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2" r:id="rId2"/>
  </p:sldMasterIdLst>
  <p:notesMasterIdLst>
    <p:notesMasterId r:id="rId35"/>
  </p:notesMasterIdLst>
  <p:sldIdLst>
    <p:sldId id="256" r:id="rId3"/>
    <p:sldId id="297" r:id="rId4"/>
    <p:sldId id="379" r:id="rId5"/>
    <p:sldId id="301" r:id="rId6"/>
    <p:sldId id="302" r:id="rId7"/>
    <p:sldId id="328" r:id="rId8"/>
    <p:sldId id="266" r:id="rId9"/>
    <p:sldId id="275" r:id="rId10"/>
    <p:sldId id="263" r:id="rId11"/>
    <p:sldId id="308" r:id="rId12"/>
    <p:sldId id="260" r:id="rId13"/>
    <p:sldId id="309" r:id="rId14"/>
    <p:sldId id="310" r:id="rId15"/>
    <p:sldId id="332" r:id="rId16"/>
    <p:sldId id="350" r:id="rId17"/>
    <p:sldId id="351" r:id="rId18"/>
    <p:sldId id="356" r:id="rId19"/>
    <p:sldId id="358" r:id="rId20"/>
    <p:sldId id="380" r:id="rId21"/>
    <p:sldId id="362" r:id="rId22"/>
    <p:sldId id="366" r:id="rId23"/>
    <p:sldId id="369" r:id="rId24"/>
    <p:sldId id="352" r:id="rId25"/>
    <p:sldId id="261" r:id="rId26"/>
    <p:sldId id="272" r:id="rId27"/>
    <p:sldId id="377" r:id="rId28"/>
    <p:sldId id="378" r:id="rId29"/>
    <p:sldId id="353" r:id="rId30"/>
    <p:sldId id="373" r:id="rId31"/>
    <p:sldId id="376" r:id="rId32"/>
    <p:sldId id="318" r:id="rId33"/>
    <p:sldId id="317" r:id="rId34"/>
  </p:sldIdLst>
  <p:sldSz cx="12192000" cy="6858000"/>
  <p:notesSz cx="6858000" cy="9144000"/>
  <p:custDataLst>
    <p:tags r:id="rId36"/>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10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7003" autoAdjust="0"/>
    <p:restoredTop sz="94618" autoAdjust="0"/>
  </p:normalViewPr>
  <p:slideViewPr>
    <p:cSldViewPr snapToGrid="0">
      <p:cViewPr varScale="1">
        <p:scale>
          <a:sx n="111" d="100"/>
          <a:sy n="111" d="100"/>
        </p:scale>
        <p:origin x="480"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62189C-3680-4E34-AEC6-9D75DCBF6EAC}" type="datetimeFigureOut">
              <a:rPr lang="de-CH" smtClean="0"/>
              <a:t>10.03.2026</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1E3F41-BE06-4DE3-A191-16FB7717111A}" type="slidenum">
              <a:rPr lang="de-CH" smtClean="0"/>
              <a:t>‹#›</a:t>
            </a:fld>
            <a:endParaRPr lang="de-CH"/>
          </a:p>
        </p:txBody>
      </p:sp>
    </p:spTree>
    <p:extLst>
      <p:ext uri="{BB962C8B-B14F-4D97-AF65-F5344CB8AC3E}">
        <p14:creationId xmlns:p14="http://schemas.microsoft.com/office/powerpoint/2010/main" val="1953281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know that this is an IR detectors in space workshop, however the European Southern Observatory was asked to participate and give a presentation of our IR astronomical detector experience. </a:t>
            </a:r>
          </a:p>
          <a:p>
            <a:r>
              <a:rPr lang="en-US" dirty="0"/>
              <a:t>I think the IR characteristics I will describe are very similar to what you see on the space side, same issues, same performance, similar detectors.. We are users of the detectors, builders of detector systems, not detector designers so I will describe what we see but hopefully give you some pointers to maybe some of the underlying design issues. I am going to specifically talk about our H4RG-15 detector experience but as you will see we have experience of many other detector families. Most people know the characteristics of the HAWAII family of detectors and therefore I do not present those results, rather the issues we face. As an aside on ground we are not driven to use ASICS as controllers and in fact we have designed our own controller NGCII.</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a:t>
            </a:fld>
            <a:endParaRPr lang="de-CH"/>
          </a:p>
        </p:txBody>
      </p:sp>
    </p:spTree>
    <p:extLst>
      <p:ext uri="{BB962C8B-B14F-4D97-AF65-F5344CB8AC3E}">
        <p14:creationId xmlns:p14="http://schemas.microsoft.com/office/powerpoint/2010/main" val="132518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final test we projected a spot/star onto a single channel of the detector and ran the detector out in normal astronomical mode. We then looked to see if there was any additional cross-talk to other outputs. From our analysis and the image shown then clearly the cross-talk issue has gone. This is now our default mode for all future H2RG and H4RG detectors. So we typically run at 200 </a:t>
            </a:r>
            <a:r>
              <a:rPr lang="en-US" dirty="0" err="1"/>
              <a:t>kpixels</a:t>
            </a:r>
            <a:r>
              <a:rPr lang="en-US" dirty="0"/>
              <a:t>/second with seeing any issues of noise or frequency response etc.</a:t>
            </a:r>
          </a:p>
          <a:p>
            <a:r>
              <a:rPr lang="en-US" dirty="0"/>
              <a:t>However on H4RG-15s we discovered a problem with running these buffers and this is new bit to this conference. On H2RGs we do not see this problem as we have tested these detectors in exactly the same way as the H4RG-15 devices. </a:t>
            </a:r>
          </a:p>
          <a:p>
            <a:r>
              <a:rPr lang="en-US" dirty="0"/>
              <a:t>For SIDECAR then I believe that they also use buffers but at least on H2RGs no problem is seen and all the advantages of the buffers are made. I</a:t>
            </a:r>
          </a:p>
          <a:p>
            <a:r>
              <a:rPr lang="en-US" dirty="0"/>
              <a:t>However  don’t know if there is a problem with H4RG-10 devices ?</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10</a:t>
            </a:fld>
            <a:endParaRPr lang="de-CH"/>
          </a:p>
        </p:txBody>
      </p:sp>
    </p:spTree>
    <p:extLst>
      <p:ext uri="{BB962C8B-B14F-4D97-AF65-F5344CB8AC3E}">
        <p14:creationId xmlns:p14="http://schemas.microsoft.com/office/powerpoint/2010/main" val="1400933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the problem ? For H4RG-15 devices it is optical glow from the buffers seen at the bottom of the device where the buffers are placed.  The noise from this glow can be dominate in the glow region of the detector.</a:t>
            </a:r>
          </a:p>
          <a:p>
            <a:endParaRPr lang="en-US" dirty="0"/>
          </a:p>
          <a:p>
            <a:r>
              <a:rPr lang="en-US" dirty="0"/>
              <a:t>We put a lot of effort into this showing that it really was glow and not some other artifact from the detector. In the early days of these devices before MICADO we build an instrument called MOONS for the VLT using 4 of these devices and on MOONS we ran first in unbuffered mode and then in buffered mode on the same devices so we could see that the issue was to do with the buffers. </a:t>
            </a:r>
          </a:p>
          <a:p>
            <a:r>
              <a:rPr lang="en-US" dirty="0"/>
              <a:t>Further to this, MOONS is a 1.9 um instrument but we use 2.5 um cut-off devices. We therefore mounted a filter in front of the detectors and very close to the detectors. We clearly see on the image on the left that the glow from the detector has been reflected by the filter back onto the detector and now covers more of the detector, the image on the right is without filter and we do not see this reflection.</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11</a:t>
            </a:fld>
            <a:endParaRPr lang="de-CH"/>
          </a:p>
        </p:txBody>
      </p:sp>
    </p:spTree>
    <p:extLst>
      <p:ext uri="{BB962C8B-B14F-4D97-AF65-F5344CB8AC3E}">
        <p14:creationId xmlns:p14="http://schemas.microsoft.com/office/powerpoint/2010/main" val="37351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slide says for typical MICADO images and their required integration time then the glow could be an issue. This is clearly seen in the image of the slide to the left where the noise of the glow is an issue, especially for long Up The Ramp exposures where a noise of 5 e- rms is typical. </a:t>
            </a:r>
          </a:p>
          <a:p>
            <a:endParaRPr lang="en-US" dirty="0"/>
          </a:p>
          <a:p>
            <a:r>
              <a:rPr lang="en-US" dirty="0"/>
              <a:t>So in the last year we put much effort into reducing that glow, mostly by taking the drain of the PMOS FETs to 1.5V rather than 0V as is typical. This has reduced the current to the buffers and thus the glow. Since the glow is mostly a function of exposure time.</a:t>
            </a:r>
          </a:p>
          <a:p>
            <a:r>
              <a:rPr lang="en-US" dirty="0"/>
              <a:t>The minimization of this glow by reducing the unit cell current is clearly seen in the middle image and the plot to the right where we have increased the DRAIN supply from 0V to 1.5V and then measured the glow. In all other regards the buffers and detector still work in terms of full well, noise etc.</a:t>
            </a:r>
          </a:p>
          <a:p>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12</a:t>
            </a:fld>
            <a:endParaRPr lang="de-CH"/>
          </a:p>
        </p:txBody>
      </p:sp>
    </p:spTree>
    <p:extLst>
      <p:ext uri="{BB962C8B-B14F-4D97-AF65-F5344CB8AC3E}">
        <p14:creationId xmlns:p14="http://schemas.microsoft.com/office/powerpoint/2010/main" val="1972578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Mostly the glow is a function of the integration time as already stated but there is a small element of glow per read also from the buffers. This is seen in the plot where the glow per time is now about 30 e for a 360s exposure a 2 reads but for the same integration time and 128 reads we get ~ 40e. This is all for Rev A of the ROIC.</a:t>
            </a:r>
          </a:p>
          <a:p>
            <a:endParaRPr lang="en-US" dirty="0"/>
          </a:p>
          <a:p>
            <a:r>
              <a:rPr lang="en-US" dirty="0"/>
              <a:t> Now we spoke at length to TIS about all of this and kept them informed of our testing etc. and they agreed that the buffers were the source of the glow. Since they still had many devices to deliver and were running out of Rev A ROICs they decided to implement some changes to try and fix the glow before procuring more ROICs for more devices.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13</a:t>
            </a:fld>
            <a:endParaRPr lang="de-CH"/>
          </a:p>
        </p:txBody>
      </p:sp>
    </p:spTree>
    <p:extLst>
      <p:ext uri="{BB962C8B-B14F-4D97-AF65-F5344CB8AC3E}">
        <p14:creationId xmlns:p14="http://schemas.microsoft.com/office/powerpoint/2010/main" val="4189009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This led them to producing a Revision B of the ROIC where they implemented changes to fix the glow as well as other changes such as pull-downs on deselected columns and other changes which they could not tell us about.  The Glow from the buffers is now fixed on the new revision of the ROIC.</a:t>
            </a:r>
          </a:p>
          <a:p>
            <a:endParaRPr lang="en-US" dirty="0"/>
          </a:p>
          <a:p>
            <a:r>
              <a:rPr lang="en-US" dirty="0"/>
              <a:t>For MICADO we already had 6 devices with ROIC-A delivered so will have to live with the glow for these devices. However for the last 3 devices they have been delivered with Revision B of the ROIC and as clearly seen from the slides the glow has gone away completely. This will now be their standard ROIC for future detector deliveries.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14</a:t>
            </a:fld>
            <a:endParaRPr lang="de-CH"/>
          </a:p>
        </p:txBody>
      </p:sp>
    </p:spTree>
    <p:extLst>
      <p:ext uri="{BB962C8B-B14F-4D97-AF65-F5344CB8AC3E}">
        <p14:creationId xmlns:p14="http://schemas.microsoft.com/office/powerpoint/2010/main" val="4225174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for other characteristics of these detectors.  High contact resistance !</a:t>
            </a:r>
          </a:p>
          <a:p>
            <a:endParaRPr lang="en-US" dirty="0"/>
          </a:p>
          <a:p>
            <a:r>
              <a:rPr lang="en-US" dirty="0"/>
              <a:t>We have seen this issue in 3 out of 15 devices so far. If we look at the TIS </a:t>
            </a:r>
            <a:r>
              <a:rPr lang="en-US" dirty="0" err="1"/>
              <a:t>datapacks</a:t>
            </a:r>
            <a:r>
              <a:rPr lang="en-US" dirty="0"/>
              <a:t> then they do not see the issue. </a:t>
            </a:r>
          </a:p>
          <a:p>
            <a:r>
              <a:rPr lang="en-US" dirty="0"/>
              <a:t>A question for TIS can they measure such a characteristic using the PECs or with the devices themselves. </a:t>
            </a:r>
          </a:p>
          <a:p>
            <a:r>
              <a:rPr lang="en-US" dirty="0"/>
              <a:t>I am reporting is high contact resistance between the diode and the ROIC. We will see more on the next few slides. However how does this manifest itself and why is it not seen by TIS. In our setup we test all detectors from 85K, the MICADO temperature (which is LN2 cooled) down to 40K in steps of 10K or so. We had originally hoped to run the HARMONI devices at 40K as this is the temperature we operate most H2RG detectors and it was a default for us. In our experience this temperature gives the lowest read noise and lowest number of cosmetics and this also pans out in the test of all the detectors up to now. However more to be said later. The main issue is the UTR read noise where we typically achieve 5 e- rms. However, we see that the noise goes up as we cool down this particular detector, seen in the slides.  So at 40K and 300s exposure with 100 UTRs we have areas where the noise is typically 12-14 e- rather than 5-6 e- rms.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15</a:t>
            </a:fld>
            <a:endParaRPr lang="de-CH"/>
          </a:p>
        </p:txBody>
      </p:sp>
    </p:spTree>
    <p:extLst>
      <p:ext uri="{BB962C8B-B14F-4D97-AF65-F5344CB8AC3E}">
        <p14:creationId xmlns:p14="http://schemas.microsoft.com/office/powerpoint/2010/main" val="3495215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our testing we see this in both Revision A and B of the ROIC so we know it is not the changes made to the ROIC that are the problem. </a:t>
            </a:r>
          </a:p>
          <a:p>
            <a:endParaRPr lang="en-US" dirty="0"/>
          </a:p>
          <a:p>
            <a:r>
              <a:rPr lang="en-US" dirty="0"/>
              <a:t>It just so happens that NASA reported similar issues for their H4RG-10 devices for the NRG telescope. </a:t>
            </a:r>
          </a:p>
          <a:p>
            <a:r>
              <a:rPr lang="en-US" dirty="0"/>
              <a:t>Also they referenced a paper in a journal not typically read by us which described most things that we were seeing.</a:t>
            </a:r>
          </a:p>
          <a:p>
            <a:endParaRPr lang="en-US" dirty="0"/>
          </a:p>
          <a:p>
            <a:r>
              <a:rPr lang="en-US" dirty="0"/>
              <a:t>So we are seeing an effect that others have seen and it is not new, except for us.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16</a:t>
            </a:fld>
            <a:endParaRPr lang="de-CH"/>
          </a:p>
        </p:txBody>
      </p:sp>
    </p:spTree>
    <p:extLst>
      <p:ext uri="{BB962C8B-B14F-4D97-AF65-F5344CB8AC3E}">
        <p14:creationId xmlns:p14="http://schemas.microsoft.com/office/powerpoint/2010/main" val="1903570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NASA referenced a paper that highlighted this problem.</a:t>
            </a:r>
          </a:p>
          <a:p>
            <a:endParaRPr lang="en-US" dirty="0"/>
          </a:p>
          <a:p>
            <a:r>
              <a:rPr lang="en-US" dirty="0"/>
              <a:t>In this paper Eric Piquette describes high contact resistance between the ROIC and the diodes via the </a:t>
            </a:r>
            <a:r>
              <a:rPr lang="en-US" dirty="0" err="1"/>
              <a:t>mettalisation</a:t>
            </a:r>
            <a:r>
              <a:rPr lang="en-US" dirty="0"/>
              <a:t> and the indium bump bonds. I do not want to go into the details of this now, those interested can read the paper but with his modelling and what he describes in what we see. So low noise for simple CDS but higher than expected noise for UTR, long integrations. The paper is referenced on this slide. We surmise that the high contact resistance is a function of temperature since we only really see the effect at colder temperatures of 40K, initially we did not really look for it between 40K and 85K but for this conference I have gone back over old data to see if there is a correlation between contact resistance and temperature.</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17</a:t>
            </a:fld>
            <a:endParaRPr lang="de-CH"/>
          </a:p>
        </p:txBody>
      </p:sp>
    </p:spTree>
    <p:extLst>
      <p:ext uri="{BB962C8B-B14F-4D97-AF65-F5344CB8AC3E}">
        <p14:creationId xmlns:p14="http://schemas.microsoft.com/office/powerpoint/2010/main" val="8486153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to confirm the theory , this slide shows the CDS noise as nominal at 85K but the UTR noise is high at 40K.</a:t>
            </a:r>
          </a:p>
          <a:p>
            <a:r>
              <a:rPr lang="en-GB" dirty="0"/>
              <a:t> Typically for our first 8-9 devices, we did not see this problem. We have CDS noises &lt; 15 e-rms and UTR noise of ~ 5-6 e- rms. Now the UTR noise for some regions was much higher at 12-14 e- rms but our suspicion was that it was a function of temperature.</a:t>
            </a:r>
          </a:p>
        </p:txBody>
      </p:sp>
      <p:sp>
        <p:nvSpPr>
          <p:cNvPr id="4" name="Slide Number Placeholder 3"/>
          <p:cNvSpPr>
            <a:spLocks noGrp="1"/>
          </p:cNvSpPr>
          <p:nvPr>
            <p:ph type="sldNum" sz="quarter" idx="5"/>
          </p:nvPr>
        </p:nvSpPr>
        <p:spPr/>
        <p:txBody>
          <a:bodyPr/>
          <a:lstStyle/>
          <a:p>
            <a:fld id="{F21E3F41-BE06-4DE3-A191-16FB7717111A}" type="slidenum">
              <a:rPr lang="de-CH" smtClean="0"/>
              <a:t>18</a:t>
            </a:fld>
            <a:endParaRPr lang="de-CH"/>
          </a:p>
        </p:txBody>
      </p:sp>
    </p:spTree>
    <p:extLst>
      <p:ext uri="{BB962C8B-B14F-4D97-AF65-F5344CB8AC3E}">
        <p14:creationId xmlns:p14="http://schemas.microsoft.com/office/powerpoint/2010/main" val="3738455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094FB-438F-4095-2CDC-3A6A504E39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0E54B-8755-7AA2-2C25-2D2F9237DD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06B18D-30C2-3BB0-2A42-4415E4D1F3B7}"/>
              </a:ext>
            </a:extLst>
          </p:cNvPr>
          <p:cNvSpPr>
            <a:spLocks noGrp="1"/>
          </p:cNvSpPr>
          <p:nvPr>
            <p:ph type="body" idx="1"/>
          </p:nvPr>
        </p:nvSpPr>
        <p:spPr/>
        <p:txBody>
          <a:bodyPr/>
          <a:lstStyle/>
          <a:p>
            <a:r>
              <a:rPr lang="en-US" dirty="0"/>
              <a:t>To confirm that the contact resistance issue is a function of temperature we had tested 1 detector from 40K to 85K and have noise images. See the movie in the slide.</a:t>
            </a:r>
          </a:p>
          <a:p>
            <a:endParaRPr lang="en-GB" dirty="0"/>
          </a:p>
        </p:txBody>
      </p:sp>
      <p:sp>
        <p:nvSpPr>
          <p:cNvPr id="4" name="Slide Number Placeholder 3">
            <a:extLst>
              <a:ext uri="{FF2B5EF4-FFF2-40B4-BE49-F238E27FC236}">
                <a16:creationId xmlns:a16="http://schemas.microsoft.com/office/drawing/2014/main" id="{5880A3A9-E8F6-F0C4-E610-538351070BAA}"/>
              </a:ext>
            </a:extLst>
          </p:cNvPr>
          <p:cNvSpPr>
            <a:spLocks noGrp="1"/>
          </p:cNvSpPr>
          <p:nvPr>
            <p:ph type="sldNum" sz="quarter" idx="5"/>
          </p:nvPr>
        </p:nvSpPr>
        <p:spPr/>
        <p:txBody>
          <a:bodyPr/>
          <a:lstStyle/>
          <a:p>
            <a:fld id="{F21E3F41-BE06-4DE3-A191-16FB7717111A}" type="slidenum">
              <a:rPr lang="de-CH" smtClean="0"/>
              <a:t>19</a:t>
            </a:fld>
            <a:endParaRPr lang="de-CH"/>
          </a:p>
        </p:txBody>
      </p:sp>
    </p:spTree>
    <p:extLst>
      <p:ext uri="{BB962C8B-B14F-4D97-AF65-F5344CB8AC3E}">
        <p14:creationId xmlns:p14="http://schemas.microsoft.com/office/powerpoint/2010/main" val="373458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31888"/>
            <a:ext cx="5486400" cy="3086100"/>
          </a:xfrm>
        </p:spPr>
      </p:sp>
      <p:sp>
        <p:nvSpPr>
          <p:cNvPr id="3" name="Notes Placeholder 2"/>
          <p:cNvSpPr>
            <a:spLocks noGrp="1"/>
          </p:cNvSpPr>
          <p:nvPr>
            <p:ph type="body" idx="1"/>
          </p:nvPr>
        </p:nvSpPr>
        <p:spPr>
          <a:xfrm>
            <a:off x="685800" y="4411980"/>
            <a:ext cx="5486400" cy="3600450"/>
          </a:xfrm>
        </p:spPr>
        <p:txBody>
          <a:bodyPr/>
          <a:lstStyle/>
          <a:p>
            <a:r>
              <a:rPr lang="en-US" dirty="0"/>
              <a:t>I just wanted to say what ELT instruments we are building and why we have a need for these astronomical detectors. We have 4 first generation instruments, including MORFEO, which is an AO feed to 2 instruments ( I think that MORFEO is actually being led here in Bologna). We also have METIS which is much longer wavelength, 3-13 um and does not use H4RG detectors but H2RGs with 5.3 um material similar to those in the JWST as well as SAPHIRA and </a:t>
            </a:r>
            <a:r>
              <a:rPr lang="en-US" dirty="0" err="1"/>
              <a:t>GeSanp</a:t>
            </a:r>
            <a:r>
              <a:rPr lang="en-US" dirty="0"/>
              <a:t>. . For those interested I do say on this slide what detectors each instrument uses. The main point of the talk is the H4RG detectors in their 15 um pixel size compared to the Nancy Grace Roman telescope which has the H4RG with 10 um pixels.</a:t>
            </a:r>
          </a:p>
          <a:p>
            <a:r>
              <a:rPr lang="en-US" dirty="0"/>
              <a:t>We also have purchased standard devices using standard manufacturing processes for example for persistence the build process is similar to H2RGs and use the 2,5 um cut-off material.</a:t>
            </a:r>
          </a:p>
          <a:p>
            <a:r>
              <a:rPr lang="en-US" dirty="0"/>
              <a:t>Both HARMONI and MICADO will use 9 of these detectors, HARMONI is a IFU spectrograph and MICADO which I will focus on is mostly an imager (with a spectroscopy mode probably used 10 % of its </a:t>
            </a:r>
            <a:r>
              <a:rPr lang="en-US" dirty="0" err="1"/>
              <a:t>oberserving</a:t>
            </a:r>
            <a:r>
              <a:rPr lang="en-US" dirty="0"/>
              <a:t> time).</a:t>
            </a:r>
          </a:p>
          <a:p>
            <a:endParaRPr lang="en-US" dirty="0"/>
          </a:p>
          <a:p>
            <a:r>
              <a:rPr lang="en-US" dirty="0"/>
              <a:t>We have also started the second generation of ELT instruments which are MOSAIC and ANDES, they will both use CCDs and large format IR detectors.</a:t>
            </a:r>
          </a:p>
          <a:p>
            <a:r>
              <a:rPr lang="en-US" dirty="0"/>
              <a:t>As an aside we recently did a comparison of CMOS versus CCDs for the MOSAIC project and at least for MOSAIC the CCDs were the winners.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a:t>
            </a:fld>
            <a:endParaRPr lang="de-CH"/>
          </a:p>
        </p:txBody>
      </p:sp>
    </p:spTree>
    <p:extLst>
      <p:ext uri="{BB962C8B-B14F-4D97-AF65-F5344CB8AC3E}">
        <p14:creationId xmlns:p14="http://schemas.microsoft.com/office/powerpoint/2010/main" val="2254045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course we also need to look at other issues with the high contact resistance, for example using our persistence algorithm we see that the persistence is higher at 40K rather than 80K and in exactly the same regions as the high contact resistance.</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20</a:t>
            </a:fld>
            <a:endParaRPr lang="de-CH"/>
          </a:p>
        </p:txBody>
      </p:sp>
    </p:spTree>
    <p:extLst>
      <p:ext uri="{BB962C8B-B14F-4D97-AF65-F5344CB8AC3E}">
        <p14:creationId xmlns:p14="http://schemas.microsoft.com/office/powerpoint/2010/main" val="1886816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for something completely different. Again with temperature we see that the cross-hatch pattern seen on some devices is worse at 40K compared to </a:t>
            </a:r>
            <a:r>
              <a:rPr lang="en-US" dirty="0" err="1"/>
              <a:t>to</a:t>
            </a:r>
            <a:r>
              <a:rPr lang="en-US" dirty="0"/>
              <a:t> 85K. The slide show these 2 temperatures using a J band flat and we also see that the QE in the J band for this device with the cross-hatch pattern is lower than the same device at 85K.</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21</a:t>
            </a:fld>
            <a:endParaRPr lang="de-CH"/>
          </a:p>
        </p:txBody>
      </p:sp>
    </p:spTree>
    <p:extLst>
      <p:ext uri="{BB962C8B-B14F-4D97-AF65-F5344CB8AC3E}">
        <p14:creationId xmlns:p14="http://schemas.microsoft.com/office/powerpoint/2010/main" val="4116215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this in more detail we seen that the median QE changes from ~ 77% at 85K to only 65% at 4K. This is clearly seen from the 2 histograms, everything else is the same except the operating temperature. Also from the plots we clearly see that the PRNU (Pixel Response Non Uniformity) is also lower at the lower temperature.</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22</a:t>
            </a:fld>
            <a:endParaRPr lang="de-CH"/>
          </a:p>
        </p:txBody>
      </p:sp>
    </p:spTree>
    <p:extLst>
      <p:ext uri="{BB962C8B-B14F-4D97-AF65-F5344CB8AC3E}">
        <p14:creationId xmlns:p14="http://schemas.microsoft.com/office/powerpoint/2010/main" val="3932178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for the HARMONI instrument and because of our H2RG experience we wanted to operate the detectors at 40K. MICADO had chosen LN2 for operational reasons so we had to test the detectors at 2 temperatures which was fortuitous for us as otherwise we would just have ran all the devices at 40K. On the MOONS instrument we ran the 4 devices at 40K without seeing too many issues with the cross-hatch pattern and did not see the contact resistance problem. From the device we see above in the slide we see that for 40K operation cosmetically is better than at 85K.</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23</a:t>
            </a:fld>
            <a:endParaRPr lang="de-CH"/>
          </a:p>
        </p:txBody>
      </p:sp>
    </p:spTree>
    <p:extLst>
      <p:ext uri="{BB962C8B-B14F-4D97-AF65-F5344CB8AC3E}">
        <p14:creationId xmlns:p14="http://schemas.microsoft.com/office/powerpoint/2010/main" val="3704925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about persistence and the ESO method of testing for it. In doing this talk I wondered by TIS were not seeing the high contact resistance issues seen by us. I know that they test at only 77K but since we believed that contact resistance changes with temperature then there at least should have been a hint of that. Sure enough when revisit their test reports and more importantly the test mages they send us we do see in their persistence maps a definite hint of contact resistance issues.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24</a:t>
            </a:fld>
            <a:endParaRPr lang="de-CH"/>
          </a:p>
        </p:txBody>
      </p:sp>
    </p:spTree>
    <p:extLst>
      <p:ext uri="{BB962C8B-B14F-4D97-AF65-F5344CB8AC3E}">
        <p14:creationId xmlns:p14="http://schemas.microsoft.com/office/powerpoint/2010/main" val="3473310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ESO we do have a pipeline option now to reduce the persistence from our lab data. We supply the pipeline people with the 5 time constants per pixel and they also know what had happened previously to the detector in terms of field etc. From that they can come up with a correction image to minimize the persistence. Here we have an image from ERIS a system we delivered a few years ago and is now in astronomy use at the telescope. On the left is the persistence image of arc lamps. The middle image shows our model and the right image is the corrected image.</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25</a:t>
            </a:fld>
            <a:endParaRPr lang="de-CH"/>
          </a:p>
        </p:txBody>
      </p:sp>
    </p:spTree>
    <p:extLst>
      <p:ext uri="{BB962C8B-B14F-4D97-AF65-F5344CB8AC3E}">
        <p14:creationId xmlns:p14="http://schemas.microsoft.com/office/powerpoint/2010/main" val="9985580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of persistence issues we wanted to reset really bright objects whilst integrating the exposure time for hundreds of seconds and reading up the ramp. As a test we had a mask cut, shown on the left which project “stars” onto the detector and which saturated quite quickly. The image on the right is then the persistence image of these stars taken with an image in the dark and read out every 60s. We clearly see the image persistence.</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26</a:t>
            </a:fld>
            <a:endParaRPr lang="de-CH"/>
          </a:p>
        </p:txBody>
      </p:sp>
    </p:spTree>
    <p:extLst>
      <p:ext uri="{BB962C8B-B14F-4D97-AF65-F5344CB8AC3E}">
        <p14:creationId xmlns:p14="http://schemas.microsoft.com/office/powerpoint/2010/main" val="9739024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we then implemented a mode where we can reset up to N windows (10 for MICADO) interleaved with science readout. So typically we read 128 rows non-destructively then go to the windows and reset them then read another 128 rows and repeat until the detector is fully readout. We then repeat this who process for the number of reads we do non-destructively. The image on the left is where we rese the windows over the stars. On the right we have a repeat image which no longer shows the persistence.</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27</a:t>
            </a:fld>
            <a:endParaRPr lang="de-CH"/>
          </a:p>
        </p:txBody>
      </p:sp>
    </p:spTree>
    <p:extLst>
      <p:ext uri="{BB962C8B-B14F-4D97-AF65-F5344CB8AC3E}">
        <p14:creationId xmlns:p14="http://schemas.microsoft.com/office/powerpoint/2010/main" val="688268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2 other issues that we have recently seen. In one issue when we are reading non-destructively up the ramps sometimes pixels near hot pixels are also integrating, they then step downwards by a few thousand counts in one image but then continue to read up the ramp. Our line fitting shows this as a negative ramp rather than a positive one and the pixels look dark. We do know that this is a function of cell drain current and frame readout time but since there are only a few thousand of pixels like this in 16M we do not do anything at present. </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28</a:t>
            </a:fld>
            <a:endParaRPr lang="de-CH"/>
          </a:p>
        </p:txBody>
      </p:sp>
    </p:spTree>
    <p:extLst>
      <p:ext uri="{BB962C8B-B14F-4D97-AF65-F5344CB8AC3E}">
        <p14:creationId xmlns:p14="http://schemas.microsoft.com/office/powerpoint/2010/main" val="10653446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Likewise we have another issue where pixels perform is a similar fashion to described previously but then after a few days at operating temperature the problem disappears and the pixels then appear as normal unless we cool the detector down further then the pixels re-appear, however if we warm up we do not see the problem. The main point though is that after a few says these problem pixels disappear,. This is probably a lattice stress issue.</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29</a:t>
            </a:fld>
            <a:endParaRPr lang="de-CH"/>
          </a:p>
        </p:txBody>
      </p:sp>
    </p:spTree>
    <p:extLst>
      <p:ext uri="{BB962C8B-B14F-4D97-AF65-F5344CB8AC3E}">
        <p14:creationId xmlns:p14="http://schemas.microsoft.com/office/powerpoint/2010/main" val="2352851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this is a detector workshop,  I only have 1 slide on the one instrument, MICADO where I will describe its detectors in more detail. MICADO is a mosaic of 9 x IR detectors, more detail in a minute. It is mostly an AO corrected imager (using MORFEO as its input from the telescope –  with different plate scales. Other details are on the slide. It is well advanced with the complete cryostat manufactured, it together with the dummy detector module are doing their first cool-down, as I speak. As a side note, the size of all these instruments is huge, see the scale drawing above in the slide.</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3</a:t>
            </a:fld>
            <a:endParaRPr lang="de-CH"/>
          </a:p>
        </p:txBody>
      </p:sp>
    </p:spTree>
    <p:extLst>
      <p:ext uri="{BB962C8B-B14F-4D97-AF65-F5344CB8AC3E}">
        <p14:creationId xmlns:p14="http://schemas.microsoft.com/office/powerpoint/2010/main" val="40078794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 did this presentation we had data for 8 devices and the main highlights of these detectors are given here. There are many other features and issues that we have to content with that has not been described such as detector stability. In that case we have to throw images away before reading up the ramp. Because MICADO is a mosaic of 9 detectors then we have to run the devices identically so we will run the devices as per the worst device in the mosaic. If that device needs dummy frames then others will have it also even though they are very stable. We do this to minimize any non-synchronization issues between the detectors.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30</a:t>
            </a:fld>
            <a:endParaRPr lang="de-CH"/>
          </a:p>
        </p:txBody>
      </p:sp>
    </p:spTree>
    <p:extLst>
      <p:ext uri="{BB962C8B-B14F-4D97-AF65-F5344CB8AC3E}">
        <p14:creationId xmlns:p14="http://schemas.microsoft.com/office/powerpoint/2010/main" val="16353445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 the conclusion.</a:t>
            </a:r>
          </a:p>
          <a:p>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31</a:t>
            </a:fld>
            <a:endParaRPr lang="de-CH"/>
          </a:p>
        </p:txBody>
      </p:sp>
    </p:spTree>
    <p:extLst>
      <p:ext uri="{BB962C8B-B14F-4D97-AF65-F5344CB8AC3E}">
        <p14:creationId xmlns:p14="http://schemas.microsoft.com/office/powerpoint/2010/main" val="32520043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21E3F41-BE06-4DE3-A191-16FB7717111A}" type="slidenum">
              <a:rPr lang="de-CH" smtClean="0"/>
              <a:t>32</a:t>
            </a:fld>
            <a:endParaRPr lang="de-CH"/>
          </a:p>
        </p:txBody>
      </p:sp>
    </p:spTree>
    <p:extLst>
      <p:ext uri="{BB962C8B-B14F-4D97-AF65-F5344CB8AC3E}">
        <p14:creationId xmlns:p14="http://schemas.microsoft.com/office/powerpoint/2010/main" val="1155940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MICADO will use 9 H4RG-15 detectors in a 3x3 mosaic as shown in the slide. These detectors are not fully 4 edge </a:t>
            </a:r>
            <a:r>
              <a:rPr lang="en-US" dirty="0" err="1"/>
              <a:t>buttable</a:t>
            </a:r>
            <a:r>
              <a:rPr lang="en-US" dirty="0"/>
              <a:t> so to minimize the spacing their orientation changes depending on their position in the mosaic. We have recently completed the testing of the 10 detectors including 1 engineering device, many of the details to follow in the rest of this talk.</a:t>
            </a:r>
          </a:p>
          <a:p>
            <a:r>
              <a:rPr lang="en-US" dirty="0"/>
              <a:t>For those who don’t know we use our own controller NGCII rather than SIDECAR or some other ASIC. This controller is warm and sits about 4-5 </a:t>
            </a:r>
            <a:r>
              <a:rPr lang="en-US" dirty="0" err="1"/>
              <a:t>metres</a:t>
            </a:r>
            <a:r>
              <a:rPr lang="en-US" dirty="0"/>
              <a:t> away from the detectors. A discussion on the controller is a whole other talk, why we went down that route etc.</a:t>
            </a:r>
          </a:p>
          <a:p>
            <a:r>
              <a:rPr lang="en-US" dirty="0"/>
              <a:t>Finally, we have recently thermally tested the mosaic plate for the mounting of the 9 detectors and we hope to mount the first EG device by summer of this year and the remainder by end of 2027. Because we have our own controller then we need electronics cold and close to the detectors but this is something we have been doing at ESO for a long time and it is low risk.</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4</a:t>
            </a:fld>
            <a:endParaRPr lang="de-CH"/>
          </a:p>
        </p:txBody>
      </p:sp>
    </p:spTree>
    <p:extLst>
      <p:ext uri="{BB962C8B-B14F-4D97-AF65-F5344CB8AC3E}">
        <p14:creationId xmlns:p14="http://schemas.microsoft.com/office/powerpoint/2010/main" val="206751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one more slide before we get into detector details. We wanted to test all detectors for MICADO and HARMONI in exactly the same way so we developed a test facility called FIAT to allow us to do this. It is really an observatory class instrument (imager) which allows us to do the full gauntlet of detector testing in a controlled manner, for example, QE, darks, noise, linearity and detector cut-off. The data is also available on the ESO archive so any astronomer can download and process the data, useful for the data pipeline people.</a:t>
            </a:r>
          </a:p>
          <a:p>
            <a:r>
              <a:rPr lang="en-US" dirty="0"/>
              <a:t>We see the graphics for the FIAT in the slide where we have a conjugated warm focus allowing us to install blackbodies, or </a:t>
            </a:r>
            <a:r>
              <a:rPr lang="en-US" dirty="0" err="1"/>
              <a:t>fibres</a:t>
            </a:r>
            <a:r>
              <a:rPr lang="en-US" dirty="0"/>
              <a:t> </a:t>
            </a:r>
            <a:r>
              <a:rPr lang="en-US" dirty="0" err="1"/>
              <a:t>etc</a:t>
            </a:r>
            <a:r>
              <a:rPr lang="en-US" dirty="0"/>
              <a:t> in front of the window. The facility then has multiple astronomical filters, ND filters and then a TMA with a multiplication factor of ~ x2.4 to take the beam to the detector. In front of the detector we have a cold shutter to do dark tests.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5</a:t>
            </a:fld>
            <a:endParaRPr lang="de-CH"/>
          </a:p>
        </p:txBody>
      </p:sp>
    </p:spTree>
    <p:extLst>
      <p:ext uri="{BB962C8B-B14F-4D97-AF65-F5344CB8AC3E}">
        <p14:creationId xmlns:p14="http://schemas.microsoft.com/office/powerpoint/2010/main" val="1440433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long last I get to the detector testing and characterization.</a:t>
            </a:r>
          </a:p>
          <a:p>
            <a:r>
              <a:rPr lang="en-US" dirty="0"/>
              <a:t>For a long time ESO used the H2RG unbuffered mode (decision made before my time) because it was hoped that it would give the lowest noise performance. The graphic shows how this is connected. This means that the detector has to drive from the pixel any off chip circuitry. The pixel drive has high impedance and therefore cannot run fast and is prone to crosstalk from capacitive coupling. This is clearly seen in an H2RG used in one of our VLT instruments where bright lines have AC cross talk on other outputs.. As stated in the slide this is very difficult to deal with in an astronomical pipeline. For H4RGs we decided to go down the buffered route as part of a VLT project called MOONS which has already been delivered to Paranal. We did check the noise and drive issues in both buffered and unbuffered mode and saw all the advantages to running in buffered mode. The H2RGs and H4RGs are capable of both this buffered and unbuffered mode of operation but for buffered mode more complexity is required.</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6</a:t>
            </a:fld>
            <a:endParaRPr lang="de-CH"/>
          </a:p>
        </p:txBody>
      </p:sp>
    </p:spTree>
    <p:extLst>
      <p:ext uri="{BB962C8B-B14F-4D97-AF65-F5344CB8AC3E}">
        <p14:creationId xmlns:p14="http://schemas.microsoft.com/office/powerpoint/2010/main" val="589641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run in buffered mode requires one low impedance driver and a 20K resistor per output. For MICADO we only use 32 outputs (64 possible) so we need 32 extra op-amps and 32 resistors. However because we already have electronics close to the detector it is easy to add these simple supplies per output. This is all show in the slide. We now use the PMOS buffered output set to 3.3V with the resistor as shown and program the device accordingly. The detector can easily be programmed for the different modes.</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7</a:t>
            </a:fld>
            <a:endParaRPr lang="de-CH"/>
          </a:p>
        </p:txBody>
      </p:sp>
    </p:spTree>
    <p:extLst>
      <p:ext uri="{BB962C8B-B14F-4D97-AF65-F5344CB8AC3E}">
        <p14:creationId xmlns:p14="http://schemas.microsoft.com/office/powerpoint/2010/main" val="2779847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is this all leading to, we will see in a minute.</a:t>
            </a:r>
          </a:p>
          <a:p>
            <a:r>
              <a:rPr lang="en-US" dirty="0"/>
              <a:t>Further to this and a while ago now, we came up with a method of measuring this cross-talk in both buffered and unbuffered mode by resetting windows in each of the 32 outputs and using a flat-field images to subtract from them. We can then average the reset windows to improve the SNR and come up with a plot and shown on the slide on the left. We repeat this for all the 32 outputs and measure the cross-talk as seen on the plot on the right.</a:t>
            </a:r>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8</a:t>
            </a:fld>
            <a:endParaRPr lang="de-CH"/>
          </a:p>
        </p:txBody>
      </p:sp>
    </p:spTree>
    <p:extLst>
      <p:ext uri="{BB962C8B-B14F-4D97-AF65-F5344CB8AC3E}">
        <p14:creationId xmlns:p14="http://schemas.microsoft.com/office/powerpoint/2010/main" val="3697923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we can process all the data and come up with  a 2D FITS image which shows the cross-talk from any output to other outputs. The slide shows the results of when we used all 64 outputs in buffered mode compared to 32 outputs in unbuffered mode, all else being equal. We clearly see that the buffers really help to reduce the cross-talk. In the early days of this development we also saw crosstalk which was not only detector related but there was additional crosstalk. We narrowed this down to capacitive coupling in our electronics and now have designed this out accordingly. For many spectroscopy applications we want to do as meany reads up the ramp in the exposure time available so better to us 64 outputs rather than 32 to readout twice as fast.</a:t>
            </a:r>
          </a:p>
          <a:p>
            <a:endParaRPr lang="en-GB" dirty="0"/>
          </a:p>
        </p:txBody>
      </p:sp>
      <p:sp>
        <p:nvSpPr>
          <p:cNvPr id="4" name="Slide Number Placeholder 3"/>
          <p:cNvSpPr>
            <a:spLocks noGrp="1"/>
          </p:cNvSpPr>
          <p:nvPr>
            <p:ph type="sldNum" sz="quarter" idx="5"/>
          </p:nvPr>
        </p:nvSpPr>
        <p:spPr/>
        <p:txBody>
          <a:bodyPr/>
          <a:lstStyle/>
          <a:p>
            <a:fld id="{F21E3F41-BE06-4DE3-A191-16FB7717111A}" type="slidenum">
              <a:rPr lang="de-CH" smtClean="0"/>
              <a:t>9</a:t>
            </a:fld>
            <a:endParaRPr lang="de-CH"/>
          </a:p>
        </p:txBody>
      </p:sp>
    </p:spTree>
    <p:extLst>
      <p:ext uri="{BB962C8B-B14F-4D97-AF65-F5344CB8AC3E}">
        <p14:creationId xmlns:p14="http://schemas.microsoft.com/office/powerpoint/2010/main" val="42212813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7.png"/><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3.sv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sv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graphicFrame>
        <p:nvGraphicFramePr>
          <p:cNvPr id="12" name="Objekt 11" hidden="1">
            <a:extLst>
              <a:ext uri="{FF2B5EF4-FFF2-40B4-BE49-F238E27FC236}">
                <a16:creationId xmlns:a16="http://schemas.microsoft.com/office/drawing/2014/main" id="{903B410E-C319-D1E1-C0AC-8ACB67A99EA4}"/>
              </a:ext>
            </a:extLst>
          </p:cNvPr>
          <p:cNvGraphicFramePr>
            <a:graphicFrameLocks noChangeAspect="1"/>
          </p:cNvGraphicFramePr>
          <p:nvPr userDrawn="1">
            <p:custDataLst>
              <p:tags r:id="rId1"/>
            </p:custDataLst>
            <p:extLst>
              <p:ext uri="{D42A27DB-BD31-4B8C-83A1-F6EECF244321}">
                <p14:modId xmlns:p14="http://schemas.microsoft.com/office/powerpoint/2010/main" val="26239845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12" name="Objekt 11" hidden="1">
                        <a:extLst>
                          <a:ext uri="{FF2B5EF4-FFF2-40B4-BE49-F238E27FC236}">
                            <a16:creationId xmlns:a16="http://schemas.microsoft.com/office/drawing/2014/main" id="{903B410E-C319-D1E1-C0AC-8ACB67A99EA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956317E-20F6-4DD1-F84D-E40AE39EE331}"/>
              </a:ext>
            </a:extLst>
          </p:cNvPr>
          <p:cNvSpPr>
            <a:spLocks noGrp="1"/>
          </p:cNvSpPr>
          <p:nvPr>
            <p:ph type="ctrTitle" hasCustomPrompt="1"/>
          </p:nvPr>
        </p:nvSpPr>
        <p:spPr>
          <a:xfrm>
            <a:off x="937847" y="1577975"/>
            <a:ext cx="10316307" cy="1539299"/>
          </a:xfrm>
        </p:spPr>
        <p:txBody>
          <a:bodyPr vert="horz" anchor="b"/>
          <a:lstStyle>
            <a:lvl1pPr algn="ctr">
              <a:lnSpc>
                <a:spcPct val="100000"/>
              </a:lnSpc>
              <a:defRPr sz="4000">
                <a:solidFill>
                  <a:schemeClr val="tx2"/>
                </a:solidFill>
              </a:defRPr>
            </a:lvl1pPr>
          </a:lstStyle>
          <a:p>
            <a:r>
              <a:rPr lang="en-GB" noProof="0" dirty="0"/>
              <a:t>Title of your presentation</a:t>
            </a:r>
          </a:p>
        </p:txBody>
      </p:sp>
      <p:sp>
        <p:nvSpPr>
          <p:cNvPr id="3" name="Untertitel 2">
            <a:extLst>
              <a:ext uri="{FF2B5EF4-FFF2-40B4-BE49-F238E27FC236}">
                <a16:creationId xmlns:a16="http://schemas.microsoft.com/office/drawing/2014/main" id="{A7200802-0D82-2861-8BEB-447967F5568E}"/>
              </a:ext>
            </a:extLst>
          </p:cNvPr>
          <p:cNvSpPr>
            <a:spLocks noGrp="1"/>
          </p:cNvSpPr>
          <p:nvPr>
            <p:ph type="subTitle" idx="1" hasCustomPrompt="1"/>
          </p:nvPr>
        </p:nvSpPr>
        <p:spPr>
          <a:xfrm>
            <a:off x="937847" y="3740726"/>
            <a:ext cx="10316307" cy="1526309"/>
          </a:xfrm>
        </p:spPr>
        <p:txBody>
          <a:bodyPr/>
          <a:lstStyle>
            <a:lvl1pPr marL="0" indent="0" algn="ctr">
              <a:lnSpc>
                <a:spcPct val="100000"/>
              </a:lnSpc>
              <a:buNone/>
              <a:defRPr sz="2400" b="0" i="1">
                <a:solidFill>
                  <a:schemeClr val="tx2"/>
                </a:solidFill>
                <a:latin typeface="+mn-lt"/>
              </a:defRPr>
            </a:lvl1pPr>
            <a:lvl2pPr marL="0" indent="0" algn="ctr">
              <a:lnSpc>
                <a:spcPct val="100000"/>
              </a:lnSpc>
              <a:buNone/>
              <a:defRPr sz="2400" b="0" i="1">
                <a:solidFill>
                  <a:schemeClr val="tx2"/>
                </a:solidFill>
                <a:latin typeface="+mn-lt"/>
              </a:defRPr>
            </a:lvl2pPr>
            <a:lvl3pPr marL="0" indent="0" algn="ctr">
              <a:lnSpc>
                <a:spcPct val="100000"/>
              </a:lnSpc>
              <a:buNone/>
              <a:defRPr sz="2400" b="0" i="1">
                <a:solidFill>
                  <a:schemeClr val="tx2"/>
                </a:solidFill>
                <a:latin typeface="+mn-lt"/>
              </a:defRPr>
            </a:lvl3pPr>
            <a:lvl4pPr marL="0" indent="0" algn="ctr">
              <a:lnSpc>
                <a:spcPct val="100000"/>
              </a:lnSpc>
              <a:buNone/>
              <a:defRPr sz="2400" b="0" i="1">
                <a:solidFill>
                  <a:schemeClr val="tx2"/>
                </a:solidFill>
                <a:latin typeface="+mn-lt"/>
              </a:defRPr>
            </a:lvl4pPr>
            <a:lvl5pPr marL="0" indent="0" algn="ctr">
              <a:lnSpc>
                <a:spcPct val="100000"/>
              </a:lnSpc>
              <a:buNone/>
              <a:defRPr sz="2400" b="0" i="1">
                <a:solidFill>
                  <a:schemeClr val="tx2"/>
                </a:solidFill>
                <a:latin typeface="+mn-lt"/>
              </a:defRPr>
            </a:lvl5pPr>
            <a:lvl6pPr marL="0" indent="0" algn="ctr">
              <a:lnSpc>
                <a:spcPct val="100000"/>
              </a:lnSpc>
              <a:buNone/>
              <a:defRPr sz="2400" b="0" i="1">
                <a:solidFill>
                  <a:schemeClr val="tx2"/>
                </a:solidFill>
                <a:latin typeface="+mn-lt"/>
              </a:defRPr>
            </a:lvl6pPr>
            <a:lvl7pPr marL="0" indent="0" algn="ctr">
              <a:lnSpc>
                <a:spcPct val="100000"/>
              </a:lnSpc>
              <a:buNone/>
              <a:defRPr sz="2400" b="0" i="1">
                <a:solidFill>
                  <a:schemeClr val="tx2"/>
                </a:solidFill>
                <a:latin typeface="+mn-lt"/>
              </a:defRPr>
            </a:lvl7pPr>
            <a:lvl8pPr marL="0" indent="0" algn="ctr">
              <a:lnSpc>
                <a:spcPct val="100000"/>
              </a:lnSpc>
              <a:buNone/>
              <a:defRPr sz="2400" b="0" i="1">
                <a:solidFill>
                  <a:schemeClr val="tx2"/>
                </a:solidFill>
                <a:latin typeface="+mn-lt"/>
              </a:defRPr>
            </a:lvl8pPr>
            <a:lvl9pPr marL="0" indent="0" algn="ctr">
              <a:lnSpc>
                <a:spcPct val="100000"/>
              </a:lnSpc>
              <a:buNone/>
              <a:defRPr sz="2400" b="0" i="1">
                <a:solidFill>
                  <a:schemeClr val="tx2"/>
                </a:solidFill>
                <a:latin typeface="+mn-lt"/>
              </a:defRPr>
            </a:lvl9pPr>
          </a:lstStyle>
          <a:p>
            <a:r>
              <a:rPr lang="en-GB" noProof="0" dirty="0"/>
              <a:t>Text</a:t>
            </a:r>
          </a:p>
        </p:txBody>
      </p:sp>
      <p:pic>
        <p:nvPicPr>
          <p:cNvPr id="9" name="Flags">
            <a:extLst>
              <a:ext uri="{FF2B5EF4-FFF2-40B4-BE49-F238E27FC236}">
                <a16:creationId xmlns:a16="http://schemas.microsoft.com/office/drawing/2014/main" id="{28A2FD6F-B5EB-75B2-792F-2B7BDB734F90}"/>
              </a:ext>
            </a:extLst>
          </p:cNvPr>
          <p:cNvPicPr>
            <a:picLocks noChangeAspect="1"/>
          </p:cNvPicPr>
          <p:nvPr userDrawn="1"/>
        </p:nvPicPr>
        <p:blipFill>
          <a:blip r:embed="rId5"/>
          <a:stretch>
            <a:fillRect/>
          </a:stretch>
        </p:blipFill>
        <p:spPr>
          <a:xfrm>
            <a:off x="0" y="6204867"/>
            <a:ext cx="6097313" cy="184179"/>
          </a:xfrm>
          <a:prstGeom prst="rect">
            <a:avLst/>
          </a:prstGeom>
        </p:spPr>
      </p:pic>
      <p:cxnSp>
        <p:nvCxnSpPr>
          <p:cNvPr id="11" name="Gerader Verbinder 10">
            <a:extLst>
              <a:ext uri="{FF2B5EF4-FFF2-40B4-BE49-F238E27FC236}">
                <a16:creationId xmlns:a16="http://schemas.microsoft.com/office/drawing/2014/main" id="{E0057D23-33FB-CFEA-DDE7-F0911EE720DC}"/>
              </a:ext>
            </a:extLst>
          </p:cNvPr>
          <p:cNvCxnSpPr/>
          <p:nvPr userDrawn="1"/>
        </p:nvCxnSpPr>
        <p:spPr>
          <a:xfrm>
            <a:off x="4692001" y="3429000"/>
            <a:ext cx="2808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ußzeilenplatzhalter 9">
            <a:extLst>
              <a:ext uri="{FF2B5EF4-FFF2-40B4-BE49-F238E27FC236}">
                <a16:creationId xmlns:a16="http://schemas.microsoft.com/office/drawing/2014/main" id="{85087112-A224-964B-32E3-DF16AB75EF43}"/>
              </a:ext>
            </a:extLst>
          </p:cNvPr>
          <p:cNvSpPr>
            <a:spLocks noGrp="1"/>
          </p:cNvSpPr>
          <p:nvPr>
            <p:ph type="ftr" sz="quarter" idx="10"/>
          </p:nvPr>
        </p:nvSpPr>
        <p:spPr/>
        <p:txBody>
          <a:bodyPr/>
          <a:lstStyle/>
          <a:p>
            <a:r>
              <a:rPr lang="en-GB" dirty="0"/>
              <a:t>Characterisation of H4RG-15 detectors for ground based astronomy in the era of ELTs</a:t>
            </a:r>
            <a:endParaRPr lang="de-CH" i="1" dirty="0"/>
          </a:p>
        </p:txBody>
      </p:sp>
      <p:pic>
        <p:nvPicPr>
          <p:cNvPr id="4" name="Grafik 3">
            <a:extLst>
              <a:ext uri="{FF2B5EF4-FFF2-40B4-BE49-F238E27FC236}">
                <a16:creationId xmlns:a16="http://schemas.microsoft.com/office/drawing/2014/main" id="{37C03FF2-FBF1-A407-10B6-7EBD3ABCA89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228400" y="399599"/>
            <a:ext cx="494970" cy="647783"/>
          </a:xfrm>
          <a:prstGeom prst="rect">
            <a:avLst/>
          </a:prstGeom>
        </p:spPr>
      </p:pic>
      <p:sp>
        <p:nvSpPr>
          <p:cNvPr id="5" name="Date Placeholder 3">
            <a:extLst>
              <a:ext uri="{FF2B5EF4-FFF2-40B4-BE49-F238E27FC236}">
                <a16:creationId xmlns:a16="http://schemas.microsoft.com/office/drawing/2014/main" id="{1190336D-C8E3-3383-63E9-C4CCAAA1D7B3}"/>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8" name="Slide Number Placeholder 5">
            <a:extLst>
              <a:ext uri="{FF2B5EF4-FFF2-40B4-BE49-F238E27FC236}">
                <a16:creationId xmlns:a16="http://schemas.microsoft.com/office/drawing/2014/main" id="{66D634B7-176B-801C-E816-2C762102BD87}"/>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tx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2525167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T+WB UNI">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A60C7E-39E9-51BE-1364-9C9302742CDC}"/>
              </a:ext>
            </a:extLst>
          </p:cNvPr>
          <p:cNvSpPr>
            <a:spLocks noGrp="1"/>
          </p:cNvSpPr>
          <p:nvPr>
            <p:ph type="title" hasCustomPrompt="1"/>
          </p:nvPr>
        </p:nvSpPr>
        <p:spPr/>
        <p:txBody>
          <a:bodyPr/>
          <a:lstStyle>
            <a:lvl1pPr>
              <a:defRPr/>
            </a:lvl1pPr>
          </a:lstStyle>
          <a:p>
            <a:r>
              <a:rPr lang="en-GB" noProof="0" dirty="0"/>
              <a:t>Headline Arial bold, 30 pt</a:t>
            </a:r>
          </a:p>
        </p:txBody>
      </p:sp>
      <p:sp>
        <p:nvSpPr>
          <p:cNvPr id="3" name="Inhaltsplatzhalter 2">
            <a:extLst>
              <a:ext uri="{FF2B5EF4-FFF2-40B4-BE49-F238E27FC236}">
                <a16:creationId xmlns:a16="http://schemas.microsoft.com/office/drawing/2014/main" id="{8FA90899-A4C8-752A-5D1C-111AA2B50FD3}"/>
              </a:ext>
            </a:extLst>
          </p:cNvPr>
          <p:cNvSpPr>
            <a:spLocks noGrp="1"/>
          </p:cNvSpPr>
          <p:nvPr>
            <p:ph idx="1" hasCustomPrompt="1"/>
          </p:nvPr>
        </p:nvSpPr>
        <p:spPr>
          <a:xfrm>
            <a:off x="936624" y="2016000"/>
            <a:ext cx="10317600" cy="3905375"/>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GB" noProof="0" dirty="0"/>
              <a:t>Copy Arial, 18 pt</a:t>
            </a:r>
          </a:p>
          <a:p>
            <a:pPr lvl="1"/>
            <a:r>
              <a:rPr lang="en-GB" noProof="0" dirty="0"/>
              <a:t>First Bullet, 18 pt</a:t>
            </a:r>
          </a:p>
          <a:p>
            <a:pPr lvl="2"/>
            <a:r>
              <a:rPr lang="en-GB" noProof="0" dirty="0"/>
              <a:t>Second Bullet, 18 pt</a:t>
            </a:r>
          </a:p>
          <a:p>
            <a:pPr lvl="3"/>
            <a:r>
              <a:rPr lang="en-GB" noProof="0" dirty="0"/>
              <a:t>Subheading Arial bold, 18 pt</a:t>
            </a:r>
          </a:p>
          <a:p>
            <a:pPr lvl="4"/>
            <a:r>
              <a:rPr lang="en-GB" noProof="0" dirty="0"/>
              <a:t>Subheading Arial bold, 24 pt</a:t>
            </a:r>
          </a:p>
          <a:p>
            <a:pPr lvl="5"/>
            <a:r>
              <a:rPr lang="en-GB" noProof="0" dirty="0"/>
              <a:t>Quote, 24 pt, orange</a:t>
            </a:r>
          </a:p>
          <a:p>
            <a:pPr lvl="6"/>
            <a:r>
              <a:rPr lang="en-GB" noProof="0" dirty="0"/>
              <a:t>Copy Arial, 18 pt</a:t>
            </a:r>
          </a:p>
          <a:p>
            <a:pPr lvl="7"/>
            <a:r>
              <a:rPr lang="en-GB" noProof="0" dirty="0"/>
              <a:t>Copy Arial, 18 pt</a:t>
            </a:r>
          </a:p>
          <a:p>
            <a:pPr lvl="8"/>
            <a:r>
              <a:rPr lang="en-GB" noProof="0" dirty="0"/>
              <a:t>Copy Arial, 18 pt</a:t>
            </a:r>
          </a:p>
        </p:txBody>
      </p:sp>
      <p:sp>
        <p:nvSpPr>
          <p:cNvPr id="12" name="Untertitel 6">
            <a:extLst>
              <a:ext uri="{FF2B5EF4-FFF2-40B4-BE49-F238E27FC236}">
                <a16:creationId xmlns:a16="http://schemas.microsoft.com/office/drawing/2014/main" id="{3E0265B8-51ED-B319-D61E-D75878236E6F}"/>
              </a:ext>
            </a:extLst>
          </p:cNvPr>
          <p:cNvSpPr>
            <a:spLocks noGrp="1"/>
          </p:cNvSpPr>
          <p:nvPr>
            <p:ph type="subTitle" sz="quarter" idx="12" hasCustomPrompt="1"/>
          </p:nvPr>
        </p:nvSpPr>
        <p:spPr>
          <a:xfrm>
            <a:off x="936624" y="1296000"/>
            <a:ext cx="8910639" cy="285494"/>
          </a:xfrm>
          <a:prstGeom prst="rect">
            <a:avLst/>
          </a:prstGeom>
        </p:spPr>
        <p:txBody>
          <a:bodyPr lIns="0" tIns="0" rIns="0" bIns="0"/>
          <a:lstStyle>
            <a:lvl1pPr marL="0" indent="0" algn="l">
              <a:lnSpc>
                <a:spcPct val="90000"/>
              </a:lnSpc>
              <a:buNone/>
              <a:defRPr sz="1800" b="0" i="1">
                <a:solidFill>
                  <a:schemeClr val="bg2"/>
                </a:solidFill>
                <a:latin typeface="+mn-lt"/>
              </a:defRPr>
            </a:lvl1pPr>
            <a:lvl2pPr marL="0" indent="0" algn="l">
              <a:lnSpc>
                <a:spcPct val="90000"/>
              </a:lnSpc>
              <a:buNone/>
              <a:defRPr sz="1800" b="0" i="1">
                <a:solidFill>
                  <a:schemeClr val="bg2"/>
                </a:solidFill>
                <a:latin typeface="+mn-lt"/>
              </a:defRPr>
            </a:lvl2pPr>
            <a:lvl3pPr marL="0" indent="0" algn="l">
              <a:lnSpc>
                <a:spcPct val="90000"/>
              </a:lnSpc>
              <a:buNone/>
              <a:defRPr sz="1800" b="0" i="1">
                <a:solidFill>
                  <a:schemeClr val="bg2"/>
                </a:solidFill>
                <a:latin typeface="+mn-lt"/>
              </a:defRPr>
            </a:lvl3pPr>
            <a:lvl4pPr marL="0" indent="0" algn="l">
              <a:lnSpc>
                <a:spcPct val="90000"/>
              </a:lnSpc>
              <a:buNone/>
              <a:defRPr sz="1800" b="0" i="1">
                <a:solidFill>
                  <a:schemeClr val="bg2"/>
                </a:solidFill>
                <a:latin typeface="+mn-lt"/>
              </a:defRPr>
            </a:lvl4pPr>
            <a:lvl5pPr marL="0" indent="0" algn="l">
              <a:lnSpc>
                <a:spcPct val="90000"/>
              </a:lnSpc>
              <a:buNone/>
              <a:defRPr sz="1800" b="0" i="1">
                <a:solidFill>
                  <a:schemeClr val="bg2"/>
                </a:solidFill>
                <a:latin typeface="+mn-lt"/>
              </a:defRPr>
            </a:lvl5pPr>
            <a:lvl6pPr marL="0" indent="0" algn="l">
              <a:lnSpc>
                <a:spcPct val="90000"/>
              </a:lnSpc>
              <a:buNone/>
              <a:defRPr sz="1800" b="0" i="1">
                <a:solidFill>
                  <a:schemeClr val="bg2"/>
                </a:solidFill>
                <a:latin typeface="+mn-lt"/>
              </a:defRPr>
            </a:lvl6pPr>
            <a:lvl7pPr marL="0" indent="0" algn="l">
              <a:lnSpc>
                <a:spcPct val="90000"/>
              </a:lnSpc>
              <a:buNone/>
              <a:defRPr sz="1800" b="0" i="1">
                <a:solidFill>
                  <a:schemeClr val="bg2"/>
                </a:solidFill>
                <a:latin typeface="+mn-lt"/>
              </a:defRPr>
            </a:lvl7pPr>
            <a:lvl8pPr marL="0" indent="0" algn="l">
              <a:lnSpc>
                <a:spcPct val="90000"/>
              </a:lnSpc>
              <a:buNone/>
              <a:defRPr sz="1800" b="0" i="1">
                <a:solidFill>
                  <a:schemeClr val="bg2"/>
                </a:solidFill>
                <a:latin typeface="+mn-lt"/>
              </a:defRPr>
            </a:lvl8pPr>
            <a:lvl9pPr marL="0" indent="0" algn="l">
              <a:lnSpc>
                <a:spcPct val="90000"/>
              </a:lnSpc>
              <a:buNone/>
              <a:defRPr sz="1800" b="0" i="1">
                <a:solidFill>
                  <a:schemeClr val="bg2"/>
                </a:solidFill>
                <a:latin typeface="+mn-lt"/>
              </a:defRPr>
            </a:lvl9pPr>
          </a:lstStyle>
          <a:p>
            <a:r>
              <a:rPr lang="en-GB" noProof="0" dirty="0"/>
              <a:t>Headline add-on, Arial Italic, 18 pt, orange</a:t>
            </a:r>
          </a:p>
        </p:txBody>
      </p:sp>
      <p:sp>
        <p:nvSpPr>
          <p:cNvPr id="4" name="Fußzeilenplatzhalter 3">
            <a:extLst>
              <a:ext uri="{FF2B5EF4-FFF2-40B4-BE49-F238E27FC236}">
                <a16:creationId xmlns:a16="http://schemas.microsoft.com/office/drawing/2014/main" id="{9EC29A70-B5A7-321C-D517-8E7C6FFAE332}"/>
              </a:ext>
            </a:extLst>
          </p:cNvPr>
          <p:cNvSpPr>
            <a:spLocks noGrp="1"/>
          </p:cNvSpPr>
          <p:nvPr>
            <p:ph type="ftr" sz="quarter" idx="13"/>
          </p:nvPr>
        </p:nvSpPr>
        <p:spPr/>
        <p:txBody>
          <a:bodyPr/>
          <a:lstStyle/>
          <a:p>
            <a:r>
              <a:rPr lang="en-GB" dirty="0"/>
              <a:t>Characterisation of H4RG-15 detectors for ground based astronomy in the era of ELTs</a:t>
            </a:r>
            <a:endParaRPr lang="de-CH" i="1" dirty="0"/>
          </a:p>
        </p:txBody>
      </p:sp>
      <p:sp>
        <p:nvSpPr>
          <p:cNvPr id="5" name="Date Placeholder 3">
            <a:extLst>
              <a:ext uri="{FF2B5EF4-FFF2-40B4-BE49-F238E27FC236}">
                <a16:creationId xmlns:a16="http://schemas.microsoft.com/office/drawing/2014/main" id="{4A56F391-9E9D-5245-65CF-E3CFA03D5742}"/>
              </a:ext>
            </a:extLst>
          </p:cNvPr>
          <p:cNvSpPr>
            <a:spLocks noGrp="1"/>
          </p:cNvSpPr>
          <p:nvPr>
            <p:ph type="dt" sz="half" idx="2"/>
          </p:nvPr>
        </p:nvSpPr>
        <p:spPr>
          <a:xfrm rot="16200000">
            <a:off x="9209941" y="3562303"/>
            <a:ext cx="5340817"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7" name="Slide Number Placeholder 5">
            <a:extLst>
              <a:ext uri="{FF2B5EF4-FFF2-40B4-BE49-F238E27FC236}">
                <a16:creationId xmlns:a16="http://schemas.microsoft.com/office/drawing/2014/main" id="{4B59C018-FF84-C96B-EA76-19F07A39AD81}"/>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spTree>
    <p:extLst>
      <p:ext uri="{BB962C8B-B14F-4D97-AF65-F5344CB8AC3E}">
        <p14:creationId xmlns:p14="http://schemas.microsoft.com/office/powerpoint/2010/main" val="197451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T+WB">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A60C7E-39E9-51BE-1364-9C9302742CDC}"/>
              </a:ext>
            </a:extLst>
          </p:cNvPr>
          <p:cNvSpPr>
            <a:spLocks noGrp="1"/>
          </p:cNvSpPr>
          <p:nvPr>
            <p:ph type="title" hasCustomPrompt="1"/>
          </p:nvPr>
        </p:nvSpPr>
        <p:spPr/>
        <p:txBody>
          <a:bodyPr/>
          <a:lstStyle>
            <a:lvl1pPr>
              <a:defRPr/>
            </a:lvl1pPr>
          </a:lstStyle>
          <a:p>
            <a:r>
              <a:rPr lang="en-GB" noProof="0" dirty="0"/>
              <a:t>Headline Arial bold, 30 pt</a:t>
            </a:r>
          </a:p>
        </p:txBody>
      </p:sp>
      <p:sp>
        <p:nvSpPr>
          <p:cNvPr id="7" name="Textplatzhalter 6">
            <a:extLst>
              <a:ext uri="{FF2B5EF4-FFF2-40B4-BE49-F238E27FC236}">
                <a16:creationId xmlns:a16="http://schemas.microsoft.com/office/drawing/2014/main" id="{46284B66-A11B-B3CA-B1F8-30C04E39812D}"/>
              </a:ext>
            </a:extLst>
          </p:cNvPr>
          <p:cNvSpPr>
            <a:spLocks noGrp="1"/>
          </p:cNvSpPr>
          <p:nvPr>
            <p:ph type="body" sz="quarter" idx="13" hasCustomPrompt="1"/>
          </p:nvPr>
        </p:nvSpPr>
        <p:spPr>
          <a:xfrm>
            <a:off x="936624" y="1577975"/>
            <a:ext cx="4924914" cy="4343400"/>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GB" noProof="0" dirty="0"/>
              <a:t>Copy Arial, 18 pt</a:t>
            </a:r>
          </a:p>
          <a:p>
            <a:pPr lvl="1"/>
            <a:r>
              <a:rPr lang="en-GB" noProof="0" dirty="0"/>
              <a:t>First Bullet, 18 pt</a:t>
            </a:r>
          </a:p>
          <a:p>
            <a:pPr lvl="2"/>
            <a:r>
              <a:rPr lang="en-GB" noProof="0" dirty="0"/>
              <a:t>Second Bullet, 18 pt</a:t>
            </a:r>
          </a:p>
          <a:p>
            <a:pPr lvl="3"/>
            <a:r>
              <a:rPr lang="en-GB" noProof="0" dirty="0"/>
              <a:t>Subheading Arial bold, 18 pt</a:t>
            </a:r>
          </a:p>
          <a:p>
            <a:pPr lvl="4"/>
            <a:r>
              <a:rPr lang="en-GB" noProof="0" dirty="0"/>
              <a:t>Subheading Arial bold, 24 pt</a:t>
            </a:r>
          </a:p>
          <a:p>
            <a:pPr lvl="5"/>
            <a:r>
              <a:rPr lang="en-GB" noProof="0" dirty="0"/>
              <a:t>Quote, 24 pt, orange</a:t>
            </a:r>
          </a:p>
          <a:p>
            <a:pPr lvl="6"/>
            <a:r>
              <a:rPr lang="en-GB" noProof="0" dirty="0"/>
              <a:t>Copy Arial, 18 pt</a:t>
            </a:r>
          </a:p>
          <a:p>
            <a:pPr lvl="7"/>
            <a:r>
              <a:rPr lang="en-GB" noProof="0" dirty="0"/>
              <a:t>Copy Arial, 18 pt</a:t>
            </a:r>
          </a:p>
          <a:p>
            <a:pPr lvl="8"/>
            <a:r>
              <a:rPr lang="en-GB" noProof="0" dirty="0"/>
              <a:t>Copy Arial, 18 pt</a:t>
            </a:r>
          </a:p>
        </p:txBody>
      </p:sp>
      <p:sp>
        <p:nvSpPr>
          <p:cNvPr id="5" name="Fußzeilenplatzhalter 4">
            <a:extLst>
              <a:ext uri="{FF2B5EF4-FFF2-40B4-BE49-F238E27FC236}">
                <a16:creationId xmlns:a16="http://schemas.microsoft.com/office/drawing/2014/main" id="{301EC199-87F9-4D50-EA60-C5E098191F25}"/>
              </a:ext>
            </a:extLst>
          </p:cNvPr>
          <p:cNvSpPr>
            <a:spLocks noGrp="1"/>
          </p:cNvSpPr>
          <p:nvPr>
            <p:ph type="ftr" sz="quarter" idx="11"/>
          </p:nvPr>
        </p:nvSpPr>
        <p:spPr/>
        <p:txBody>
          <a:bodyPr/>
          <a:lstStyle/>
          <a:p>
            <a:r>
              <a:rPr lang="en-GB" b="0" dirty="0"/>
              <a:t>Characterisation of H4RG-15 detectors for ground based astronomy in the era of ELTs</a:t>
            </a:r>
            <a:endParaRPr lang="en-GB" i="1" noProof="0" dirty="0"/>
          </a:p>
        </p:txBody>
      </p:sp>
      <p:sp>
        <p:nvSpPr>
          <p:cNvPr id="3" name="Textplatzhalter 6">
            <a:extLst>
              <a:ext uri="{FF2B5EF4-FFF2-40B4-BE49-F238E27FC236}">
                <a16:creationId xmlns:a16="http://schemas.microsoft.com/office/drawing/2014/main" id="{C434F63B-A1E3-D216-DA84-E887C211670C}"/>
              </a:ext>
            </a:extLst>
          </p:cNvPr>
          <p:cNvSpPr>
            <a:spLocks noGrp="1"/>
          </p:cNvSpPr>
          <p:nvPr>
            <p:ph type="body" sz="quarter" idx="14" hasCustomPrompt="1"/>
          </p:nvPr>
        </p:nvSpPr>
        <p:spPr>
          <a:xfrm>
            <a:off x="6330461" y="1577975"/>
            <a:ext cx="4923692" cy="4343400"/>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GB" noProof="0" dirty="0"/>
              <a:t>Copy Arial, 18 pt</a:t>
            </a:r>
          </a:p>
          <a:p>
            <a:pPr lvl="1"/>
            <a:r>
              <a:rPr lang="en-GB" noProof="0" dirty="0"/>
              <a:t>First Bullet, 18 pt</a:t>
            </a:r>
          </a:p>
          <a:p>
            <a:pPr lvl="2"/>
            <a:r>
              <a:rPr lang="en-GB" noProof="0" dirty="0"/>
              <a:t>Second Bullet, 18 pt</a:t>
            </a:r>
          </a:p>
          <a:p>
            <a:pPr lvl="3"/>
            <a:r>
              <a:rPr lang="en-GB" noProof="0" dirty="0"/>
              <a:t>Subheading Arial bold, 18 pt</a:t>
            </a:r>
          </a:p>
          <a:p>
            <a:pPr lvl="4"/>
            <a:r>
              <a:rPr lang="en-GB" noProof="0" dirty="0"/>
              <a:t>Subheading Arial bold, 24 pt</a:t>
            </a:r>
          </a:p>
          <a:p>
            <a:pPr lvl="5"/>
            <a:r>
              <a:rPr lang="en-GB" noProof="0" dirty="0"/>
              <a:t>Quote, 24 pt, orange</a:t>
            </a:r>
          </a:p>
          <a:p>
            <a:pPr lvl="6"/>
            <a:r>
              <a:rPr lang="en-GB" noProof="0" dirty="0"/>
              <a:t>Copy Arial, 18 pt</a:t>
            </a:r>
          </a:p>
          <a:p>
            <a:pPr lvl="7"/>
            <a:r>
              <a:rPr lang="en-GB" noProof="0" dirty="0"/>
              <a:t>Copy Arial, 18 pt</a:t>
            </a:r>
          </a:p>
          <a:p>
            <a:pPr lvl="8"/>
            <a:r>
              <a:rPr lang="en-GB" noProof="0" dirty="0"/>
              <a:t>Copy Arial, 18 pt</a:t>
            </a:r>
          </a:p>
        </p:txBody>
      </p:sp>
      <p:sp>
        <p:nvSpPr>
          <p:cNvPr id="8" name="Slide Number Placeholder 5">
            <a:extLst>
              <a:ext uri="{FF2B5EF4-FFF2-40B4-BE49-F238E27FC236}">
                <a16:creationId xmlns:a16="http://schemas.microsoft.com/office/drawing/2014/main" id="{2E248BAE-D5A4-D471-F717-01AAD766CE3C}"/>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dirty="0"/>
          </a:p>
        </p:txBody>
      </p:sp>
    </p:spTree>
    <p:extLst>
      <p:ext uri="{BB962C8B-B14F-4D97-AF65-F5344CB8AC3E}">
        <p14:creationId xmlns:p14="http://schemas.microsoft.com/office/powerpoint/2010/main" val="3900506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T_left+1I+WB">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A60C7E-39E9-51BE-1364-9C9302742CDC}"/>
              </a:ext>
            </a:extLst>
          </p:cNvPr>
          <p:cNvSpPr>
            <a:spLocks noGrp="1"/>
          </p:cNvSpPr>
          <p:nvPr>
            <p:ph type="title" hasCustomPrompt="1"/>
          </p:nvPr>
        </p:nvSpPr>
        <p:spPr/>
        <p:txBody>
          <a:bodyPr/>
          <a:lstStyle>
            <a:lvl1pPr>
              <a:defRPr/>
            </a:lvl1pPr>
          </a:lstStyle>
          <a:p>
            <a:r>
              <a:rPr lang="en-GB" noProof="0" dirty="0"/>
              <a:t>Headline Arial bold, 30 pt</a:t>
            </a:r>
          </a:p>
        </p:txBody>
      </p:sp>
      <p:sp>
        <p:nvSpPr>
          <p:cNvPr id="9" name="Textplatzhalter 4">
            <a:extLst>
              <a:ext uri="{FF2B5EF4-FFF2-40B4-BE49-F238E27FC236}">
                <a16:creationId xmlns:a16="http://schemas.microsoft.com/office/drawing/2014/main" id="{39225FFE-1736-C769-3C9B-90F9955C6245}"/>
              </a:ext>
            </a:extLst>
          </p:cNvPr>
          <p:cNvSpPr>
            <a:spLocks noGrp="1"/>
          </p:cNvSpPr>
          <p:nvPr>
            <p:ph type="body" sz="quarter" idx="16" hasCustomPrompt="1"/>
          </p:nvPr>
        </p:nvSpPr>
        <p:spPr>
          <a:xfrm>
            <a:off x="936624" y="1575201"/>
            <a:ext cx="4924800" cy="3409928"/>
          </a:xfrm>
        </p:spPr>
        <p:txBody>
          <a:bodyPr/>
          <a:lstStyle>
            <a:lvl1pPr marL="0" indent="0" algn="l">
              <a:lnSpc>
                <a:spcPct val="111000"/>
              </a:lnSpc>
              <a:spcBef>
                <a:spcPts val="1200"/>
              </a:spcBef>
              <a:buFont typeface="Arial" panose="020B0604020202020204" pitchFamily="34" charset="0"/>
              <a:buNone/>
              <a:defRPr sz="1800" b="0">
                <a:solidFill>
                  <a:schemeClr val="tx1"/>
                </a:solidFill>
              </a:defRPr>
            </a:lvl1pPr>
            <a:lvl2pPr marL="0" indent="0" algn="l">
              <a:lnSpc>
                <a:spcPct val="111000"/>
              </a:lnSpc>
              <a:spcBef>
                <a:spcPts val="1200"/>
              </a:spcBef>
              <a:buNone/>
              <a:defRPr sz="1800" b="0">
                <a:solidFill>
                  <a:schemeClr val="tx1"/>
                </a:solidFill>
                <a:latin typeface="+mn-lt"/>
              </a:defRPr>
            </a:lvl2pPr>
            <a:lvl3pPr marL="0" indent="0" algn="l">
              <a:lnSpc>
                <a:spcPct val="111000"/>
              </a:lnSpc>
              <a:spcBef>
                <a:spcPts val="1200"/>
              </a:spcBef>
              <a:buNone/>
              <a:defRPr sz="1800" b="0">
                <a:solidFill>
                  <a:schemeClr val="tx1"/>
                </a:solidFill>
                <a:latin typeface="+mn-lt"/>
              </a:defRPr>
            </a:lvl3pPr>
            <a:lvl4pPr marL="0" indent="0" algn="l">
              <a:lnSpc>
                <a:spcPct val="111000"/>
              </a:lnSpc>
              <a:spcBef>
                <a:spcPts val="1200"/>
              </a:spcBef>
              <a:buFont typeface="Arial" panose="020B0604020202020204" pitchFamily="34" charset="0"/>
              <a:buNone/>
              <a:defRPr sz="1800" b="0">
                <a:solidFill>
                  <a:schemeClr val="tx1"/>
                </a:solidFill>
                <a:latin typeface="+mn-lt"/>
              </a:defRPr>
            </a:lvl4pPr>
            <a:lvl5pPr marL="0" indent="0" algn="l">
              <a:lnSpc>
                <a:spcPct val="111000"/>
              </a:lnSpc>
              <a:spcBef>
                <a:spcPts val="1200"/>
              </a:spcBef>
              <a:buNone/>
              <a:defRPr sz="1800" b="0">
                <a:solidFill>
                  <a:schemeClr val="tx1"/>
                </a:solidFill>
                <a:latin typeface="+mn-lt"/>
              </a:defRPr>
            </a:lvl5pPr>
            <a:lvl6pPr marL="0" indent="0" algn="l">
              <a:lnSpc>
                <a:spcPct val="111000"/>
              </a:lnSpc>
              <a:spcBef>
                <a:spcPts val="1200"/>
              </a:spcBef>
              <a:buNone/>
              <a:defRPr sz="1800" b="0" i="0">
                <a:solidFill>
                  <a:schemeClr val="tx1"/>
                </a:solidFill>
                <a:latin typeface="+mn-lt"/>
              </a:defRPr>
            </a:lvl6pPr>
            <a:lvl7pPr marL="0" indent="0" algn="l">
              <a:lnSpc>
                <a:spcPct val="111000"/>
              </a:lnSpc>
              <a:spcBef>
                <a:spcPts val="1200"/>
              </a:spcBef>
              <a:buFont typeface="Arial" panose="020B0604020202020204" pitchFamily="34" charset="0"/>
              <a:buNone/>
              <a:defRPr sz="1800" b="0">
                <a:solidFill>
                  <a:schemeClr val="tx1"/>
                </a:solidFill>
                <a:latin typeface="+mn-lt"/>
              </a:defRPr>
            </a:lvl7pPr>
            <a:lvl8pPr marL="0" indent="0" algn="l">
              <a:lnSpc>
                <a:spcPct val="111000"/>
              </a:lnSpc>
              <a:spcBef>
                <a:spcPts val="1200"/>
              </a:spcBef>
              <a:buFont typeface="Arial" panose="020B0604020202020204" pitchFamily="34" charset="0"/>
              <a:buNone/>
              <a:defRPr sz="1800" b="0">
                <a:solidFill>
                  <a:schemeClr val="tx1"/>
                </a:solidFill>
                <a:latin typeface="+mn-lt"/>
              </a:defRPr>
            </a:lvl8pPr>
            <a:lvl9pPr marL="0" indent="0" algn="l">
              <a:lnSpc>
                <a:spcPct val="111000"/>
              </a:lnSpc>
              <a:spcBef>
                <a:spcPts val="1200"/>
              </a:spcBef>
              <a:buFont typeface="Arial" panose="020B0604020202020204" pitchFamily="34" charset="0"/>
              <a:buNone/>
              <a:defRPr sz="1800" b="0" i="0">
                <a:solidFill>
                  <a:schemeClr val="tx1"/>
                </a:solidFill>
                <a:latin typeface="+mn-lt"/>
              </a:defRPr>
            </a:lvl9pPr>
          </a:lstStyle>
          <a:p>
            <a:pPr lvl="0"/>
            <a:r>
              <a:rPr lang="en-GB" noProof="0" dirty="0"/>
              <a:t>1-Column Text, Arial, 18 pt, black</a:t>
            </a:r>
          </a:p>
          <a:p>
            <a:pPr lvl="1"/>
            <a:endParaRPr lang="de-DE" dirty="0"/>
          </a:p>
        </p:txBody>
      </p:sp>
      <p:sp>
        <p:nvSpPr>
          <p:cNvPr id="10" name="Bildplatzhalter 9">
            <a:extLst>
              <a:ext uri="{FF2B5EF4-FFF2-40B4-BE49-F238E27FC236}">
                <a16:creationId xmlns:a16="http://schemas.microsoft.com/office/drawing/2014/main" id="{D8AB7825-9C31-FD53-E214-175558924D90}"/>
              </a:ext>
            </a:extLst>
          </p:cNvPr>
          <p:cNvSpPr>
            <a:spLocks noGrp="1"/>
          </p:cNvSpPr>
          <p:nvPr>
            <p:ph type="pic" sz="quarter" idx="14" hasCustomPrompt="1"/>
          </p:nvPr>
        </p:nvSpPr>
        <p:spPr>
          <a:xfrm>
            <a:off x="6329354" y="1575201"/>
            <a:ext cx="4924800" cy="4346174"/>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12" name="Textplatzhalter 4">
            <a:extLst>
              <a:ext uri="{FF2B5EF4-FFF2-40B4-BE49-F238E27FC236}">
                <a16:creationId xmlns:a16="http://schemas.microsoft.com/office/drawing/2014/main" id="{BDB5D0F4-A9C6-3CA4-DFA5-327FB4E85F1E}"/>
              </a:ext>
            </a:extLst>
          </p:cNvPr>
          <p:cNvSpPr>
            <a:spLocks noGrp="1"/>
          </p:cNvSpPr>
          <p:nvPr>
            <p:ph type="body" sz="quarter" idx="18" hasCustomPrompt="1"/>
          </p:nvPr>
        </p:nvSpPr>
        <p:spPr>
          <a:xfrm>
            <a:off x="936624" y="5160441"/>
            <a:ext cx="4924800" cy="792373"/>
          </a:xfrm>
        </p:spPr>
        <p:txBody>
          <a:bodyPr anchor="b"/>
          <a:lstStyle>
            <a:lvl1pPr marL="0" indent="0" algn="l">
              <a:lnSpc>
                <a:spcPct val="125000"/>
              </a:lnSpc>
              <a:spcBef>
                <a:spcPts val="800"/>
              </a:spcBef>
              <a:buFont typeface="Arial" panose="020B0604020202020204" pitchFamily="34" charset="0"/>
              <a:buNone/>
              <a:defRPr sz="1500" b="0" i="1">
                <a:solidFill>
                  <a:schemeClr val="tx1"/>
                </a:solidFill>
                <a:latin typeface="+mn-lt"/>
              </a:defRPr>
            </a:lvl1pPr>
            <a:lvl2pPr marL="0" indent="0" algn="l">
              <a:lnSpc>
                <a:spcPct val="125000"/>
              </a:lnSpc>
              <a:spcBef>
                <a:spcPts val="800"/>
              </a:spcBef>
              <a:buNone/>
              <a:defRPr sz="1500" b="0" i="1">
                <a:solidFill>
                  <a:schemeClr val="tx1"/>
                </a:solidFill>
                <a:latin typeface="+mn-lt"/>
              </a:defRPr>
            </a:lvl2pPr>
            <a:lvl3pPr marL="0" indent="0" algn="l">
              <a:lnSpc>
                <a:spcPct val="125000"/>
              </a:lnSpc>
              <a:spcBef>
                <a:spcPts val="800"/>
              </a:spcBef>
              <a:buNone/>
              <a:defRPr sz="1500" b="0" i="1">
                <a:solidFill>
                  <a:schemeClr val="tx1"/>
                </a:solidFill>
                <a:latin typeface="+mn-lt"/>
              </a:defRPr>
            </a:lvl3pPr>
            <a:lvl4pPr marL="0" indent="0" algn="l">
              <a:lnSpc>
                <a:spcPct val="125000"/>
              </a:lnSpc>
              <a:spcBef>
                <a:spcPts val="800"/>
              </a:spcBef>
              <a:buFont typeface="Arial" panose="020B0604020202020204" pitchFamily="34" charset="0"/>
              <a:buNone/>
              <a:defRPr sz="1500" b="0" i="1">
                <a:solidFill>
                  <a:schemeClr val="tx1"/>
                </a:solidFill>
                <a:latin typeface="+mn-lt"/>
              </a:defRPr>
            </a:lvl4pPr>
            <a:lvl5pPr marL="0" indent="0" algn="l">
              <a:lnSpc>
                <a:spcPct val="125000"/>
              </a:lnSpc>
              <a:spcBef>
                <a:spcPts val="800"/>
              </a:spcBef>
              <a:buNone/>
              <a:defRPr sz="1500" b="0" i="1">
                <a:solidFill>
                  <a:schemeClr val="tx1"/>
                </a:solidFill>
                <a:latin typeface="+mn-lt"/>
              </a:defRPr>
            </a:lvl5pPr>
            <a:lvl6pPr marL="0" indent="0" algn="l">
              <a:lnSpc>
                <a:spcPct val="125000"/>
              </a:lnSpc>
              <a:spcBef>
                <a:spcPts val="800"/>
              </a:spcBef>
              <a:buNone/>
              <a:defRPr sz="1500" b="0" i="1">
                <a:solidFill>
                  <a:schemeClr val="tx1"/>
                </a:solidFill>
                <a:latin typeface="+mn-lt"/>
              </a:defRPr>
            </a:lvl6pPr>
            <a:lvl7pPr marL="0" indent="0" algn="l">
              <a:lnSpc>
                <a:spcPct val="125000"/>
              </a:lnSpc>
              <a:spcBef>
                <a:spcPts val="800"/>
              </a:spcBef>
              <a:buFont typeface="Arial" panose="020B0604020202020204" pitchFamily="34" charset="0"/>
              <a:buNone/>
              <a:defRPr sz="1500" b="0" i="1">
                <a:solidFill>
                  <a:schemeClr val="tx1"/>
                </a:solidFill>
                <a:latin typeface="+mn-lt"/>
              </a:defRPr>
            </a:lvl7pPr>
            <a:lvl8pPr marL="0" indent="0" algn="l">
              <a:lnSpc>
                <a:spcPct val="125000"/>
              </a:lnSpc>
              <a:spcBef>
                <a:spcPts val="800"/>
              </a:spcBef>
              <a:buFont typeface="Arial" panose="020B0604020202020204" pitchFamily="34" charset="0"/>
              <a:buNone/>
              <a:defRPr sz="1500" b="0" i="1">
                <a:solidFill>
                  <a:schemeClr val="tx1"/>
                </a:solidFill>
                <a:latin typeface="+mn-lt"/>
              </a:defRPr>
            </a:lvl8pPr>
            <a:lvl9pPr marL="0" indent="0" algn="l">
              <a:lnSpc>
                <a:spcPct val="125000"/>
              </a:lnSpc>
              <a:spcBef>
                <a:spcPts val="800"/>
              </a:spcBef>
              <a:buFont typeface="Arial" panose="020B0604020202020204" pitchFamily="34" charset="0"/>
              <a:buNone/>
              <a:defRPr sz="1500" b="0" i="1">
                <a:solidFill>
                  <a:schemeClr val="tx1"/>
                </a:solidFill>
                <a:latin typeface="+mn-lt"/>
              </a:defRPr>
            </a:lvl9pPr>
          </a:lstStyle>
          <a:p>
            <a:pPr lvl="0"/>
            <a:r>
              <a:rPr lang="en-GB" noProof="0" dirty="0"/>
              <a:t>Caption, Arial Italic, 15 pt</a:t>
            </a:r>
          </a:p>
        </p:txBody>
      </p:sp>
      <p:sp>
        <p:nvSpPr>
          <p:cNvPr id="3" name="Fußzeilenplatzhalter 2">
            <a:extLst>
              <a:ext uri="{FF2B5EF4-FFF2-40B4-BE49-F238E27FC236}">
                <a16:creationId xmlns:a16="http://schemas.microsoft.com/office/drawing/2014/main" id="{888CA990-B59C-346B-9D77-70D444E0B893}"/>
              </a:ext>
            </a:extLst>
          </p:cNvPr>
          <p:cNvSpPr>
            <a:spLocks noGrp="1"/>
          </p:cNvSpPr>
          <p:nvPr>
            <p:ph type="ftr" sz="quarter" idx="19"/>
          </p:nvPr>
        </p:nvSpPr>
        <p:spPr/>
        <p:txBody>
          <a:bodyPr/>
          <a:lstStyle/>
          <a:p>
            <a:r>
              <a:rPr lang="en-GB" dirty="0"/>
              <a:t>Characterisation of H4RG-15 detectors for ground based astronomy in the era of ELTs</a:t>
            </a:r>
            <a:endParaRPr lang="de-CH" i="1" dirty="0"/>
          </a:p>
        </p:txBody>
      </p:sp>
      <p:sp>
        <p:nvSpPr>
          <p:cNvPr id="4" name="Date Placeholder 3">
            <a:extLst>
              <a:ext uri="{FF2B5EF4-FFF2-40B4-BE49-F238E27FC236}">
                <a16:creationId xmlns:a16="http://schemas.microsoft.com/office/drawing/2014/main" id="{3A8F0BCB-94E0-C8DF-CA0D-110BDFA7D1FB}"/>
              </a:ext>
            </a:extLst>
          </p:cNvPr>
          <p:cNvSpPr>
            <a:spLocks noGrp="1"/>
          </p:cNvSpPr>
          <p:nvPr>
            <p:ph type="dt" sz="half" idx="2"/>
          </p:nvPr>
        </p:nvSpPr>
        <p:spPr>
          <a:xfrm rot="16200000">
            <a:off x="9203218" y="3555579"/>
            <a:ext cx="5354264"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6" name="Slide Number Placeholder 5">
            <a:extLst>
              <a:ext uri="{FF2B5EF4-FFF2-40B4-BE49-F238E27FC236}">
                <a16:creationId xmlns:a16="http://schemas.microsoft.com/office/drawing/2014/main" id="{36C570BC-3860-3818-C0D2-622F18C3264D}"/>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pic>
        <p:nvPicPr>
          <p:cNvPr id="5" name="Picture 4">
            <a:extLst>
              <a:ext uri="{FF2B5EF4-FFF2-40B4-BE49-F238E27FC236}">
                <a16:creationId xmlns:a16="http://schemas.microsoft.com/office/drawing/2014/main" id="{81374666-BAC9-4884-A4DD-12116AF8EFE9}"/>
              </a:ext>
            </a:extLst>
          </p:cNvPr>
          <p:cNvPicPr>
            <a:picLocks noChangeAspect="1"/>
          </p:cNvPicPr>
          <p:nvPr userDrawn="1"/>
        </p:nvPicPr>
        <p:blipFill>
          <a:blip r:embed="rId2"/>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2237635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T_right+1I+WB">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D8AB7825-9C31-FD53-E214-175558924D90}"/>
              </a:ext>
            </a:extLst>
          </p:cNvPr>
          <p:cNvSpPr>
            <a:spLocks noGrp="1"/>
          </p:cNvSpPr>
          <p:nvPr>
            <p:ph type="pic" sz="quarter" idx="14" hasCustomPrompt="1"/>
          </p:nvPr>
        </p:nvSpPr>
        <p:spPr>
          <a:xfrm>
            <a:off x="936624" y="2014539"/>
            <a:ext cx="4924800" cy="3906836"/>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2" name="Titel 1">
            <a:extLst>
              <a:ext uri="{FF2B5EF4-FFF2-40B4-BE49-F238E27FC236}">
                <a16:creationId xmlns:a16="http://schemas.microsoft.com/office/drawing/2014/main" id="{E6A60C7E-39E9-51BE-1364-9C9302742CDC}"/>
              </a:ext>
            </a:extLst>
          </p:cNvPr>
          <p:cNvSpPr>
            <a:spLocks noGrp="1"/>
          </p:cNvSpPr>
          <p:nvPr>
            <p:ph type="title" hasCustomPrompt="1"/>
          </p:nvPr>
        </p:nvSpPr>
        <p:spPr/>
        <p:txBody>
          <a:bodyPr/>
          <a:lstStyle>
            <a:lvl1pPr>
              <a:defRPr/>
            </a:lvl1pPr>
          </a:lstStyle>
          <a:p>
            <a:r>
              <a:rPr lang="en-GB" noProof="0" dirty="0"/>
              <a:t>Headline Arial bold, 30 pt</a:t>
            </a:r>
          </a:p>
        </p:txBody>
      </p:sp>
      <p:sp>
        <p:nvSpPr>
          <p:cNvPr id="8" name="Textplatzhalter 4">
            <a:extLst>
              <a:ext uri="{FF2B5EF4-FFF2-40B4-BE49-F238E27FC236}">
                <a16:creationId xmlns:a16="http://schemas.microsoft.com/office/drawing/2014/main" id="{003026FC-218C-C5AE-85BC-B669936B5730}"/>
              </a:ext>
            </a:extLst>
          </p:cNvPr>
          <p:cNvSpPr>
            <a:spLocks noGrp="1"/>
          </p:cNvSpPr>
          <p:nvPr>
            <p:ph type="body" sz="quarter" idx="16" hasCustomPrompt="1"/>
          </p:nvPr>
        </p:nvSpPr>
        <p:spPr>
          <a:xfrm>
            <a:off x="6330461" y="2014539"/>
            <a:ext cx="4924800" cy="3077093"/>
          </a:xfrm>
        </p:spPr>
        <p:txBody>
          <a:bodyPr/>
          <a:lstStyle>
            <a:lvl1pPr marL="0" indent="0" algn="l">
              <a:lnSpc>
                <a:spcPct val="111000"/>
              </a:lnSpc>
              <a:spcBef>
                <a:spcPts val="1200"/>
              </a:spcBef>
              <a:buFont typeface="Arial" panose="020B0604020202020204" pitchFamily="34" charset="0"/>
              <a:buNone/>
              <a:defRPr sz="1800" b="0">
                <a:solidFill>
                  <a:schemeClr val="tx1"/>
                </a:solidFill>
              </a:defRPr>
            </a:lvl1pPr>
            <a:lvl2pPr marL="0" indent="0" algn="l">
              <a:lnSpc>
                <a:spcPct val="111000"/>
              </a:lnSpc>
              <a:spcBef>
                <a:spcPts val="1200"/>
              </a:spcBef>
              <a:buNone/>
              <a:defRPr sz="1800" b="0">
                <a:solidFill>
                  <a:schemeClr val="tx1"/>
                </a:solidFill>
                <a:latin typeface="+mn-lt"/>
              </a:defRPr>
            </a:lvl2pPr>
            <a:lvl3pPr marL="0" indent="0" algn="l">
              <a:lnSpc>
                <a:spcPct val="111000"/>
              </a:lnSpc>
              <a:spcBef>
                <a:spcPts val="1200"/>
              </a:spcBef>
              <a:buNone/>
              <a:defRPr sz="1800" b="0">
                <a:solidFill>
                  <a:schemeClr val="tx1"/>
                </a:solidFill>
                <a:latin typeface="+mn-lt"/>
              </a:defRPr>
            </a:lvl3pPr>
            <a:lvl4pPr marL="0" indent="0" algn="l">
              <a:lnSpc>
                <a:spcPct val="111000"/>
              </a:lnSpc>
              <a:spcBef>
                <a:spcPts val="1200"/>
              </a:spcBef>
              <a:buFont typeface="Arial" panose="020B0604020202020204" pitchFamily="34" charset="0"/>
              <a:buNone/>
              <a:defRPr sz="1800" b="0">
                <a:solidFill>
                  <a:schemeClr val="tx1"/>
                </a:solidFill>
                <a:latin typeface="+mn-lt"/>
              </a:defRPr>
            </a:lvl4pPr>
            <a:lvl5pPr marL="0" indent="0" algn="l">
              <a:lnSpc>
                <a:spcPct val="111000"/>
              </a:lnSpc>
              <a:spcBef>
                <a:spcPts val="1200"/>
              </a:spcBef>
              <a:buNone/>
              <a:defRPr sz="1800" b="0">
                <a:solidFill>
                  <a:schemeClr val="tx1"/>
                </a:solidFill>
                <a:latin typeface="+mn-lt"/>
              </a:defRPr>
            </a:lvl5pPr>
            <a:lvl6pPr marL="0" indent="0" algn="l">
              <a:lnSpc>
                <a:spcPct val="111000"/>
              </a:lnSpc>
              <a:spcBef>
                <a:spcPts val="1200"/>
              </a:spcBef>
              <a:buNone/>
              <a:defRPr sz="1800" b="0" i="0">
                <a:solidFill>
                  <a:schemeClr val="tx1"/>
                </a:solidFill>
                <a:latin typeface="+mn-lt"/>
              </a:defRPr>
            </a:lvl6pPr>
            <a:lvl7pPr marL="0" indent="0" algn="l">
              <a:lnSpc>
                <a:spcPct val="111000"/>
              </a:lnSpc>
              <a:spcBef>
                <a:spcPts val="1200"/>
              </a:spcBef>
              <a:buFont typeface="Arial" panose="020B0604020202020204" pitchFamily="34" charset="0"/>
              <a:buNone/>
              <a:defRPr sz="1800" b="0">
                <a:solidFill>
                  <a:schemeClr val="tx1"/>
                </a:solidFill>
                <a:latin typeface="+mn-lt"/>
              </a:defRPr>
            </a:lvl7pPr>
            <a:lvl8pPr marL="0" indent="0" algn="l">
              <a:lnSpc>
                <a:spcPct val="111000"/>
              </a:lnSpc>
              <a:spcBef>
                <a:spcPts val="1200"/>
              </a:spcBef>
              <a:buFont typeface="Arial" panose="020B0604020202020204" pitchFamily="34" charset="0"/>
              <a:buNone/>
              <a:defRPr sz="1800" b="0">
                <a:solidFill>
                  <a:schemeClr val="tx1"/>
                </a:solidFill>
                <a:latin typeface="+mn-lt"/>
              </a:defRPr>
            </a:lvl8pPr>
            <a:lvl9pPr marL="0" indent="0" algn="l">
              <a:lnSpc>
                <a:spcPct val="111000"/>
              </a:lnSpc>
              <a:spcBef>
                <a:spcPts val="1200"/>
              </a:spcBef>
              <a:buFont typeface="Arial" panose="020B0604020202020204" pitchFamily="34" charset="0"/>
              <a:buNone/>
              <a:defRPr sz="1800" b="0" i="0">
                <a:solidFill>
                  <a:schemeClr val="tx1"/>
                </a:solidFill>
                <a:latin typeface="+mn-lt"/>
              </a:defRPr>
            </a:lvl9pPr>
          </a:lstStyle>
          <a:p>
            <a:pPr lvl="0"/>
            <a:r>
              <a:rPr lang="en-GB" noProof="0" dirty="0"/>
              <a:t>1-Column Text, Arial, 18 pt, black</a:t>
            </a:r>
          </a:p>
          <a:p>
            <a:pPr lvl="1"/>
            <a:endParaRPr lang="de-DE" dirty="0"/>
          </a:p>
        </p:txBody>
      </p:sp>
      <p:sp>
        <p:nvSpPr>
          <p:cNvPr id="9" name="Textplatzhalter 4">
            <a:extLst>
              <a:ext uri="{FF2B5EF4-FFF2-40B4-BE49-F238E27FC236}">
                <a16:creationId xmlns:a16="http://schemas.microsoft.com/office/drawing/2014/main" id="{3178E150-19BD-8AF3-6D7D-CFCB88FAEA31}"/>
              </a:ext>
            </a:extLst>
          </p:cNvPr>
          <p:cNvSpPr>
            <a:spLocks noGrp="1"/>
          </p:cNvSpPr>
          <p:nvPr>
            <p:ph type="body" sz="quarter" idx="18" hasCustomPrompt="1"/>
          </p:nvPr>
        </p:nvSpPr>
        <p:spPr>
          <a:xfrm>
            <a:off x="6330460" y="5266944"/>
            <a:ext cx="4924800" cy="685870"/>
          </a:xfrm>
        </p:spPr>
        <p:txBody>
          <a:bodyPr anchor="b"/>
          <a:lstStyle>
            <a:lvl1pPr marL="0" indent="0" algn="l">
              <a:lnSpc>
                <a:spcPct val="125000"/>
              </a:lnSpc>
              <a:spcBef>
                <a:spcPts val="800"/>
              </a:spcBef>
              <a:buFont typeface="Arial" panose="020B0604020202020204" pitchFamily="34" charset="0"/>
              <a:buNone/>
              <a:defRPr sz="1500" b="0" i="1">
                <a:solidFill>
                  <a:schemeClr val="tx1"/>
                </a:solidFill>
                <a:latin typeface="+mn-lt"/>
              </a:defRPr>
            </a:lvl1pPr>
            <a:lvl2pPr marL="0" indent="0" algn="l">
              <a:lnSpc>
                <a:spcPct val="125000"/>
              </a:lnSpc>
              <a:spcBef>
                <a:spcPts val="800"/>
              </a:spcBef>
              <a:buNone/>
              <a:defRPr sz="1500" b="0" i="1">
                <a:solidFill>
                  <a:schemeClr val="tx1"/>
                </a:solidFill>
                <a:latin typeface="+mn-lt"/>
              </a:defRPr>
            </a:lvl2pPr>
            <a:lvl3pPr marL="0" indent="0" algn="l">
              <a:lnSpc>
                <a:spcPct val="125000"/>
              </a:lnSpc>
              <a:spcBef>
                <a:spcPts val="800"/>
              </a:spcBef>
              <a:buNone/>
              <a:defRPr sz="1500" b="0" i="1">
                <a:solidFill>
                  <a:schemeClr val="tx1"/>
                </a:solidFill>
                <a:latin typeface="+mn-lt"/>
              </a:defRPr>
            </a:lvl3pPr>
            <a:lvl4pPr marL="0" indent="0" algn="l">
              <a:lnSpc>
                <a:spcPct val="125000"/>
              </a:lnSpc>
              <a:spcBef>
                <a:spcPts val="800"/>
              </a:spcBef>
              <a:buFont typeface="Arial" panose="020B0604020202020204" pitchFamily="34" charset="0"/>
              <a:buNone/>
              <a:defRPr sz="1500" b="0" i="1">
                <a:solidFill>
                  <a:schemeClr val="tx1"/>
                </a:solidFill>
                <a:latin typeface="+mn-lt"/>
              </a:defRPr>
            </a:lvl4pPr>
            <a:lvl5pPr marL="0" indent="0" algn="l">
              <a:lnSpc>
                <a:spcPct val="125000"/>
              </a:lnSpc>
              <a:spcBef>
                <a:spcPts val="800"/>
              </a:spcBef>
              <a:buNone/>
              <a:defRPr sz="1500" b="0" i="1">
                <a:solidFill>
                  <a:schemeClr val="tx1"/>
                </a:solidFill>
                <a:latin typeface="+mn-lt"/>
              </a:defRPr>
            </a:lvl5pPr>
            <a:lvl6pPr marL="0" indent="0" algn="l">
              <a:lnSpc>
                <a:spcPct val="125000"/>
              </a:lnSpc>
              <a:spcBef>
                <a:spcPts val="800"/>
              </a:spcBef>
              <a:buNone/>
              <a:defRPr sz="1500" b="0" i="1">
                <a:solidFill>
                  <a:schemeClr val="tx1"/>
                </a:solidFill>
                <a:latin typeface="+mn-lt"/>
              </a:defRPr>
            </a:lvl6pPr>
            <a:lvl7pPr marL="0" indent="0" algn="l">
              <a:lnSpc>
                <a:spcPct val="125000"/>
              </a:lnSpc>
              <a:spcBef>
                <a:spcPts val="800"/>
              </a:spcBef>
              <a:buFont typeface="Arial" panose="020B0604020202020204" pitchFamily="34" charset="0"/>
              <a:buNone/>
              <a:defRPr sz="1500" b="0" i="1">
                <a:solidFill>
                  <a:schemeClr val="tx1"/>
                </a:solidFill>
                <a:latin typeface="+mn-lt"/>
              </a:defRPr>
            </a:lvl7pPr>
            <a:lvl8pPr marL="0" indent="0" algn="l">
              <a:lnSpc>
                <a:spcPct val="125000"/>
              </a:lnSpc>
              <a:spcBef>
                <a:spcPts val="800"/>
              </a:spcBef>
              <a:buFont typeface="Arial" panose="020B0604020202020204" pitchFamily="34" charset="0"/>
              <a:buNone/>
              <a:defRPr sz="1500" b="0" i="1">
                <a:solidFill>
                  <a:schemeClr val="tx1"/>
                </a:solidFill>
                <a:latin typeface="+mn-lt"/>
              </a:defRPr>
            </a:lvl8pPr>
            <a:lvl9pPr marL="0" indent="0" algn="l">
              <a:lnSpc>
                <a:spcPct val="125000"/>
              </a:lnSpc>
              <a:spcBef>
                <a:spcPts val="800"/>
              </a:spcBef>
              <a:buFont typeface="Arial" panose="020B0604020202020204" pitchFamily="34" charset="0"/>
              <a:buNone/>
              <a:defRPr sz="1500" b="0" i="1">
                <a:solidFill>
                  <a:schemeClr val="tx1"/>
                </a:solidFill>
                <a:latin typeface="+mn-lt"/>
              </a:defRPr>
            </a:lvl9pPr>
          </a:lstStyle>
          <a:p>
            <a:pPr lvl="0"/>
            <a:r>
              <a:rPr lang="en-GB" noProof="0" dirty="0"/>
              <a:t>Caption, Arial Italic, 15 pt</a:t>
            </a:r>
          </a:p>
        </p:txBody>
      </p:sp>
      <p:sp>
        <p:nvSpPr>
          <p:cNvPr id="3" name="Fußzeilenplatzhalter 2">
            <a:extLst>
              <a:ext uri="{FF2B5EF4-FFF2-40B4-BE49-F238E27FC236}">
                <a16:creationId xmlns:a16="http://schemas.microsoft.com/office/drawing/2014/main" id="{0A9D5B04-9C61-8EF9-BF85-893792A2844E}"/>
              </a:ext>
            </a:extLst>
          </p:cNvPr>
          <p:cNvSpPr>
            <a:spLocks noGrp="1"/>
          </p:cNvSpPr>
          <p:nvPr>
            <p:ph type="ftr" sz="quarter" idx="19"/>
          </p:nvPr>
        </p:nvSpPr>
        <p:spPr>
          <a:xfrm>
            <a:off x="936624" y="6532505"/>
            <a:ext cx="5147377" cy="175312"/>
          </a:xfrm>
        </p:spPr>
        <p:txBody>
          <a:bodyPr/>
          <a:lstStyle/>
          <a:p>
            <a:r>
              <a:rPr lang="en-GB" dirty="0"/>
              <a:t>Characterisation of H4RG-15 detectors for ground based astronomy in the era of ELTs</a:t>
            </a:r>
            <a:endParaRPr lang="de-CH" i="1" dirty="0"/>
          </a:p>
        </p:txBody>
      </p:sp>
      <p:sp>
        <p:nvSpPr>
          <p:cNvPr id="4" name="Date Placeholder 3">
            <a:extLst>
              <a:ext uri="{FF2B5EF4-FFF2-40B4-BE49-F238E27FC236}">
                <a16:creationId xmlns:a16="http://schemas.microsoft.com/office/drawing/2014/main" id="{1BC40195-83B7-B53A-4C4E-05C189139B5B}"/>
              </a:ext>
            </a:extLst>
          </p:cNvPr>
          <p:cNvSpPr>
            <a:spLocks noGrp="1"/>
          </p:cNvSpPr>
          <p:nvPr>
            <p:ph type="dt" sz="half" idx="2"/>
          </p:nvPr>
        </p:nvSpPr>
        <p:spPr>
          <a:xfrm rot="16200000">
            <a:off x="9209941" y="3562303"/>
            <a:ext cx="5340817"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6" name="Slide Number Placeholder 5">
            <a:extLst>
              <a:ext uri="{FF2B5EF4-FFF2-40B4-BE49-F238E27FC236}">
                <a16:creationId xmlns:a16="http://schemas.microsoft.com/office/drawing/2014/main" id="{9B7AD612-3F82-05E4-30B3-E5078599D064}"/>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spTree>
    <p:extLst>
      <p:ext uri="{BB962C8B-B14F-4D97-AF65-F5344CB8AC3E}">
        <p14:creationId xmlns:p14="http://schemas.microsoft.com/office/powerpoint/2010/main" val="3737015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T+3I+WB">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D8AB7825-9C31-FD53-E214-175558924D90}"/>
              </a:ext>
            </a:extLst>
          </p:cNvPr>
          <p:cNvSpPr>
            <a:spLocks noGrp="1"/>
          </p:cNvSpPr>
          <p:nvPr>
            <p:ph type="pic" sz="quarter" idx="14" hasCustomPrompt="1"/>
          </p:nvPr>
        </p:nvSpPr>
        <p:spPr>
          <a:xfrm>
            <a:off x="937847" y="2014540"/>
            <a:ext cx="3126769" cy="1909760"/>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2" name="Titel 1">
            <a:extLst>
              <a:ext uri="{FF2B5EF4-FFF2-40B4-BE49-F238E27FC236}">
                <a16:creationId xmlns:a16="http://schemas.microsoft.com/office/drawing/2014/main" id="{E6A60C7E-39E9-51BE-1364-9C9302742CDC}"/>
              </a:ext>
            </a:extLst>
          </p:cNvPr>
          <p:cNvSpPr>
            <a:spLocks noGrp="1"/>
          </p:cNvSpPr>
          <p:nvPr>
            <p:ph type="title" hasCustomPrompt="1"/>
          </p:nvPr>
        </p:nvSpPr>
        <p:spPr/>
        <p:txBody>
          <a:bodyPr/>
          <a:lstStyle>
            <a:lvl1pPr>
              <a:defRPr/>
            </a:lvl1pPr>
          </a:lstStyle>
          <a:p>
            <a:r>
              <a:rPr lang="en-GB" noProof="0" dirty="0"/>
              <a:t>Headline Arial bold, 30 pt</a:t>
            </a:r>
          </a:p>
        </p:txBody>
      </p:sp>
      <p:sp>
        <p:nvSpPr>
          <p:cNvPr id="5" name="Fußzeilenplatzhalter 4">
            <a:extLst>
              <a:ext uri="{FF2B5EF4-FFF2-40B4-BE49-F238E27FC236}">
                <a16:creationId xmlns:a16="http://schemas.microsoft.com/office/drawing/2014/main" id="{301EC199-87F9-4D50-EA60-C5E098191F25}"/>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19" name="Textplatzhalter 4">
            <a:extLst>
              <a:ext uri="{FF2B5EF4-FFF2-40B4-BE49-F238E27FC236}">
                <a16:creationId xmlns:a16="http://schemas.microsoft.com/office/drawing/2014/main" id="{70CC73E1-9EED-A736-9EE2-90B6C7E9D83D}"/>
              </a:ext>
            </a:extLst>
          </p:cNvPr>
          <p:cNvSpPr>
            <a:spLocks noGrp="1"/>
          </p:cNvSpPr>
          <p:nvPr>
            <p:ph type="body" sz="quarter" idx="21" hasCustomPrompt="1"/>
          </p:nvPr>
        </p:nvSpPr>
        <p:spPr>
          <a:xfrm>
            <a:off x="937847" y="4133850"/>
            <a:ext cx="3126769" cy="1787525"/>
          </a:xfrm>
        </p:spPr>
        <p:txBody>
          <a:bodyPr/>
          <a:lstStyle>
            <a:lvl1pPr marL="0" indent="0" algn="l">
              <a:lnSpc>
                <a:spcPct val="120000"/>
              </a:lnSpc>
              <a:spcBef>
                <a:spcPts val="1200"/>
              </a:spcBef>
              <a:buFont typeface="Arial" panose="020B0604020202020204" pitchFamily="34" charset="0"/>
              <a:buNone/>
              <a:defRPr sz="1500" b="0">
                <a:solidFill>
                  <a:schemeClr val="tx1"/>
                </a:solidFill>
              </a:defRPr>
            </a:lvl1pPr>
            <a:lvl2pPr marL="0" indent="0" algn="l">
              <a:lnSpc>
                <a:spcPct val="120000"/>
              </a:lnSpc>
              <a:spcBef>
                <a:spcPts val="1200"/>
              </a:spcBef>
              <a:buNone/>
              <a:defRPr sz="1500" b="0">
                <a:solidFill>
                  <a:schemeClr val="tx1"/>
                </a:solidFill>
                <a:latin typeface="+mn-lt"/>
              </a:defRPr>
            </a:lvl2pPr>
            <a:lvl3pPr marL="0" indent="0" algn="l">
              <a:lnSpc>
                <a:spcPct val="120000"/>
              </a:lnSpc>
              <a:spcBef>
                <a:spcPts val="1200"/>
              </a:spcBef>
              <a:buNone/>
              <a:defRPr sz="1500" b="0">
                <a:solidFill>
                  <a:schemeClr val="tx1"/>
                </a:solidFill>
                <a:latin typeface="+mn-lt"/>
              </a:defRPr>
            </a:lvl3pPr>
            <a:lvl4pPr marL="0" indent="0" algn="l">
              <a:lnSpc>
                <a:spcPct val="120000"/>
              </a:lnSpc>
              <a:spcBef>
                <a:spcPts val="1200"/>
              </a:spcBef>
              <a:buFont typeface="Arial" panose="020B0604020202020204" pitchFamily="34" charset="0"/>
              <a:buNone/>
              <a:defRPr sz="1500" b="0">
                <a:solidFill>
                  <a:schemeClr val="tx1"/>
                </a:solidFill>
                <a:latin typeface="+mn-lt"/>
              </a:defRPr>
            </a:lvl4pPr>
            <a:lvl5pPr marL="0" indent="0" algn="l">
              <a:lnSpc>
                <a:spcPct val="120000"/>
              </a:lnSpc>
              <a:spcBef>
                <a:spcPts val="1200"/>
              </a:spcBef>
              <a:buNone/>
              <a:defRPr sz="1500" b="0">
                <a:solidFill>
                  <a:schemeClr val="tx1"/>
                </a:solidFill>
                <a:latin typeface="+mn-lt"/>
              </a:defRPr>
            </a:lvl5pPr>
            <a:lvl6pPr marL="0" indent="0" algn="l">
              <a:lnSpc>
                <a:spcPct val="120000"/>
              </a:lnSpc>
              <a:spcBef>
                <a:spcPts val="1200"/>
              </a:spcBef>
              <a:buNone/>
              <a:defRPr sz="1500" b="0" i="0">
                <a:solidFill>
                  <a:schemeClr val="tx1"/>
                </a:solidFill>
                <a:latin typeface="+mn-lt"/>
              </a:defRPr>
            </a:lvl6pPr>
            <a:lvl7pPr marL="0" indent="0" algn="l">
              <a:lnSpc>
                <a:spcPct val="120000"/>
              </a:lnSpc>
              <a:spcBef>
                <a:spcPts val="1200"/>
              </a:spcBef>
              <a:buFont typeface="Arial" panose="020B0604020202020204" pitchFamily="34" charset="0"/>
              <a:buNone/>
              <a:defRPr sz="1500" b="0">
                <a:solidFill>
                  <a:schemeClr val="tx1"/>
                </a:solidFill>
                <a:latin typeface="+mn-lt"/>
              </a:defRPr>
            </a:lvl7pPr>
            <a:lvl8pPr marL="0" indent="0" algn="l">
              <a:lnSpc>
                <a:spcPct val="120000"/>
              </a:lnSpc>
              <a:spcBef>
                <a:spcPts val="1200"/>
              </a:spcBef>
              <a:buFont typeface="Arial" panose="020B0604020202020204" pitchFamily="34" charset="0"/>
              <a:buNone/>
              <a:defRPr sz="1500" b="0">
                <a:solidFill>
                  <a:schemeClr val="tx1"/>
                </a:solidFill>
                <a:latin typeface="+mn-lt"/>
              </a:defRPr>
            </a:lvl8pPr>
            <a:lvl9pPr marL="0" indent="0" algn="l">
              <a:lnSpc>
                <a:spcPct val="120000"/>
              </a:lnSpc>
              <a:spcBef>
                <a:spcPts val="1200"/>
              </a:spcBef>
              <a:buFont typeface="Arial" panose="020B0604020202020204" pitchFamily="34" charset="0"/>
              <a:buNone/>
              <a:defRPr sz="1500" b="0" i="0">
                <a:solidFill>
                  <a:schemeClr val="tx1"/>
                </a:solidFill>
                <a:latin typeface="+mn-lt"/>
              </a:defRPr>
            </a:lvl9pPr>
          </a:lstStyle>
          <a:p>
            <a:pPr lvl="0"/>
            <a:r>
              <a:rPr lang="en-GB" noProof="0" dirty="0"/>
              <a:t>3-Column Text, Arial, 15 pt, black</a:t>
            </a:r>
          </a:p>
        </p:txBody>
      </p:sp>
      <p:sp>
        <p:nvSpPr>
          <p:cNvPr id="11" name="Bildplatzhalter 9">
            <a:extLst>
              <a:ext uri="{FF2B5EF4-FFF2-40B4-BE49-F238E27FC236}">
                <a16:creationId xmlns:a16="http://schemas.microsoft.com/office/drawing/2014/main" id="{0F4346D0-02CE-145D-E53E-41F5EADE59D7}"/>
              </a:ext>
            </a:extLst>
          </p:cNvPr>
          <p:cNvSpPr>
            <a:spLocks noGrp="1"/>
          </p:cNvSpPr>
          <p:nvPr>
            <p:ph type="pic" sz="quarter" idx="17" hasCustomPrompt="1"/>
          </p:nvPr>
        </p:nvSpPr>
        <p:spPr>
          <a:xfrm>
            <a:off x="4532616" y="2014540"/>
            <a:ext cx="3126769" cy="1909760"/>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12" name="Bildplatzhalter 9">
            <a:extLst>
              <a:ext uri="{FF2B5EF4-FFF2-40B4-BE49-F238E27FC236}">
                <a16:creationId xmlns:a16="http://schemas.microsoft.com/office/drawing/2014/main" id="{DF83300C-555C-31AE-7657-08C3B80290E3}"/>
              </a:ext>
            </a:extLst>
          </p:cNvPr>
          <p:cNvSpPr>
            <a:spLocks noGrp="1"/>
          </p:cNvSpPr>
          <p:nvPr>
            <p:ph type="pic" sz="quarter" idx="18" hasCustomPrompt="1"/>
          </p:nvPr>
        </p:nvSpPr>
        <p:spPr>
          <a:xfrm>
            <a:off x="8127386" y="2014540"/>
            <a:ext cx="3126769" cy="1909760"/>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24" name="Textplatzhalter 4">
            <a:extLst>
              <a:ext uri="{FF2B5EF4-FFF2-40B4-BE49-F238E27FC236}">
                <a16:creationId xmlns:a16="http://schemas.microsoft.com/office/drawing/2014/main" id="{9E4E8AAF-47DA-2646-0993-9FAA209F000A}"/>
              </a:ext>
            </a:extLst>
          </p:cNvPr>
          <p:cNvSpPr>
            <a:spLocks noGrp="1"/>
          </p:cNvSpPr>
          <p:nvPr>
            <p:ph type="body" sz="quarter" idx="23" hasCustomPrompt="1"/>
          </p:nvPr>
        </p:nvSpPr>
        <p:spPr>
          <a:xfrm>
            <a:off x="4532616" y="4133850"/>
            <a:ext cx="3126769" cy="1787525"/>
          </a:xfrm>
        </p:spPr>
        <p:txBody>
          <a:bodyPr/>
          <a:lstStyle>
            <a:lvl1pPr marL="0" indent="0" algn="l">
              <a:lnSpc>
                <a:spcPct val="120000"/>
              </a:lnSpc>
              <a:spcBef>
                <a:spcPts val="1200"/>
              </a:spcBef>
              <a:buFont typeface="Arial" panose="020B0604020202020204" pitchFamily="34" charset="0"/>
              <a:buNone/>
              <a:defRPr sz="1500" b="0">
                <a:solidFill>
                  <a:schemeClr val="tx1"/>
                </a:solidFill>
              </a:defRPr>
            </a:lvl1pPr>
            <a:lvl2pPr marL="0" indent="0" algn="l">
              <a:lnSpc>
                <a:spcPct val="120000"/>
              </a:lnSpc>
              <a:spcBef>
                <a:spcPts val="1200"/>
              </a:spcBef>
              <a:buNone/>
              <a:defRPr sz="1500" b="0">
                <a:solidFill>
                  <a:schemeClr val="tx1"/>
                </a:solidFill>
                <a:latin typeface="+mn-lt"/>
              </a:defRPr>
            </a:lvl2pPr>
            <a:lvl3pPr marL="0" indent="0" algn="l">
              <a:lnSpc>
                <a:spcPct val="120000"/>
              </a:lnSpc>
              <a:spcBef>
                <a:spcPts val="1200"/>
              </a:spcBef>
              <a:buNone/>
              <a:defRPr sz="1500" b="0">
                <a:solidFill>
                  <a:schemeClr val="tx1"/>
                </a:solidFill>
                <a:latin typeface="+mn-lt"/>
              </a:defRPr>
            </a:lvl3pPr>
            <a:lvl4pPr marL="0" indent="0" algn="l">
              <a:lnSpc>
                <a:spcPct val="120000"/>
              </a:lnSpc>
              <a:spcBef>
                <a:spcPts val="1200"/>
              </a:spcBef>
              <a:buFont typeface="Arial" panose="020B0604020202020204" pitchFamily="34" charset="0"/>
              <a:buNone/>
              <a:defRPr sz="1500" b="0">
                <a:solidFill>
                  <a:schemeClr val="tx1"/>
                </a:solidFill>
                <a:latin typeface="+mn-lt"/>
              </a:defRPr>
            </a:lvl4pPr>
            <a:lvl5pPr marL="0" indent="0" algn="l">
              <a:lnSpc>
                <a:spcPct val="120000"/>
              </a:lnSpc>
              <a:spcBef>
                <a:spcPts val="1200"/>
              </a:spcBef>
              <a:buNone/>
              <a:defRPr sz="1500" b="0">
                <a:solidFill>
                  <a:schemeClr val="tx1"/>
                </a:solidFill>
                <a:latin typeface="+mn-lt"/>
              </a:defRPr>
            </a:lvl5pPr>
            <a:lvl6pPr marL="0" indent="0" algn="l">
              <a:lnSpc>
                <a:spcPct val="120000"/>
              </a:lnSpc>
              <a:spcBef>
                <a:spcPts val="1200"/>
              </a:spcBef>
              <a:buNone/>
              <a:defRPr sz="1500" b="0" i="0">
                <a:solidFill>
                  <a:schemeClr val="tx1"/>
                </a:solidFill>
                <a:latin typeface="+mn-lt"/>
              </a:defRPr>
            </a:lvl6pPr>
            <a:lvl7pPr marL="0" indent="0" algn="l">
              <a:lnSpc>
                <a:spcPct val="120000"/>
              </a:lnSpc>
              <a:spcBef>
                <a:spcPts val="1200"/>
              </a:spcBef>
              <a:buFont typeface="Arial" panose="020B0604020202020204" pitchFamily="34" charset="0"/>
              <a:buNone/>
              <a:defRPr sz="1500" b="0">
                <a:solidFill>
                  <a:schemeClr val="tx1"/>
                </a:solidFill>
                <a:latin typeface="+mn-lt"/>
              </a:defRPr>
            </a:lvl7pPr>
            <a:lvl8pPr marL="0" indent="0" algn="l">
              <a:lnSpc>
                <a:spcPct val="120000"/>
              </a:lnSpc>
              <a:spcBef>
                <a:spcPts val="1200"/>
              </a:spcBef>
              <a:buFont typeface="Arial" panose="020B0604020202020204" pitchFamily="34" charset="0"/>
              <a:buNone/>
              <a:defRPr sz="1500" b="0">
                <a:solidFill>
                  <a:schemeClr val="tx1"/>
                </a:solidFill>
                <a:latin typeface="+mn-lt"/>
              </a:defRPr>
            </a:lvl8pPr>
            <a:lvl9pPr marL="0" indent="0" algn="l">
              <a:lnSpc>
                <a:spcPct val="120000"/>
              </a:lnSpc>
              <a:spcBef>
                <a:spcPts val="1200"/>
              </a:spcBef>
              <a:buFont typeface="Arial" panose="020B0604020202020204" pitchFamily="34" charset="0"/>
              <a:buNone/>
              <a:defRPr sz="1500" b="0" i="0">
                <a:solidFill>
                  <a:schemeClr val="tx1"/>
                </a:solidFill>
                <a:latin typeface="+mn-lt"/>
              </a:defRPr>
            </a:lvl9pPr>
          </a:lstStyle>
          <a:p>
            <a:pPr lvl="0"/>
            <a:r>
              <a:rPr lang="en-GB" noProof="0" dirty="0"/>
              <a:t>3-Column Text, Arial, 15 pt, black</a:t>
            </a:r>
          </a:p>
        </p:txBody>
      </p:sp>
      <p:sp>
        <p:nvSpPr>
          <p:cNvPr id="23" name="Textplatzhalter 4">
            <a:extLst>
              <a:ext uri="{FF2B5EF4-FFF2-40B4-BE49-F238E27FC236}">
                <a16:creationId xmlns:a16="http://schemas.microsoft.com/office/drawing/2014/main" id="{ACB2CDA3-9E5A-D7B5-CDD2-059F29B45445}"/>
              </a:ext>
            </a:extLst>
          </p:cNvPr>
          <p:cNvSpPr>
            <a:spLocks noGrp="1"/>
          </p:cNvSpPr>
          <p:nvPr>
            <p:ph type="body" sz="quarter" idx="22" hasCustomPrompt="1"/>
          </p:nvPr>
        </p:nvSpPr>
        <p:spPr>
          <a:xfrm>
            <a:off x="8127386" y="4133850"/>
            <a:ext cx="3126769" cy="1787525"/>
          </a:xfrm>
        </p:spPr>
        <p:txBody>
          <a:bodyPr/>
          <a:lstStyle>
            <a:lvl1pPr marL="0" indent="0" algn="l">
              <a:lnSpc>
                <a:spcPct val="120000"/>
              </a:lnSpc>
              <a:spcBef>
                <a:spcPts val="1200"/>
              </a:spcBef>
              <a:buFont typeface="Arial" panose="020B0604020202020204" pitchFamily="34" charset="0"/>
              <a:buNone/>
              <a:defRPr sz="1500" b="0">
                <a:solidFill>
                  <a:schemeClr val="tx1"/>
                </a:solidFill>
              </a:defRPr>
            </a:lvl1pPr>
            <a:lvl2pPr marL="0" indent="0" algn="l">
              <a:lnSpc>
                <a:spcPct val="120000"/>
              </a:lnSpc>
              <a:spcBef>
                <a:spcPts val="1200"/>
              </a:spcBef>
              <a:buNone/>
              <a:defRPr sz="1500" b="0">
                <a:solidFill>
                  <a:schemeClr val="tx1"/>
                </a:solidFill>
                <a:latin typeface="+mn-lt"/>
              </a:defRPr>
            </a:lvl2pPr>
            <a:lvl3pPr marL="0" indent="0" algn="l">
              <a:lnSpc>
                <a:spcPct val="120000"/>
              </a:lnSpc>
              <a:spcBef>
                <a:spcPts val="1200"/>
              </a:spcBef>
              <a:buNone/>
              <a:defRPr sz="1500" b="0">
                <a:solidFill>
                  <a:schemeClr val="tx1"/>
                </a:solidFill>
                <a:latin typeface="+mn-lt"/>
              </a:defRPr>
            </a:lvl3pPr>
            <a:lvl4pPr marL="0" indent="0" algn="l">
              <a:lnSpc>
                <a:spcPct val="120000"/>
              </a:lnSpc>
              <a:spcBef>
                <a:spcPts val="1200"/>
              </a:spcBef>
              <a:buFont typeface="Arial" panose="020B0604020202020204" pitchFamily="34" charset="0"/>
              <a:buNone/>
              <a:defRPr sz="1500" b="0">
                <a:solidFill>
                  <a:schemeClr val="tx1"/>
                </a:solidFill>
                <a:latin typeface="+mn-lt"/>
              </a:defRPr>
            </a:lvl4pPr>
            <a:lvl5pPr marL="0" indent="0" algn="l">
              <a:lnSpc>
                <a:spcPct val="120000"/>
              </a:lnSpc>
              <a:spcBef>
                <a:spcPts val="1200"/>
              </a:spcBef>
              <a:buNone/>
              <a:defRPr sz="1500" b="0">
                <a:solidFill>
                  <a:schemeClr val="tx1"/>
                </a:solidFill>
                <a:latin typeface="+mn-lt"/>
              </a:defRPr>
            </a:lvl5pPr>
            <a:lvl6pPr marL="0" indent="0" algn="l">
              <a:lnSpc>
                <a:spcPct val="120000"/>
              </a:lnSpc>
              <a:spcBef>
                <a:spcPts val="1200"/>
              </a:spcBef>
              <a:buNone/>
              <a:defRPr sz="1500" b="0" i="0">
                <a:solidFill>
                  <a:schemeClr val="tx1"/>
                </a:solidFill>
                <a:latin typeface="+mn-lt"/>
              </a:defRPr>
            </a:lvl6pPr>
            <a:lvl7pPr marL="0" indent="0" algn="l">
              <a:lnSpc>
                <a:spcPct val="120000"/>
              </a:lnSpc>
              <a:spcBef>
                <a:spcPts val="1200"/>
              </a:spcBef>
              <a:buFont typeface="Arial" panose="020B0604020202020204" pitchFamily="34" charset="0"/>
              <a:buNone/>
              <a:defRPr sz="1500" b="0">
                <a:solidFill>
                  <a:schemeClr val="tx1"/>
                </a:solidFill>
                <a:latin typeface="+mn-lt"/>
              </a:defRPr>
            </a:lvl7pPr>
            <a:lvl8pPr marL="0" indent="0" algn="l">
              <a:lnSpc>
                <a:spcPct val="120000"/>
              </a:lnSpc>
              <a:spcBef>
                <a:spcPts val="1200"/>
              </a:spcBef>
              <a:buFont typeface="Arial" panose="020B0604020202020204" pitchFamily="34" charset="0"/>
              <a:buNone/>
              <a:defRPr sz="1500" b="0">
                <a:solidFill>
                  <a:schemeClr val="tx1"/>
                </a:solidFill>
                <a:latin typeface="+mn-lt"/>
              </a:defRPr>
            </a:lvl8pPr>
            <a:lvl9pPr marL="0" indent="0" algn="l">
              <a:lnSpc>
                <a:spcPct val="120000"/>
              </a:lnSpc>
              <a:spcBef>
                <a:spcPts val="1200"/>
              </a:spcBef>
              <a:buFont typeface="Arial" panose="020B0604020202020204" pitchFamily="34" charset="0"/>
              <a:buNone/>
              <a:defRPr sz="1500" b="0" i="0">
                <a:solidFill>
                  <a:schemeClr val="tx1"/>
                </a:solidFill>
                <a:latin typeface="+mn-lt"/>
              </a:defRPr>
            </a:lvl9pPr>
          </a:lstStyle>
          <a:p>
            <a:pPr lvl="0"/>
            <a:r>
              <a:rPr lang="en-GB" noProof="0" dirty="0"/>
              <a:t>3-Column Text, Arial, 15 pt, black</a:t>
            </a:r>
          </a:p>
        </p:txBody>
      </p:sp>
      <p:sp>
        <p:nvSpPr>
          <p:cNvPr id="3" name="Date Placeholder 3">
            <a:extLst>
              <a:ext uri="{FF2B5EF4-FFF2-40B4-BE49-F238E27FC236}">
                <a16:creationId xmlns:a16="http://schemas.microsoft.com/office/drawing/2014/main" id="{6B754F02-1870-6880-20CA-D4782BAD58A2}"/>
              </a:ext>
            </a:extLst>
          </p:cNvPr>
          <p:cNvSpPr>
            <a:spLocks noGrp="1"/>
          </p:cNvSpPr>
          <p:nvPr>
            <p:ph type="dt" sz="half" idx="2"/>
          </p:nvPr>
        </p:nvSpPr>
        <p:spPr>
          <a:xfrm rot="16200000">
            <a:off x="9216665" y="3569026"/>
            <a:ext cx="5327370"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6" name="Slide Number Placeholder 5">
            <a:extLst>
              <a:ext uri="{FF2B5EF4-FFF2-40B4-BE49-F238E27FC236}">
                <a16:creationId xmlns:a16="http://schemas.microsoft.com/office/drawing/2014/main" id="{97665410-27F4-850D-DA3F-396D0AF5105C}"/>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spTree>
    <p:extLst>
      <p:ext uri="{BB962C8B-B14F-4D97-AF65-F5344CB8AC3E}">
        <p14:creationId xmlns:p14="http://schemas.microsoft.com/office/powerpoint/2010/main" val="1755841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T+2IB">
    <p:bg>
      <p:bgPr>
        <a:solidFill>
          <a:schemeClr val="bg1"/>
        </a:solidFill>
        <a:effectLst/>
      </p:bgPr>
    </p:bg>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2E99BFC8-D908-D520-263D-4D3BE7E3045F}"/>
              </a:ext>
            </a:extLst>
          </p:cNvPr>
          <p:cNvSpPr>
            <a:spLocks noGrp="1"/>
          </p:cNvSpPr>
          <p:nvPr>
            <p:ph type="pic" sz="quarter" idx="10" hasCustomPrompt="1"/>
          </p:nvPr>
        </p:nvSpPr>
        <p:spPr>
          <a:xfrm>
            <a:off x="0" y="0"/>
            <a:ext cx="6091200" cy="6858000"/>
          </a:xfrm>
          <a:solidFill>
            <a:srgbClr val="D2108D"/>
          </a:solidFill>
          <a:ln w="12700">
            <a:noFill/>
          </a:ln>
        </p:spPr>
        <p:txBody>
          <a:bodyPr lIns="216000" tIns="216000" rIns="216000" bIns="216000" anchor="b"/>
          <a:lstStyle>
            <a:lvl1pPr>
              <a:defRPr>
                <a:solidFill>
                  <a:schemeClr val="bg1"/>
                </a:solidFill>
              </a:defRPr>
            </a:lvl1pPr>
          </a:lstStyle>
          <a:p>
            <a:r>
              <a:rPr lang="en-GB" noProof="0" dirty="0"/>
              <a:t>Image Placeholder</a:t>
            </a:r>
          </a:p>
        </p:txBody>
      </p:sp>
      <p:sp>
        <p:nvSpPr>
          <p:cNvPr id="3" name="Bildplatzhalter 3">
            <a:extLst>
              <a:ext uri="{FF2B5EF4-FFF2-40B4-BE49-F238E27FC236}">
                <a16:creationId xmlns:a16="http://schemas.microsoft.com/office/drawing/2014/main" id="{B9678422-1EA6-0112-76F1-D43B34A286B3}"/>
              </a:ext>
            </a:extLst>
          </p:cNvPr>
          <p:cNvSpPr>
            <a:spLocks noGrp="1"/>
          </p:cNvSpPr>
          <p:nvPr>
            <p:ph type="pic" sz="quarter" idx="13" hasCustomPrompt="1"/>
          </p:nvPr>
        </p:nvSpPr>
        <p:spPr>
          <a:xfrm>
            <a:off x="6100800" y="0"/>
            <a:ext cx="6091200" cy="6858000"/>
          </a:xfrm>
          <a:solidFill>
            <a:srgbClr val="D2108D"/>
          </a:solidFill>
          <a:ln w="12700">
            <a:noFill/>
          </a:ln>
        </p:spPr>
        <p:txBody>
          <a:bodyPr lIns="216000" tIns="216000" rIns="216000" bIns="216000" anchor="b"/>
          <a:lstStyle>
            <a:lvl1pPr>
              <a:defRPr>
                <a:solidFill>
                  <a:schemeClr val="bg1"/>
                </a:solidFill>
              </a:defRPr>
            </a:lvl1pPr>
          </a:lstStyle>
          <a:p>
            <a:r>
              <a:rPr lang="en-GB" noProof="0" dirty="0"/>
              <a:t>Image Placeholder</a:t>
            </a:r>
          </a:p>
        </p:txBody>
      </p:sp>
      <p:sp>
        <p:nvSpPr>
          <p:cNvPr id="6" name="Textplatzhalter 4">
            <a:extLst>
              <a:ext uri="{FF2B5EF4-FFF2-40B4-BE49-F238E27FC236}">
                <a16:creationId xmlns:a16="http://schemas.microsoft.com/office/drawing/2014/main" id="{C0E322F4-5356-944A-0818-280181F03ED4}"/>
              </a:ext>
            </a:extLst>
          </p:cNvPr>
          <p:cNvSpPr>
            <a:spLocks noGrp="1"/>
          </p:cNvSpPr>
          <p:nvPr>
            <p:ph type="body" sz="quarter" idx="15" hasCustomPrompt="1"/>
          </p:nvPr>
        </p:nvSpPr>
        <p:spPr>
          <a:xfrm>
            <a:off x="937847" y="1576800"/>
            <a:ext cx="4688253" cy="4344574"/>
          </a:xfrm>
        </p:spPr>
        <p:txBody>
          <a:bodyPr anchor="t"/>
          <a:lstStyle>
            <a:lvl1pPr marL="0" indent="0" algn="l">
              <a:lnSpc>
                <a:spcPct val="118000"/>
              </a:lnSpc>
              <a:spcBef>
                <a:spcPts val="1200"/>
              </a:spcBef>
              <a:buFont typeface="Arial" panose="020B0604020202020204" pitchFamily="34" charset="0"/>
              <a:buNone/>
              <a:defRPr sz="2400" b="0">
                <a:solidFill>
                  <a:schemeClr val="bg1"/>
                </a:solidFill>
                <a:effectLst>
                  <a:outerShdw blurRad="50800" dist="38100" dir="2700000" algn="tl" rotWithShape="0">
                    <a:prstClr val="black">
                      <a:alpha val="40000"/>
                    </a:prstClr>
                  </a:outerShdw>
                </a:effectLst>
                <a:latin typeface="+mn-lt"/>
              </a:defRPr>
            </a:lvl1pPr>
            <a:lvl2pPr marL="0" indent="0" algn="l">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2pPr>
            <a:lvl3pPr marL="0" indent="0" algn="l">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3pPr>
            <a:lvl4pPr marL="0" indent="0" algn="l">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4pPr>
            <a:lvl5pPr marL="0" indent="0" algn="l">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5pPr>
            <a:lvl6pPr marL="0" indent="0" algn="l">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6pPr>
            <a:lvl7pPr marL="0" indent="0" algn="l">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7pPr>
            <a:lvl8pPr marL="0" indent="0" algn="l">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8pPr>
            <a:lvl9pPr marL="0" indent="0" algn="l">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2-Column Text</a:t>
            </a:r>
          </a:p>
          <a:p>
            <a:pPr lvl="0"/>
            <a:r>
              <a:rPr lang="en-GB" noProof="0" dirty="0"/>
              <a:t>Arial, 24 pt, white, left aligned</a:t>
            </a:r>
          </a:p>
          <a:p>
            <a:pPr lvl="8"/>
            <a:endParaRPr lang="de-DE" dirty="0"/>
          </a:p>
        </p:txBody>
      </p:sp>
      <p:sp>
        <p:nvSpPr>
          <p:cNvPr id="7" name="Textplatzhalter 4">
            <a:extLst>
              <a:ext uri="{FF2B5EF4-FFF2-40B4-BE49-F238E27FC236}">
                <a16:creationId xmlns:a16="http://schemas.microsoft.com/office/drawing/2014/main" id="{EC0C8FC0-5529-1DAB-1C7E-A516CA9BB018}"/>
              </a:ext>
            </a:extLst>
          </p:cNvPr>
          <p:cNvSpPr>
            <a:spLocks noGrp="1"/>
          </p:cNvSpPr>
          <p:nvPr>
            <p:ph type="body" sz="quarter" idx="16" hasCustomPrompt="1"/>
          </p:nvPr>
        </p:nvSpPr>
        <p:spPr>
          <a:xfrm>
            <a:off x="6563946" y="1576800"/>
            <a:ext cx="4690207" cy="4344574"/>
          </a:xfrm>
        </p:spPr>
        <p:txBody>
          <a:bodyPr anchor="t"/>
          <a:lstStyle>
            <a:lvl1pPr marL="0" indent="0" algn="l">
              <a:lnSpc>
                <a:spcPct val="118000"/>
              </a:lnSpc>
              <a:spcBef>
                <a:spcPts val="1200"/>
              </a:spcBef>
              <a:buFont typeface="Arial" panose="020B0604020202020204" pitchFamily="34" charset="0"/>
              <a:buNone/>
              <a:defRPr sz="2400" b="0">
                <a:solidFill>
                  <a:schemeClr val="bg1"/>
                </a:solidFill>
                <a:effectLst>
                  <a:outerShdw blurRad="50800" dist="38100" dir="2700000" algn="tl" rotWithShape="0">
                    <a:prstClr val="black">
                      <a:alpha val="40000"/>
                    </a:prstClr>
                  </a:outerShdw>
                </a:effectLst>
                <a:latin typeface="+mn-lt"/>
              </a:defRPr>
            </a:lvl1pPr>
            <a:lvl2pPr marL="0" indent="0" algn="l">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2pPr>
            <a:lvl3pPr marL="0" indent="0" algn="l">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3pPr>
            <a:lvl4pPr marL="0" indent="0" algn="l">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4pPr>
            <a:lvl5pPr marL="0" indent="0" algn="l">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5pPr>
            <a:lvl6pPr marL="0" indent="0" algn="l">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6pPr>
            <a:lvl7pPr marL="0" indent="0" algn="l">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7pPr>
            <a:lvl8pPr marL="0" indent="0" algn="l">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8pPr>
            <a:lvl9pPr marL="0" indent="0" algn="l">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2-Column Text</a:t>
            </a:r>
          </a:p>
          <a:p>
            <a:pPr lvl="0"/>
            <a:r>
              <a:rPr lang="en-GB" noProof="0" dirty="0"/>
              <a:t>Arial, 24 pt, white, left aligned</a:t>
            </a:r>
          </a:p>
          <a:p>
            <a:pPr lvl="8"/>
            <a:endParaRPr lang="de-DE" dirty="0"/>
          </a:p>
        </p:txBody>
      </p:sp>
      <p:sp>
        <p:nvSpPr>
          <p:cNvPr id="9" name="SmartArt-Platzhalter 5">
            <a:extLst>
              <a:ext uri="{FF2B5EF4-FFF2-40B4-BE49-F238E27FC236}">
                <a16:creationId xmlns:a16="http://schemas.microsoft.com/office/drawing/2014/main" id="{D4AB1337-D0F8-A165-15C7-B9FF7CF676B8}"/>
              </a:ext>
            </a:extLst>
          </p:cNvPr>
          <p:cNvSpPr>
            <a:spLocks noGrp="1"/>
          </p:cNvSpPr>
          <p:nvPr>
            <p:ph type="dgm" sz="quarter" idx="11"/>
          </p:nvPr>
        </p:nvSpPr>
        <p:spPr>
          <a:xfrm>
            <a:off x="11228400" y="399599"/>
            <a:ext cx="497477" cy="647783"/>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r>
              <a:rPr lang="en-GB"/>
              <a:t>Click icon to add SmartArt graphic</a:t>
            </a:r>
            <a:endParaRPr lang="de-CH"/>
          </a:p>
        </p:txBody>
      </p:sp>
      <p:sp>
        <p:nvSpPr>
          <p:cNvPr id="2" name="Date Placeholder 3">
            <a:extLst>
              <a:ext uri="{FF2B5EF4-FFF2-40B4-BE49-F238E27FC236}">
                <a16:creationId xmlns:a16="http://schemas.microsoft.com/office/drawing/2014/main" id="{97C6DC24-4FE7-D11D-4BDE-12E056B1BEC1}"/>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10" name="Slide Number Placeholder 5">
            <a:extLst>
              <a:ext uri="{FF2B5EF4-FFF2-40B4-BE49-F238E27FC236}">
                <a16:creationId xmlns:a16="http://schemas.microsoft.com/office/drawing/2014/main" id="{2E768621-8630-6BEF-02C9-A783CD05F2F2}"/>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1853557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T+3IB">
    <p:bg>
      <p:bgPr>
        <a:solidFill>
          <a:schemeClr val="bg1"/>
        </a:solidFill>
        <a:effectLst/>
      </p:bgPr>
    </p:bg>
    <p:spTree>
      <p:nvGrpSpPr>
        <p:cNvPr id="1" name=""/>
        <p:cNvGrpSpPr/>
        <p:nvPr/>
      </p:nvGrpSpPr>
      <p:grpSpPr>
        <a:xfrm>
          <a:off x="0" y="0"/>
          <a:ext cx="0" cy="0"/>
          <a:chOff x="0" y="0"/>
          <a:chExt cx="0" cy="0"/>
        </a:xfrm>
      </p:grpSpPr>
      <p:sp>
        <p:nvSpPr>
          <p:cNvPr id="2" name="Bildplatzhalter 3">
            <a:extLst>
              <a:ext uri="{FF2B5EF4-FFF2-40B4-BE49-F238E27FC236}">
                <a16:creationId xmlns:a16="http://schemas.microsoft.com/office/drawing/2014/main" id="{EDDAE350-0D3C-DE36-457E-5E66E560F5D4}"/>
              </a:ext>
            </a:extLst>
          </p:cNvPr>
          <p:cNvSpPr>
            <a:spLocks noGrp="1"/>
          </p:cNvSpPr>
          <p:nvPr>
            <p:ph type="pic" sz="quarter" idx="15" hasCustomPrompt="1"/>
          </p:nvPr>
        </p:nvSpPr>
        <p:spPr>
          <a:xfrm>
            <a:off x="4067400" y="0"/>
            <a:ext cx="4057200" cy="6858000"/>
          </a:xfrm>
          <a:solidFill>
            <a:srgbClr val="D2108D"/>
          </a:solidFill>
          <a:ln w="12700">
            <a:noFill/>
          </a:ln>
        </p:spPr>
        <p:txBody>
          <a:bodyPr lIns="216000" tIns="216000" rIns="216000" bIns="216000" anchor="b"/>
          <a:lstStyle>
            <a:lvl1pPr>
              <a:defRPr>
                <a:solidFill>
                  <a:schemeClr val="bg1"/>
                </a:solidFill>
              </a:defRPr>
            </a:lvl1pPr>
          </a:lstStyle>
          <a:p>
            <a:r>
              <a:rPr lang="en-GB" noProof="0" dirty="0"/>
              <a:t>Image Placeholder</a:t>
            </a:r>
          </a:p>
        </p:txBody>
      </p:sp>
      <p:sp>
        <p:nvSpPr>
          <p:cNvPr id="7" name="Bildplatzhalter 3">
            <a:extLst>
              <a:ext uri="{FF2B5EF4-FFF2-40B4-BE49-F238E27FC236}">
                <a16:creationId xmlns:a16="http://schemas.microsoft.com/office/drawing/2014/main" id="{141CE681-BD04-D23B-F809-9BA05C49E621}"/>
              </a:ext>
            </a:extLst>
          </p:cNvPr>
          <p:cNvSpPr>
            <a:spLocks noGrp="1"/>
          </p:cNvSpPr>
          <p:nvPr>
            <p:ph type="pic" sz="quarter" idx="16" hasCustomPrompt="1"/>
          </p:nvPr>
        </p:nvSpPr>
        <p:spPr>
          <a:xfrm>
            <a:off x="8134800" y="0"/>
            <a:ext cx="4057200" cy="6858000"/>
          </a:xfrm>
          <a:solidFill>
            <a:srgbClr val="D2108D"/>
          </a:solidFill>
          <a:ln w="12700">
            <a:noFill/>
          </a:ln>
        </p:spPr>
        <p:txBody>
          <a:bodyPr lIns="216000" tIns="216000" rIns="216000" bIns="216000" anchor="b"/>
          <a:lstStyle>
            <a:lvl1pPr>
              <a:defRPr>
                <a:solidFill>
                  <a:schemeClr val="bg1"/>
                </a:solidFill>
              </a:defRPr>
            </a:lvl1pPr>
          </a:lstStyle>
          <a:p>
            <a:r>
              <a:rPr lang="en-GB" noProof="0" dirty="0"/>
              <a:t>Image Placeholder</a:t>
            </a:r>
          </a:p>
        </p:txBody>
      </p:sp>
      <p:sp>
        <p:nvSpPr>
          <p:cNvPr id="4" name="Bildplatzhalter 3">
            <a:extLst>
              <a:ext uri="{FF2B5EF4-FFF2-40B4-BE49-F238E27FC236}">
                <a16:creationId xmlns:a16="http://schemas.microsoft.com/office/drawing/2014/main" id="{2E99BFC8-D908-D520-263D-4D3BE7E3045F}"/>
              </a:ext>
            </a:extLst>
          </p:cNvPr>
          <p:cNvSpPr>
            <a:spLocks noGrp="1"/>
          </p:cNvSpPr>
          <p:nvPr>
            <p:ph type="pic" sz="quarter" idx="10" hasCustomPrompt="1"/>
          </p:nvPr>
        </p:nvSpPr>
        <p:spPr>
          <a:xfrm>
            <a:off x="0" y="0"/>
            <a:ext cx="4057200" cy="6858000"/>
          </a:xfrm>
          <a:solidFill>
            <a:srgbClr val="D2108D"/>
          </a:solidFill>
          <a:ln w="12700">
            <a:noFill/>
          </a:ln>
        </p:spPr>
        <p:txBody>
          <a:bodyPr lIns="216000" tIns="216000" rIns="216000" bIns="216000" anchor="b"/>
          <a:lstStyle>
            <a:lvl1pPr>
              <a:defRPr>
                <a:solidFill>
                  <a:schemeClr val="bg1"/>
                </a:solidFill>
              </a:defRPr>
            </a:lvl1pPr>
          </a:lstStyle>
          <a:p>
            <a:r>
              <a:rPr lang="en-GB" noProof="0" dirty="0"/>
              <a:t>Image Placeholder</a:t>
            </a:r>
          </a:p>
        </p:txBody>
      </p:sp>
      <p:sp>
        <p:nvSpPr>
          <p:cNvPr id="6" name="Textplatzhalter 4">
            <a:extLst>
              <a:ext uri="{FF2B5EF4-FFF2-40B4-BE49-F238E27FC236}">
                <a16:creationId xmlns:a16="http://schemas.microsoft.com/office/drawing/2014/main" id="{E264DBBD-A17B-04A4-F5FC-619ACBB3212D}"/>
              </a:ext>
            </a:extLst>
          </p:cNvPr>
          <p:cNvSpPr>
            <a:spLocks noGrp="1"/>
          </p:cNvSpPr>
          <p:nvPr>
            <p:ph type="body" sz="quarter" idx="19" hasCustomPrompt="1"/>
          </p:nvPr>
        </p:nvSpPr>
        <p:spPr>
          <a:xfrm>
            <a:off x="468923" y="3124199"/>
            <a:ext cx="3119354" cy="2797175"/>
          </a:xfrm>
        </p:spPr>
        <p:txBody>
          <a:bodyPr anchor="t"/>
          <a:lstStyle>
            <a:lvl1pPr marL="0" indent="0" algn="l">
              <a:lnSpc>
                <a:spcPct val="110000"/>
              </a:lnSpc>
              <a:spcBef>
                <a:spcPts val="1200"/>
              </a:spcBef>
              <a:buFont typeface="Arial" panose="020B0604020202020204" pitchFamily="34" charset="0"/>
              <a:buNone/>
              <a:defRPr sz="1800" b="0">
                <a:solidFill>
                  <a:schemeClr val="bg1"/>
                </a:solidFill>
                <a:effectLst>
                  <a:outerShdw blurRad="50800" dist="38100" dir="2700000" algn="tl" rotWithShape="0">
                    <a:prstClr val="black">
                      <a:alpha val="40000"/>
                    </a:prstClr>
                  </a:outerShdw>
                </a:effectLst>
                <a:latin typeface="+mn-lt"/>
              </a:defRPr>
            </a:lvl1pPr>
            <a:lvl2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2pPr>
            <a:lvl3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3pPr>
            <a:lvl4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4pPr>
            <a:lvl5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5pPr>
            <a:lvl6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6pPr>
            <a:lvl7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7pPr>
            <a:lvl8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8pPr>
            <a:lvl9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3-Column Text</a:t>
            </a:r>
            <a:br>
              <a:rPr lang="en-GB" noProof="0" dirty="0"/>
            </a:br>
            <a:r>
              <a:rPr lang="en-GB" noProof="0" dirty="0"/>
              <a:t>Arial, 18 pt, white, left aligned</a:t>
            </a:r>
          </a:p>
        </p:txBody>
      </p:sp>
      <p:sp>
        <p:nvSpPr>
          <p:cNvPr id="10" name="Textplatzhalter 4">
            <a:extLst>
              <a:ext uri="{FF2B5EF4-FFF2-40B4-BE49-F238E27FC236}">
                <a16:creationId xmlns:a16="http://schemas.microsoft.com/office/drawing/2014/main" id="{1E7496E0-C109-6668-DD05-53913CC34F65}"/>
              </a:ext>
            </a:extLst>
          </p:cNvPr>
          <p:cNvSpPr>
            <a:spLocks noGrp="1"/>
          </p:cNvSpPr>
          <p:nvPr>
            <p:ph type="body" sz="quarter" idx="20" hasCustomPrompt="1"/>
          </p:nvPr>
        </p:nvSpPr>
        <p:spPr>
          <a:xfrm>
            <a:off x="4536324" y="3124199"/>
            <a:ext cx="3119354" cy="2797175"/>
          </a:xfrm>
        </p:spPr>
        <p:txBody>
          <a:bodyPr anchor="t"/>
          <a:lstStyle>
            <a:lvl1pPr marL="0" indent="0" algn="l">
              <a:lnSpc>
                <a:spcPct val="110000"/>
              </a:lnSpc>
              <a:spcBef>
                <a:spcPts val="1200"/>
              </a:spcBef>
              <a:buFont typeface="Arial" panose="020B0604020202020204" pitchFamily="34" charset="0"/>
              <a:buNone/>
              <a:defRPr sz="1800" b="0">
                <a:solidFill>
                  <a:schemeClr val="bg1"/>
                </a:solidFill>
                <a:effectLst>
                  <a:outerShdw blurRad="50800" dist="38100" dir="2700000" algn="tl" rotWithShape="0">
                    <a:prstClr val="black">
                      <a:alpha val="40000"/>
                    </a:prstClr>
                  </a:outerShdw>
                </a:effectLst>
                <a:latin typeface="+mn-lt"/>
              </a:defRPr>
            </a:lvl1pPr>
            <a:lvl2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2pPr>
            <a:lvl3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3pPr>
            <a:lvl4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4pPr>
            <a:lvl5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5pPr>
            <a:lvl6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6pPr>
            <a:lvl7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7pPr>
            <a:lvl8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8pPr>
            <a:lvl9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3-Column Text</a:t>
            </a:r>
            <a:br>
              <a:rPr lang="en-GB" noProof="0" dirty="0"/>
            </a:br>
            <a:r>
              <a:rPr lang="en-GB" noProof="0" dirty="0"/>
              <a:t>Arial, 18 pt, white, left aligned</a:t>
            </a:r>
          </a:p>
        </p:txBody>
      </p:sp>
      <p:sp>
        <p:nvSpPr>
          <p:cNvPr id="11" name="Textplatzhalter 4">
            <a:extLst>
              <a:ext uri="{FF2B5EF4-FFF2-40B4-BE49-F238E27FC236}">
                <a16:creationId xmlns:a16="http://schemas.microsoft.com/office/drawing/2014/main" id="{5CC8DC6C-A22B-9060-9C47-9FD44872C9B1}"/>
              </a:ext>
            </a:extLst>
          </p:cNvPr>
          <p:cNvSpPr>
            <a:spLocks noGrp="1"/>
          </p:cNvSpPr>
          <p:nvPr>
            <p:ph type="body" sz="quarter" idx="21" hasCustomPrompt="1"/>
          </p:nvPr>
        </p:nvSpPr>
        <p:spPr>
          <a:xfrm>
            <a:off x="8603724" y="3124199"/>
            <a:ext cx="3119354" cy="2797175"/>
          </a:xfrm>
        </p:spPr>
        <p:txBody>
          <a:bodyPr anchor="t"/>
          <a:lstStyle>
            <a:lvl1pPr marL="0" indent="0" algn="l">
              <a:lnSpc>
                <a:spcPct val="110000"/>
              </a:lnSpc>
              <a:spcBef>
                <a:spcPts val="1200"/>
              </a:spcBef>
              <a:buFont typeface="Arial" panose="020B0604020202020204" pitchFamily="34" charset="0"/>
              <a:buNone/>
              <a:defRPr sz="1800" b="0">
                <a:solidFill>
                  <a:schemeClr val="bg1"/>
                </a:solidFill>
                <a:effectLst>
                  <a:outerShdw blurRad="50800" dist="38100" dir="2700000" algn="tl" rotWithShape="0">
                    <a:prstClr val="black">
                      <a:alpha val="40000"/>
                    </a:prstClr>
                  </a:outerShdw>
                </a:effectLst>
                <a:latin typeface="+mn-lt"/>
              </a:defRPr>
            </a:lvl1pPr>
            <a:lvl2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2pPr>
            <a:lvl3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3pPr>
            <a:lvl4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4pPr>
            <a:lvl5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5pPr>
            <a:lvl6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6pPr>
            <a:lvl7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7pPr>
            <a:lvl8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8pPr>
            <a:lvl9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3-Column Text</a:t>
            </a:r>
            <a:br>
              <a:rPr lang="en-GB" noProof="0" dirty="0"/>
            </a:br>
            <a:r>
              <a:rPr lang="en-GB" noProof="0" dirty="0"/>
              <a:t>Arial, 18 pt, white, left aligned</a:t>
            </a:r>
          </a:p>
        </p:txBody>
      </p:sp>
      <p:sp>
        <p:nvSpPr>
          <p:cNvPr id="3" name="SmartArt-Platzhalter 5">
            <a:extLst>
              <a:ext uri="{FF2B5EF4-FFF2-40B4-BE49-F238E27FC236}">
                <a16:creationId xmlns:a16="http://schemas.microsoft.com/office/drawing/2014/main" id="{6ABCA5BC-4B22-3F1B-51FD-31BCF514B4C2}"/>
              </a:ext>
            </a:extLst>
          </p:cNvPr>
          <p:cNvSpPr>
            <a:spLocks noGrp="1"/>
          </p:cNvSpPr>
          <p:nvPr>
            <p:ph type="dgm" sz="quarter" idx="11"/>
          </p:nvPr>
        </p:nvSpPr>
        <p:spPr>
          <a:xfrm>
            <a:off x="11228400" y="399599"/>
            <a:ext cx="497477" cy="647783"/>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r>
              <a:rPr lang="en-GB"/>
              <a:t>Click icon to add SmartArt graphic</a:t>
            </a:r>
            <a:endParaRPr lang="de-CH"/>
          </a:p>
        </p:txBody>
      </p:sp>
      <p:sp>
        <p:nvSpPr>
          <p:cNvPr id="5" name="Date Placeholder 3">
            <a:extLst>
              <a:ext uri="{FF2B5EF4-FFF2-40B4-BE49-F238E27FC236}">
                <a16:creationId xmlns:a16="http://schemas.microsoft.com/office/drawing/2014/main" id="{353B671B-11B8-5EB5-1223-D11D272869C4}"/>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12" name="Slide Number Placeholder 5">
            <a:extLst>
              <a:ext uri="{FF2B5EF4-FFF2-40B4-BE49-F238E27FC236}">
                <a16:creationId xmlns:a16="http://schemas.microsoft.com/office/drawing/2014/main" id="{C1B441EE-3C96-1FDB-E79B-71F2D5059661}"/>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3984580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T+4IB">
    <p:bg>
      <p:bgPr>
        <a:solidFill>
          <a:schemeClr val="bg1"/>
        </a:solidFill>
        <a:effectLst/>
      </p:bgPr>
    </p:bg>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2E99BFC8-D908-D520-263D-4D3BE7E3045F}"/>
              </a:ext>
            </a:extLst>
          </p:cNvPr>
          <p:cNvSpPr>
            <a:spLocks noGrp="1"/>
          </p:cNvSpPr>
          <p:nvPr>
            <p:ph type="pic" sz="quarter" idx="10" hasCustomPrompt="1"/>
          </p:nvPr>
        </p:nvSpPr>
        <p:spPr>
          <a:xfrm>
            <a:off x="0" y="0"/>
            <a:ext cx="6090600" cy="3423600"/>
          </a:xfrm>
          <a:solidFill>
            <a:srgbClr val="D2108D"/>
          </a:solidFill>
          <a:ln w="12700">
            <a:noFill/>
          </a:ln>
        </p:spPr>
        <p:txBody>
          <a:bodyPr lIns="216000" tIns="216000" rIns="216000" bIns="108000" anchor="t"/>
          <a:lstStyle>
            <a:lvl1pPr>
              <a:defRPr>
                <a:solidFill>
                  <a:schemeClr val="bg1"/>
                </a:solidFill>
              </a:defRPr>
            </a:lvl1pPr>
          </a:lstStyle>
          <a:p>
            <a:r>
              <a:rPr lang="en-GB" noProof="0" dirty="0"/>
              <a:t>Image Placeholder</a:t>
            </a:r>
          </a:p>
        </p:txBody>
      </p:sp>
      <p:sp>
        <p:nvSpPr>
          <p:cNvPr id="3" name="Bildplatzhalter 3">
            <a:extLst>
              <a:ext uri="{FF2B5EF4-FFF2-40B4-BE49-F238E27FC236}">
                <a16:creationId xmlns:a16="http://schemas.microsoft.com/office/drawing/2014/main" id="{7F5E1F9A-AE9C-97D8-0568-8597094C67BC}"/>
              </a:ext>
            </a:extLst>
          </p:cNvPr>
          <p:cNvSpPr>
            <a:spLocks noGrp="1"/>
          </p:cNvSpPr>
          <p:nvPr>
            <p:ph type="pic" sz="quarter" idx="19" hasCustomPrompt="1"/>
          </p:nvPr>
        </p:nvSpPr>
        <p:spPr>
          <a:xfrm>
            <a:off x="6101400" y="0"/>
            <a:ext cx="6090600" cy="3423600"/>
          </a:xfrm>
          <a:solidFill>
            <a:srgbClr val="D2108D"/>
          </a:solidFill>
          <a:ln w="12700">
            <a:noFill/>
          </a:ln>
        </p:spPr>
        <p:txBody>
          <a:bodyPr lIns="216000" tIns="216000" rIns="216000" bIns="108000" anchor="t"/>
          <a:lstStyle>
            <a:lvl1pPr>
              <a:defRPr>
                <a:solidFill>
                  <a:schemeClr val="bg1"/>
                </a:solidFill>
              </a:defRPr>
            </a:lvl1pPr>
          </a:lstStyle>
          <a:p>
            <a:r>
              <a:rPr lang="de-CH"/>
              <a:t>Image Placeholder</a:t>
            </a:r>
          </a:p>
        </p:txBody>
      </p:sp>
      <p:sp>
        <p:nvSpPr>
          <p:cNvPr id="10" name="Bildplatzhalter 3">
            <a:extLst>
              <a:ext uri="{FF2B5EF4-FFF2-40B4-BE49-F238E27FC236}">
                <a16:creationId xmlns:a16="http://schemas.microsoft.com/office/drawing/2014/main" id="{FBD03FEE-4DCD-7D90-DAEB-5905A8023760}"/>
              </a:ext>
            </a:extLst>
          </p:cNvPr>
          <p:cNvSpPr>
            <a:spLocks noGrp="1"/>
          </p:cNvSpPr>
          <p:nvPr>
            <p:ph type="pic" sz="quarter" idx="20" hasCustomPrompt="1"/>
          </p:nvPr>
        </p:nvSpPr>
        <p:spPr>
          <a:xfrm>
            <a:off x="0" y="3434400"/>
            <a:ext cx="6090600" cy="3423600"/>
          </a:xfrm>
          <a:solidFill>
            <a:srgbClr val="D2108D"/>
          </a:solidFill>
          <a:ln w="12700">
            <a:noFill/>
          </a:ln>
        </p:spPr>
        <p:txBody>
          <a:bodyPr lIns="216000" tIns="216000" rIns="216000" bIns="108000" anchor="t"/>
          <a:lstStyle>
            <a:lvl1pPr>
              <a:defRPr>
                <a:solidFill>
                  <a:schemeClr val="bg1"/>
                </a:solidFill>
              </a:defRPr>
            </a:lvl1pPr>
          </a:lstStyle>
          <a:p>
            <a:r>
              <a:rPr lang="de-CH"/>
              <a:t>Image Placeholder</a:t>
            </a:r>
          </a:p>
        </p:txBody>
      </p:sp>
      <p:sp>
        <p:nvSpPr>
          <p:cNvPr id="11" name="Bildplatzhalter 3">
            <a:extLst>
              <a:ext uri="{FF2B5EF4-FFF2-40B4-BE49-F238E27FC236}">
                <a16:creationId xmlns:a16="http://schemas.microsoft.com/office/drawing/2014/main" id="{5FEA1EA0-5562-219A-FDDC-70D80236841D}"/>
              </a:ext>
            </a:extLst>
          </p:cNvPr>
          <p:cNvSpPr>
            <a:spLocks noGrp="1"/>
          </p:cNvSpPr>
          <p:nvPr>
            <p:ph type="pic" sz="quarter" idx="21" hasCustomPrompt="1"/>
          </p:nvPr>
        </p:nvSpPr>
        <p:spPr>
          <a:xfrm>
            <a:off x="6101400" y="3434400"/>
            <a:ext cx="6090600" cy="3423600"/>
          </a:xfrm>
          <a:solidFill>
            <a:srgbClr val="D2108D"/>
          </a:solidFill>
          <a:ln w="12700">
            <a:noFill/>
          </a:ln>
        </p:spPr>
        <p:txBody>
          <a:bodyPr lIns="216000" tIns="216000" rIns="216000" bIns="108000" anchor="t"/>
          <a:lstStyle>
            <a:lvl1pPr>
              <a:defRPr>
                <a:solidFill>
                  <a:schemeClr val="bg1"/>
                </a:solidFill>
              </a:defRPr>
            </a:lvl1pPr>
          </a:lstStyle>
          <a:p>
            <a:r>
              <a:rPr lang="de-CH"/>
              <a:t>Image Placeholder</a:t>
            </a:r>
          </a:p>
        </p:txBody>
      </p:sp>
      <p:sp>
        <p:nvSpPr>
          <p:cNvPr id="5" name="Textplatzhalter 4">
            <a:extLst>
              <a:ext uri="{FF2B5EF4-FFF2-40B4-BE49-F238E27FC236}">
                <a16:creationId xmlns:a16="http://schemas.microsoft.com/office/drawing/2014/main" id="{4F187DF8-0AC2-49DE-999A-CBC0F45FA378}"/>
              </a:ext>
            </a:extLst>
          </p:cNvPr>
          <p:cNvSpPr>
            <a:spLocks noGrp="1"/>
          </p:cNvSpPr>
          <p:nvPr>
            <p:ph type="body" sz="quarter" idx="12" hasCustomPrompt="1"/>
          </p:nvPr>
        </p:nvSpPr>
        <p:spPr>
          <a:xfrm>
            <a:off x="937847" y="1581150"/>
            <a:ext cx="4689230" cy="1391309"/>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6" name="Textplatzhalter 4">
            <a:extLst>
              <a:ext uri="{FF2B5EF4-FFF2-40B4-BE49-F238E27FC236}">
                <a16:creationId xmlns:a16="http://schemas.microsoft.com/office/drawing/2014/main" id="{C0B8E777-CE26-4125-6914-F3392533DF02}"/>
              </a:ext>
            </a:extLst>
          </p:cNvPr>
          <p:cNvSpPr>
            <a:spLocks noGrp="1"/>
          </p:cNvSpPr>
          <p:nvPr>
            <p:ph type="body" sz="quarter" idx="25" hasCustomPrompt="1"/>
          </p:nvPr>
        </p:nvSpPr>
        <p:spPr>
          <a:xfrm>
            <a:off x="6564923" y="1581150"/>
            <a:ext cx="4689230" cy="1391309"/>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8" name="Textplatzhalter 4">
            <a:extLst>
              <a:ext uri="{FF2B5EF4-FFF2-40B4-BE49-F238E27FC236}">
                <a16:creationId xmlns:a16="http://schemas.microsoft.com/office/drawing/2014/main" id="{0A81CF8B-A37E-09B1-47B9-4F88C24C854C}"/>
              </a:ext>
            </a:extLst>
          </p:cNvPr>
          <p:cNvSpPr>
            <a:spLocks noGrp="1"/>
          </p:cNvSpPr>
          <p:nvPr>
            <p:ph type="body" sz="quarter" idx="27" hasCustomPrompt="1"/>
          </p:nvPr>
        </p:nvSpPr>
        <p:spPr>
          <a:xfrm>
            <a:off x="937847" y="5015550"/>
            <a:ext cx="4689230" cy="1391309"/>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13" name="Textplatzhalter 4">
            <a:extLst>
              <a:ext uri="{FF2B5EF4-FFF2-40B4-BE49-F238E27FC236}">
                <a16:creationId xmlns:a16="http://schemas.microsoft.com/office/drawing/2014/main" id="{A07C3E46-41C2-47CB-D2FD-25B518F0CEBC}"/>
              </a:ext>
            </a:extLst>
          </p:cNvPr>
          <p:cNvSpPr>
            <a:spLocks noGrp="1"/>
          </p:cNvSpPr>
          <p:nvPr>
            <p:ph type="body" sz="quarter" idx="28" hasCustomPrompt="1"/>
          </p:nvPr>
        </p:nvSpPr>
        <p:spPr>
          <a:xfrm>
            <a:off x="6564923" y="5015551"/>
            <a:ext cx="4689230" cy="1391309"/>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18" name="SmartArt-Platzhalter 5">
            <a:extLst>
              <a:ext uri="{FF2B5EF4-FFF2-40B4-BE49-F238E27FC236}">
                <a16:creationId xmlns:a16="http://schemas.microsoft.com/office/drawing/2014/main" id="{CFA5C265-66CB-EA9E-1006-215F841338C0}"/>
              </a:ext>
            </a:extLst>
          </p:cNvPr>
          <p:cNvSpPr>
            <a:spLocks noGrp="1"/>
          </p:cNvSpPr>
          <p:nvPr>
            <p:ph type="dgm" sz="quarter" idx="11"/>
          </p:nvPr>
        </p:nvSpPr>
        <p:spPr>
          <a:xfrm>
            <a:off x="11228400" y="399599"/>
            <a:ext cx="497477" cy="647783"/>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r>
              <a:rPr lang="en-GB"/>
              <a:t>Click icon to add SmartArt graphic</a:t>
            </a:r>
            <a:endParaRPr lang="de-CH"/>
          </a:p>
        </p:txBody>
      </p:sp>
      <p:sp>
        <p:nvSpPr>
          <p:cNvPr id="2" name="Date Placeholder 3">
            <a:extLst>
              <a:ext uri="{FF2B5EF4-FFF2-40B4-BE49-F238E27FC236}">
                <a16:creationId xmlns:a16="http://schemas.microsoft.com/office/drawing/2014/main" id="{4D698EEB-8508-290B-719E-40DC2BFCD997}"/>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12" name="Slide Number Placeholder 5">
            <a:extLst>
              <a:ext uri="{FF2B5EF4-FFF2-40B4-BE49-F238E27FC236}">
                <a16:creationId xmlns:a16="http://schemas.microsoft.com/office/drawing/2014/main" id="{712B761F-D416-8958-C975-EAF67347795E}"/>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10026958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6T+6IB">
    <p:bg>
      <p:bgPr>
        <a:solidFill>
          <a:schemeClr val="bg1"/>
        </a:solidFill>
        <a:effectLst/>
      </p:bgPr>
    </p:bg>
    <p:spTree>
      <p:nvGrpSpPr>
        <p:cNvPr id="1" name=""/>
        <p:cNvGrpSpPr/>
        <p:nvPr/>
      </p:nvGrpSpPr>
      <p:grpSpPr>
        <a:xfrm>
          <a:off x="0" y="0"/>
          <a:ext cx="0" cy="0"/>
          <a:chOff x="0" y="0"/>
          <a:chExt cx="0" cy="0"/>
        </a:xfrm>
      </p:grpSpPr>
      <p:sp>
        <p:nvSpPr>
          <p:cNvPr id="5" name="Bildplatzhalter 3">
            <a:extLst>
              <a:ext uri="{FF2B5EF4-FFF2-40B4-BE49-F238E27FC236}">
                <a16:creationId xmlns:a16="http://schemas.microsoft.com/office/drawing/2014/main" id="{6181CF1F-30E6-36E0-B375-631C095847E1}"/>
              </a:ext>
            </a:extLst>
          </p:cNvPr>
          <p:cNvSpPr>
            <a:spLocks noGrp="1"/>
          </p:cNvSpPr>
          <p:nvPr>
            <p:ph type="pic" sz="quarter" idx="20" hasCustomPrompt="1"/>
          </p:nvPr>
        </p:nvSpPr>
        <p:spPr>
          <a:xfrm>
            <a:off x="8135200" y="0"/>
            <a:ext cx="4056800" cy="3423600"/>
          </a:xfrm>
          <a:solidFill>
            <a:srgbClr val="D2108D"/>
          </a:solidFill>
          <a:ln w="12700">
            <a:noFill/>
          </a:ln>
        </p:spPr>
        <p:txBody>
          <a:bodyPr lIns="216000" tIns="108000" rIns="216000" bIns="108000" anchor="t"/>
          <a:lstStyle>
            <a:lvl1pPr>
              <a:defRPr>
                <a:solidFill>
                  <a:schemeClr val="bg1"/>
                </a:solidFill>
              </a:defRPr>
            </a:lvl1pPr>
          </a:lstStyle>
          <a:p>
            <a:r>
              <a:rPr lang="de-CH"/>
              <a:t>Image Placeholder</a:t>
            </a:r>
          </a:p>
        </p:txBody>
      </p:sp>
      <p:sp>
        <p:nvSpPr>
          <p:cNvPr id="4" name="Bildplatzhalter 3">
            <a:extLst>
              <a:ext uri="{FF2B5EF4-FFF2-40B4-BE49-F238E27FC236}">
                <a16:creationId xmlns:a16="http://schemas.microsoft.com/office/drawing/2014/main" id="{2E99BFC8-D908-D520-263D-4D3BE7E3045F}"/>
              </a:ext>
            </a:extLst>
          </p:cNvPr>
          <p:cNvSpPr>
            <a:spLocks noGrp="1"/>
          </p:cNvSpPr>
          <p:nvPr>
            <p:ph type="pic" sz="quarter" idx="10" hasCustomPrompt="1"/>
          </p:nvPr>
        </p:nvSpPr>
        <p:spPr>
          <a:xfrm>
            <a:off x="0" y="0"/>
            <a:ext cx="4056800" cy="3423600"/>
          </a:xfrm>
          <a:solidFill>
            <a:srgbClr val="D2108D"/>
          </a:solidFill>
          <a:ln w="12700">
            <a:noFill/>
          </a:ln>
        </p:spPr>
        <p:txBody>
          <a:bodyPr lIns="216000" tIns="108000" rIns="216000" bIns="108000" anchor="t"/>
          <a:lstStyle>
            <a:lvl1pPr>
              <a:defRPr>
                <a:solidFill>
                  <a:schemeClr val="bg1"/>
                </a:solidFill>
              </a:defRPr>
            </a:lvl1pPr>
          </a:lstStyle>
          <a:p>
            <a:r>
              <a:rPr lang="de-CH"/>
              <a:t>Image Placeholder</a:t>
            </a:r>
          </a:p>
        </p:txBody>
      </p:sp>
      <p:sp>
        <p:nvSpPr>
          <p:cNvPr id="2" name="Bildplatzhalter 3">
            <a:extLst>
              <a:ext uri="{FF2B5EF4-FFF2-40B4-BE49-F238E27FC236}">
                <a16:creationId xmlns:a16="http://schemas.microsoft.com/office/drawing/2014/main" id="{B09398C8-55E0-2686-999B-D58C6499FA03}"/>
              </a:ext>
            </a:extLst>
          </p:cNvPr>
          <p:cNvSpPr>
            <a:spLocks noGrp="1"/>
          </p:cNvSpPr>
          <p:nvPr>
            <p:ph type="pic" sz="quarter" idx="19" hasCustomPrompt="1"/>
          </p:nvPr>
        </p:nvSpPr>
        <p:spPr>
          <a:xfrm>
            <a:off x="4067600" y="0"/>
            <a:ext cx="4056800" cy="3423600"/>
          </a:xfrm>
          <a:solidFill>
            <a:srgbClr val="D2108D"/>
          </a:solidFill>
          <a:ln w="12700">
            <a:noFill/>
          </a:ln>
        </p:spPr>
        <p:txBody>
          <a:bodyPr lIns="216000" tIns="108000" rIns="216000" bIns="108000" anchor="t"/>
          <a:lstStyle>
            <a:lvl1pPr>
              <a:defRPr>
                <a:solidFill>
                  <a:schemeClr val="bg1"/>
                </a:solidFill>
              </a:defRPr>
            </a:lvl1pPr>
          </a:lstStyle>
          <a:p>
            <a:r>
              <a:rPr lang="de-CH"/>
              <a:t>Image Placeholder</a:t>
            </a:r>
          </a:p>
        </p:txBody>
      </p:sp>
      <p:sp>
        <p:nvSpPr>
          <p:cNvPr id="7" name="Bildplatzhalter 3">
            <a:extLst>
              <a:ext uri="{FF2B5EF4-FFF2-40B4-BE49-F238E27FC236}">
                <a16:creationId xmlns:a16="http://schemas.microsoft.com/office/drawing/2014/main" id="{D37ECC04-7853-9A2F-A5D6-06265A69C5A5}"/>
              </a:ext>
            </a:extLst>
          </p:cNvPr>
          <p:cNvSpPr>
            <a:spLocks noGrp="1"/>
          </p:cNvSpPr>
          <p:nvPr>
            <p:ph type="pic" sz="quarter" idx="21" hasCustomPrompt="1"/>
          </p:nvPr>
        </p:nvSpPr>
        <p:spPr>
          <a:xfrm>
            <a:off x="0" y="3434400"/>
            <a:ext cx="4056800" cy="3423600"/>
          </a:xfrm>
          <a:solidFill>
            <a:srgbClr val="D2108D"/>
          </a:solidFill>
          <a:ln w="12700">
            <a:noFill/>
          </a:ln>
        </p:spPr>
        <p:txBody>
          <a:bodyPr lIns="216000" tIns="216000" rIns="216000" bIns="108000" anchor="b"/>
          <a:lstStyle>
            <a:lvl1pPr>
              <a:defRPr>
                <a:solidFill>
                  <a:schemeClr val="bg1"/>
                </a:solidFill>
              </a:defRPr>
            </a:lvl1pPr>
          </a:lstStyle>
          <a:p>
            <a:r>
              <a:rPr lang="de-CH"/>
              <a:t>Image Placeholder</a:t>
            </a:r>
          </a:p>
        </p:txBody>
      </p:sp>
      <p:sp>
        <p:nvSpPr>
          <p:cNvPr id="8" name="Bildplatzhalter 3">
            <a:extLst>
              <a:ext uri="{FF2B5EF4-FFF2-40B4-BE49-F238E27FC236}">
                <a16:creationId xmlns:a16="http://schemas.microsoft.com/office/drawing/2014/main" id="{DA0933D5-505E-BF1C-C98B-A0FDFCE965FD}"/>
              </a:ext>
            </a:extLst>
          </p:cNvPr>
          <p:cNvSpPr>
            <a:spLocks noGrp="1"/>
          </p:cNvSpPr>
          <p:nvPr>
            <p:ph type="pic" sz="quarter" idx="22" hasCustomPrompt="1"/>
          </p:nvPr>
        </p:nvSpPr>
        <p:spPr>
          <a:xfrm>
            <a:off x="4067600" y="3434400"/>
            <a:ext cx="4056800" cy="3423600"/>
          </a:xfrm>
          <a:solidFill>
            <a:srgbClr val="D2108D"/>
          </a:solidFill>
          <a:ln w="12700">
            <a:noFill/>
          </a:ln>
        </p:spPr>
        <p:txBody>
          <a:bodyPr lIns="216000" tIns="216000" rIns="216000" bIns="108000" anchor="b"/>
          <a:lstStyle>
            <a:lvl1pPr>
              <a:defRPr>
                <a:solidFill>
                  <a:schemeClr val="bg1"/>
                </a:solidFill>
              </a:defRPr>
            </a:lvl1pPr>
          </a:lstStyle>
          <a:p>
            <a:r>
              <a:rPr lang="de-CH"/>
              <a:t>Image Placeholder</a:t>
            </a:r>
          </a:p>
        </p:txBody>
      </p:sp>
      <p:sp>
        <p:nvSpPr>
          <p:cNvPr id="13" name="Bildplatzhalter 3">
            <a:extLst>
              <a:ext uri="{FF2B5EF4-FFF2-40B4-BE49-F238E27FC236}">
                <a16:creationId xmlns:a16="http://schemas.microsoft.com/office/drawing/2014/main" id="{9EC722AD-49A0-EEF0-464A-3B723682E99D}"/>
              </a:ext>
            </a:extLst>
          </p:cNvPr>
          <p:cNvSpPr>
            <a:spLocks noGrp="1"/>
          </p:cNvSpPr>
          <p:nvPr>
            <p:ph type="pic" sz="quarter" idx="23" hasCustomPrompt="1"/>
          </p:nvPr>
        </p:nvSpPr>
        <p:spPr>
          <a:xfrm>
            <a:off x="8135200" y="3434400"/>
            <a:ext cx="4056800" cy="3423600"/>
          </a:xfrm>
          <a:solidFill>
            <a:srgbClr val="D2108D"/>
          </a:solidFill>
          <a:ln w="12700">
            <a:noFill/>
          </a:ln>
        </p:spPr>
        <p:txBody>
          <a:bodyPr lIns="216000" tIns="216000" rIns="216000" bIns="108000" anchor="b"/>
          <a:lstStyle>
            <a:lvl1pPr>
              <a:defRPr>
                <a:solidFill>
                  <a:schemeClr val="bg1"/>
                </a:solidFill>
              </a:defRPr>
            </a:lvl1pPr>
          </a:lstStyle>
          <a:p>
            <a:r>
              <a:rPr lang="de-CH"/>
              <a:t>Image Placeholder</a:t>
            </a:r>
          </a:p>
        </p:txBody>
      </p:sp>
      <p:sp>
        <p:nvSpPr>
          <p:cNvPr id="3" name="Textplatzhalter 4">
            <a:extLst>
              <a:ext uri="{FF2B5EF4-FFF2-40B4-BE49-F238E27FC236}">
                <a16:creationId xmlns:a16="http://schemas.microsoft.com/office/drawing/2014/main" id="{620907A4-1574-D634-5960-45663CBAFB07}"/>
              </a:ext>
            </a:extLst>
          </p:cNvPr>
          <p:cNvSpPr>
            <a:spLocks noGrp="1"/>
          </p:cNvSpPr>
          <p:nvPr>
            <p:ph type="body" sz="quarter" idx="12" hasCustomPrompt="1"/>
          </p:nvPr>
        </p:nvSpPr>
        <p:spPr>
          <a:xfrm>
            <a:off x="468923" y="451141"/>
            <a:ext cx="3119354" cy="2612458"/>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6" name="Textplatzhalter 4">
            <a:extLst>
              <a:ext uri="{FF2B5EF4-FFF2-40B4-BE49-F238E27FC236}">
                <a16:creationId xmlns:a16="http://schemas.microsoft.com/office/drawing/2014/main" id="{AFBE1064-816E-B03D-B92D-BC11B67FF3A1}"/>
              </a:ext>
            </a:extLst>
          </p:cNvPr>
          <p:cNvSpPr>
            <a:spLocks noGrp="1"/>
          </p:cNvSpPr>
          <p:nvPr>
            <p:ph type="body" sz="quarter" idx="29" hasCustomPrompt="1"/>
          </p:nvPr>
        </p:nvSpPr>
        <p:spPr>
          <a:xfrm>
            <a:off x="4536324" y="451141"/>
            <a:ext cx="3119354" cy="2612458"/>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10" name="Textplatzhalter 4">
            <a:extLst>
              <a:ext uri="{FF2B5EF4-FFF2-40B4-BE49-F238E27FC236}">
                <a16:creationId xmlns:a16="http://schemas.microsoft.com/office/drawing/2014/main" id="{794D695A-6379-AE12-4561-221C2A05A6AF}"/>
              </a:ext>
            </a:extLst>
          </p:cNvPr>
          <p:cNvSpPr>
            <a:spLocks noGrp="1"/>
          </p:cNvSpPr>
          <p:nvPr>
            <p:ph type="body" sz="quarter" idx="30" hasCustomPrompt="1"/>
          </p:nvPr>
        </p:nvSpPr>
        <p:spPr>
          <a:xfrm>
            <a:off x="8603725" y="1581150"/>
            <a:ext cx="3119354" cy="1482449"/>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11" name="Textplatzhalter 4">
            <a:extLst>
              <a:ext uri="{FF2B5EF4-FFF2-40B4-BE49-F238E27FC236}">
                <a16:creationId xmlns:a16="http://schemas.microsoft.com/office/drawing/2014/main" id="{DCBC5F7F-7524-9228-C498-77B3F6BE9FEE}"/>
              </a:ext>
            </a:extLst>
          </p:cNvPr>
          <p:cNvSpPr>
            <a:spLocks noGrp="1"/>
          </p:cNvSpPr>
          <p:nvPr>
            <p:ph type="body" sz="quarter" idx="31" hasCustomPrompt="1"/>
          </p:nvPr>
        </p:nvSpPr>
        <p:spPr>
          <a:xfrm>
            <a:off x="468923" y="3794401"/>
            <a:ext cx="3119354" cy="2612458"/>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12" name="Textplatzhalter 4">
            <a:extLst>
              <a:ext uri="{FF2B5EF4-FFF2-40B4-BE49-F238E27FC236}">
                <a16:creationId xmlns:a16="http://schemas.microsoft.com/office/drawing/2014/main" id="{94E61D33-FC02-F350-F412-4E7D8E1DA0EF}"/>
              </a:ext>
            </a:extLst>
          </p:cNvPr>
          <p:cNvSpPr>
            <a:spLocks noGrp="1"/>
          </p:cNvSpPr>
          <p:nvPr>
            <p:ph type="body" sz="quarter" idx="32" hasCustomPrompt="1"/>
          </p:nvPr>
        </p:nvSpPr>
        <p:spPr>
          <a:xfrm>
            <a:off x="4536324" y="3794401"/>
            <a:ext cx="3119354" cy="2612458"/>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14" name="Textplatzhalter 4">
            <a:extLst>
              <a:ext uri="{FF2B5EF4-FFF2-40B4-BE49-F238E27FC236}">
                <a16:creationId xmlns:a16="http://schemas.microsoft.com/office/drawing/2014/main" id="{CB1DFC4C-4616-3BC0-218F-3B9D8E7FA0A3}"/>
              </a:ext>
            </a:extLst>
          </p:cNvPr>
          <p:cNvSpPr>
            <a:spLocks noGrp="1"/>
          </p:cNvSpPr>
          <p:nvPr>
            <p:ph type="body" sz="quarter" idx="33" hasCustomPrompt="1"/>
          </p:nvPr>
        </p:nvSpPr>
        <p:spPr>
          <a:xfrm>
            <a:off x="8603724" y="3794401"/>
            <a:ext cx="3119354" cy="2612458"/>
          </a:xfrm>
        </p:spPr>
        <p:txBody>
          <a:bodyPr anchor="b"/>
          <a:lstStyle>
            <a:lvl1pPr marL="0" indent="0" algn="l">
              <a:lnSpc>
                <a:spcPct val="120000"/>
              </a:lnSpc>
              <a:spcBef>
                <a:spcPts val="1200"/>
              </a:spcBef>
              <a:buFont typeface="Arial" panose="020B0604020202020204" pitchFamily="34" charset="0"/>
              <a:buNone/>
              <a:defRPr sz="1500" b="0">
                <a:solidFill>
                  <a:schemeClr val="bg1"/>
                </a:solidFill>
                <a:effectLst>
                  <a:outerShdw blurRad="50800" dist="38100" dir="2700000" algn="tl" rotWithShape="0">
                    <a:prstClr val="black">
                      <a:alpha val="40000"/>
                    </a:prstClr>
                  </a:outerShdw>
                </a:effectLst>
                <a:latin typeface="+mn-lt"/>
              </a:defRPr>
            </a:lvl1pPr>
            <a:lvl2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l">
              <a:lnSpc>
                <a:spcPct val="120000"/>
              </a:lnSpc>
              <a:spcBef>
                <a:spcPts val="120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l">
              <a:lnSpc>
                <a:spcPct val="120000"/>
              </a:lnSpc>
              <a:spcBef>
                <a:spcPts val="120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4-Column Text </a:t>
            </a:r>
            <a:br>
              <a:rPr lang="en-GB" noProof="0" dirty="0"/>
            </a:br>
            <a:r>
              <a:rPr lang="en-GB" noProof="0" dirty="0"/>
              <a:t>Arial, 15 pt, white, left aligned</a:t>
            </a:r>
          </a:p>
        </p:txBody>
      </p:sp>
      <p:sp>
        <p:nvSpPr>
          <p:cNvPr id="27" name="SmartArt-Platzhalter 5">
            <a:extLst>
              <a:ext uri="{FF2B5EF4-FFF2-40B4-BE49-F238E27FC236}">
                <a16:creationId xmlns:a16="http://schemas.microsoft.com/office/drawing/2014/main" id="{014D9550-C751-E6B9-C1DE-A91B8E41A10C}"/>
              </a:ext>
            </a:extLst>
          </p:cNvPr>
          <p:cNvSpPr>
            <a:spLocks noGrp="1"/>
          </p:cNvSpPr>
          <p:nvPr>
            <p:ph type="dgm" sz="quarter" idx="11"/>
          </p:nvPr>
        </p:nvSpPr>
        <p:spPr>
          <a:xfrm>
            <a:off x="11228400" y="399599"/>
            <a:ext cx="497477" cy="647783"/>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r>
              <a:rPr lang="en-GB"/>
              <a:t>Click icon to add SmartArt graphic</a:t>
            </a:r>
            <a:endParaRPr lang="de-CH"/>
          </a:p>
        </p:txBody>
      </p:sp>
      <p:sp>
        <p:nvSpPr>
          <p:cNvPr id="9" name="Date Placeholder 3">
            <a:extLst>
              <a:ext uri="{FF2B5EF4-FFF2-40B4-BE49-F238E27FC236}">
                <a16:creationId xmlns:a16="http://schemas.microsoft.com/office/drawing/2014/main" id="{F6299F04-C96D-4539-6FD6-68641829E92D}"/>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17" name="Slide Number Placeholder 5">
            <a:extLst>
              <a:ext uri="{FF2B5EF4-FFF2-40B4-BE49-F238E27FC236}">
                <a16:creationId xmlns:a16="http://schemas.microsoft.com/office/drawing/2014/main" id="{ABC3BE50-95F9-93B1-7C3C-AA620931BD5C}"/>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3846475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_01">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D2C10E57-699A-8121-DD38-6408EA13F28E}"/>
              </a:ext>
            </a:extLst>
          </p:cNvPr>
          <p:cNvGraphicFramePr>
            <a:graphicFrameLocks noChangeAspect="1"/>
          </p:cNvGraphicFramePr>
          <p:nvPr userDrawn="1">
            <p:custDataLst>
              <p:tags r:id="rId1"/>
            </p:custDataLst>
            <p:extLst>
              <p:ext uri="{D42A27DB-BD31-4B8C-83A1-F6EECF244321}">
                <p14:modId xmlns:p14="http://schemas.microsoft.com/office/powerpoint/2010/main" val="1784796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5" name="Objekt 4" hidden="1">
                        <a:extLst>
                          <a:ext uri="{FF2B5EF4-FFF2-40B4-BE49-F238E27FC236}">
                            <a16:creationId xmlns:a16="http://schemas.microsoft.com/office/drawing/2014/main" id="{D2C10E57-699A-8121-DD38-6408EA13F28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2E99BFC8-D908-D520-263D-4D3BE7E3045F}"/>
              </a:ext>
            </a:extLst>
          </p:cNvPr>
          <p:cNvSpPr>
            <a:spLocks noGrp="1"/>
          </p:cNvSpPr>
          <p:nvPr>
            <p:ph type="pic" sz="quarter" idx="10" hasCustomPrompt="1"/>
          </p:nvPr>
        </p:nvSpPr>
        <p:spPr>
          <a:xfrm>
            <a:off x="0" y="0"/>
            <a:ext cx="6096000" cy="6858000"/>
          </a:xfrm>
          <a:solidFill>
            <a:srgbClr val="D2108D"/>
          </a:solidFill>
          <a:ln w="12700">
            <a:noFill/>
          </a:ln>
        </p:spPr>
        <p:txBody>
          <a:bodyPr lIns="216000" tIns="216000" rIns="216000" bIns="216000" anchor="b"/>
          <a:lstStyle>
            <a:lvl1pPr>
              <a:defRPr>
                <a:solidFill>
                  <a:schemeClr val="bg1"/>
                </a:solidFill>
              </a:defRPr>
            </a:lvl1pPr>
          </a:lstStyle>
          <a:p>
            <a:r>
              <a:rPr lang="de-CH"/>
              <a:t>Image Placeholder</a:t>
            </a:r>
          </a:p>
        </p:txBody>
      </p:sp>
      <p:sp>
        <p:nvSpPr>
          <p:cNvPr id="3" name="Bildplatzhalter 3">
            <a:extLst>
              <a:ext uri="{FF2B5EF4-FFF2-40B4-BE49-F238E27FC236}">
                <a16:creationId xmlns:a16="http://schemas.microsoft.com/office/drawing/2014/main" id="{67ADA526-E9DC-DEBD-F809-B955DE3BE727}"/>
              </a:ext>
            </a:extLst>
          </p:cNvPr>
          <p:cNvSpPr>
            <a:spLocks noGrp="1"/>
          </p:cNvSpPr>
          <p:nvPr>
            <p:ph type="pic" sz="quarter" idx="11" hasCustomPrompt="1"/>
          </p:nvPr>
        </p:nvSpPr>
        <p:spPr>
          <a:xfrm>
            <a:off x="5626101" y="3429000"/>
            <a:ext cx="5627688" cy="2952750"/>
          </a:xfrm>
          <a:solidFill>
            <a:srgbClr val="D2108D"/>
          </a:solidFill>
          <a:ln w="22225" cmpd="sng">
            <a:solidFill>
              <a:schemeClr val="bg1"/>
            </a:solidFill>
            <a:miter lim="800000"/>
            <a:extLst>
              <a:ext uri="{C807C97D-BFC1-408E-A445-0C87EB9F89A2}">
                <ask:lineSketchStyleProps xmlns:ask="http://schemas.microsoft.com/office/drawing/2018/sketchyshapes">
                  <ask:type>
                    <ask:lineSketchNone/>
                  </ask:type>
                </ask:lineSketchStyleProps>
              </a:ext>
            </a:extLst>
          </a:ln>
        </p:spPr>
        <p:txBody>
          <a:bodyPr vert="horz" lIns="216000" tIns="216000" rIns="216000" bIns="216000" rtlCol="0" anchor="b">
            <a:noAutofit/>
          </a:bodyPr>
          <a:lstStyle>
            <a:lvl1pPr>
              <a:defRPr lang="de-CH">
                <a:solidFill>
                  <a:schemeClr val="bg1"/>
                </a:solidFill>
              </a:defRPr>
            </a:lvl1pPr>
          </a:lstStyle>
          <a:p>
            <a:pPr lvl="0"/>
            <a:r>
              <a:rPr lang="de-CH"/>
              <a:t>Image Placeholder</a:t>
            </a:r>
          </a:p>
        </p:txBody>
      </p:sp>
      <p:sp>
        <p:nvSpPr>
          <p:cNvPr id="10" name="Titel 9">
            <a:extLst>
              <a:ext uri="{FF2B5EF4-FFF2-40B4-BE49-F238E27FC236}">
                <a16:creationId xmlns:a16="http://schemas.microsoft.com/office/drawing/2014/main" id="{197DF86B-3F4A-412D-B665-88EA77BC0462}"/>
              </a:ext>
            </a:extLst>
          </p:cNvPr>
          <p:cNvSpPr>
            <a:spLocks noGrp="1"/>
          </p:cNvSpPr>
          <p:nvPr>
            <p:ph type="title" hasCustomPrompt="1"/>
          </p:nvPr>
        </p:nvSpPr>
        <p:spPr>
          <a:xfrm>
            <a:off x="936625" y="0"/>
            <a:ext cx="4619374" cy="1137600"/>
          </a:xfrm>
        </p:spPr>
        <p:txBody>
          <a:bodyPr vert="horz"/>
          <a:lstStyle>
            <a:lvl1pPr>
              <a:defRPr>
                <a:solidFill>
                  <a:schemeClr val="bg1"/>
                </a:solidFill>
                <a:effectLst>
                  <a:outerShdw blurRad="50800" dist="38100" dir="2700000" algn="tl" rotWithShape="0">
                    <a:prstClr val="black">
                      <a:alpha val="40000"/>
                    </a:prstClr>
                  </a:outerShdw>
                </a:effectLst>
              </a:defRPr>
            </a:lvl1pPr>
          </a:lstStyle>
          <a:p>
            <a:r>
              <a:rPr lang="en-GB" noProof="0" dirty="0"/>
              <a:t>Headline</a:t>
            </a:r>
          </a:p>
        </p:txBody>
      </p:sp>
      <p:sp>
        <p:nvSpPr>
          <p:cNvPr id="7" name="Textplatzhalter 4">
            <a:extLst>
              <a:ext uri="{FF2B5EF4-FFF2-40B4-BE49-F238E27FC236}">
                <a16:creationId xmlns:a16="http://schemas.microsoft.com/office/drawing/2014/main" id="{31360156-9255-A812-BE46-051A4B9F1A20}"/>
              </a:ext>
            </a:extLst>
          </p:cNvPr>
          <p:cNvSpPr>
            <a:spLocks noGrp="1"/>
          </p:cNvSpPr>
          <p:nvPr>
            <p:ph type="body" sz="quarter" idx="16" hasCustomPrompt="1"/>
          </p:nvPr>
        </p:nvSpPr>
        <p:spPr>
          <a:xfrm>
            <a:off x="6564314" y="1576800"/>
            <a:ext cx="4689473" cy="1312200"/>
          </a:xfrm>
        </p:spPr>
        <p:txBody>
          <a:bodyPr/>
          <a:lstStyle>
            <a:lvl1pPr marL="0" indent="0" algn="l">
              <a:lnSpc>
                <a:spcPct val="111000"/>
              </a:lnSpc>
              <a:spcBef>
                <a:spcPts val="1200"/>
              </a:spcBef>
              <a:buFont typeface="Arial" panose="020B0604020202020204" pitchFamily="34" charset="0"/>
              <a:buNone/>
              <a:defRPr sz="1800" b="0">
                <a:solidFill>
                  <a:schemeClr val="tx1"/>
                </a:solidFill>
              </a:defRPr>
            </a:lvl1pPr>
            <a:lvl2pPr marL="0" indent="0" algn="l">
              <a:lnSpc>
                <a:spcPct val="111000"/>
              </a:lnSpc>
              <a:spcBef>
                <a:spcPts val="1200"/>
              </a:spcBef>
              <a:buNone/>
              <a:defRPr sz="1800" b="0">
                <a:solidFill>
                  <a:schemeClr val="tx1"/>
                </a:solidFill>
                <a:latin typeface="+mn-lt"/>
              </a:defRPr>
            </a:lvl2pPr>
            <a:lvl3pPr marL="0" indent="0" algn="l">
              <a:lnSpc>
                <a:spcPct val="111000"/>
              </a:lnSpc>
              <a:spcBef>
                <a:spcPts val="1200"/>
              </a:spcBef>
              <a:buNone/>
              <a:defRPr sz="1800" b="0">
                <a:solidFill>
                  <a:schemeClr val="tx1"/>
                </a:solidFill>
                <a:latin typeface="+mn-lt"/>
              </a:defRPr>
            </a:lvl3pPr>
            <a:lvl4pPr marL="0" indent="0" algn="l">
              <a:lnSpc>
                <a:spcPct val="111000"/>
              </a:lnSpc>
              <a:spcBef>
                <a:spcPts val="1200"/>
              </a:spcBef>
              <a:buFont typeface="Arial" panose="020B0604020202020204" pitchFamily="34" charset="0"/>
              <a:buNone/>
              <a:defRPr sz="1800" b="0">
                <a:solidFill>
                  <a:schemeClr val="tx1"/>
                </a:solidFill>
                <a:latin typeface="+mn-lt"/>
              </a:defRPr>
            </a:lvl4pPr>
            <a:lvl5pPr marL="0" indent="0" algn="l">
              <a:lnSpc>
                <a:spcPct val="111000"/>
              </a:lnSpc>
              <a:spcBef>
                <a:spcPts val="1200"/>
              </a:spcBef>
              <a:buNone/>
              <a:defRPr sz="1800" b="0">
                <a:solidFill>
                  <a:schemeClr val="tx1"/>
                </a:solidFill>
                <a:latin typeface="+mn-lt"/>
              </a:defRPr>
            </a:lvl5pPr>
            <a:lvl6pPr marL="0" indent="0" algn="l">
              <a:lnSpc>
                <a:spcPct val="111000"/>
              </a:lnSpc>
              <a:spcBef>
                <a:spcPts val="1200"/>
              </a:spcBef>
              <a:buNone/>
              <a:defRPr sz="1800" b="0" i="0">
                <a:solidFill>
                  <a:schemeClr val="tx1"/>
                </a:solidFill>
                <a:latin typeface="+mn-lt"/>
              </a:defRPr>
            </a:lvl6pPr>
            <a:lvl7pPr marL="0" indent="0" algn="l">
              <a:lnSpc>
                <a:spcPct val="111000"/>
              </a:lnSpc>
              <a:spcBef>
                <a:spcPts val="1200"/>
              </a:spcBef>
              <a:buFont typeface="Arial" panose="020B0604020202020204" pitchFamily="34" charset="0"/>
              <a:buNone/>
              <a:defRPr sz="1800" b="0">
                <a:solidFill>
                  <a:schemeClr val="tx1"/>
                </a:solidFill>
                <a:latin typeface="+mn-lt"/>
              </a:defRPr>
            </a:lvl7pPr>
            <a:lvl8pPr marL="0" indent="0" algn="l">
              <a:lnSpc>
                <a:spcPct val="111000"/>
              </a:lnSpc>
              <a:spcBef>
                <a:spcPts val="1200"/>
              </a:spcBef>
              <a:buFont typeface="Arial" panose="020B0604020202020204" pitchFamily="34" charset="0"/>
              <a:buNone/>
              <a:defRPr sz="1800" b="0">
                <a:solidFill>
                  <a:schemeClr val="tx1"/>
                </a:solidFill>
                <a:latin typeface="+mn-lt"/>
              </a:defRPr>
            </a:lvl8pPr>
            <a:lvl9pPr marL="0" indent="0" algn="l">
              <a:lnSpc>
                <a:spcPct val="111000"/>
              </a:lnSpc>
              <a:spcBef>
                <a:spcPts val="1200"/>
              </a:spcBef>
              <a:buFont typeface="Arial" panose="020B0604020202020204" pitchFamily="34" charset="0"/>
              <a:buNone/>
              <a:defRPr sz="1800" b="0" i="0">
                <a:solidFill>
                  <a:schemeClr val="tx1"/>
                </a:solidFill>
                <a:latin typeface="+mn-lt"/>
              </a:defRPr>
            </a:lvl9pPr>
          </a:lstStyle>
          <a:p>
            <a:pPr lvl="0"/>
            <a:r>
              <a:rPr lang="en-GB" noProof="0" dirty="0"/>
              <a:t>Creative Layout 01, Arial, 18 pt, black</a:t>
            </a:r>
          </a:p>
          <a:p>
            <a:pPr lvl="1"/>
            <a:endParaRPr lang="de-DE" dirty="0"/>
          </a:p>
        </p:txBody>
      </p:sp>
      <p:sp>
        <p:nvSpPr>
          <p:cNvPr id="2" name="Date Placeholder 3">
            <a:extLst>
              <a:ext uri="{FF2B5EF4-FFF2-40B4-BE49-F238E27FC236}">
                <a16:creationId xmlns:a16="http://schemas.microsoft.com/office/drawing/2014/main" id="{695CF15C-8172-5EC7-3580-6120E65EEB5B}"/>
              </a:ext>
            </a:extLst>
          </p:cNvPr>
          <p:cNvSpPr>
            <a:spLocks noGrp="1"/>
          </p:cNvSpPr>
          <p:nvPr>
            <p:ph type="dt" sz="half" idx="2"/>
          </p:nvPr>
        </p:nvSpPr>
        <p:spPr>
          <a:xfrm rot="16200000">
            <a:off x="9209941" y="3562303"/>
            <a:ext cx="5340817"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9" name="Slide Number Placeholder 5">
            <a:extLst>
              <a:ext uri="{FF2B5EF4-FFF2-40B4-BE49-F238E27FC236}">
                <a16:creationId xmlns:a16="http://schemas.microsoft.com/office/drawing/2014/main" id="{01629384-5E10-BB46-F3D3-C4C9F49C64C7}"/>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1332100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title">
    <p:bg>
      <p:bgPr>
        <a:solidFill>
          <a:schemeClr val="tx2"/>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69D95539-5CB2-37ED-D38B-E8BD00FC8918}"/>
              </a:ext>
            </a:extLst>
          </p:cNvPr>
          <p:cNvGraphicFramePr>
            <a:graphicFrameLocks noChangeAspect="1"/>
          </p:cNvGraphicFramePr>
          <p:nvPr userDrawn="1">
            <p:custDataLst>
              <p:tags r:id="rId1"/>
            </p:custDataLst>
            <p:extLst>
              <p:ext uri="{D42A27DB-BD31-4B8C-83A1-F6EECF244321}">
                <p14:modId xmlns:p14="http://schemas.microsoft.com/office/powerpoint/2010/main" val="37803294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6" name="Objekt 5" hidden="1">
                        <a:extLst>
                          <a:ext uri="{FF2B5EF4-FFF2-40B4-BE49-F238E27FC236}">
                            <a16:creationId xmlns:a16="http://schemas.microsoft.com/office/drawing/2014/main" id="{69D95539-5CB2-37ED-D38B-E8BD00FC891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956317E-20F6-4DD1-F84D-E40AE39EE331}"/>
              </a:ext>
            </a:extLst>
          </p:cNvPr>
          <p:cNvSpPr>
            <a:spLocks noGrp="1"/>
          </p:cNvSpPr>
          <p:nvPr>
            <p:ph type="ctrTitle" hasCustomPrompt="1"/>
          </p:nvPr>
        </p:nvSpPr>
        <p:spPr>
          <a:xfrm>
            <a:off x="937848" y="1576800"/>
            <a:ext cx="10316307" cy="3722014"/>
          </a:xfrm>
        </p:spPr>
        <p:txBody>
          <a:bodyPr vert="horz" anchor="ctr"/>
          <a:lstStyle>
            <a:lvl1pPr algn="ctr">
              <a:lnSpc>
                <a:spcPct val="100000"/>
              </a:lnSpc>
              <a:defRPr sz="4000">
                <a:solidFill>
                  <a:schemeClr val="bg1"/>
                </a:solidFill>
              </a:defRPr>
            </a:lvl1pPr>
          </a:lstStyle>
          <a:p>
            <a:r>
              <a:rPr lang="en-GB" noProof="0" dirty="0"/>
              <a:t>This is the chapter title and </a:t>
            </a:r>
            <a:br>
              <a:rPr lang="en-GB" noProof="0" dirty="0"/>
            </a:br>
            <a:r>
              <a:rPr lang="en-GB" noProof="0" dirty="0"/>
              <a:t>it can go on 3 to 4 lines.</a:t>
            </a:r>
            <a:br>
              <a:rPr lang="en-GB" noProof="0" dirty="0"/>
            </a:br>
            <a:r>
              <a:rPr lang="en-GB" noProof="0" dirty="0"/>
              <a:t>Arial Bold, 40 pt, white</a:t>
            </a:r>
          </a:p>
        </p:txBody>
      </p:sp>
      <p:pic>
        <p:nvPicPr>
          <p:cNvPr id="8" name="Grafik 7">
            <a:extLst>
              <a:ext uri="{FF2B5EF4-FFF2-40B4-BE49-F238E27FC236}">
                <a16:creationId xmlns:a16="http://schemas.microsoft.com/office/drawing/2014/main" id="{82138C45-39CA-C7A7-7D76-AD2712A2A033}"/>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28400" y="399600"/>
            <a:ext cx="497477" cy="647783"/>
          </a:xfrm>
          <a:prstGeom prst="rect">
            <a:avLst/>
          </a:prstGeom>
        </p:spPr>
      </p:pic>
      <p:sp>
        <p:nvSpPr>
          <p:cNvPr id="3" name="Date Placeholder 3">
            <a:extLst>
              <a:ext uri="{FF2B5EF4-FFF2-40B4-BE49-F238E27FC236}">
                <a16:creationId xmlns:a16="http://schemas.microsoft.com/office/drawing/2014/main" id="{FDA00B84-F826-7AC9-A28F-475EBB97343D}"/>
              </a:ext>
            </a:extLst>
          </p:cNvPr>
          <p:cNvSpPr>
            <a:spLocks noGrp="1"/>
          </p:cNvSpPr>
          <p:nvPr>
            <p:ph type="dt" sz="half" idx="2"/>
          </p:nvPr>
        </p:nvSpPr>
        <p:spPr>
          <a:xfrm rot="16200000">
            <a:off x="9209197" y="3561559"/>
            <a:ext cx="5342305"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5" name="Slide Number Placeholder 5">
            <a:extLst>
              <a:ext uri="{FF2B5EF4-FFF2-40B4-BE49-F238E27FC236}">
                <a16:creationId xmlns:a16="http://schemas.microsoft.com/office/drawing/2014/main" id="{AFC67C5E-C5D4-9326-4183-C80C10ABD343}"/>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solidFill>
                  <a:schemeClr val="bg1"/>
                </a:solidFill>
              </a:rPr>
              <a:pPr/>
              <a:t>‹#›</a:t>
            </a:fld>
            <a:endParaRPr lang="en-GB">
              <a:solidFill>
                <a:schemeClr val="bg1"/>
              </a:solidFill>
            </a:endParaRPr>
          </a:p>
        </p:txBody>
      </p:sp>
      <p:pic>
        <p:nvPicPr>
          <p:cNvPr id="4" name="Picture 3">
            <a:extLst>
              <a:ext uri="{FF2B5EF4-FFF2-40B4-BE49-F238E27FC236}">
                <a16:creationId xmlns:a16="http://schemas.microsoft.com/office/drawing/2014/main" id="{7FB2977F-2C03-C5AF-7CF9-282C8BF2FC1E}"/>
              </a:ext>
            </a:extLst>
          </p:cNvPr>
          <p:cNvPicPr>
            <a:picLocks noChangeAspect="1"/>
          </p:cNvPicPr>
          <p:nvPr userDrawn="1"/>
        </p:nvPicPr>
        <p:blipFill>
          <a:blip r:embed="rId7"/>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4024808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_02">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74991E2-D260-5369-FE3C-050962E97434}"/>
              </a:ext>
            </a:extLst>
          </p:cNvPr>
          <p:cNvGraphicFramePr>
            <a:graphicFrameLocks noChangeAspect="1"/>
          </p:cNvGraphicFramePr>
          <p:nvPr userDrawn="1">
            <p:custDataLst>
              <p:tags r:id="rId1"/>
            </p:custDataLst>
            <p:extLst>
              <p:ext uri="{D42A27DB-BD31-4B8C-83A1-F6EECF244321}">
                <p14:modId xmlns:p14="http://schemas.microsoft.com/office/powerpoint/2010/main" val="312326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5" name="Objekt 4" hidden="1">
                        <a:extLst>
                          <a:ext uri="{FF2B5EF4-FFF2-40B4-BE49-F238E27FC236}">
                            <a16:creationId xmlns:a16="http://schemas.microsoft.com/office/drawing/2014/main" id="{A74991E2-D260-5369-FE3C-050962E9743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ildplatzhalter 3">
            <a:extLst>
              <a:ext uri="{FF2B5EF4-FFF2-40B4-BE49-F238E27FC236}">
                <a16:creationId xmlns:a16="http://schemas.microsoft.com/office/drawing/2014/main" id="{2E99BFC8-D908-D520-263D-4D3BE7E3045F}"/>
              </a:ext>
            </a:extLst>
          </p:cNvPr>
          <p:cNvSpPr>
            <a:spLocks noGrp="1"/>
          </p:cNvSpPr>
          <p:nvPr>
            <p:ph type="pic" sz="quarter" idx="10" hasCustomPrompt="1"/>
          </p:nvPr>
        </p:nvSpPr>
        <p:spPr>
          <a:xfrm>
            <a:off x="0" y="0"/>
            <a:ext cx="6096000" cy="6858000"/>
          </a:xfrm>
          <a:solidFill>
            <a:srgbClr val="D2108D"/>
          </a:solidFill>
          <a:ln w="12700">
            <a:noFill/>
          </a:ln>
        </p:spPr>
        <p:txBody>
          <a:bodyPr lIns="216000" tIns="216000" rIns="216000" bIns="216000" anchor="b"/>
          <a:lstStyle>
            <a:lvl1pPr>
              <a:defRPr>
                <a:solidFill>
                  <a:schemeClr val="bg1"/>
                </a:solidFill>
              </a:defRPr>
            </a:lvl1pPr>
          </a:lstStyle>
          <a:p>
            <a:r>
              <a:rPr lang="de-CH"/>
              <a:t>Image Placeholder</a:t>
            </a:r>
          </a:p>
        </p:txBody>
      </p:sp>
      <p:sp>
        <p:nvSpPr>
          <p:cNvPr id="3" name="Bildplatzhalter 3">
            <a:extLst>
              <a:ext uri="{FF2B5EF4-FFF2-40B4-BE49-F238E27FC236}">
                <a16:creationId xmlns:a16="http://schemas.microsoft.com/office/drawing/2014/main" id="{67ADA526-E9DC-DEBD-F809-B955DE3BE727}"/>
              </a:ext>
            </a:extLst>
          </p:cNvPr>
          <p:cNvSpPr>
            <a:spLocks noGrp="1"/>
          </p:cNvSpPr>
          <p:nvPr>
            <p:ph type="pic" sz="quarter" idx="11" hasCustomPrompt="1"/>
          </p:nvPr>
        </p:nvSpPr>
        <p:spPr>
          <a:xfrm>
            <a:off x="5626100" y="1577975"/>
            <a:ext cx="5629275" cy="4803775"/>
          </a:xfrm>
          <a:solidFill>
            <a:srgbClr val="D2108D"/>
          </a:solidFill>
          <a:ln w="22225">
            <a:solidFill>
              <a:schemeClr val="bg1"/>
            </a:solidFill>
          </a:ln>
        </p:spPr>
        <p:txBody>
          <a:bodyPr lIns="216000" tIns="216000" rIns="216000" bIns="216000" anchor="b"/>
          <a:lstStyle>
            <a:lvl1pPr>
              <a:defRPr>
                <a:solidFill>
                  <a:schemeClr val="bg1"/>
                </a:solidFill>
              </a:defRPr>
            </a:lvl1pPr>
          </a:lstStyle>
          <a:p>
            <a:r>
              <a:rPr lang="de-CH"/>
              <a:t>Image Placeholder</a:t>
            </a:r>
          </a:p>
        </p:txBody>
      </p:sp>
      <p:sp>
        <p:nvSpPr>
          <p:cNvPr id="10" name="Titel 9">
            <a:extLst>
              <a:ext uri="{FF2B5EF4-FFF2-40B4-BE49-F238E27FC236}">
                <a16:creationId xmlns:a16="http://schemas.microsoft.com/office/drawing/2014/main" id="{197DF86B-3F4A-412D-B665-88EA77BC0462}"/>
              </a:ext>
            </a:extLst>
          </p:cNvPr>
          <p:cNvSpPr>
            <a:spLocks noGrp="1"/>
          </p:cNvSpPr>
          <p:nvPr>
            <p:ph type="title" hasCustomPrompt="1"/>
          </p:nvPr>
        </p:nvSpPr>
        <p:spPr>
          <a:xfrm>
            <a:off x="936625" y="0"/>
            <a:ext cx="4689475" cy="1137600"/>
          </a:xfrm>
        </p:spPr>
        <p:txBody>
          <a:bodyPr vert="horz"/>
          <a:lstStyle>
            <a:lvl1pPr>
              <a:defRPr>
                <a:solidFill>
                  <a:schemeClr val="bg1"/>
                </a:solidFill>
                <a:effectLst>
                  <a:outerShdw blurRad="50800" dist="38100" dir="2700000" algn="tl" rotWithShape="0">
                    <a:prstClr val="black">
                      <a:alpha val="40000"/>
                    </a:prstClr>
                  </a:outerShdw>
                </a:effectLst>
              </a:defRPr>
            </a:lvl1pPr>
          </a:lstStyle>
          <a:p>
            <a:r>
              <a:rPr lang="en-GB" noProof="0" dirty="0"/>
              <a:t>Headline</a:t>
            </a:r>
          </a:p>
        </p:txBody>
      </p:sp>
      <p:sp>
        <p:nvSpPr>
          <p:cNvPr id="2" name="Textplatzhalter 4">
            <a:extLst>
              <a:ext uri="{FF2B5EF4-FFF2-40B4-BE49-F238E27FC236}">
                <a16:creationId xmlns:a16="http://schemas.microsoft.com/office/drawing/2014/main" id="{4AD3199E-D2A2-C622-CFB7-A971643DE70E}"/>
              </a:ext>
            </a:extLst>
          </p:cNvPr>
          <p:cNvSpPr>
            <a:spLocks noGrp="1"/>
          </p:cNvSpPr>
          <p:nvPr>
            <p:ph type="body" sz="quarter" idx="19" hasCustomPrompt="1"/>
          </p:nvPr>
        </p:nvSpPr>
        <p:spPr>
          <a:xfrm>
            <a:off x="936625" y="2015999"/>
            <a:ext cx="4221163" cy="3905375"/>
          </a:xfrm>
        </p:spPr>
        <p:txBody>
          <a:bodyPr anchor="b"/>
          <a:lstStyle>
            <a:lvl1pPr marL="0" indent="0" algn="l">
              <a:lnSpc>
                <a:spcPct val="110000"/>
              </a:lnSpc>
              <a:spcBef>
                <a:spcPts val="1200"/>
              </a:spcBef>
              <a:buFont typeface="Arial" panose="020B0604020202020204" pitchFamily="34" charset="0"/>
              <a:buNone/>
              <a:defRPr sz="1800" b="0">
                <a:solidFill>
                  <a:schemeClr val="bg1"/>
                </a:solidFill>
                <a:effectLst>
                  <a:outerShdw blurRad="50800" dist="38100" dir="2700000" algn="tl" rotWithShape="0">
                    <a:prstClr val="black">
                      <a:alpha val="40000"/>
                    </a:prstClr>
                  </a:outerShdw>
                </a:effectLst>
                <a:latin typeface="+mn-lt"/>
              </a:defRPr>
            </a:lvl1pPr>
            <a:lvl2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2pPr>
            <a:lvl3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3pPr>
            <a:lvl4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4pPr>
            <a:lvl5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5pPr>
            <a:lvl6pPr marL="0" indent="0" algn="l">
              <a:lnSpc>
                <a:spcPct val="110000"/>
              </a:lnSpc>
              <a:spcBef>
                <a:spcPts val="1200"/>
              </a:spcBef>
              <a:buNone/>
              <a:defRPr sz="1800" b="0" i="0">
                <a:solidFill>
                  <a:schemeClr val="bg1"/>
                </a:solidFill>
                <a:effectLst>
                  <a:outerShdw blurRad="50800" dist="38100" dir="2700000" algn="tl" rotWithShape="0">
                    <a:prstClr val="black">
                      <a:alpha val="40000"/>
                    </a:prstClr>
                  </a:outerShdw>
                </a:effectLst>
                <a:latin typeface="+mn-lt"/>
              </a:defRPr>
            </a:lvl6pPr>
            <a:lvl7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7pPr>
            <a:lvl8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8pPr>
            <a:lvl9pPr marL="0" indent="0" algn="l">
              <a:lnSpc>
                <a:spcPct val="110000"/>
              </a:lnSpc>
              <a:spcBef>
                <a:spcPts val="1200"/>
              </a:spcBef>
              <a:buFont typeface="Arial" panose="020B0604020202020204" pitchFamily="34" charset="0"/>
              <a:buNone/>
              <a:defRPr sz="18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Creative Layout 2</a:t>
            </a:r>
            <a:br>
              <a:rPr lang="en-GB" noProof="0" dirty="0"/>
            </a:br>
            <a:r>
              <a:rPr lang="en-GB" noProof="0" dirty="0"/>
              <a:t>Arial, 18 pt</a:t>
            </a:r>
          </a:p>
        </p:txBody>
      </p:sp>
      <p:sp>
        <p:nvSpPr>
          <p:cNvPr id="6" name="Date Placeholder 3">
            <a:extLst>
              <a:ext uri="{FF2B5EF4-FFF2-40B4-BE49-F238E27FC236}">
                <a16:creationId xmlns:a16="http://schemas.microsoft.com/office/drawing/2014/main" id="{A006D1A8-9633-66EB-1EA4-752C9039E342}"/>
              </a:ext>
            </a:extLst>
          </p:cNvPr>
          <p:cNvSpPr>
            <a:spLocks noGrp="1"/>
          </p:cNvSpPr>
          <p:nvPr>
            <p:ph type="dt" sz="half" idx="2"/>
          </p:nvPr>
        </p:nvSpPr>
        <p:spPr>
          <a:xfrm rot="16200000">
            <a:off x="9209941" y="3562303"/>
            <a:ext cx="5340817"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9" name="Slide Number Placeholder 5">
            <a:extLst>
              <a:ext uri="{FF2B5EF4-FFF2-40B4-BE49-F238E27FC236}">
                <a16:creationId xmlns:a16="http://schemas.microsoft.com/office/drawing/2014/main" id="{E1D6DF06-4DA4-1A57-9E2A-7846123C9273}"/>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17780849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_0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A36C70-93D0-B533-F9A3-2158AABFCBE9}"/>
              </a:ext>
            </a:extLst>
          </p:cNvPr>
          <p:cNvSpPr>
            <a:spLocks noGrp="1"/>
          </p:cNvSpPr>
          <p:nvPr>
            <p:ph type="title" hasCustomPrompt="1"/>
          </p:nvPr>
        </p:nvSpPr>
        <p:spPr/>
        <p:txBody>
          <a:bodyPr/>
          <a:lstStyle>
            <a:lvl1pPr>
              <a:defRPr/>
            </a:lvl1pPr>
          </a:lstStyle>
          <a:p>
            <a:r>
              <a:rPr lang="en-GB" noProof="0" dirty="0"/>
              <a:t>Headline Arial bold, 30 pt</a:t>
            </a:r>
          </a:p>
        </p:txBody>
      </p:sp>
      <p:sp>
        <p:nvSpPr>
          <p:cNvPr id="6" name="Bildplatzhalter 3">
            <a:extLst>
              <a:ext uri="{FF2B5EF4-FFF2-40B4-BE49-F238E27FC236}">
                <a16:creationId xmlns:a16="http://schemas.microsoft.com/office/drawing/2014/main" id="{C2B69BE6-61ED-1FF0-912A-EEA44FCEC43B}"/>
              </a:ext>
            </a:extLst>
          </p:cNvPr>
          <p:cNvSpPr>
            <a:spLocks noGrp="1"/>
          </p:cNvSpPr>
          <p:nvPr>
            <p:ph type="pic" sz="quarter" idx="15" hasCustomPrompt="1"/>
          </p:nvPr>
        </p:nvSpPr>
        <p:spPr>
          <a:xfrm>
            <a:off x="4067400" y="4888522"/>
            <a:ext cx="4057200" cy="1980000"/>
          </a:xfrm>
          <a:solidFill>
            <a:srgbClr val="D2108D"/>
          </a:solidFill>
          <a:ln w="12700">
            <a:noFill/>
          </a:ln>
        </p:spPr>
        <p:txBody>
          <a:bodyPr lIns="216000" tIns="216000" rIns="216000" bIns="216000" anchor="b"/>
          <a:lstStyle>
            <a:lvl1pPr>
              <a:defRPr>
                <a:solidFill>
                  <a:schemeClr val="bg1"/>
                </a:solidFill>
              </a:defRPr>
            </a:lvl1pPr>
          </a:lstStyle>
          <a:p>
            <a:r>
              <a:rPr lang="de-CH"/>
              <a:t>Image Placeholder</a:t>
            </a:r>
          </a:p>
        </p:txBody>
      </p:sp>
      <p:sp>
        <p:nvSpPr>
          <p:cNvPr id="7" name="Bildplatzhalter 3">
            <a:extLst>
              <a:ext uri="{FF2B5EF4-FFF2-40B4-BE49-F238E27FC236}">
                <a16:creationId xmlns:a16="http://schemas.microsoft.com/office/drawing/2014/main" id="{D8A7CC7B-7D64-595D-1B3D-31D9CD593685}"/>
              </a:ext>
            </a:extLst>
          </p:cNvPr>
          <p:cNvSpPr>
            <a:spLocks noGrp="1"/>
          </p:cNvSpPr>
          <p:nvPr>
            <p:ph type="pic" sz="quarter" idx="16" hasCustomPrompt="1"/>
          </p:nvPr>
        </p:nvSpPr>
        <p:spPr>
          <a:xfrm>
            <a:off x="8134800" y="4888522"/>
            <a:ext cx="4057200" cy="1980000"/>
          </a:xfrm>
          <a:solidFill>
            <a:srgbClr val="D2108D"/>
          </a:solidFill>
          <a:ln w="12700">
            <a:noFill/>
          </a:ln>
        </p:spPr>
        <p:txBody>
          <a:bodyPr lIns="216000" tIns="216000" rIns="216000" bIns="216000" anchor="b"/>
          <a:lstStyle>
            <a:lvl1pPr>
              <a:defRPr>
                <a:solidFill>
                  <a:schemeClr val="bg1"/>
                </a:solidFill>
              </a:defRPr>
            </a:lvl1pPr>
          </a:lstStyle>
          <a:p>
            <a:r>
              <a:rPr lang="de-CH"/>
              <a:t>Image Placeholder</a:t>
            </a:r>
          </a:p>
        </p:txBody>
      </p:sp>
      <p:sp>
        <p:nvSpPr>
          <p:cNvPr id="8" name="Bildplatzhalter 3">
            <a:extLst>
              <a:ext uri="{FF2B5EF4-FFF2-40B4-BE49-F238E27FC236}">
                <a16:creationId xmlns:a16="http://schemas.microsoft.com/office/drawing/2014/main" id="{7EF8A4A0-360F-EDDD-4628-6C42C6749FBB}"/>
              </a:ext>
            </a:extLst>
          </p:cNvPr>
          <p:cNvSpPr>
            <a:spLocks noGrp="1"/>
          </p:cNvSpPr>
          <p:nvPr>
            <p:ph type="pic" sz="quarter" idx="17" hasCustomPrompt="1"/>
          </p:nvPr>
        </p:nvSpPr>
        <p:spPr>
          <a:xfrm>
            <a:off x="0" y="4888522"/>
            <a:ext cx="4057200" cy="1980000"/>
          </a:xfrm>
          <a:solidFill>
            <a:srgbClr val="D2108D"/>
          </a:solidFill>
          <a:ln w="12700">
            <a:noFill/>
          </a:ln>
        </p:spPr>
        <p:txBody>
          <a:bodyPr lIns="216000" tIns="216000" rIns="216000" bIns="216000" anchor="b"/>
          <a:lstStyle>
            <a:lvl1pPr>
              <a:defRPr>
                <a:solidFill>
                  <a:schemeClr val="bg1"/>
                </a:solidFill>
              </a:defRPr>
            </a:lvl1pPr>
          </a:lstStyle>
          <a:p>
            <a:r>
              <a:rPr lang="de-CH"/>
              <a:t>Image Placeholder</a:t>
            </a:r>
          </a:p>
        </p:txBody>
      </p:sp>
      <p:sp>
        <p:nvSpPr>
          <p:cNvPr id="9" name="Textplatzhalter 6">
            <a:extLst>
              <a:ext uri="{FF2B5EF4-FFF2-40B4-BE49-F238E27FC236}">
                <a16:creationId xmlns:a16="http://schemas.microsoft.com/office/drawing/2014/main" id="{A2074F46-A69C-7568-C74B-BDAA38DD27FB}"/>
              </a:ext>
            </a:extLst>
          </p:cNvPr>
          <p:cNvSpPr>
            <a:spLocks noGrp="1"/>
          </p:cNvSpPr>
          <p:nvPr>
            <p:ph type="body" sz="quarter" idx="13" hasCustomPrompt="1"/>
          </p:nvPr>
        </p:nvSpPr>
        <p:spPr>
          <a:xfrm>
            <a:off x="936624" y="1577975"/>
            <a:ext cx="10317600" cy="3017471"/>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GB" noProof="0" dirty="0"/>
              <a:t>Copy Arial, 18 pt</a:t>
            </a:r>
          </a:p>
          <a:p>
            <a:pPr lvl="1"/>
            <a:r>
              <a:rPr lang="en-GB" noProof="0" dirty="0"/>
              <a:t>First Bullet, 18 pt</a:t>
            </a:r>
          </a:p>
          <a:p>
            <a:pPr lvl="2"/>
            <a:r>
              <a:rPr lang="en-GB" noProof="0" dirty="0"/>
              <a:t>Second Bullet, 18 pt</a:t>
            </a:r>
          </a:p>
          <a:p>
            <a:pPr lvl="3"/>
            <a:r>
              <a:rPr lang="en-GB" noProof="0" dirty="0"/>
              <a:t>Subheading Arial bold, 18 pt</a:t>
            </a:r>
          </a:p>
          <a:p>
            <a:pPr lvl="4"/>
            <a:r>
              <a:rPr lang="en-GB" noProof="0" dirty="0"/>
              <a:t>Subheading Arial bold, 24 pt</a:t>
            </a:r>
          </a:p>
          <a:p>
            <a:pPr lvl="5"/>
            <a:r>
              <a:rPr lang="en-GB" noProof="0" dirty="0"/>
              <a:t>Quote, 24 pt, orange</a:t>
            </a:r>
          </a:p>
          <a:p>
            <a:pPr lvl="6"/>
            <a:endParaRPr lang="de-CH" dirty="0"/>
          </a:p>
        </p:txBody>
      </p:sp>
      <p:sp>
        <p:nvSpPr>
          <p:cNvPr id="3" name="Date Placeholder 3">
            <a:extLst>
              <a:ext uri="{FF2B5EF4-FFF2-40B4-BE49-F238E27FC236}">
                <a16:creationId xmlns:a16="http://schemas.microsoft.com/office/drawing/2014/main" id="{C1921E16-7DA0-45EF-EA48-A00C75394BA9}"/>
              </a:ext>
            </a:extLst>
          </p:cNvPr>
          <p:cNvSpPr>
            <a:spLocks noGrp="1"/>
          </p:cNvSpPr>
          <p:nvPr>
            <p:ph type="dt" sz="half" idx="2"/>
          </p:nvPr>
        </p:nvSpPr>
        <p:spPr>
          <a:xfrm rot="16200000">
            <a:off x="10103700" y="2661820"/>
            <a:ext cx="3553299"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5" name="Slide Number Placeholder 5">
            <a:extLst>
              <a:ext uri="{FF2B5EF4-FFF2-40B4-BE49-F238E27FC236}">
                <a16:creationId xmlns:a16="http://schemas.microsoft.com/office/drawing/2014/main" id="{B5B4866D-C821-28BF-B97B-2070E5220E4F}"/>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2586751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L_04">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D8AB7825-9C31-FD53-E214-175558924D90}"/>
              </a:ext>
            </a:extLst>
          </p:cNvPr>
          <p:cNvSpPr>
            <a:spLocks noGrp="1"/>
          </p:cNvSpPr>
          <p:nvPr>
            <p:ph type="pic" sz="quarter" idx="14" hasCustomPrompt="1"/>
          </p:nvPr>
        </p:nvSpPr>
        <p:spPr>
          <a:xfrm>
            <a:off x="1" y="1576799"/>
            <a:ext cx="2805231" cy="5281201"/>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2" name="Titel 1">
            <a:extLst>
              <a:ext uri="{FF2B5EF4-FFF2-40B4-BE49-F238E27FC236}">
                <a16:creationId xmlns:a16="http://schemas.microsoft.com/office/drawing/2014/main" id="{E6A60C7E-39E9-51BE-1364-9C9302742CDC}"/>
              </a:ext>
            </a:extLst>
          </p:cNvPr>
          <p:cNvSpPr>
            <a:spLocks noGrp="1"/>
          </p:cNvSpPr>
          <p:nvPr>
            <p:ph type="title" hasCustomPrompt="1"/>
          </p:nvPr>
        </p:nvSpPr>
        <p:spPr/>
        <p:txBody>
          <a:bodyPr/>
          <a:lstStyle>
            <a:lvl1pPr>
              <a:defRPr/>
            </a:lvl1pPr>
          </a:lstStyle>
          <a:p>
            <a:r>
              <a:rPr lang="en-GB" noProof="0" dirty="0"/>
              <a:t>Headline Arial bold, 30 pt</a:t>
            </a:r>
          </a:p>
        </p:txBody>
      </p:sp>
      <p:pic>
        <p:nvPicPr>
          <p:cNvPr id="3" name="Grafik 2">
            <a:extLst>
              <a:ext uri="{FF2B5EF4-FFF2-40B4-BE49-F238E27FC236}">
                <a16:creationId xmlns:a16="http://schemas.microsoft.com/office/drawing/2014/main" id="{D9B195C9-522F-CEAB-1C05-9C1EC8BEA35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28400" y="399599"/>
            <a:ext cx="494970" cy="647783"/>
          </a:xfrm>
          <a:prstGeom prst="rect">
            <a:avLst/>
          </a:prstGeom>
        </p:spPr>
      </p:pic>
      <p:sp>
        <p:nvSpPr>
          <p:cNvPr id="31" name="Bildplatzhalter 9">
            <a:extLst>
              <a:ext uri="{FF2B5EF4-FFF2-40B4-BE49-F238E27FC236}">
                <a16:creationId xmlns:a16="http://schemas.microsoft.com/office/drawing/2014/main" id="{FC341FB4-1140-6179-CA27-0BE073B9EED7}"/>
              </a:ext>
            </a:extLst>
          </p:cNvPr>
          <p:cNvSpPr>
            <a:spLocks noGrp="1"/>
          </p:cNvSpPr>
          <p:nvPr>
            <p:ph type="pic" sz="quarter" idx="17" hasCustomPrompt="1"/>
          </p:nvPr>
        </p:nvSpPr>
        <p:spPr>
          <a:xfrm>
            <a:off x="2816032" y="1576799"/>
            <a:ext cx="4213245" cy="2635200"/>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41" name="Bildplatzhalter 9">
            <a:extLst>
              <a:ext uri="{FF2B5EF4-FFF2-40B4-BE49-F238E27FC236}">
                <a16:creationId xmlns:a16="http://schemas.microsoft.com/office/drawing/2014/main" id="{03610043-1BC0-48DC-2A7E-2CB01ED39B57}"/>
              </a:ext>
            </a:extLst>
          </p:cNvPr>
          <p:cNvSpPr>
            <a:spLocks noGrp="1"/>
          </p:cNvSpPr>
          <p:nvPr>
            <p:ph type="pic" sz="quarter" idx="27" hasCustomPrompt="1"/>
          </p:nvPr>
        </p:nvSpPr>
        <p:spPr>
          <a:xfrm>
            <a:off x="7040076" y="1576798"/>
            <a:ext cx="5151924" cy="2635200"/>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42" name="Bildplatzhalter 9">
            <a:extLst>
              <a:ext uri="{FF2B5EF4-FFF2-40B4-BE49-F238E27FC236}">
                <a16:creationId xmlns:a16="http://schemas.microsoft.com/office/drawing/2014/main" id="{FE45F635-E437-C8B0-8CC0-C0403F9A4047}"/>
              </a:ext>
            </a:extLst>
          </p:cNvPr>
          <p:cNvSpPr>
            <a:spLocks noGrp="1"/>
          </p:cNvSpPr>
          <p:nvPr>
            <p:ph type="pic" sz="quarter" idx="28" hasCustomPrompt="1"/>
          </p:nvPr>
        </p:nvSpPr>
        <p:spPr>
          <a:xfrm>
            <a:off x="7040075" y="4222798"/>
            <a:ext cx="2335894" cy="2635202"/>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43" name="Bildplatzhalter 9">
            <a:extLst>
              <a:ext uri="{FF2B5EF4-FFF2-40B4-BE49-F238E27FC236}">
                <a16:creationId xmlns:a16="http://schemas.microsoft.com/office/drawing/2014/main" id="{CE7AAD22-C490-64D4-E788-84D709B03A89}"/>
              </a:ext>
            </a:extLst>
          </p:cNvPr>
          <p:cNvSpPr>
            <a:spLocks noGrp="1"/>
          </p:cNvSpPr>
          <p:nvPr>
            <p:ph type="pic" sz="quarter" idx="29" hasCustomPrompt="1"/>
          </p:nvPr>
        </p:nvSpPr>
        <p:spPr>
          <a:xfrm>
            <a:off x="9386769" y="4222798"/>
            <a:ext cx="2805230" cy="2635202"/>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44" name="Bildplatzhalter 9">
            <a:extLst>
              <a:ext uri="{FF2B5EF4-FFF2-40B4-BE49-F238E27FC236}">
                <a16:creationId xmlns:a16="http://schemas.microsoft.com/office/drawing/2014/main" id="{DB8A2C7A-F427-FFE2-6297-547E780EB7DE}"/>
              </a:ext>
            </a:extLst>
          </p:cNvPr>
          <p:cNvSpPr>
            <a:spLocks noGrp="1"/>
          </p:cNvSpPr>
          <p:nvPr>
            <p:ph type="pic" sz="quarter" idx="30" hasCustomPrompt="1"/>
          </p:nvPr>
        </p:nvSpPr>
        <p:spPr>
          <a:xfrm>
            <a:off x="2816032" y="4222799"/>
            <a:ext cx="4213245" cy="2635201"/>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4" name="Date Placeholder 3">
            <a:extLst>
              <a:ext uri="{FF2B5EF4-FFF2-40B4-BE49-F238E27FC236}">
                <a16:creationId xmlns:a16="http://schemas.microsoft.com/office/drawing/2014/main" id="{D9240033-1B27-2ECE-1AC2-4C0A982DAAA1}"/>
              </a:ext>
            </a:extLst>
          </p:cNvPr>
          <p:cNvSpPr>
            <a:spLocks noGrp="1"/>
          </p:cNvSpPr>
          <p:nvPr>
            <p:ph type="dt" sz="half" idx="2"/>
          </p:nvPr>
        </p:nvSpPr>
        <p:spPr>
          <a:xfrm rot="16200000">
            <a:off x="9666372" y="4018732"/>
            <a:ext cx="4427958"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7" name="Slide Number Placeholder 5">
            <a:extLst>
              <a:ext uri="{FF2B5EF4-FFF2-40B4-BE49-F238E27FC236}">
                <a16:creationId xmlns:a16="http://schemas.microsoft.com/office/drawing/2014/main" id="{35808496-BF18-B186-3C56-0669606A58A5}"/>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3537348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allery 4I+4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D8AB7825-9C31-FD53-E214-175558924D90}"/>
              </a:ext>
            </a:extLst>
          </p:cNvPr>
          <p:cNvSpPr>
            <a:spLocks noGrp="1"/>
          </p:cNvSpPr>
          <p:nvPr>
            <p:ph type="pic" sz="quarter" idx="14" hasCustomPrompt="1"/>
          </p:nvPr>
        </p:nvSpPr>
        <p:spPr>
          <a:xfrm>
            <a:off x="936624" y="1577975"/>
            <a:ext cx="2570947" cy="2775661"/>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2" name="Titel 1">
            <a:extLst>
              <a:ext uri="{FF2B5EF4-FFF2-40B4-BE49-F238E27FC236}">
                <a16:creationId xmlns:a16="http://schemas.microsoft.com/office/drawing/2014/main" id="{E6A60C7E-39E9-51BE-1364-9C9302742CDC}"/>
              </a:ext>
            </a:extLst>
          </p:cNvPr>
          <p:cNvSpPr>
            <a:spLocks noGrp="1"/>
          </p:cNvSpPr>
          <p:nvPr>
            <p:ph type="title" hasCustomPrompt="1"/>
          </p:nvPr>
        </p:nvSpPr>
        <p:spPr/>
        <p:txBody>
          <a:bodyPr/>
          <a:lstStyle>
            <a:lvl1pPr>
              <a:defRPr/>
            </a:lvl1pPr>
          </a:lstStyle>
          <a:p>
            <a:r>
              <a:rPr lang="en-GB" noProof="0" dirty="0"/>
              <a:t>Headline Arial bold, 30 pt</a:t>
            </a:r>
          </a:p>
        </p:txBody>
      </p:sp>
      <p:sp>
        <p:nvSpPr>
          <p:cNvPr id="5" name="Fußzeilenplatzhalter 4">
            <a:extLst>
              <a:ext uri="{FF2B5EF4-FFF2-40B4-BE49-F238E27FC236}">
                <a16:creationId xmlns:a16="http://schemas.microsoft.com/office/drawing/2014/main" id="{301EC199-87F9-4D50-EA60-C5E098191F25}"/>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23" name="Textplatzhalter 4">
            <a:extLst>
              <a:ext uri="{FF2B5EF4-FFF2-40B4-BE49-F238E27FC236}">
                <a16:creationId xmlns:a16="http://schemas.microsoft.com/office/drawing/2014/main" id="{22A8B9EF-BF4A-23C0-AA21-A52725BB8AAF}"/>
              </a:ext>
            </a:extLst>
          </p:cNvPr>
          <p:cNvSpPr>
            <a:spLocks noGrp="1"/>
          </p:cNvSpPr>
          <p:nvPr>
            <p:ph type="body" sz="quarter" idx="24" hasCustomPrompt="1"/>
          </p:nvPr>
        </p:nvSpPr>
        <p:spPr>
          <a:xfrm>
            <a:off x="936624" y="4599709"/>
            <a:ext cx="2110124" cy="1321666"/>
          </a:xfrm>
        </p:spPr>
        <p:txBody>
          <a:bodyPr/>
          <a:lstStyle>
            <a:lvl1pPr marL="0" indent="0" algn="l">
              <a:lnSpc>
                <a:spcPct val="120000"/>
              </a:lnSpc>
              <a:spcBef>
                <a:spcPts val="1200"/>
              </a:spcBef>
              <a:buFont typeface="Arial" panose="020B0604020202020204" pitchFamily="34" charset="0"/>
              <a:buNone/>
              <a:defRPr sz="1500" b="0">
                <a:solidFill>
                  <a:schemeClr val="tx1"/>
                </a:solidFill>
              </a:defRPr>
            </a:lvl1pPr>
            <a:lvl2pPr marL="0" indent="0" algn="l">
              <a:lnSpc>
                <a:spcPct val="120000"/>
              </a:lnSpc>
              <a:spcBef>
                <a:spcPts val="1200"/>
              </a:spcBef>
              <a:buNone/>
              <a:defRPr sz="1500" b="0">
                <a:solidFill>
                  <a:schemeClr val="tx1"/>
                </a:solidFill>
                <a:latin typeface="+mn-lt"/>
              </a:defRPr>
            </a:lvl2pPr>
            <a:lvl3pPr marL="0" indent="0" algn="l">
              <a:lnSpc>
                <a:spcPct val="120000"/>
              </a:lnSpc>
              <a:spcBef>
                <a:spcPts val="1200"/>
              </a:spcBef>
              <a:buNone/>
              <a:defRPr sz="1500" b="0">
                <a:solidFill>
                  <a:schemeClr val="tx1"/>
                </a:solidFill>
                <a:latin typeface="+mn-lt"/>
              </a:defRPr>
            </a:lvl3pPr>
            <a:lvl4pPr marL="0" indent="0" algn="l">
              <a:lnSpc>
                <a:spcPct val="120000"/>
              </a:lnSpc>
              <a:spcBef>
                <a:spcPts val="1200"/>
              </a:spcBef>
              <a:buFont typeface="Arial" panose="020B0604020202020204" pitchFamily="34" charset="0"/>
              <a:buNone/>
              <a:defRPr sz="1500" b="0">
                <a:solidFill>
                  <a:schemeClr val="tx1"/>
                </a:solidFill>
                <a:latin typeface="+mn-lt"/>
              </a:defRPr>
            </a:lvl4pPr>
            <a:lvl5pPr marL="0" indent="0" algn="l">
              <a:lnSpc>
                <a:spcPct val="120000"/>
              </a:lnSpc>
              <a:spcBef>
                <a:spcPts val="1200"/>
              </a:spcBef>
              <a:buNone/>
              <a:defRPr sz="1500" b="0">
                <a:solidFill>
                  <a:schemeClr val="tx1"/>
                </a:solidFill>
                <a:latin typeface="+mn-lt"/>
              </a:defRPr>
            </a:lvl5pPr>
            <a:lvl6pPr marL="0" indent="0" algn="l">
              <a:lnSpc>
                <a:spcPct val="120000"/>
              </a:lnSpc>
              <a:spcBef>
                <a:spcPts val="1200"/>
              </a:spcBef>
              <a:buNone/>
              <a:defRPr sz="1500" b="0" i="0">
                <a:solidFill>
                  <a:schemeClr val="tx1"/>
                </a:solidFill>
                <a:latin typeface="+mn-lt"/>
              </a:defRPr>
            </a:lvl6pPr>
            <a:lvl7pPr marL="0" indent="0" algn="l">
              <a:lnSpc>
                <a:spcPct val="120000"/>
              </a:lnSpc>
              <a:spcBef>
                <a:spcPts val="1200"/>
              </a:spcBef>
              <a:buFont typeface="Arial" panose="020B0604020202020204" pitchFamily="34" charset="0"/>
              <a:buNone/>
              <a:defRPr sz="1500" b="0">
                <a:solidFill>
                  <a:schemeClr val="tx1"/>
                </a:solidFill>
                <a:latin typeface="+mn-lt"/>
              </a:defRPr>
            </a:lvl7pPr>
            <a:lvl8pPr marL="0" indent="0" algn="l">
              <a:lnSpc>
                <a:spcPct val="120000"/>
              </a:lnSpc>
              <a:spcBef>
                <a:spcPts val="1200"/>
              </a:spcBef>
              <a:buFont typeface="Arial" panose="020B0604020202020204" pitchFamily="34" charset="0"/>
              <a:buNone/>
              <a:defRPr sz="1500" b="0">
                <a:solidFill>
                  <a:schemeClr val="tx1"/>
                </a:solidFill>
                <a:latin typeface="+mn-lt"/>
              </a:defRPr>
            </a:lvl8pPr>
            <a:lvl9pPr marL="0" indent="0" algn="l">
              <a:lnSpc>
                <a:spcPct val="120000"/>
              </a:lnSpc>
              <a:spcBef>
                <a:spcPts val="1200"/>
              </a:spcBef>
              <a:buFont typeface="Arial" panose="020B0604020202020204" pitchFamily="34" charset="0"/>
              <a:buNone/>
              <a:defRPr sz="1500" b="0" i="0">
                <a:solidFill>
                  <a:schemeClr val="tx1"/>
                </a:solidFill>
                <a:latin typeface="+mn-lt"/>
              </a:defRPr>
            </a:lvl9pPr>
          </a:lstStyle>
          <a:p>
            <a:pPr lvl="0"/>
            <a:r>
              <a:rPr lang="en-GB" noProof="0" dirty="0"/>
              <a:t>Arial, 15 pt, black</a:t>
            </a:r>
          </a:p>
        </p:txBody>
      </p:sp>
      <p:sp>
        <p:nvSpPr>
          <p:cNvPr id="20" name="Textplatzhalter 4">
            <a:extLst>
              <a:ext uri="{FF2B5EF4-FFF2-40B4-BE49-F238E27FC236}">
                <a16:creationId xmlns:a16="http://schemas.microsoft.com/office/drawing/2014/main" id="{C36E8371-00EC-6677-234D-7EE2B6617421}"/>
              </a:ext>
            </a:extLst>
          </p:cNvPr>
          <p:cNvSpPr>
            <a:spLocks noGrp="1"/>
          </p:cNvSpPr>
          <p:nvPr>
            <p:ph type="body" sz="quarter" idx="18" hasCustomPrompt="1"/>
          </p:nvPr>
        </p:nvSpPr>
        <p:spPr>
          <a:xfrm>
            <a:off x="3515671" y="4599709"/>
            <a:ext cx="2110124" cy="1321666"/>
          </a:xfrm>
        </p:spPr>
        <p:txBody>
          <a:bodyPr/>
          <a:lstStyle>
            <a:lvl1pPr marL="0" indent="0" algn="l">
              <a:lnSpc>
                <a:spcPct val="120000"/>
              </a:lnSpc>
              <a:spcBef>
                <a:spcPts val="1200"/>
              </a:spcBef>
              <a:buFont typeface="Arial" panose="020B0604020202020204" pitchFamily="34" charset="0"/>
              <a:buNone/>
              <a:defRPr sz="1500" b="0">
                <a:solidFill>
                  <a:schemeClr val="tx1"/>
                </a:solidFill>
              </a:defRPr>
            </a:lvl1pPr>
            <a:lvl2pPr marL="0" indent="0" algn="l">
              <a:lnSpc>
                <a:spcPct val="120000"/>
              </a:lnSpc>
              <a:spcBef>
                <a:spcPts val="1200"/>
              </a:spcBef>
              <a:buNone/>
              <a:defRPr sz="1500" b="0">
                <a:solidFill>
                  <a:schemeClr val="tx1"/>
                </a:solidFill>
              </a:defRPr>
            </a:lvl2pPr>
            <a:lvl3pPr marL="0" indent="0" algn="l">
              <a:lnSpc>
                <a:spcPct val="120000"/>
              </a:lnSpc>
              <a:spcBef>
                <a:spcPts val="1200"/>
              </a:spcBef>
              <a:buNone/>
              <a:defRPr sz="1500" b="0">
                <a:solidFill>
                  <a:schemeClr val="tx1"/>
                </a:solidFill>
              </a:defRPr>
            </a:lvl3pPr>
            <a:lvl4pPr marL="0" indent="0" algn="l">
              <a:lnSpc>
                <a:spcPct val="120000"/>
              </a:lnSpc>
              <a:spcBef>
                <a:spcPts val="1200"/>
              </a:spcBef>
              <a:buFont typeface="Arial" panose="020B0604020202020204" pitchFamily="34" charset="0"/>
              <a:buNone/>
              <a:defRPr sz="1500" b="0">
                <a:solidFill>
                  <a:schemeClr val="tx1"/>
                </a:solidFill>
              </a:defRPr>
            </a:lvl4pPr>
            <a:lvl5pPr marL="0" indent="0" algn="l">
              <a:lnSpc>
                <a:spcPct val="120000"/>
              </a:lnSpc>
              <a:spcBef>
                <a:spcPts val="1200"/>
              </a:spcBef>
              <a:buNone/>
              <a:defRPr sz="1500" b="0">
                <a:solidFill>
                  <a:schemeClr val="tx1"/>
                </a:solidFill>
              </a:defRPr>
            </a:lvl5pPr>
            <a:lvl6pPr marL="0" indent="0" algn="l">
              <a:lnSpc>
                <a:spcPct val="120000"/>
              </a:lnSpc>
              <a:spcBef>
                <a:spcPts val="1200"/>
              </a:spcBef>
              <a:buNone/>
              <a:defRPr sz="1500" b="0">
                <a:solidFill>
                  <a:schemeClr val="tx1"/>
                </a:solidFill>
              </a:defRPr>
            </a:lvl6pPr>
            <a:lvl7pPr marL="0" indent="0" algn="l">
              <a:lnSpc>
                <a:spcPct val="120000"/>
              </a:lnSpc>
              <a:spcBef>
                <a:spcPts val="1200"/>
              </a:spcBef>
              <a:buFont typeface="Arial" panose="020B0604020202020204" pitchFamily="34" charset="0"/>
              <a:buNone/>
              <a:defRPr sz="1500" b="0">
                <a:solidFill>
                  <a:schemeClr val="tx1"/>
                </a:solidFill>
              </a:defRPr>
            </a:lvl7pPr>
            <a:lvl8pPr marL="0" indent="0" algn="l">
              <a:lnSpc>
                <a:spcPct val="120000"/>
              </a:lnSpc>
              <a:spcBef>
                <a:spcPts val="1200"/>
              </a:spcBef>
              <a:buFont typeface="Arial" panose="020B0604020202020204" pitchFamily="34" charset="0"/>
              <a:buNone/>
              <a:defRPr sz="1500" b="0">
                <a:solidFill>
                  <a:schemeClr val="tx1"/>
                </a:solidFill>
              </a:defRPr>
            </a:lvl8pPr>
            <a:lvl9pPr marL="0" indent="0" algn="l">
              <a:lnSpc>
                <a:spcPct val="120000"/>
              </a:lnSpc>
              <a:spcBef>
                <a:spcPts val="1200"/>
              </a:spcBef>
              <a:buFont typeface="Arial" panose="020B0604020202020204" pitchFamily="34" charset="0"/>
              <a:buNone/>
              <a:defRPr sz="1500" b="0" i="0">
                <a:solidFill>
                  <a:schemeClr val="tx1"/>
                </a:solidFill>
                <a:latin typeface="+mn-lt"/>
              </a:defRPr>
            </a:lvl9pPr>
          </a:lstStyle>
          <a:p>
            <a:pPr lvl="0"/>
            <a:r>
              <a:rPr lang="en-GB" noProof="0" dirty="0"/>
              <a:t>Arial regular, 15 pt</a:t>
            </a:r>
          </a:p>
        </p:txBody>
      </p:sp>
      <p:sp>
        <p:nvSpPr>
          <p:cNvPr id="21" name="Textplatzhalter 4">
            <a:extLst>
              <a:ext uri="{FF2B5EF4-FFF2-40B4-BE49-F238E27FC236}">
                <a16:creationId xmlns:a16="http://schemas.microsoft.com/office/drawing/2014/main" id="{40B7130C-F961-1974-91CC-4BC0C76D168D}"/>
              </a:ext>
            </a:extLst>
          </p:cNvPr>
          <p:cNvSpPr>
            <a:spLocks noGrp="1"/>
          </p:cNvSpPr>
          <p:nvPr>
            <p:ph type="body" sz="quarter" idx="19" hasCustomPrompt="1"/>
          </p:nvPr>
        </p:nvSpPr>
        <p:spPr>
          <a:xfrm>
            <a:off x="6094718" y="4599709"/>
            <a:ext cx="2110124" cy="1321666"/>
          </a:xfrm>
        </p:spPr>
        <p:txBody>
          <a:bodyPr/>
          <a:lstStyle>
            <a:lvl1pPr marL="0" indent="0" algn="l">
              <a:lnSpc>
                <a:spcPct val="120000"/>
              </a:lnSpc>
              <a:spcBef>
                <a:spcPts val="1200"/>
              </a:spcBef>
              <a:buFont typeface="Arial" panose="020B0604020202020204" pitchFamily="34" charset="0"/>
              <a:buNone/>
              <a:defRPr sz="1500" b="0">
                <a:solidFill>
                  <a:schemeClr val="tx1"/>
                </a:solidFill>
              </a:defRPr>
            </a:lvl1pPr>
            <a:lvl2pPr marL="0" indent="0" algn="l">
              <a:lnSpc>
                <a:spcPct val="120000"/>
              </a:lnSpc>
              <a:spcBef>
                <a:spcPts val="1200"/>
              </a:spcBef>
              <a:buNone/>
              <a:defRPr sz="1500" b="0">
                <a:solidFill>
                  <a:schemeClr val="tx1"/>
                </a:solidFill>
              </a:defRPr>
            </a:lvl2pPr>
            <a:lvl3pPr marL="0" indent="0" algn="l">
              <a:lnSpc>
                <a:spcPct val="120000"/>
              </a:lnSpc>
              <a:spcBef>
                <a:spcPts val="1200"/>
              </a:spcBef>
              <a:buNone/>
              <a:defRPr sz="1500" b="0">
                <a:solidFill>
                  <a:schemeClr val="tx1"/>
                </a:solidFill>
              </a:defRPr>
            </a:lvl3pPr>
            <a:lvl4pPr marL="0" indent="0" algn="l">
              <a:lnSpc>
                <a:spcPct val="120000"/>
              </a:lnSpc>
              <a:spcBef>
                <a:spcPts val="1200"/>
              </a:spcBef>
              <a:buFont typeface="Arial" panose="020B0604020202020204" pitchFamily="34" charset="0"/>
              <a:buNone/>
              <a:defRPr sz="1500" b="0">
                <a:solidFill>
                  <a:schemeClr val="tx1"/>
                </a:solidFill>
              </a:defRPr>
            </a:lvl4pPr>
            <a:lvl5pPr marL="0" indent="0" algn="l">
              <a:lnSpc>
                <a:spcPct val="120000"/>
              </a:lnSpc>
              <a:spcBef>
                <a:spcPts val="1200"/>
              </a:spcBef>
              <a:buNone/>
              <a:defRPr sz="1500" b="0">
                <a:solidFill>
                  <a:schemeClr val="tx1"/>
                </a:solidFill>
              </a:defRPr>
            </a:lvl5pPr>
            <a:lvl6pPr marL="0" indent="0" algn="l">
              <a:lnSpc>
                <a:spcPct val="120000"/>
              </a:lnSpc>
              <a:spcBef>
                <a:spcPts val="1200"/>
              </a:spcBef>
              <a:buNone/>
              <a:defRPr sz="1500" b="0">
                <a:solidFill>
                  <a:schemeClr val="tx1"/>
                </a:solidFill>
              </a:defRPr>
            </a:lvl6pPr>
            <a:lvl7pPr marL="0" indent="0" algn="l">
              <a:lnSpc>
                <a:spcPct val="120000"/>
              </a:lnSpc>
              <a:spcBef>
                <a:spcPts val="1200"/>
              </a:spcBef>
              <a:buFont typeface="Arial" panose="020B0604020202020204" pitchFamily="34" charset="0"/>
              <a:buNone/>
              <a:defRPr sz="1500" b="0">
                <a:solidFill>
                  <a:schemeClr val="tx1"/>
                </a:solidFill>
              </a:defRPr>
            </a:lvl7pPr>
            <a:lvl8pPr marL="0" indent="0" algn="l">
              <a:lnSpc>
                <a:spcPct val="120000"/>
              </a:lnSpc>
              <a:spcBef>
                <a:spcPts val="1200"/>
              </a:spcBef>
              <a:buFont typeface="Arial" panose="020B0604020202020204" pitchFamily="34" charset="0"/>
              <a:buNone/>
              <a:defRPr sz="1500" b="0">
                <a:solidFill>
                  <a:schemeClr val="tx1"/>
                </a:solidFill>
              </a:defRPr>
            </a:lvl8pPr>
            <a:lvl9pPr marL="0" indent="0" algn="l">
              <a:lnSpc>
                <a:spcPct val="120000"/>
              </a:lnSpc>
              <a:spcBef>
                <a:spcPts val="1200"/>
              </a:spcBef>
              <a:buFont typeface="Arial" panose="020B0604020202020204" pitchFamily="34" charset="0"/>
              <a:buNone/>
              <a:defRPr sz="1500" b="0" i="0">
                <a:solidFill>
                  <a:schemeClr val="tx1"/>
                </a:solidFill>
                <a:latin typeface="+mn-lt"/>
              </a:defRPr>
            </a:lvl9pPr>
          </a:lstStyle>
          <a:p>
            <a:pPr lvl="0"/>
            <a:r>
              <a:rPr lang="en-GB" noProof="0" dirty="0"/>
              <a:t>Arial regular, 15 pt</a:t>
            </a:r>
          </a:p>
        </p:txBody>
      </p:sp>
      <p:sp>
        <p:nvSpPr>
          <p:cNvPr id="22" name="Textplatzhalter 4">
            <a:extLst>
              <a:ext uri="{FF2B5EF4-FFF2-40B4-BE49-F238E27FC236}">
                <a16:creationId xmlns:a16="http://schemas.microsoft.com/office/drawing/2014/main" id="{2366CB34-7829-60F0-4F0F-D55C2C7ABC83}"/>
              </a:ext>
            </a:extLst>
          </p:cNvPr>
          <p:cNvSpPr>
            <a:spLocks noGrp="1"/>
          </p:cNvSpPr>
          <p:nvPr>
            <p:ph type="body" sz="quarter" idx="20" hasCustomPrompt="1"/>
          </p:nvPr>
        </p:nvSpPr>
        <p:spPr>
          <a:xfrm>
            <a:off x="8673764" y="4599709"/>
            <a:ext cx="2110124" cy="1321666"/>
          </a:xfrm>
        </p:spPr>
        <p:txBody>
          <a:bodyPr/>
          <a:lstStyle>
            <a:lvl1pPr marL="0" indent="0" algn="l">
              <a:lnSpc>
                <a:spcPct val="120000"/>
              </a:lnSpc>
              <a:spcBef>
                <a:spcPts val="1200"/>
              </a:spcBef>
              <a:buFont typeface="Arial" panose="020B0604020202020204" pitchFamily="34" charset="0"/>
              <a:buNone/>
              <a:defRPr sz="1500" b="0">
                <a:solidFill>
                  <a:schemeClr val="tx1"/>
                </a:solidFill>
              </a:defRPr>
            </a:lvl1pPr>
            <a:lvl2pPr marL="0" indent="0" algn="l">
              <a:lnSpc>
                <a:spcPct val="120000"/>
              </a:lnSpc>
              <a:spcBef>
                <a:spcPts val="1200"/>
              </a:spcBef>
              <a:buNone/>
              <a:defRPr sz="1500" b="0">
                <a:solidFill>
                  <a:schemeClr val="tx1"/>
                </a:solidFill>
              </a:defRPr>
            </a:lvl2pPr>
            <a:lvl3pPr marL="0" indent="0" algn="l">
              <a:lnSpc>
                <a:spcPct val="120000"/>
              </a:lnSpc>
              <a:spcBef>
                <a:spcPts val="1200"/>
              </a:spcBef>
              <a:buNone/>
              <a:defRPr sz="1500" b="0">
                <a:solidFill>
                  <a:schemeClr val="tx1"/>
                </a:solidFill>
              </a:defRPr>
            </a:lvl3pPr>
            <a:lvl4pPr marL="0" indent="0" algn="l">
              <a:lnSpc>
                <a:spcPct val="120000"/>
              </a:lnSpc>
              <a:spcBef>
                <a:spcPts val="1200"/>
              </a:spcBef>
              <a:buFont typeface="Arial" panose="020B0604020202020204" pitchFamily="34" charset="0"/>
              <a:buNone/>
              <a:defRPr sz="1500" b="0">
                <a:solidFill>
                  <a:schemeClr val="tx1"/>
                </a:solidFill>
              </a:defRPr>
            </a:lvl4pPr>
            <a:lvl5pPr marL="0" indent="0" algn="l">
              <a:lnSpc>
                <a:spcPct val="120000"/>
              </a:lnSpc>
              <a:spcBef>
                <a:spcPts val="1200"/>
              </a:spcBef>
              <a:buNone/>
              <a:defRPr sz="1500" b="0">
                <a:solidFill>
                  <a:schemeClr val="tx1"/>
                </a:solidFill>
              </a:defRPr>
            </a:lvl5pPr>
            <a:lvl6pPr marL="0" indent="0" algn="l">
              <a:lnSpc>
                <a:spcPct val="120000"/>
              </a:lnSpc>
              <a:spcBef>
                <a:spcPts val="1200"/>
              </a:spcBef>
              <a:buNone/>
              <a:defRPr sz="1500" b="0">
                <a:solidFill>
                  <a:schemeClr val="tx1"/>
                </a:solidFill>
              </a:defRPr>
            </a:lvl6pPr>
            <a:lvl7pPr marL="0" indent="0" algn="l">
              <a:lnSpc>
                <a:spcPct val="120000"/>
              </a:lnSpc>
              <a:spcBef>
                <a:spcPts val="1200"/>
              </a:spcBef>
              <a:buFont typeface="Arial" panose="020B0604020202020204" pitchFamily="34" charset="0"/>
              <a:buNone/>
              <a:defRPr sz="1500" b="0">
                <a:solidFill>
                  <a:schemeClr val="tx1"/>
                </a:solidFill>
              </a:defRPr>
            </a:lvl7pPr>
            <a:lvl8pPr marL="0" indent="0" algn="l">
              <a:lnSpc>
                <a:spcPct val="120000"/>
              </a:lnSpc>
              <a:spcBef>
                <a:spcPts val="1200"/>
              </a:spcBef>
              <a:buFont typeface="Arial" panose="020B0604020202020204" pitchFamily="34" charset="0"/>
              <a:buNone/>
              <a:defRPr sz="1500" b="0">
                <a:solidFill>
                  <a:schemeClr val="tx1"/>
                </a:solidFill>
              </a:defRPr>
            </a:lvl8pPr>
            <a:lvl9pPr marL="0" indent="0" algn="l">
              <a:lnSpc>
                <a:spcPct val="120000"/>
              </a:lnSpc>
              <a:spcBef>
                <a:spcPts val="1200"/>
              </a:spcBef>
              <a:buFont typeface="Arial" panose="020B0604020202020204" pitchFamily="34" charset="0"/>
              <a:buNone/>
              <a:defRPr sz="1500" b="0" i="0">
                <a:solidFill>
                  <a:schemeClr val="tx1"/>
                </a:solidFill>
                <a:latin typeface="+mn-lt"/>
              </a:defRPr>
            </a:lvl9pPr>
          </a:lstStyle>
          <a:p>
            <a:pPr lvl="0"/>
            <a:r>
              <a:rPr lang="en-GB" noProof="0" dirty="0"/>
              <a:t>Arial regular, 15 pt</a:t>
            </a:r>
          </a:p>
        </p:txBody>
      </p:sp>
      <p:sp>
        <p:nvSpPr>
          <p:cNvPr id="17" name="Bildplatzhalter 9">
            <a:extLst>
              <a:ext uri="{FF2B5EF4-FFF2-40B4-BE49-F238E27FC236}">
                <a16:creationId xmlns:a16="http://schemas.microsoft.com/office/drawing/2014/main" id="{75E558CD-F4DF-63AC-B12B-538A53195F69}"/>
              </a:ext>
            </a:extLst>
          </p:cNvPr>
          <p:cNvSpPr>
            <a:spLocks noGrp="1"/>
          </p:cNvSpPr>
          <p:nvPr>
            <p:ph type="pic" sz="quarter" idx="21" hasCustomPrompt="1"/>
          </p:nvPr>
        </p:nvSpPr>
        <p:spPr>
          <a:xfrm>
            <a:off x="3518371" y="1577975"/>
            <a:ext cx="2570947" cy="2775661"/>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18" name="Bildplatzhalter 9">
            <a:extLst>
              <a:ext uri="{FF2B5EF4-FFF2-40B4-BE49-F238E27FC236}">
                <a16:creationId xmlns:a16="http://schemas.microsoft.com/office/drawing/2014/main" id="{B9933D4C-5FB5-7C95-E310-DF0D24675C69}"/>
              </a:ext>
            </a:extLst>
          </p:cNvPr>
          <p:cNvSpPr>
            <a:spLocks noGrp="1"/>
          </p:cNvSpPr>
          <p:nvPr>
            <p:ph type="pic" sz="quarter" idx="22" hasCustomPrompt="1"/>
          </p:nvPr>
        </p:nvSpPr>
        <p:spPr>
          <a:xfrm>
            <a:off x="6100118" y="1577975"/>
            <a:ext cx="2570947" cy="2775661"/>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19" name="Bildplatzhalter 9">
            <a:extLst>
              <a:ext uri="{FF2B5EF4-FFF2-40B4-BE49-F238E27FC236}">
                <a16:creationId xmlns:a16="http://schemas.microsoft.com/office/drawing/2014/main" id="{8894D095-CFBA-AADA-0B72-B739A72782BF}"/>
              </a:ext>
            </a:extLst>
          </p:cNvPr>
          <p:cNvSpPr>
            <a:spLocks noGrp="1"/>
          </p:cNvSpPr>
          <p:nvPr>
            <p:ph type="pic" sz="quarter" idx="23" hasCustomPrompt="1"/>
          </p:nvPr>
        </p:nvSpPr>
        <p:spPr>
          <a:xfrm>
            <a:off x="8681865" y="1577975"/>
            <a:ext cx="2570947" cy="2775661"/>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3" name="Date Placeholder 3">
            <a:extLst>
              <a:ext uri="{FF2B5EF4-FFF2-40B4-BE49-F238E27FC236}">
                <a16:creationId xmlns:a16="http://schemas.microsoft.com/office/drawing/2014/main" id="{E53DABF5-8C90-B4EE-E548-ECA7C2C08A97}"/>
              </a:ext>
            </a:extLst>
          </p:cNvPr>
          <p:cNvSpPr>
            <a:spLocks noGrp="1"/>
          </p:cNvSpPr>
          <p:nvPr>
            <p:ph type="dt" sz="half" idx="2"/>
          </p:nvPr>
        </p:nvSpPr>
        <p:spPr>
          <a:xfrm rot="16200000">
            <a:off x="9209941" y="3562303"/>
            <a:ext cx="5340817"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6" name="Slide Number Placeholder 5">
            <a:extLst>
              <a:ext uri="{FF2B5EF4-FFF2-40B4-BE49-F238E27FC236}">
                <a16:creationId xmlns:a16="http://schemas.microsoft.com/office/drawing/2014/main" id="{7AF98BFF-79D3-5B00-D8CC-413F98089B81}"/>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spTree>
    <p:extLst>
      <p:ext uri="{BB962C8B-B14F-4D97-AF65-F5344CB8AC3E}">
        <p14:creationId xmlns:p14="http://schemas.microsoft.com/office/powerpoint/2010/main" val="22959186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IB">
    <p:bg>
      <p:bgPr>
        <a:solidFill>
          <a:schemeClr val="bg1"/>
        </a:solidFill>
        <a:effectLst/>
      </p:bgPr>
    </p:bg>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6FED09EC-46EE-D375-6E30-077FAC151516}"/>
              </a:ext>
            </a:extLst>
          </p:cNvPr>
          <p:cNvSpPr>
            <a:spLocks noGrp="1"/>
          </p:cNvSpPr>
          <p:nvPr>
            <p:ph type="pic" sz="quarter" idx="10" hasCustomPrompt="1"/>
          </p:nvPr>
        </p:nvSpPr>
        <p:spPr>
          <a:xfrm>
            <a:off x="0" y="0"/>
            <a:ext cx="12192000" cy="6858000"/>
          </a:xfrm>
          <a:custGeom>
            <a:avLst/>
            <a:gdLst>
              <a:gd name="connsiteX0" fmla="*/ 4224000 w 12192000"/>
              <a:gd name="connsiteY0" fmla="*/ 4606706 h 6858000"/>
              <a:gd name="connsiteX1" fmla="*/ 4224000 w 12192000"/>
              <a:gd name="connsiteY1" fmla="*/ 4624706 h 6858000"/>
              <a:gd name="connsiteX2" fmla="*/ 7968000 w 12192000"/>
              <a:gd name="connsiteY2" fmla="*/ 4624706 h 6858000"/>
              <a:gd name="connsiteX3" fmla="*/ 7968000 w 12192000"/>
              <a:gd name="connsiteY3" fmla="*/ 460670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4224000" y="4606706"/>
                </a:moveTo>
                <a:lnTo>
                  <a:pt x="4224000" y="4624706"/>
                </a:lnTo>
                <a:lnTo>
                  <a:pt x="7968000" y="4624706"/>
                </a:lnTo>
                <a:lnTo>
                  <a:pt x="7968000" y="4606706"/>
                </a:lnTo>
                <a:close/>
                <a:moveTo>
                  <a:pt x="0" y="0"/>
                </a:moveTo>
                <a:lnTo>
                  <a:pt x="12192000" y="0"/>
                </a:lnTo>
                <a:lnTo>
                  <a:pt x="12192000" y="6858000"/>
                </a:lnTo>
                <a:lnTo>
                  <a:pt x="0" y="6858000"/>
                </a:lnTo>
                <a:close/>
              </a:path>
            </a:pathLst>
          </a:custGeom>
          <a:solidFill>
            <a:srgbClr val="D2108D"/>
          </a:solidFill>
        </p:spPr>
        <p:txBody>
          <a:bodyPr wrap="square" lIns="216000" tIns="216000" rIns="216000" bIns="216000" anchor="b">
            <a:noAutofit/>
          </a:bodyPr>
          <a:lstStyle>
            <a:lvl1pPr>
              <a:defRPr>
                <a:solidFill>
                  <a:schemeClr val="bg1"/>
                </a:solidFill>
              </a:defRPr>
            </a:lvl1pPr>
          </a:lstStyle>
          <a:p>
            <a:r>
              <a:rPr lang="de-CH"/>
              <a:t>Image Placeholder</a:t>
            </a:r>
          </a:p>
        </p:txBody>
      </p:sp>
      <p:sp>
        <p:nvSpPr>
          <p:cNvPr id="5" name="Textplatzhalter 4">
            <a:extLst>
              <a:ext uri="{FF2B5EF4-FFF2-40B4-BE49-F238E27FC236}">
                <a16:creationId xmlns:a16="http://schemas.microsoft.com/office/drawing/2014/main" id="{75B684C9-71E7-A0AE-9C9C-96A51523B51E}"/>
              </a:ext>
            </a:extLst>
          </p:cNvPr>
          <p:cNvSpPr>
            <a:spLocks noGrp="1"/>
          </p:cNvSpPr>
          <p:nvPr>
            <p:ph type="body" sz="quarter" idx="12" hasCustomPrompt="1"/>
          </p:nvPr>
        </p:nvSpPr>
        <p:spPr>
          <a:xfrm>
            <a:off x="900000" y="1576800"/>
            <a:ext cx="10317600" cy="2476470"/>
          </a:xfrm>
        </p:spPr>
        <p:txBody>
          <a:bodyPr anchor="b"/>
          <a:lstStyle>
            <a:lvl1pPr marL="0" indent="0" algn="ctr">
              <a:lnSpc>
                <a:spcPct val="100000"/>
              </a:lnSpc>
              <a:spcBef>
                <a:spcPts val="1200"/>
              </a:spcBef>
              <a:buFont typeface="Arial" panose="020B0604020202020204" pitchFamily="34" charset="0"/>
              <a:buNone/>
              <a:defRPr sz="4000" b="0" i="1">
                <a:solidFill>
                  <a:schemeClr val="bg1"/>
                </a:solidFill>
                <a:effectLst>
                  <a:outerShdw blurRad="50800" dist="38100" dir="2700000" algn="tl" rotWithShape="0">
                    <a:prstClr val="black">
                      <a:alpha val="40000"/>
                    </a:prstClr>
                  </a:outerShdw>
                </a:effectLst>
                <a:latin typeface="Georgia" panose="02040502050405020303" pitchFamily="18" charset="0"/>
              </a:defRPr>
            </a:lvl1pPr>
            <a:lvl2pPr marL="0" indent="0" algn="ctr">
              <a:lnSpc>
                <a:spcPct val="100000"/>
              </a:lnSpc>
              <a:spcBef>
                <a:spcPts val="1200"/>
              </a:spcBef>
              <a:buNone/>
              <a:defRPr sz="3000" b="0" i="1">
                <a:solidFill>
                  <a:schemeClr val="bg1"/>
                </a:solidFill>
                <a:effectLst>
                  <a:outerShdw blurRad="50800" dist="38100" dir="2700000" algn="tl" rotWithShape="0">
                    <a:prstClr val="black">
                      <a:alpha val="40000"/>
                    </a:prstClr>
                  </a:outerShdw>
                </a:effectLst>
                <a:latin typeface="Georgia" panose="02040502050405020303" pitchFamily="18" charset="0"/>
              </a:defRPr>
            </a:lvl2pPr>
            <a:lvl3pPr marL="0" indent="0" algn="ctr">
              <a:lnSpc>
                <a:spcPct val="100000"/>
              </a:lnSpc>
              <a:spcBef>
                <a:spcPts val="1200"/>
              </a:spcBef>
              <a:buNone/>
              <a:defRPr sz="3000" b="0" i="1">
                <a:solidFill>
                  <a:schemeClr val="bg1"/>
                </a:solidFill>
                <a:effectLst>
                  <a:outerShdw blurRad="50800" dist="38100" dir="2700000" algn="tl" rotWithShape="0">
                    <a:prstClr val="black">
                      <a:alpha val="40000"/>
                    </a:prstClr>
                  </a:outerShdw>
                </a:effectLst>
                <a:latin typeface="Georgia" panose="02040502050405020303" pitchFamily="18" charset="0"/>
              </a:defRPr>
            </a:lvl3pPr>
            <a:lvl4pPr marL="0" indent="0" algn="ctr">
              <a:lnSpc>
                <a:spcPct val="100000"/>
              </a:lnSpc>
              <a:spcBef>
                <a:spcPts val="1200"/>
              </a:spcBef>
              <a:buFont typeface="Arial" panose="020B0604020202020204" pitchFamily="34" charset="0"/>
              <a:buNone/>
              <a:defRPr sz="3000" b="0" i="1">
                <a:solidFill>
                  <a:schemeClr val="bg1"/>
                </a:solidFill>
                <a:effectLst>
                  <a:outerShdw blurRad="50800" dist="38100" dir="2700000" algn="tl" rotWithShape="0">
                    <a:prstClr val="black">
                      <a:alpha val="40000"/>
                    </a:prstClr>
                  </a:outerShdw>
                </a:effectLst>
                <a:latin typeface="Georgia" panose="02040502050405020303" pitchFamily="18" charset="0"/>
              </a:defRPr>
            </a:lvl4pPr>
            <a:lvl5pPr marL="0" indent="0" algn="ctr">
              <a:lnSpc>
                <a:spcPct val="100000"/>
              </a:lnSpc>
              <a:spcBef>
                <a:spcPts val="1200"/>
              </a:spcBef>
              <a:buNone/>
              <a:defRPr sz="3000" b="0" i="1">
                <a:solidFill>
                  <a:schemeClr val="bg1"/>
                </a:solidFill>
                <a:effectLst>
                  <a:outerShdw blurRad="50800" dist="38100" dir="2700000" algn="tl" rotWithShape="0">
                    <a:prstClr val="black">
                      <a:alpha val="40000"/>
                    </a:prstClr>
                  </a:outerShdw>
                </a:effectLst>
                <a:latin typeface="Georgia" panose="02040502050405020303" pitchFamily="18" charset="0"/>
              </a:defRPr>
            </a:lvl5pPr>
            <a:lvl6pPr marL="0" indent="0" algn="ctr">
              <a:lnSpc>
                <a:spcPct val="100000"/>
              </a:lnSpc>
              <a:spcBef>
                <a:spcPts val="1200"/>
              </a:spcBef>
              <a:buNone/>
              <a:defRPr sz="3000" b="0" i="1">
                <a:solidFill>
                  <a:schemeClr val="bg1"/>
                </a:solidFill>
                <a:effectLst>
                  <a:outerShdw blurRad="50800" dist="38100" dir="2700000" algn="tl" rotWithShape="0">
                    <a:prstClr val="black">
                      <a:alpha val="40000"/>
                    </a:prstClr>
                  </a:outerShdw>
                </a:effectLst>
                <a:latin typeface="Georgia" panose="02040502050405020303" pitchFamily="18" charset="0"/>
              </a:defRPr>
            </a:lvl6pPr>
            <a:lvl7pPr marL="0" indent="0" algn="ctr">
              <a:lnSpc>
                <a:spcPct val="100000"/>
              </a:lnSpc>
              <a:spcBef>
                <a:spcPts val="1200"/>
              </a:spcBef>
              <a:buFont typeface="Arial" panose="020B0604020202020204" pitchFamily="34" charset="0"/>
              <a:buNone/>
              <a:defRPr sz="3000" b="0" i="1">
                <a:solidFill>
                  <a:schemeClr val="bg1"/>
                </a:solidFill>
                <a:effectLst>
                  <a:outerShdw blurRad="50800" dist="38100" dir="2700000" algn="tl" rotWithShape="0">
                    <a:prstClr val="black">
                      <a:alpha val="40000"/>
                    </a:prstClr>
                  </a:outerShdw>
                </a:effectLst>
                <a:latin typeface="Georgia" panose="02040502050405020303" pitchFamily="18" charset="0"/>
              </a:defRPr>
            </a:lvl7pPr>
            <a:lvl8pPr marL="0" indent="0" algn="ctr">
              <a:lnSpc>
                <a:spcPct val="100000"/>
              </a:lnSpc>
              <a:spcBef>
                <a:spcPts val="1200"/>
              </a:spcBef>
              <a:buFont typeface="Arial" panose="020B0604020202020204" pitchFamily="34" charset="0"/>
              <a:buNone/>
              <a:defRPr sz="3000" b="0" i="1">
                <a:solidFill>
                  <a:schemeClr val="bg1"/>
                </a:solidFill>
                <a:effectLst>
                  <a:outerShdw blurRad="50800" dist="38100" dir="2700000" algn="tl" rotWithShape="0">
                    <a:prstClr val="black">
                      <a:alpha val="40000"/>
                    </a:prstClr>
                  </a:outerShdw>
                </a:effectLst>
                <a:latin typeface="Georgia" panose="02040502050405020303" pitchFamily="18" charset="0"/>
              </a:defRPr>
            </a:lvl8pPr>
            <a:lvl9pPr marL="0" indent="0" algn="ctr">
              <a:lnSpc>
                <a:spcPct val="100000"/>
              </a:lnSpc>
              <a:spcBef>
                <a:spcPts val="1200"/>
              </a:spcBef>
              <a:buFont typeface="Arial" panose="020B0604020202020204" pitchFamily="34" charset="0"/>
              <a:buNone/>
              <a:defRPr sz="3000" b="0" i="1">
                <a:solidFill>
                  <a:schemeClr val="bg1"/>
                </a:solidFill>
                <a:effectLst>
                  <a:outerShdw blurRad="50800" dist="38100" dir="2700000" algn="tl" rotWithShape="0">
                    <a:prstClr val="black">
                      <a:alpha val="40000"/>
                    </a:prstClr>
                  </a:outerShdw>
                </a:effectLst>
                <a:latin typeface="Georgia" panose="02040502050405020303" pitchFamily="18" charset="0"/>
              </a:defRPr>
            </a:lvl9pPr>
          </a:lstStyle>
          <a:p>
            <a:pPr lvl="0"/>
            <a:r>
              <a:rPr lang="en-GB" noProof="0" dirty="0"/>
              <a:t>Quote on full background image</a:t>
            </a:r>
          </a:p>
          <a:p>
            <a:pPr lvl="0"/>
            <a:r>
              <a:rPr lang="en-GB" noProof="0" dirty="0"/>
              <a:t>Georgia, Italic, 40 pt, centre aligned</a:t>
            </a:r>
          </a:p>
          <a:p>
            <a:pPr lvl="1"/>
            <a:r>
              <a:rPr lang="en-GB" noProof="0" dirty="0"/>
              <a:t>For longer Quotes, Georgia, Italic, 30 pt</a:t>
            </a:r>
          </a:p>
        </p:txBody>
      </p:sp>
      <p:sp>
        <p:nvSpPr>
          <p:cNvPr id="3" name="SmartArt-Platzhalter 5">
            <a:extLst>
              <a:ext uri="{FF2B5EF4-FFF2-40B4-BE49-F238E27FC236}">
                <a16:creationId xmlns:a16="http://schemas.microsoft.com/office/drawing/2014/main" id="{102E4235-1D94-B0B0-97E6-75498170299E}"/>
              </a:ext>
            </a:extLst>
          </p:cNvPr>
          <p:cNvSpPr>
            <a:spLocks noGrp="1"/>
          </p:cNvSpPr>
          <p:nvPr>
            <p:ph type="dgm" sz="quarter" idx="11"/>
          </p:nvPr>
        </p:nvSpPr>
        <p:spPr>
          <a:xfrm>
            <a:off x="11228400" y="399599"/>
            <a:ext cx="497477" cy="647783"/>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r>
              <a:rPr lang="en-GB"/>
              <a:t>Click icon to add SmartArt graphic</a:t>
            </a:r>
            <a:endParaRPr lang="de-CH"/>
          </a:p>
        </p:txBody>
      </p:sp>
      <p:sp>
        <p:nvSpPr>
          <p:cNvPr id="6" name="Textplatzhalter 4">
            <a:extLst>
              <a:ext uri="{FF2B5EF4-FFF2-40B4-BE49-F238E27FC236}">
                <a16:creationId xmlns:a16="http://schemas.microsoft.com/office/drawing/2014/main" id="{53D8AFA1-041C-D431-55FA-3EA3AEA6CFFE}"/>
              </a:ext>
            </a:extLst>
          </p:cNvPr>
          <p:cNvSpPr>
            <a:spLocks noGrp="1"/>
          </p:cNvSpPr>
          <p:nvPr>
            <p:ph type="body" sz="quarter" idx="13" hasCustomPrompt="1"/>
          </p:nvPr>
        </p:nvSpPr>
        <p:spPr>
          <a:xfrm>
            <a:off x="937200" y="5160142"/>
            <a:ext cx="10317600" cy="842153"/>
          </a:xfrm>
        </p:spPr>
        <p:txBody>
          <a:bodyPr anchor="t"/>
          <a:lstStyle>
            <a:lvl1pPr marL="0" indent="0" algn="ctr">
              <a:lnSpc>
                <a:spcPct val="100000"/>
              </a:lnSpc>
              <a:spcBef>
                <a:spcPts val="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1pPr>
            <a:lvl2pPr marL="0" indent="0" algn="ctr">
              <a:lnSpc>
                <a:spcPct val="100000"/>
              </a:lnSpc>
              <a:spcBef>
                <a:spcPts val="0"/>
              </a:spcBef>
              <a:buNone/>
              <a:defRPr sz="1500" b="0" i="0">
                <a:solidFill>
                  <a:schemeClr val="bg1"/>
                </a:solidFill>
                <a:effectLst>
                  <a:outerShdw blurRad="50800" dist="38100" dir="2700000" algn="tl" rotWithShape="0">
                    <a:prstClr val="black">
                      <a:alpha val="40000"/>
                    </a:prstClr>
                  </a:outerShdw>
                </a:effectLst>
                <a:latin typeface="+mn-lt"/>
              </a:defRPr>
            </a:lvl2pPr>
            <a:lvl3pPr marL="0" indent="0" algn="ctr">
              <a:lnSpc>
                <a:spcPct val="100000"/>
              </a:lnSpc>
              <a:spcBef>
                <a:spcPts val="0"/>
              </a:spcBef>
              <a:buNone/>
              <a:defRPr sz="1500" b="0" i="0">
                <a:solidFill>
                  <a:schemeClr val="bg1"/>
                </a:solidFill>
                <a:effectLst>
                  <a:outerShdw blurRad="50800" dist="38100" dir="2700000" algn="tl" rotWithShape="0">
                    <a:prstClr val="black">
                      <a:alpha val="40000"/>
                    </a:prstClr>
                  </a:outerShdw>
                </a:effectLst>
                <a:latin typeface="+mn-lt"/>
              </a:defRPr>
            </a:lvl3pPr>
            <a:lvl4pPr marL="0" indent="0" algn="ctr">
              <a:lnSpc>
                <a:spcPct val="100000"/>
              </a:lnSpc>
              <a:spcBef>
                <a:spcPts val="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4pPr>
            <a:lvl5pPr marL="0" indent="0" algn="ctr">
              <a:lnSpc>
                <a:spcPct val="100000"/>
              </a:lnSpc>
              <a:spcBef>
                <a:spcPts val="0"/>
              </a:spcBef>
              <a:buNone/>
              <a:defRPr sz="1500" b="0" i="0">
                <a:solidFill>
                  <a:schemeClr val="bg1"/>
                </a:solidFill>
                <a:effectLst>
                  <a:outerShdw blurRad="50800" dist="38100" dir="2700000" algn="tl" rotWithShape="0">
                    <a:prstClr val="black">
                      <a:alpha val="40000"/>
                    </a:prstClr>
                  </a:outerShdw>
                </a:effectLst>
                <a:latin typeface="+mn-lt"/>
              </a:defRPr>
            </a:lvl5pPr>
            <a:lvl6pPr marL="0" indent="0" algn="ctr">
              <a:lnSpc>
                <a:spcPct val="100000"/>
              </a:lnSpc>
              <a:spcBef>
                <a:spcPts val="0"/>
              </a:spcBef>
              <a:buNone/>
              <a:defRPr sz="1500" b="0" i="0">
                <a:solidFill>
                  <a:schemeClr val="bg1"/>
                </a:solidFill>
                <a:effectLst>
                  <a:outerShdw blurRad="50800" dist="38100" dir="2700000" algn="tl" rotWithShape="0">
                    <a:prstClr val="black">
                      <a:alpha val="40000"/>
                    </a:prstClr>
                  </a:outerShdw>
                </a:effectLst>
                <a:latin typeface="+mn-lt"/>
              </a:defRPr>
            </a:lvl6pPr>
            <a:lvl7pPr marL="0" indent="0" algn="ctr">
              <a:lnSpc>
                <a:spcPct val="100000"/>
              </a:lnSpc>
              <a:spcBef>
                <a:spcPts val="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7pPr>
            <a:lvl8pPr marL="0" indent="0" algn="ctr">
              <a:lnSpc>
                <a:spcPct val="100000"/>
              </a:lnSpc>
              <a:spcBef>
                <a:spcPts val="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8pPr>
            <a:lvl9pPr marL="0" indent="0" algn="ctr">
              <a:lnSpc>
                <a:spcPct val="100000"/>
              </a:lnSpc>
              <a:spcBef>
                <a:spcPts val="0"/>
              </a:spcBef>
              <a:buFont typeface="Arial" panose="020B0604020202020204" pitchFamily="34" charset="0"/>
              <a:buNone/>
              <a:defRPr sz="15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Author</a:t>
            </a:r>
          </a:p>
          <a:p>
            <a:pPr lvl="1"/>
            <a:endParaRPr lang="de-DE" dirty="0"/>
          </a:p>
        </p:txBody>
      </p:sp>
      <p:sp>
        <p:nvSpPr>
          <p:cNvPr id="2" name="Date Placeholder 3">
            <a:extLst>
              <a:ext uri="{FF2B5EF4-FFF2-40B4-BE49-F238E27FC236}">
                <a16:creationId xmlns:a16="http://schemas.microsoft.com/office/drawing/2014/main" id="{304CFC0D-F6B8-6E72-2F7D-4098080247EE}"/>
              </a:ext>
            </a:extLst>
          </p:cNvPr>
          <p:cNvSpPr>
            <a:spLocks noGrp="1"/>
          </p:cNvSpPr>
          <p:nvPr>
            <p:ph type="dt" sz="half" idx="2"/>
          </p:nvPr>
        </p:nvSpPr>
        <p:spPr>
          <a:xfrm rot="16200000">
            <a:off x="9213585" y="3557170"/>
            <a:ext cx="5333530"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8" name="Slide Number Placeholder 5">
            <a:extLst>
              <a:ext uri="{FF2B5EF4-FFF2-40B4-BE49-F238E27FC236}">
                <a16:creationId xmlns:a16="http://schemas.microsoft.com/office/drawing/2014/main" id="{E22FAA5C-4C5C-25C0-8AA2-1268DF92F349}"/>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1131141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WB">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70803D47-E512-EF06-12E2-B7C74415E86B}"/>
              </a:ext>
            </a:extLst>
          </p:cNvPr>
          <p:cNvGraphicFramePr>
            <a:graphicFrameLocks noChangeAspect="1"/>
          </p:cNvGraphicFramePr>
          <p:nvPr userDrawn="1">
            <p:custDataLst>
              <p:tags r:id="rId1"/>
            </p:custDataLst>
            <p:extLst>
              <p:ext uri="{D42A27DB-BD31-4B8C-83A1-F6EECF244321}">
                <p14:modId xmlns:p14="http://schemas.microsoft.com/office/powerpoint/2010/main" val="3732919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6" name="Objekt 5" hidden="1">
                        <a:extLst>
                          <a:ext uri="{FF2B5EF4-FFF2-40B4-BE49-F238E27FC236}">
                            <a16:creationId xmlns:a16="http://schemas.microsoft.com/office/drawing/2014/main" id="{70803D47-E512-EF06-12E2-B7C74415E86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DD711C6-3575-E329-8DF2-78A22FB75CF7}"/>
              </a:ext>
            </a:extLst>
          </p:cNvPr>
          <p:cNvSpPr>
            <a:spLocks noGrp="1"/>
          </p:cNvSpPr>
          <p:nvPr>
            <p:ph type="title" hasCustomPrompt="1"/>
          </p:nvPr>
        </p:nvSpPr>
        <p:spPr>
          <a:xfrm>
            <a:off x="4687888" y="409433"/>
            <a:ext cx="6096000" cy="5511942"/>
          </a:xfrm>
        </p:spPr>
        <p:txBody>
          <a:bodyPr vert="horz" anchor="ctr"/>
          <a:lstStyle>
            <a:lvl1pPr>
              <a:lnSpc>
                <a:spcPct val="120000"/>
              </a:lnSpc>
              <a:defRPr b="0" i="1">
                <a:solidFill>
                  <a:schemeClr val="bg2"/>
                </a:solidFill>
                <a:latin typeface="Georgia" panose="02040502050405020303" pitchFamily="18" charset="0"/>
              </a:defRPr>
            </a:lvl1pPr>
          </a:lstStyle>
          <a:p>
            <a:r>
              <a:rPr lang="en-GB" noProof="0" dirty="0"/>
              <a:t>Quote, Georgia, Italic, 30 pt</a:t>
            </a:r>
            <a:br>
              <a:rPr lang="en-GB" noProof="0" dirty="0"/>
            </a:br>
            <a:r>
              <a:rPr lang="en-GB" noProof="0" dirty="0"/>
              <a:t>No more than 5 lines of text</a:t>
            </a:r>
          </a:p>
        </p:txBody>
      </p:sp>
      <p:sp>
        <p:nvSpPr>
          <p:cNvPr id="3" name="Fußzeilenplatzhalter 2">
            <a:extLst>
              <a:ext uri="{FF2B5EF4-FFF2-40B4-BE49-F238E27FC236}">
                <a16:creationId xmlns:a16="http://schemas.microsoft.com/office/drawing/2014/main" id="{4D1A2CCA-096A-39D7-4AD8-5CC50BA94574}"/>
              </a:ext>
            </a:extLst>
          </p:cNvPr>
          <p:cNvSpPr>
            <a:spLocks noGrp="1"/>
          </p:cNvSpPr>
          <p:nvPr>
            <p:ph type="ftr" sz="quarter" idx="10"/>
          </p:nvPr>
        </p:nvSpPr>
        <p:spPr/>
        <p:txBody>
          <a:bodyPr/>
          <a:lstStyle/>
          <a:p>
            <a:r>
              <a:rPr lang="en-US" noProof="0" dirty="0"/>
              <a:t>Operational aspects and performance overview of MICADO H4RG detectors, SDW 2025, Canberra</a:t>
            </a:r>
            <a:endParaRPr lang="en-GB" i="1" noProof="0" dirty="0"/>
          </a:p>
        </p:txBody>
      </p:sp>
      <p:sp>
        <p:nvSpPr>
          <p:cNvPr id="10" name="Bildplatzhalter 9">
            <a:extLst>
              <a:ext uri="{FF2B5EF4-FFF2-40B4-BE49-F238E27FC236}">
                <a16:creationId xmlns:a16="http://schemas.microsoft.com/office/drawing/2014/main" id="{EE650F25-37DB-98E4-5CF8-2CAC2449D2D7}"/>
              </a:ext>
            </a:extLst>
          </p:cNvPr>
          <p:cNvSpPr>
            <a:spLocks noGrp="1"/>
          </p:cNvSpPr>
          <p:nvPr>
            <p:ph type="pic" sz="quarter" idx="12" hasCustomPrompt="1"/>
          </p:nvPr>
        </p:nvSpPr>
        <p:spPr>
          <a:xfrm>
            <a:off x="918312" y="1843109"/>
            <a:ext cx="2828529" cy="2829600"/>
          </a:xfrm>
          <a:prstGeom prst="ellipse">
            <a:avLst/>
          </a:prstGeom>
          <a:solidFill>
            <a:srgbClr val="D2108D"/>
          </a:solidFill>
        </p:spPr>
        <p:txBody>
          <a:bodyPr anchor="t"/>
          <a:lstStyle>
            <a:lvl1pPr algn="ctr">
              <a:defRPr sz="1000">
                <a:solidFill>
                  <a:schemeClr val="bg1"/>
                </a:solidFill>
              </a:defRPr>
            </a:lvl1pPr>
          </a:lstStyle>
          <a:p>
            <a:r>
              <a:rPr lang="de-CH"/>
              <a:t>Image Placeholder</a:t>
            </a:r>
          </a:p>
        </p:txBody>
      </p:sp>
      <p:sp>
        <p:nvSpPr>
          <p:cNvPr id="20" name="Textplatzhalter 4">
            <a:extLst>
              <a:ext uri="{FF2B5EF4-FFF2-40B4-BE49-F238E27FC236}">
                <a16:creationId xmlns:a16="http://schemas.microsoft.com/office/drawing/2014/main" id="{B5697DE0-7583-A41A-F976-2471323140F6}"/>
              </a:ext>
            </a:extLst>
          </p:cNvPr>
          <p:cNvSpPr>
            <a:spLocks noGrp="1"/>
          </p:cNvSpPr>
          <p:nvPr>
            <p:ph type="body" sz="quarter" idx="13" hasCustomPrompt="1"/>
          </p:nvPr>
        </p:nvSpPr>
        <p:spPr>
          <a:xfrm>
            <a:off x="936625" y="5002125"/>
            <a:ext cx="2791902" cy="919250"/>
          </a:xfrm>
        </p:spPr>
        <p:txBody>
          <a:bodyPr/>
          <a:lstStyle>
            <a:lvl1pPr marL="0" indent="0" algn="ctr">
              <a:lnSpc>
                <a:spcPct val="100000"/>
              </a:lnSpc>
              <a:spcBef>
                <a:spcPts val="600"/>
              </a:spcBef>
              <a:buFont typeface="Arial" panose="020B0604020202020204" pitchFamily="34" charset="0"/>
              <a:buNone/>
              <a:defRPr sz="1500" b="1">
                <a:solidFill>
                  <a:schemeClr val="tx1"/>
                </a:solidFill>
              </a:defRPr>
            </a:lvl1pPr>
            <a:lvl2pPr marL="0" indent="0" algn="ctr">
              <a:lnSpc>
                <a:spcPct val="100000"/>
              </a:lnSpc>
              <a:spcBef>
                <a:spcPts val="600"/>
              </a:spcBef>
              <a:buNone/>
              <a:defRPr sz="1500" b="0">
                <a:solidFill>
                  <a:schemeClr val="tx1"/>
                </a:solidFill>
              </a:defRPr>
            </a:lvl2pPr>
            <a:lvl3pPr marL="0" indent="0" algn="ctr">
              <a:lnSpc>
                <a:spcPct val="100000"/>
              </a:lnSpc>
              <a:spcBef>
                <a:spcPts val="600"/>
              </a:spcBef>
              <a:buNone/>
              <a:defRPr sz="1280" b="0">
                <a:solidFill>
                  <a:schemeClr val="tx1"/>
                </a:solidFill>
              </a:defRPr>
            </a:lvl3pPr>
            <a:lvl4pPr marL="0" indent="0" algn="ctr">
              <a:lnSpc>
                <a:spcPct val="100000"/>
              </a:lnSpc>
              <a:spcBef>
                <a:spcPts val="600"/>
              </a:spcBef>
              <a:buFont typeface="Arial" panose="020B0604020202020204" pitchFamily="34" charset="0"/>
              <a:buNone/>
              <a:defRPr sz="1280" b="0">
                <a:solidFill>
                  <a:schemeClr val="tx1"/>
                </a:solidFill>
              </a:defRPr>
            </a:lvl4pPr>
            <a:lvl5pPr marL="0" indent="0" algn="ctr">
              <a:lnSpc>
                <a:spcPct val="100000"/>
              </a:lnSpc>
              <a:spcBef>
                <a:spcPts val="600"/>
              </a:spcBef>
              <a:buNone/>
              <a:defRPr sz="1280" b="0">
                <a:solidFill>
                  <a:schemeClr val="tx1"/>
                </a:solidFill>
              </a:defRPr>
            </a:lvl5pPr>
            <a:lvl6pPr marL="0" indent="0" algn="ctr">
              <a:lnSpc>
                <a:spcPct val="100000"/>
              </a:lnSpc>
              <a:spcBef>
                <a:spcPts val="600"/>
              </a:spcBef>
              <a:buNone/>
              <a:defRPr sz="1280" b="0">
                <a:solidFill>
                  <a:schemeClr val="tx1"/>
                </a:solidFill>
              </a:defRPr>
            </a:lvl6pPr>
            <a:lvl7pPr marL="0" indent="0" algn="ctr">
              <a:lnSpc>
                <a:spcPct val="100000"/>
              </a:lnSpc>
              <a:spcBef>
                <a:spcPts val="600"/>
              </a:spcBef>
              <a:buFont typeface="Arial" panose="020B0604020202020204" pitchFamily="34" charset="0"/>
              <a:buNone/>
              <a:defRPr sz="1280" b="0">
                <a:solidFill>
                  <a:schemeClr val="tx1"/>
                </a:solidFill>
              </a:defRPr>
            </a:lvl7pPr>
            <a:lvl8pPr marL="0" indent="0" algn="ctr">
              <a:lnSpc>
                <a:spcPct val="100000"/>
              </a:lnSpc>
              <a:spcBef>
                <a:spcPts val="600"/>
              </a:spcBef>
              <a:buFont typeface="Arial" panose="020B0604020202020204" pitchFamily="34" charset="0"/>
              <a:buNone/>
              <a:defRPr sz="1280" b="0">
                <a:solidFill>
                  <a:schemeClr val="tx1"/>
                </a:solidFill>
              </a:defRPr>
            </a:lvl8pPr>
            <a:lvl9pPr marL="0" indent="0" algn="ctr">
              <a:lnSpc>
                <a:spcPct val="100000"/>
              </a:lnSpc>
              <a:spcBef>
                <a:spcPts val="600"/>
              </a:spcBef>
              <a:buFont typeface="Arial" panose="020B0604020202020204" pitchFamily="34" charset="0"/>
              <a:buNone/>
              <a:defRPr sz="1280" b="0" i="0">
                <a:solidFill>
                  <a:schemeClr val="tx1"/>
                </a:solidFill>
                <a:latin typeface="+mn-lt"/>
              </a:defRPr>
            </a:lvl9pPr>
          </a:lstStyle>
          <a:p>
            <a:pPr lvl="0"/>
            <a:r>
              <a:rPr lang="en-GB" noProof="0" dirty="0"/>
              <a:t>First Name Surname</a:t>
            </a:r>
          </a:p>
          <a:p>
            <a:pPr lvl="1"/>
            <a:r>
              <a:rPr lang="en-GB" noProof="0" dirty="0"/>
              <a:t>Position</a:t>
            </a:r>
          </a:p>
          <a:p>
            <a:pPr lvl="2"/>
            <a:endParaRPr lang="de-CH" dirty="0"/>
          </a:p>
        </p:txBody>
      </p:sp>
      <p:sp>
        <p:nvSpPr>
          <p:cNvPr id="4" name="Date Placeholder 3">
            <a:extLst>
              <a:ext uri="{FF2B5EF4-FFF2-40B4-BE49-F238E27FC236}">
                <a16:creationId xmlns:a16="http://schemas.microsoft.com/office/drawing/2014/main" id="{C3765739-CD2F-8DC7-5976-CD1FE8BF355E}"/>
              </a:ext>
            </a:extLst>
          </p:cNvPr>
          <p:cNvSpPr>
            <a:spLocks noGrp="1"/>
          </p:cNvSpPr>
          <p:nvPr>
            <p:ph type="dt" sz="half" idx="2"/>
          </p:nvPr>
        </p:nvSpPr>
        <p:spPr>
          <a:xfrm rot="16200000">
            <a:off x="9206579" y="3558941"/>
            <a:ext cx="5347541"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7" name="Slide Number Placeholder 5">
            <a:extLst>
              <a:ext uri="{FF2B5EF4-FFF2-40B4-BE49-F238E27FC236}">
                <a16:creationId xmlns:a16="http://schemas.microsoft.com/office/drawing/2014/main" id="{DCAD787F-CA08-939C-59CD-57F8A27451E0}"/>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pic>
        <p:nvPicPr>
          <p:cNvPr id="5" name="Picture 4">
            <a:extLst>
              <a:ext uri="{FF2B5EF4-FFF2-40B4-BE49-F238E27FC236}">
                <a16:creationId xmlns:a16="http://schemas.microsoft.com/office/drawing/2014/main" id="{D121BF9F-AACB-5124-39D5-5698CA8C7061}"/>
              </a:ext>
            </a:extLst>
          </p:cNvPr>
          <p:cNvPicPr>
            <a:picLocks noChangeAspect="1"/>
          </p:cNvPicPr>
          <p:nvPr userDrawn="1"/>
        </p:nvPicPr>
        <p:blipFill>
          <a:blip r:embed="rId5"/>
          <a:stretch>
            <a:fillRect/>
          </a:stretch>
        </p:blipFill>
        <p:spPr>
          <a:xfrm>
            <a:off x="10315575" y="399600"/>
            <a:ext cx="620630" cy="647782"/>
          </a:xfrm>
          <a:prstGeom prst="rect">
            <a:avLst/>
          </a:prstGeom>
        </p:spPr>
      </p:pic>
      <p:pic>
        <p:nvPicPr>
          <p:cNvPr id="8" name="Picture 7">
            <a:extLst>
              <a:ext uri="{FF2B5EF4-FFF2-40B4-BE49-F238E27FC236}">
                <a16:creationId xmlns:a16="http://schemas.microsoft.com/office/drawing/2014/main" id="{39801ECF-91AE-89D8-AAD8-41BA94715375}"/>
              </a:ext>
            </a:extLst>
          </p:cNvPr>
          <p:cNvPicPr>
            <a:picLocks noChangeAspect="1"/>
          </p:cNvPicPr>
          <p:nvPr userDrawn="1"/>
        </p:nvPicPr>
        <p:blipFill>
          <a:blip r:embed="rId5"/>
          <a:stretch>
            <a:fillRect/>
          </a:stretch>
        </p:blipFill>
        <p:spPr>
          <a:xfrm>
            <a:off x="10467975" y="552000"/>
            <a:ext cx="620630" cy="647782"/>
          </a:xfrm>
          <a:prstGeom prst="rect">
            <a:avLst/>
          </a:prstGeom>
        </p:spPr>
      </p:pic>
    </p:spTree>
    <p:extLst>
      <p:ext uri="{BB962C8B-B14F-4D97-AF65-F5344CB8AC3E}">
        <p14:creationId xmlns:p14="http://schemas.microsoft.com/office/powerpoint/2010/main" val="2105088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mall Quote+IB">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9EC3DABE-D4E5-D351-963E-34FD93396B7C}"/>
              </a:ext>
            </a:extLst>
          </p:cNvPr>
          <p:cNvGraphicFramePr>
            <a:graphicFrameLocks noChangeAspect="1"/>
          </p:cNvGraphicFramePr>
          <p:nvPr userDrawn="1">
            <p:custDataLst>
              <p:tags r:id="rId1"/>
            </p:custDataLst>
            <p:extLst>
              <p:ext uri="{D42A27DB-BD31-4B8C-83A1-F6EECF244321}">
                <p14:modId xmlns:p14="http://schemas.microsoft.com/office/powerpoint/2010/main" val="1801366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7" name="Objekt 6" hidden="1">
                        <a:extLst>
                          <a:ext uri="{FF2B5EF4-FFF2-40B4-BE49-F238E27FC236}">
                            <a16:creationId xmlns:a16="http://schemas.microsoft.com/office/drawing/2014/main" id="{9EC3DABE-D4E5-D351-963E-34FD93396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DD711C6-3575-E329-8DF2-78A22FB75CF7}"/>
              </a:ext>
            </a:extLst>
          </p:cNvPr>
          <p:cNvSpPr>
            <a:spLocks noGrp="1"/>
          </p:cNvSpPr>
          <p:nvPr>
            <p:ph type="title" hasCustomPrompt="1"/>
          </p:nvPr>
        </p:nvSpPr>
        <p:spPr>
          <a:xfrm>
            <a:off x="937200" y="4012442"/>
            <a:ext cx="10317600" cy="832513"/>
          </a:xfrm>
        </p:spPr>
        <p:txBody>
          <a:bodyPr vert="horz" anchor="b"/>
          <a:lstStyle>
            <a:lvl1pPr algn="ctr">
              <a:lnSpc>
                <a:spcPct val="120000"/>
              </a:lnSpc>
              <a:defRPr b="0" i="1">
                <a:solidFill>
                  <a:schemeClr val="bg2"/>
                </a:solidFill>
                <a:latin typeface="Georgia" panose="02040502050405020303" pitchFamily="18" charset="0"/>
              </a:defRPr>
            </a:lvl1pPr>
          </a:lstStyle>
          <a:p>
            <a:r>
              <a:rPr lang="en-GB" noProof="0" dirty="0"/>
              <a:t>Short Quote, Georgia, Italic, 30 pt</a:t>
            </a:r>
          </a:p>
        </p:txBody>
      </p:sp>
      <p:sp>
        <p:nvSpPr>
          <p:cNvPr id="10" name="Bildplatzhalter 9">
            <a:extLst>
              <a:ext uri="{FF2B5EF4-FFF2-40B4-BE49-F238E27FC236}">
                <a16:creationId xmlns:a16="http://schemas.microsoft.com/office/drawing/2014/main" id="{EE650F25-37DB-98E4-5CF8-2CAC2449D2D7}"/>
              </a:ext>
            </a:extLst>
          </p:cNvPr>
          <p:cNvSpPr>
            <a:spLocks noGrp="1"/>
          </p:cNvSpPr>
          <p:nvPr>
            <p:ph type="pic" sz="quarter" idx="12" hasCustomPrompt="1"/>
          </p:nvPr>
        </p:nvSpPr>
        <p:spPr>
          <a:xfrm>
            <a:off x="4681736" y="1065186"/>
            <a:ext cx="2828529" cy="2829600"/>
          </a:xfrm>
          <a:prstGeom prst="ellipse">
            <a:avLst/>
          </a:prstGeom>
          <a:solidFill>
            <a:srgbClr val="D2108D"/>
          </a:solidFill>
        </p:spPr>
        <p:txBody>
          <a:bodyPr anchor="t"/>
          <a:lstStyle>
            <a:lvl1pPr algn="ctr">
              <a:defRPr sz="1000">
                <a:solidFill>
                  <a:schemeClr val="bg1"/>
                </a:solidFill>
              </a:defRPr>
            </a:lvl1pPr>
          </a:lstStyle>
          <a:p>
            <a:r>
              <a:rPr lang="de-CH"/>
              <a:t>Image Placeholder</a:t>
            </a:r>
          </a:p>
        </p:txBody>
      </p:sp>
      <p:sp>
        <p:nvSpPr>
          <p:cNvPr id="20" name="Textplatzhalter 4">
            <a:extLst>
              <a:ext uri="{FF2B5EF4-FFF2-40B4-BE49-F238E27FC236}">
                <a16:creationId xmlns:a16="http://schemas.microsoft.com/office/drawing/2014/main" id="{B5697DE0-7583-A41A-F976-2471323140F6}"/>
              </a:ext>
            </a:extLst>
          </p:cNvPr>
          <p:cNvSpPr>
            <a:spLocks noGrp="1"/>
          </p:cNvSpPr>
          <p:nvPr>
            <p:ph type="body" sz="quarter" idx="13" hasCustomPrompt="1"/>
          </p:nvPr>
        </p:nvSpPr>
        <p:spPr>
          <a:xfrm>
            <a:off x="4681736" y="5513697"/>
            <a:ext cx="2828529" cy="596780"/>
          </a:xfrm>
        </p:spPr>
        <p:txBody>
          <a:bodyPr/>
          <a:lstStyle>
            <a:lvl1pPr marL="0" indent="0" algn="ctr">
              <a:lnSpc>
                <a:spcPct val="100000"/>
              </a:lnSpc>
              <a:spcBef>
                <a:spcPts val="600"/>
              </a:spcBef>
              <a:buFont typeface="Arial" panose="020B0604020202020204" pitchFamily="34" charset="0"/>
              <a:buNone/>
              <a:defRPr sz="1500" b="1">
                <a:solidFill>
                  <a:schemeClr val="tx1"/>
                </a:solidFill>
              </a:defRPr>
            </a:lvl1pPr>
            <a:lvl2pPr marL="0" indent="0" algn="ctr">
              <a:lnSpc>
                <a:spcPct val="100000"/>
              </a:lnSpc>
              <a:spcBef>
                <a:spcPts val="600"/>
              </a:spcBef>
              <a:buNone/>
              <a:defRPr sz="1500" b="0">
                <a:solidFill>
                  <a:schemeClr val="tx1"/>
                </a:solidFill>
              </a:defRPr>
            </a:lvl2pPr>
            <a:lvl3pPr marL="0" indent="0" algn="ctr">
              <a:lnSpc>
                <a:spcPct val="100000"/>
              </a:lnSpc>
              <a:spcBef>
                <a:spcPts val="600"/>
              </a:spcBef>
              <a:buNone/>
              <a:defRPr sz="1280" b="0">
                <a:solidFill>
                  <a:schemeClr val="tx1"/>
                </a:solidFill>
              </a:defRPr>
            </a:lvl3pPr>
            <a:lvl4pPr marL="0" indent="0" algn="ctr">
              <a:lnSpc>
                <a:spcPct val="100000"/>
              </a:lnSpc>
              <a:spcBef>
                <a:spcPts val="600"/>
              </a:spcBef>
              <a:buFont typeface="Arial" panose="020B0604020202020204" pitchFamily="34" charset="0"/>
              <a:buNone/>
              <a:defRPr sz="1280" b="0">
                <a:solidFill>
                  <a:schemeClr val="tx1"/>
                </a:solidFill>
              </a:defRPr>
            </a:lvl4pPr>
            <a:lvl5pPr marL="0" indent="0" algn="ctr">
              <a:lnSpc>
                <a:spcPct val="100000"/>
              </a:lnSpc>
              <a:spcBef>
                <a:spcPts val="600"/>
              </a:spcBef>
              <a:buNone/>
              <a:defRPr sz="1280" b="0">
                <a:solidFill>
                  <a:schemeClr val="tx1"/>
                </a:solidFill>
              </a:defRPr>
            </a:lvl5pPr>
            <a:lvl6pPr marL="0" indent="0" algn="ctr">
              <a:lnSpc>
                <a:spcPct val="100000"/>
              </a:lnSpc>
              <a:spcBef>
                <a:spcPts val="600"/>
              </a:spcBef>
              <a:buNone/>
              <a:defRPr sz="1280" b="0">
                <a:solidFill>
                  <a:schemeClr val="tx1"/>
                </a:solidFill>
              </a:defRPr>
            </a:lvl6pPr>
            <a:lvl7pPr marL="0" indent="0" algn="ctr">
              <a:lnSpc>
                <a:spcPct val="100000"/>
              </a:lnSpc>
              <a:spcBef>
                <a:spcPts val="600"/>
              </a:spcBef>
              <a:buFont typeface="Arial" panose="020B0604020202020204" pitchFamily="34" charset="0"/>
              <a:buNone/>
              <a:defRPr sz="1280" b="0">
                <a:solidFill>
                  <a:schemeClr val="tx1"/>
                </a:solidFill>
              </a:defRPr>
            </a:lvl7pPr>
            <a:lvl8pPr marL="0" indent="0" algn="ctr">
              <a:lnSpc>
                <a:spcPct val="100000"/>
              </a:lnSpc>
              <a:spcBef>
                <a:spcPts val="600"/>
              </a:spcBef>
              <a:buFont typeface="Arial" panose="020B0604020202020204" pitchFamily="34" charset="0"/>
              <a:buNone/>
              <a:defRPr sz="1280" b="0">
                <a:solidFill>
                  <a:schemeClr val="tx1"/>
                </a:solidFill>
              </a:defRPr>
            </a:lvl8pPr>
            <a:lvl9pPr marL="0" indent="0" algn="ctr">
              <a:lnSpc>
                <a:spcPct val="100000"/>
              </a:lnSpc>
              <a:spcBef>
                <a:spcPts val="600"/>
              </a:spcBef>
              <a:buFont typeface="Arial" panose="020B0604020202020204" pitchFamily="34" charset="0"/>
              <a:buNone/>
              <a:defRPr sz="1280" b="0" i="0">
                <a:solidFill>
                  <a:schemeClr val="tx1"/>
                </a:solidFill>
                <a:latin typeface="+mn-lt"/>
              </a:defRPr>
            </a:lvl9pPr>
          </a:lstStyle>
          <a:p>
            <a:pPr lvl="0"/>
            <a:r>
              <a:rPr lang="en-GB" noProof="0" dirty="0"/>
              <a:t>First Name Surname</a:t>
            </a:r>
          </a:p>
          <a:p>
            <a:pPr lvl="1"/>
            <a:r>
              <a:rPr lang="en-GB" noProof="0" dirty="0"/>
              <a:t>Position</a:t>
            </a:r>
          </a:p>
          <a:p>
            <a:pPr lvl="2"/>
            <a:endParaRPr lang="de-CH" dirty="0"/>
          </a:p>
        </p:txBody>
      </p:sp>
      <p:cxnSp>
        <p:nvCxnSpPr>
          <p:cNvPr id="5" name="Gerader Verbinder 4">
            <a:extLst>
              <a:ext uri="{FF2B5EF4-FFF2-40B4-BE49-F238E27FC236}">
                <a16:creationId xmlns:a16="http://schemas.microsoft.com/office/drawing/2014/main" id="{8C43B717-B5B8-6114-C8A3-4E3DC6E2F403}"/>
              </a:ext>
            </a:extLst>
          </p:cNvPr>
          <p:cNvCxnSpPr/>
          <p:nvPr userDrawn="1"/>
        </p:nvCxnSpPr>
        <p:spPr>
          <a:xfrm>
            <a:off x="5376000" y="5179326"/>
            <a:ext cx="1440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ußzeilenplatzhalter 3">
            <a:extLst>
              <a:ext uri="{FF2B5EF4-FFF2-40B4-BE49-F238E27FC236}">
                <a16:creationId xmlns:a16="http://schemas.microsoft.com/office/drawing/2014/main" id="{1F2DA2F4-6869-963F-1C8F-DC9A296EE591}"/>
              </a:ext>
            </a:extLst>
          </p:cNvPr>
          <p:cNvSpPr>
            <a:spLocks noGrp="1"/>
          </p:cNvSpPr>
          <p:nvPr>
            <p:ph type="ftr" sz="quarter" idx="14"/>
          </p:nvPr>
        </p:nvSpPr>
        <p:spPr/>
        <p:txBody>
          <a:bodyPr/>
          <a:lstStyle/>
          <a:p>
            <a:r>
              <a:rPr lang="en-GB" dirty="0"/>
              <a:t>Characterisation of H4RG-15 detectors for ground based astronomy in the era of ELTs</a:t>
            </a:r>
            <a:endParaRPr lang="de-CH" i="1" dirty="0"/>
          </a:p>
        </p:txBody>
      </p:sp>
      <p:sp>
        <p:nvSpPr>
          <p:cNvPr id="3" name="Date Placeholder 3">
            <a:extLst>
              <a:ext uri="{FF2B5EF4-FFF2-40B4-BE49-F238E27FC236}">
                <a16:creationId xmlns:a16="http://schemas.microsoft.com/office/drawing/2014/main" id="{D24734D8-8B07-78D5-43B8-8F1E5049E5F1}"/>
              </a:ext>
            </a:extLst>
          </p:cNvPr>
          <p:cNvSpPr>
            <a:spLocks noGrp="1"/>
          </p:cNvSpPr>
          <p:nvPr>
            <p:ph type="dt" sz="half" idx="2"/>
          </p:nvPr>
        </p:nvSpPr>
        <p:spPr>
          <a:xfrm rot="16200000">
            <a:off x="9218099" y="3570460"/>
            <a:ext cx="5324502"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8" name="Slide Number Placeholder 5">
            <a:extLst>
              <a:ext uri="{FF2B5EF4-FFF2-40B4-BE49-F238E27FC236}">
                <a16:creationId xmlns:a16="http://schemas.microsoft.com/office/drawing/2014/main" id="{C8CCC7B4-F4B9-6134-9B2E-4BEA839EA568}"/>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spTree>
    <p:extLst>
      <p:ext uri="{BB962C8B-B14F-4D97-AF65-F5344CB8AC3E}">
        <p14:creationId xmlns:p14="http://schemas.microsoft.com/office/powerpoint/2010/main" val="10452624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1A3CC9D-C8AC-9800-39AE-668220846C2B}"/>
              </a:ext>
            </a:extLst>
          </p:cNvPr>
          <p:cNvGraphicFramePr>
            <a:graphicFrameLocks noChangeAspect="1"/>
          </p:cNvGraphicFramePr>
          <p:nvPr userDrawn="1">
            <p:custDataLst>
              <p:tags r:id="rId1"/>
            </p:custDataLst>
            <p:extLst>
              <p:ext uri="{D42A27DB-BD31-4B8C-83A1-F6EECF244321}">
                <p14:modId xmlns:p14="http://schemas.microsoft.com/office/powerpoint/2010/main" val="39643838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9" name="Objekt 8" hidden="1">
                        <a:extLst>
                          <a:ext uri="{FF2B5EF4-FFF2-40B4-BE49-F238E27FC236}">
                            <a16:creationId xmlns:a16="http://schemas.microsoft.com/office/drawing/2014/main" id="{91A3CC9D-C8AC-9800-39AE-668220846C2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956317E-20F6-4DD1-F84D-E40AE39EE331}"/>
              </a:ext>
            </a:extLst>
          </p:cNvPr>
          <p:cNvSpPr>
            <a:spLocks noGrp="1"/>
          </p:cNvSpPr>
          <p:nvPr>
            <p:ph type="ctrTitle" hasCustomPrompt="1"/>
          </p:nvPr>
        </p:nvSpPr>
        <p:spPr>
          <a:xfrm>
            <a:off x="937200" y="1577976"/>
            <a:ext cx="10317600" cy="892270"/>
          </a:xfrm>
        </p:spPr>
        <p:txBody>
          <a:bodyPr vert="horz" anchor="b"/>
          <a:lstStyle>
            <a:lvl1pPr algn="ctr">
              <a:lnSpc>
                <a:spcPct val="100000"/>
              </a:lnSpc>
              <a:defRPr sz="4000">
                <a:solidFill>
                  <a:schemeClr val="bg1"/>
                </a:solidFill>
              </a:defRPr>
            </a:lvl1pPr>
          </a:lstStyle>
          <a:p>
            <a:r>
              <a:rPr lang="en-GB" noProof="0" dirty="0"/>
              <a:t>Thank you!</a:t>
            </a:r>
          </a:p>
        </p:txBody>
      </p:sp>
      <p:sp>
        <p:nvSpPr>
          <p:cNvPr id="3" name="Untertitel 2">
            <a:extLst>
              <a:ext uri="{FF2B5EF4-FFF2-40B4-BE49-F238E27FC236}">
                <a16:creationId xmlns:a16="http://schemas.microsoft.com/office/drawing/2014/main" id="{A7200802-0D82-2861-8BEB-447967F5568E}"/>
              </a:ext>
            </a:extLst>
          </p:cNvPr>
          <p:cNvSpPr>
            <a:spLocks noGrp="1"/>
          </p:cNvSpPr>
          <p:nvPr>
            <p:ph type="subTitle" idx="1" hasCustomPrompt="1"/>
          </p:nvPr>
        </p:nvSpPr>
        <p:spPr>
          <a:xfrm>
            <a:off x="937200" y="3477296"/>
            <a:ext cx="10317600" cy="1789740"/>
          </a:xfrm>
        </p:spPr>
        <p:txBody>
          <a:bodyPr/>
          <a:lstStyle>
            <a:lvl1pPr marL="0" indent="0" algn="ctr">
              <a:lnSpc>
                <a:spcPct val="111000"/>
              </a:lnSpc>
              <a:buNone/>
              <a:defRPr sz="1800" b="1" i="0">
                <a:solidFill>
                  <a:schemeClr val="bg1"/>
                </a:solidFill>
                <a:latin typeface="+mn-lt"/>
              </a:defRPr>
            </a:lvl1pPr>
            <a:lvl2pPr marL="0" indent="0" algn="ctr">
              <a:lnSpc>
                <a:spcPct val="111000"/>
              </a:lnSpc>
              <a:buNone/>
              <a:defRPr sz="1800" b="1" i="0">
                <a:solidFill>
                  <a:schemeClr val="bg1"/>
                </a:solidFill>
                <a:latin typeface="+mn-lt"/>
              </a:defRPr>
            </a:lvl2pPr>
            <a:lvl3pPr marL="0" indent="0" algn="ctr">
              <a:lnSpc>
                <a:spcPct val="111000"/>
              </a:lnSpc>
              <a:buNone/>
              <a:defRPr sz="1800" b="1" i="0">
                <a:solidFill>
                  <a:schemeClr val="bg1"/>
                </a:solidFill>
                <a:latin typeface="+mn-lt"/>
              </a:defRPr>
            </a:lvl3pPr>
            <a:lvl4pPr marL="0" indent="0" algn="ctr">
              <a:lnSpc>
                <a:spcPct val="111000"/>
              </a:lnSpc>
              <a:buNone/>
              <a:defRPr sz="1800" b="1" i="0">
                <a:solidFill>
                  <a:schemeClr val="bg1"/>
                </a:solidFill>
                <a:latin typeface="+mn-lt"/>
              </a:defRPr>
            </a:lvl4pPr>
            <a:lvl5pPr marL="0" indent="0" algn="ctr">
              <a:lnSpc>
                <a:spcPct val="111000"/>
              </a:lnSpc>
              <a:buNone/>
              <a:defRPr sz="1800" b="1" i="0">
                <a:solidFill>
                  <a:schemeClr val="bg1"/>
                </a:solidFill>
                <a:latin typeface="+mn-lt"/>
              </a:defRPr>
            </a:lvl5pPr>
            <a:lvl6pPr marL="0" indent="0" algn="ctr">
              <a:lnSpc>
                <a:spcPct val="111000"/>
              </a:lnSpc>
              <a:buNone/>
              <a:defRPr sz="1800" b="1" i="0">
                <a:solidFill>
                  <a:schemeClr val="bg1"/>
                </a:solidFill>
                <a:latin typeface="+mn-lt"/>
              </a:defRPr>
            </a:lvl6pPr>
            <a:lvl7pPr marL="0" indent="0" algn="ctr">
              <a:lnSpc>
                <a:spcPct val="111000"/>
              </a:lnSpc>
              <a:buNone/>
              <a:defRPr sz="1800" b="1" i="0">
                <a:solidFill>
                  <a:schemeClr val="bg1"/>
                </a:solidFill>
                <a:latin typeface="+mn-lt"/>
              </a:defRPr>
            </a:lvl7pPr>
            <a:lvl8pPr marL="0" indent="0" algn="ctr">
              <a:lnSpc>
                <a:spcPct val="111000"/>
              </a:lnSpc>
              <a:buNone/>
              <a:defRPr sz="1800" b="1" i="0">
                <a:solidFill>
                  <a:schemeClr val="bg1"/>
                </a:solidFill>
                <a:latin typeface="+mn-lt"/>
              </a:defRPr>
            </a:lvl8pPr>
            <a:lvl9pPr marL="0" indent="0" algn="ctr">
              <a:lnSpc>
                <a:spcPct val="111000"/>
              </a:lnSpc>
              <a:buNone/>
              <a:defRPr sz="1800" b="1" i="0">
                <a:solidFill>
                  <a:schemeClr val="bg1"/>
                </a:solidFill>
                <a:latin typeface="+mn-lt"/>
              </a:defRPr>
            </a:lvl9pPr>
          </a:lstStyle>
          <a:p>
            <a:r>
              <a:rPr lang="en-GB" noProof="0" dirty="0"/>
              <a:t>Author’s information</a:t>
            </a:r>
          </a:p>
        </p:txBody>
      </p:sp>
      <p:sp>
        <p:nvSpPr>
          <p:cNvPr id="5" name="Fußzeilenplatzhalter 4">
            <a:extLst>
              <a:ext uri="{FF2B5EF4-FFF2-40B4-BE49-F238E27FC236}">
                <a16:creationId xmlns:a16="http://schemas.microsoft.com/office/drawing/2014/main" id="{6241F204-6F2D-454B-4B2A-5AE567FE2785}"/>
              </a:ext>
            </a:extLst>
          </p:cNvPr>
          <p:cNvSpPr>
            <a:spLocks noGrp="1"/>
          </p:cNvSpPr>
          <p:nvPr>
            <p:ph type="ftr" sz="quarter" idx="11"/>
          </p:nvPr>
        </p:nvSpPr>
        <p:spPr/>
        <p:txBody>
          <a:bodyPr/>
          <a:lstStyle>
            <a:lvl1pPr>
              <a:defRPr>
                <a:solidFill>
                  <a:schemeClr val="bg1"/>
                </a:solidFill>
              </a:defRPr>
            </a:lvl1pPr>
          </a:lstStyle>
          <a:p>
            <a:r>
              <a:rPr lang="en-US" noProof="0"/>
              <a:t>Operational aspects and performance overview of MICADO H4RG detectors, SDW 2025, Canberra</a:t>
            </a:r>
            <a:endParaRPr lang="en-GB" i="1" noProof="0" dirty="0"/>
          </a:p>
        </p:txBody>
      </p:sp>
      <p:cxnSp>
        <p:nvCxnSpPr>
          <p:cNvPr id="11" name="Gerader Verbinder 10">
            <a:extLst>
              <a:ext uri="{FF2B5EF4-FFF2-40B4-BE49-F238E27FC236}">
                <a16:creationId xmlns:a16="http://schemas.microsoft.com/office/drawing/2014/main" id="{E0057D23-33FB-CFEA-DDE7-F0911EE720DC}"/>
              </a:ext>
            </a:extLst>
          </p:cNvPr>
          <p:cNvCxnSpPr/>
          <p:nvPr userDrawn="1"/>
        </p:nvCxnSpPr>
        <p:spPr>
          <a:xfrm>
            <a:off x="4692001" y="2937675"/>
            <a:ext cx="2808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a:extLst>
              <a:ext uri="{FF2B5EF4-FFF2-40B4-BE49-F238E27FC236}">
                <a16:creationId xmlns:a16="http://schemas.microsoft.com/office/drawing/2014/main" id="{A7184D4A-ABC6-73B7-3255-011F9072AA02}"/>
              </a:ext>
            </a:extLst>
          </p:cNvPr>
          <p:cNvCxnSpPr/>
          <p:nvPr userDrawn="1"/>
        </p:nvCxnSpPr>
        <p:spPr>
          <a:xfrm>
            <a:off x="0" y="6382322"/>
            <a:ext cx="608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10BF81FC-50A5-9498-E3B5-98F18550603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28400" y="399600"/>
            <a:ext cx="497477" cy="647783"/>
          </a:xfrm>
          <a:prstGeom prst="rect">
            <a:avLst/>
          </a:prstGeom>
        </p:spPr>
      </p:pic>
      <p:sp>
        <p:nvSpPr>
          <p:cNvPr id="7" name="Date Placeholder 3">
            <a:extLst>
              <a:ext uri="{FF2B5EF4-FFF2-40B4-BE49-F238E27FC236}">
                <a16:creationId xmlns:a16="http://schemas.microsoft.com/office/drawing/2014/main" id="{3BACF552-8FB0-CAE7-0584-8327FAA9D384}"/>
              </a:ext>
            </a:extLst>
          </p:cNvPr>
          <p:cNvSpPr>
            <a:spLocks noGrp="1"/>
          </p:cNvSpPr>
          <p:nvPr>
            <p:ph type="dt" sz="half" idx="2"/>
          </p:nvPr>
        </p:nvSpPr>
        <p:spPr>
          <a:xfrm rot="16200000">
            <a:off x="9212880" y="3557876"/>
            <a:ext cx="5334939"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12" name="Slide Number Placeholder 5">
            <a:extLst>
              <a:ext uri="{FF2B5EF4-FFF2-40B4-BE49-F238E27FC236}">
                <a16:creationId xmlns:a16="http://schemas.microsoft.com/office/drawing/2014/main" id="{F7413DAC-6F2A-B640-BB3F-22EB0960CCE7}"/>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pic>
        <p:nvPicPr>
          <p:cNvPr id="8" name="Picture 7">
            <a:extLst>
              <a:ext uri="{FF2B5EF4-FFF2-40B4-BE49-F238E27FC236}">
                <a16:creationId xmlns:a16="http://schemas.microsoft.com/office/drawing/2014/main" id="{F9784234-2029-8705-4A4B-B6FF875EE74E}"/>
              </a:ext>
            </a:extLst>
          </p:cNvPr>
          <p:cNvPicPr>
            <a:picLocks noChangeAspect="1"/>
          </p:cNvPicPr>
          <p:nvPr userDrawn="1"/>
        </p:nvPicPr>
        <p:blipFill>
          <a:blip r:embed="rId7"/>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31772845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nect with ESO">
    <p:spTree>
      <p:nvGrpSpPr>
        <p:cNvPr id="1" name=""/>
        <p:cNvGrpSpPr/>
        <p:nvPr/>
      </p:nvGrpSpPr>
      <p:grpSpPr>
        <a:xfrm>
          <a:off x="0" y="0"/>
          <a:ext cx="0" cy="0"/>
          <a:chOff x="0" y="0"/>
          <a:chExt cx="0" cy="0"/>
        </a:xfrm>
      </p:grpSpPr>
      <p:pic>
        <p:nvPicPr>
          <p:cNvPr id="9" name="Flags">
            <a:extLst>
              <a:ext uri="{FF2B5EF4-FFF2-40B4-BE49-F238E27FC236}">
                <a16:creationId xmlns:a16="http://schemas.microsoft.com/office/drawing/2014/main" id="{28A2FD6F-B5EB-75B2-792F-2B7BDB734F90}"/>
              </a:ext>
            </a:extLst>
          </p:cNvPr>
          <p:cNvPicPr>
            <a:picLocks noChangeAspect="1"/>
          </p:cNvPicPr>
          <p:nvPr userDrawn="1"/>
        </p:nvPicPr>
        <p:blipFill>
          <a:blip r:embed="rId2"/>
          <a:stretch>
            <a:fillRect/>
          </a:stretch>
        </p:blipFill>
        <p:spPr>
          <a:xfrm>
            <a:off x="0" y="6204867"/>
            <a:ext cx="6097313" cy="184179"/>
          </a:xfrm>
          <a:prstGeom prst="rect">
            <a:avLst/>
          </a:prstGeom>
        </p:spPr>
      </p:pic>
      <p:cxnSp>
        <p:nvCxnSpPr>
          <p:cNvPr id="11" name="Gerader Verbinder 10">
            <a:extLst>
              <a:ext uri="{FF2B5EF4-FFF2-40B4-BE49-F238E27FC236}">
                <a16:creationId xmlns:a16="http://schemas.microsoft.com/office/drawing/2014/main" id="{E0057D23-33FB-CFEA-DDE7-F0911EE720DC}"/>
              </a:ext>
            </a:extLst>
          </p:cNvPr>
          <p:cNvCxnSpPr/>
          <p:nvPr userDrawn="1"/>
        </p:nvCxnSpPr>
        <p:spPr>
          <a:xfrm>
            <a:off x="4692001" y="3401704"/>
            <a:ext cx="2808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94812D6F-7F2D-9792-3A4B-B9117829B507}"/>
              </a:ext>
            </a:extLst>
          </p:cNvPr>
          <p:cNvSpPr txBox="1"/>
          <p:nvPr userDrawn="1"/>
        </p:nvSpPr>
        <p:spPr>
          <a:xfrm>
            <a:off x="1885666" y="2202954"/>
            <a:ext cx="8420668" cy="707886"/>
          </a:xfrm>
          <a:prstGeom prst="rect">
            <a:avLst/>
          </a:prstGeom>
          <a:noFill/>
        </p:spPr>
        <p:txBody>
          <a:bodyPr wrap="square" rtlCol="0">
            <a:spAutoFit/>
          </a:bodyPr>
          <a:lstStyle/>
          <a:p>
            <a:pPr algn="ctr"/>
            <a:r>
              <a:rPr lang="en-GB" sz="4000" b="1" noProof="0" dirty="0">
                <a:solidFill>
                  <a:schemeClr val="tx2"/>
                </a:solidFill>
              </a:rPr>
              <a:t>Connect with ESO</a:t>
            </a:r>
          </a:p>
        </p:txBody>
      </p:sp>
      <p:grpSp>
        <p:nvGrpSpPr>
          <p:cNvPr id="7" name="Icons social media">
            <a:extLst>
              <a:ext uri="{FF2B5EF4-FFF2-40B4-BE49-F238E27FC236}">
                <a16:creationId xmlns:a16="http://schemas.microsoft.com/office/drawing/2014/main" id="{3A749136-AA50-8556-2B2B-1212D11DF3FA}"/>
              </a:ext>
            </a:extLst>
          </p:cNvPr>
          <p:cNvGrpSpPr/>
          <p:nvPr userDrawn="1"/>
        </p:nvGrpSpPr>
        <p:grpSpPr>
          <a:xfrm>
            <a:off x="4692001" y="4037525"/>
            <a:ext cx="2808666" cy="536494"/>
            <a:chOff x="2527782" y="2733756"/>
            <a:chExt cx="2808666" cy="536494"/>
          </a:xfrm>
        </p:grpSpPr>
        <p:pic>
          <p:nvPicPr>
            <p:cNvPr id="10" name="Icon linkedin">
              <a:extLst>
                <a:ext uri="{FF2B5EF4-FFF2-40B4-BE49-F238E27FC236}">
                  <a16:creationId xmlns:a16="http://schemas.microsoft.com/office/drawing/2014/main" id="{1EF6A419-27B0-5B79-B0A3-B0BDAF71C649}"/>
                </a:ext>
              </a:extLst>
            </p:cNvPr>
            <p:cNvPicPr/>
            <p:nvPr userDrawn="1"/>
          </p:nvPicPr>
          <p:blipFill>
            <a:blip r:embed="rId3"/>
            <a:stretch>
              <a:fillRect/>
            </a:stretch>
          </p:blipFill>
          <p:spPr>
            <a:xfrm>
              <a:off x="4804788" y="2733756"/>
              <a:ext cx="531660" cy="536494"/>
            </a:xfrm>
            <a:prstGeom prst="rect">
              <a:avLst/>
            </a:prstGeom>
          </p:spPr>
        </p:pic>
        <p:pic>
          <p:nvPicPr>
            <p:cNvPr id="12" name="Icon youtube">
              <a:extLst>
                <a:ext uri="{FF2B5EF4-FFF2-40B4-BE49-F238E27FC236}">
                  <a16:creationId xmlns:a16="http://schemas.microsoft.com/office/drawing/2014/main" id="{5EBDB13F-BAC1-1D0C-D007-E0504A0538BD}"/>
                </a:ext>
              </a:extLst>
            </p:cNvPr>
            <p:cNvPicPr/>
            <p:nvPr userDrawn="1"/>
          </p:nvPicPr>
          <p:blipFill>
            <a:blip r:embed="rId4"/>
            <a:stretch>
              <a:fillRect/>
            </a:stretch>
          </p:blipFill>
          <p:spPr>
            <a:xfrm>
              <a:off x="4235013" y="2733756"/>
              <a:ext cx="531703" cy="536494"/>
            </a:xfrm>
            <a:prstGeom prst="rect">
              <a:avLst/>
            </a:prstGeom>
          </p:spPr>
        </p:pic>
        <p:pic>
          <p:nvPicPr>
            <p:cNvPr id="13" name="Icon twitter">
              <a:extLst>
                <a:ext uri="{FF2B5EF4-FFF2-40B4-BE49-F238E27FC236}">
                  <a16:creationId xmlns:a16="http://schemas.microsoft.com/office/drawing/2014/main" id="{3CCB1F1C-A2A9-87F6-4185-EAB2D0EAE0D0}"/>
                </a:ext>
              </a:extLst>
            </p:cNvPr>
            <p:cNvPicPr/>
            <p:nvPr userDrawn="1"/>
          </p:nvPicPr>
          <p:blipFill>
            <a:blip r:embed="rId5"/>
            <a:stretch>
              <a:fillRect/>
            </a:stretch>
          </p:blipFill>
          <p:spPr>
            <a:xfrm>
              <a:off x="3667655" y="2733756"/>
              <a:ext cx="531703" cy="536494"/>
            </a:xfrm>
            <a:prstGeom prst="rect">
              <a:avLst/>
            </a:prstGeom>
          </p:spPr>
        </p:pic>
        <p:pic>
          <p:nvPicPr>
            <p:cNvPr id="14" name="Icon instagram">
              <a:extLst>
                <a:ext uri="{FF2B5EF4-FFF2-40B4-BE49-F238E27FC236}">
                  <a16:creationId xmlns:a16="http://schemas.microsoft.com/office/drawing/2014/main" id="{D10581A4-8FC9-7176-FC26-604E4386BEA2}"/>
                </a:ext>
              </a:extLst>
            </p:cNvPr>
            <p:cNvPicPr/>
            <p:nvPr userDrawn="1"/>
          </p:nvPicPr>
          <p:blipFill>
            <a:blip r:embed="rId6"/>
            <a:stretch>
              <a:fillRect/>
            </a:stretch>
          </p:blipFill>
          <p:spPr>
            <a:xfrm>
              <a:off x="3092885" y="2733756"/>
              <a:ext cx="536494" cy="536494"/>
            </a:xfrm>
            <a:prstGeom prst="rect">
              <a:avLst/>
            </a:prstGeom>
          </p:spPr>
        </p:pic>
        <p:pic>
          <p:nvPicPr>
            <p:cNvPr id="15" name="Icon facebook">
              <a:extLst>
                <a:ext uri="{FF2B5EF4-FFF2-40B4-BE49-F238E27FC236}">
                  <a16:creationId xmlns:a16="http://schemas.microsoft.com/office/drawing/2014/main" id="{905A3959-BC47-7F0A-C7C1-18CBF2C04094}"/>
                </a:ext>
              </a:extLst>
            </p:cNvPr>
            <p:cNvPicPr/>
            <p:nvPr userDrawn="1"/>
          </p:nvPicPr>
          <p:blipFill>
            <a:blip r:embed="rId7"/>
            <a:stretch>
              <a:fillRect/>
            </a:stretch>
          </p:blipFill>
          <p:spPr>
            <a:xfrm>
              <a:off x="2527782" y="2733756"/>
              <a:ext cx="531703" cy="536494"/>
            </a:xfrm>
            <a:prstGeom prst="rect">
              <a:avLst/>
            </a:prstGeom>
          </p:spPr>
        </p:pic>
      </p:grpSp>
      <p:sp>
        <p:nvSpPr>
          <p:cNvPr id="2" name="Fußzeilenplatzhalter 1">
            <a:extLst>
              <a:ext uri="{FF2B5EF4-FFF2-40B4-BE49-F238E27FC236}">
                <a16:creationId xmlns:a16="http://schemas.microsoft.com/office/drawing/2014/main" id="{0D045A2E-5D04-4A34-24D6-B0E5A23C3D5C}"/>
              </a:ext>
            </a:extLst>
          </p:cNvPr>
          <p:cNvSpPr>
            <a:spLocks noGrp="1"/>
          </p:cNvSpPr>
          <p:nvPr>
            <p:ph type="ftr" sz="quarter" idx="10"/>
          </p:nvPr>
        </p:nvSpPr>
        <p:spPr/>
        <p:txBody>
          <a:bodyPr/>
          <a:lstStyle/>
          <a:p>
            <a:r>
              <a:rPr lang="en-US" noProof="0" dirty="0"/>
              <a:t>Operational aspects and performance overview of MICADO H4RG detectors, SDW 2025, Canberra</a:t>
            </a:r>
            <a:endParaRPr lang="en-GB" i="1" noProof="0" dirty="0"/>
          </a:p>
        </p:txBody>
      </p:sp>
      <p:pic>
        <p:nvPicPr>
          <p:cNvPr id="3" name="Grafik 2">
            <a:extLst>
              <a:ext uri="{FF2B5EF4-FFF2-40B4-BE49-F238E27FC236}">
                <a16:creationId xmlns:a16="http://schemas.microsoft.com/office/drawing/2014/main" id="{43AF8119-9B4B-D4F5-3356-ED609084619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228400" y="399599"/>
            <a:ext cx="494970" cy="647783"/>
          </a:xfrm>
          <a:prstGeom prst="rect">
            <a:avLst/>
          </a:prstGeom>
        </p:spPr>
      </p:pic>
      <p:sp>
        <p:nvSpPr>
          <p:cNvPr id="4" name="Date Placeholder 3">
            <a:extLst>
              <a:ext uri="{FF2B5EF4-FFF2-40B4-BE49-F238E27FC236}">
                <a16:creationId xmlns:a16="http://schemas.microsoft.com/office/drawing/2014/main" id="{F2F6AEBF-45BD-AB32-079A-1B2E5D11E199}"/>
              </a:ext>
            </a:extLst>
          </p:cNvPr>
          <p:cNvSpPr>
            <a:spLocks noGrp="1"/>
          </p:cNvSpPr>
          <p:nvPr>
            <p:ph type="dt" sz="half" idx="2"/>
          </p:nvPr>
        </p:nvSpPr>
        <p:spPr>
          <a:xfrm rot="16200000">
            <a:off x="9209518" y="3561237"/>
            <a:ext cx="5341664"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16" name="Slide Number Placeholder 5">
            <a:extLst>
              <a:ext uri="{FF2B5EF4-FFF2-40B4-BE49-F238E27FC236}">
                <a16:creationId xmlns:a16="http://schemas.microsoft.com/office/drawing/2014/main" id="{E7B467B1-BC6B-C29B-DB91-4D4076C82656}"/>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spTree>
    <p:extLst>
      <p:ext uri="{BB962C8B-B14F-4D97-AF65-F5344CB8AC3E}">
        <p14:creationId xmlns:p14="http://schemas.microsoft.com/office/powerpoint/2010/main" val="40948807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hank you! + info + contact">
    <p:bg>
      <p:bgPr>
        <a:solidFill>
          <a:schemeClr val="bg1"/>
        </a:solidFill>
        <a:effectLst/>
      </p:bgPr>
    </p:b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5298FC2-5C65-CDAC-06E8-6185752CB3A8}"/>
              </a:ext>
            </a:extLst>
          </p:cNvPr>
          <p:cNvSpPr txBox="1"/>
          <p:nvPr userDrawn="1"/>
        </p:nvSpPr>
        <p:spPr>
          <a:xfrm>
            <a:off x="899999" y="1762360"/>
            <a:ext cx="10392001" cy="707886"/>
          </a:xfrm>
          <a:prstGeom prst="rect">
            <a:avLst/>
          </a:prstGeom>
          <a:noFill/>
        </p:spPr>
        <p:txBody>
          <a:bodyPr wrap="square" rtlCol="0" anchor="b">
            <a:spAutoFit/>
          </a:bodyPr>
          <a:lstStyle/>
          <a:p>
            <a:pPr algn="ctr"/>
            <a:r>
              <a:rPr lang="en-GB" sz="4000" b="1" noProof="0" dirty="0">
                <a:solidFill>
                  <a:schemeClr val="tx2"/>
                </a:solidFill>
              </a:rPr>
              <a:t>Thank you!</a:t>
            </a:r>
          </a:p>
        </p:txBody>
      </p:sp>
      <p:sp>
        <p:nvSpPr>
          <p:cNvPr id="5" name="Fußzeilenplatzhalter 4">
            <a:extLst>
              <a:ext uri="{FF2B5EF4-FFF2-40B4-BE49-F238E27FC236}">
                <a16:creationId xmlns:a16="http://schemas.microsoft.com/office/drawing/2014/main" id="{6241F204-6F2D-454B-4B2A-5AE567FE2785}"/>
              </a:ext>
            </a:extLst>
          </p:cNvPr>
          <p:cNvSpPr>
            <a:spLocks noGrp="1"/>
          </p:cNvSpPr>
          <p:nvPr>
            <p:ph type="ftr" sz="quarter" idx="11"/>
          </p:nvPr>
        </p:nvSpPr>
        <p:spPr/>
        <p:txBody>
          <a:bodyPr/>
          <a:lstStyle>
            <a:lvl1pPr>
              <a:defRPr>
                <a:solidFill>
                  <a:schemeClr val="tx1"/>
                </a:solidFill>
              </a:defRPr>
            </a:lvl1pPr>
          </a:lstStyle>
          <a:p>
            <a:r>
              <a:rPr lang="en-US" noProof="0"/>
              <a:t>Operational aspects and performance overview of MICADO H4RG detectors, SDW 2025, Canberra</a:t>
            </a:r>
            <a:endParaRPr lang="en-GB" i="1" noProof="0" dirty="0"/>
          </a:p>
        </p:txBody>
      </p:sp>
      <p:cxnSp>
        <p:nvCxnSpPr>
          <p:cNvPr id="11" name="Gerader Verbinder 10">
            <a:extLst>
              <a:ext uri="{FF2B5EF4-FFF2-40B4-BE49-F238E27FC236}">
                <a16:creationId xmlns:a16="http://schemas.microsoft.com/office/drawing/2014/main" id="{E0057D23-33FB-CFEA-DDE7-F0911EE720DC}"/>
              </a:ext>
            </a:extLst>
          </p:cNvPr>
          <p:cNvCxnSpPr/>
          <p:nvPr userDrawn="1"/>
        </p:nvCxnSpPr>
        <p:spPr>
          <a:xfrm>
            <a:off x="4692001" y="2937675"/>
            <a:ext cx="2808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Flags">
            <a:extLst>
              <a:ext uri="{FF2B5EF4-FFF2-40B4-BE49-F238E27FC236}">
                <a16:creationId xmlns:a16="http://schemas.microsoft.com/office/drawing/2014/main" id="{A764F50D-C111-1A06-50CF-DC02335D74EB}"/>
              </a:ext>
            </a:extLst>
          </p:cNvPr>
          <p:cNvPicPr>
            <a:picLocks noChangeAspect="1"/>
          </p:cNvPicPr>
          <p:nvPr userDrawn="1"/>
        </p:nvPicPr>
        <p:blipFill>
          <a:blip r:embed="rId2"/>
          <a:stretch>
            <a:fillRect/>
          </a:stretch>
        </p:blipFill>
        <p:spPr>
          <a:xfrm>
            <a:off x="0" y="6204867"/>
            <a:ext cx="6097313" cy="184179"/>
          </a:xfrm>
          <a:prstGeom prst="rect">
            <a:avLst/>
          </a:prstGeom>
        </p:spPr>
      </p:pic>
      <p:pic>
        <p:nvPicPr>
          <p:cNvPr id="9" name="Grafik 8">
            <a:extLst>
              <a:ext uri="{FF2B5EF4-FFF2-40B4-BE49-F238E27FC236}">
                <a16:creationId xmlns:a16="http://schemas.microsoft.com/office/drawing/2014/main" id="{0C60E6F2-1258-CF2E-7F23-6017DCE2095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28400" y="399599"/>
            <a:ext cx="494970" cy="647783"/>
          </a:xfrm>
          <a:prstGeom prst="rect">
            <a:avLst/>
          </a:prstGeom>
        </p:spPr>
      </p:pic>
      <p:pic>
        <p:nvPicPr>
          <p:cNvPr id="10" name="Pic youtube">
            <a:extLst>
              <a:ext uri="{FF2B5EF4-FFF2-40B4-BE49-F238E27FC236}">
                <a16:creationId xmlns:a16="http://schemas.microsoft.com/office/drawing/2014/main" id="{F5778EB2-EC7E-C944-1A4F-764D740EB173}"/>
              </a:ext>
            </a:extLst>
          </p:cNvPr>
          <p:cNvPicPr/>
          <p:nvPr userDrawn="1"/>
        </p:nvPicPr>
        <p:blipFill>
          <a:blip r:embed="rId5"/>
          <a:stretch>
            <a:fillRect/>
          </a:stretch>
        </p:blipFill>
        <p:spPr>
          <a:xfrm>
            <a:off x="6329206" y="4912463"/>
            <a:ext cx="263821" cy="266198"/>
          </a:xfrm>
          <a:prstGeom prst="rect">
            <a:avLst/>
          </a:prstGeom>
        </p:spPr>
      </p:pic>
      <p:pic>
        <p:nvPicPr>
          <p:cNvPr id="12" name="Pic linkedin">
            <a:extLst>
              <a:ext uri="{FF2B5EF4-FFF2-40B4-BE49-F238E27FC236}">
                <a16:creationId xmlns:a16="http://schemas.microsoft.com/office/drawing/2014/main" id="{28B71ABF-94C6-D96A-F811-AB42C2ED77F1}"/>
              </a:ext>
            </a:extLst>
          </p:cNvPr>
          <p:cNvPicPr/>
          <p:nvPr userDrawn="1"/>
        </p:nvPicPr>
        <p:blipFill>
          <a:blip r:embed="rId6"/>
          <a:stretch>
            <a:fillRect/>
          </a:stretch>
        </p:blipFill>
        <p:spPr>
          <a:xfrm>
            <a:off x="6329214" y="4558461"/>
            <a:ext cx="263806" cy="266205"/>
          </a:xfrm>
          <a:prstGeom prst="rect">
            <a:avLst/>
          </a:prstGeom>
        </p:spPr>
      </p:pic>
      <p:pic>
        <p:nvPicPr>
          <p:cNvPr id="13" name="Pic twitter">
            <a:extLst>
              <a:ext uri="{FF2B5EF4-FFF2-40B4-BE49-F238E27FC236}">
                <a16:creationId xmlns:a16="http://schemas.microsoft.com/office/drawing/2014/main" id="{193A1D86-2C61-8597-CC7B-FBC3C56BEEED}"/>
              </a:ext>
            </a:extLst>
          </p:cNvPr>
          <p:cNvPicPr/>
          <p:nvPr userDrawn="1"/>
        </p:nvPicPr>
        <p:blipFill>
          <a:blip r:embed="rId7"/>
          <a:stretch>
            <a:fillRect/>
          </a:stretch>
        </p:blipFill>
        <p:spPr>
          <a:xfrm>
            <a:off x="6329202" y="4204458"/>
            <a:ext cx="263828" cy="266205"/>
          </a:xfrm>
          <a:prstGeom prst="rect">
            <a:avLst/>
          </a:prstGeom>
        </p:spPr>
      </p:pic>
      <p:pic>
        <p:nvPicPr>
          <p:cNvPr id="14" name="Pic instagram">
            <a:extLst>
              <a:ext uri="{FF2B5EF4-FFF2-40B4-BE49-F238E27FC236}">
                <a16:creationId xmlns:a16="http://schemas.microsoft.com/office/drawing/2014/main" id="{FF2FF84F-FCA8-2DD2-2641-3120179EB4D0}"/>
              </a:ext>
            </a:extLst>
          </p:cNvPr>
          <p:cNvPicPr/>
          <p:nvPr userDrawn="1"/>
        </p:nvPicPr>
        <p:blipFill>
          <a:blip r:embed="rId8"/>
          <a:stretch>
            <a:fillRect/>
          </a:stretch>
        </p:blipFill>
        <p:spPr>
          <a:xfrm>
            <a:off x="6328013" y="3850455"/>
            <a:ext cx="266205" cy="266205"/>
          </a:xfrm>
          <a:prstGeom prst="rect">
            <a:avLst/>
          </a:prstGeom>
        </p:spPr>
      </p:pic>
      <p:pic>
        <p:nvPicPr>
          <p:cNvPr id="15" name="Pic facebook">
            <a:extLst>
              <a:ext uri="{FF2B5EF4-FFF2-40B4-BE49-F238E27FC236}">
                <a16:creationId xmlns:a16="http://schemas.microsoft.com/office/drawing/2014/main" id="{5588B66B-7848-FD4D-45A9-05C46263FD12}"/>
              </a:ext>
            </a:extLst>
          </p:cNvPr>
          <p:cNvPicPr/>
          <p:nvPr userDrawn="1"/>
        </p:nvPicPr>
        <p:blipFill>
          <a:blip r:embed="rId9"/>
          <a:stretch>
            <a:fillRect/>
          </a:stretch>
        </p:blipFill>
        <p:spPr>
          <a:xfrm>
            <a:off x="6329202" y="3496452"/>
            <a:ext cx="263828" cy="266205"/>
          </a:xfrm>
          <a:prstGeom prst="rect">
            <a:avLst/>
          </a:prstGeom>
        </p:spPr>
      </p:pic>
      <p:sp>
        <p:nvSpPr>
          <p:cNvPr id="22" name="Textplatzhalter 4">
            <a:extLst>
              <a:ext uri="{FF2B5EF4-FFF2-40B4-BE49-F238E27FC236}">
                <a16:creationId xmlns:a16="http://schemas.microsoft.com/office/drawing/2014/main" id="{3A19D0BF-9500-27CE-3021-6A10627B7FA5}"/>
              </a:ext>
            </a:extLst>
          </p:cNvPr>
          <p:cNvSpPr>
            <a:spLocks noGrp="1"/>
          </p:cNvSpPr>
          <p:nvPr>
            <p:ph type="body" sz="quarter" idx="16" hasCustomPrompt="1"/>
          </p:nvPr>
        </p:nvSpPr>
        <p:spPr>
          <a:xfrm>
            <a:off x="6770451" y="3496452"/>
            <a:ext cx="4483337" cy="266205"/>
          </a:xfrm>
        </p:spPr>
        <p:txBody>
          <a:bodyPr anchor="ctr"/>
          <a:lstStyle>
            <a:lvl1pPr marL="0" indent="0" algn="l">
              <a:lnSpc>
                <a:spcPct val="100000"/>
              </a:lnSpc>
              <a:spcBef>
                <a:spcPts val="0"/>
              </a:spcBef>
              <a:buFont typeface="Arial" panose="020B0604020202020204" pitchFamily="34" charset="0"/>
              <a:buNone/>
              <a:defRPr sz="1500" b="0">
                <a:solidFill>
                  <a:schemeClr val="tx1"/>
                </a:solidFill>
              </a:defRPr>
            </a:lvl1pPr>
            <a:lvl2pPr marL="0" indent="0" algn="l">
              <a:lnSpc>
                <a:spcPct val="100000"/>
              </a:lnSpc>
              <a:spcBef>
                <a:spcPts val="0"/>
              </a:spcBef>
              <a:buNone/>
              <a:defRPr sz="1400" b="0">
                <a:solidFill>
                  <a:schemeClr val="tx1"/>
                </a:solidFill>
              </a:defRPr>
            </a:lvl2pPr>
            <a:lvl3pPr marL="0" indent="0" algn="l">
              <a:lnSpc>
                <a:spcPct val="100000"/>
              </a:lnSpc>
              <a:spcBef>
                <a:spcPts val="0"/>
              </a:spcBef>
              <a:buNone/>
              <a:defRPr sz="1400" b="0">
                <a:solidFill>
                  <a:schemeClr val="tx1"/>
                </a:solidFill>
              </a:defRPr>
            </a:lvl3pPr>
            <a:lvl4pPr marL="0" indent="0" algn="l">
              <a:lnSpc>
                <a:spcPct val="100000"/>
              </a:lnSpc>
              <a:spcBef>
                <a:spcPts val="0"/>
              </a:spcBef>
              <a:buFont typeface="Arial" panose="020B0604020202020204" pitchFamily="34" charset="0"/>
              <a:buNone/>
              <a:defRPr sz="1400" b="0">
                <a:solidFill>
                  <a:schemeClr val="tx1"/>
                </a:solidFill>
              </a:defRPr>
            </a:lvl4pPr>
            <a:lvl5pPr marL="0" indent="0" algn="l">
              <a:lnSpc>
                <a:spcPct val="100000"/>
              </a:lnSpc>
              <a:spcBef>
                <a:spcPts val="0"/>
              </a:spcBef>
              <a:buNone/>
              <a:defRPr sz="1400" b="0">
                <a:solidFill>
                  <a:schemeClr val="tx1"/>
                </a:solidFill>
              </a:defRPr>
            </a:lvl5pPr>
            <a:lvl6pPr marL="0" indent="0" algn="l">
              <a:lnSpc>
                <a:spcPct val="100000"/>
              </a:lnSpc>
              <a:spcBef>
                <a:spcPts val="0"/>
              </a:spcBef>
              <a:buNone/>
              <a:defRPr sz="1400" b="0">
                <a:solidFill>
                  <a:schemeClr val="tx1"/>
                </a:solidFill>
              </a:defRPr>
            </a:lvl6pPr>
            <a:lvl7pPr marL="0" indent="0" algn="l">
              <a:lnSpc>
                <a:spcPct val="100000"/>
              </a:lnSpc>
              <a:spcBef>
                <a:spcPts val="0"/>
              </a:spcBef>
              <a:buFont typeface="Arial" panose="020B0604020202020204" pitchFamily="34" charset="0"/>
              <a:buNone/>
              <a:defRPr sz="1400" b="0">
                <a:solidFill>
                  <a:schemeClr val="tx1"/>
                </a:solidFill>
              </a:defRPr>
            </a:lvl7pPr>
            <a:lvl8pPr marL="0" indent="0" algn="l">
              <a:lnSpc>
                <a:spcPct val="100000"/>
              </a:lnSpc>
              <a:spcBef>
                <a:spcPts val="0"/>
              </a:spcBef>
              <a:buFont typeface="Arial" panose="020B0604020202020204" pitchFamily="34" charset="0"/>
              <a:buNone/>
              <a:defRPr sz="1400" b="0">
                <a:solidFill>
                  <a:schemeClr val="tx1"/>
                </a:solidFill>
              </a:defRPr>
            </a:lvl8pPr>
            <a:lvl9pPr marL="0" indent="0" algn="l">
              <a:lnSpc>
                <a:spcPct val="100000"/>
              </a:lnSpc>
              <a:spcBef>
                <a:spcPts val="0"/>
              </a:spcBef>
              <a:buFont typeface="Arial" panose="020B0604020202020204" pitchFamily="34" charset="0"/>
              <a:buNone/>
              <a:defRPr sz="1400" b="0" i="0">
                <a:solidFill>
                  <a:schemeClr val="tx1"/>
                </a:solidFill>
                <a:latin typeface="+mn-lt"/>
              </a:defRPr>
            </a:lvl9pPr>
          </a:lstStyle>
          <a:p>
            <a:pPr lvl="0"/>
            <a:r>
              <a:rPr lang="en-GB" noProof="0" dirty="0"/>
              <a:t>@ESOAstronomy</a:t>
            </a:r>
          </a:p>
        </p:txBody>
      </p:sp>
      <p:sp>
        <p:nvSpPr>
          <p:cNvPr id="24" name="Textplatzhalter 4">
            <a:extLst>
              <a:ext uri="{FF2B5EF4-FFF2-40B4-BE49-F238E27FC236}">
                <a16:creationId xmlns:a16="http://schemas.microsoft.com/office/drawing/2014/main" id="{9822DA17-D0C5-C3B6-7E38-E052863F8833}"/>
              </a:ext>
            </a:extLst>
          </p:cNvPr>
          <p:cNvSpPr>
            <a:spLocks noGrp="1"/>
          </p:cNvSpPr>
          <p:nvPr>
            <p:ph type="body" sz="quarter" idx="17" hasCustomPrompt="1"/>
          </p:nvPr>
        </p:nvSpPr>
        <p:spPr>
          <a:xfrm>
            <a:off x="6770451" y="3850454"/>
            <a:ext cx="4483337" cy="266205"/>
          </a:xfrm>
        </p:spPr>
        <p:txBody>
          <a:bodyPr anchor="ctr"/>
          <a:lstStyle>
            <a:lvl1pPr marL="0" indent="0" algn="l">
              <a:lnSpc>
                <a:spcPct val="100000"/>
              </a:lnSpc>
              <a:spcBef>
                <a:spcPts val="0"/>
              </a:spcBef>
              <a:buFont typeface="Arial" panose="020B0604020202020204" pitchFamily="34" charset="0"/>
              <a:buNone/>
              <a:defRPr sz="1500" b="0">
                <a:solidFill>
                  <a:schemeClr val="tx1"/>
                </a:solidFill>
              </a:defRPr>
            </a:lvl1pPr>
            <a:lvl2pPr marL="0" indent="0" algn="l">
              <a:lnSpc>
                <a:spcPct val="100000"/>
              </a:lnSpc>
              <a:spcBef>
                <a:spcPts val="0"/>
              </a:spcBef>
              <a:buNone/>
              <a:defRPr sz="1400" b="0">
                <a:solidFill>
                  <a:schemeClr val="tx1"/>
                </a:solidFill>
              </a:defRPr>
            </a:lvl2pPr>
            <a:lvl3pPr marL="0" indent="0" algn="l">
              <a:lnSpc>
                <a:spcPct val="100000"/>
              </a:lnSpc>
              <a:spcBef>
                <a:spcPts val="0"/>
              </a:spcBef>
              <a:buNone/>
              <a:defRPr sz="1400" b="0">
                <a:solidFill>
                  <a:schemeClr val="tx1"/>
                </a:solidFill>
              </a:defRPr>
            </a:lvl3pPr>
            <a:lvl4pPr marL="0" indent="0" algn="l">
              <a:lnSpc>
                <a:spcPct val="100000"/>
              </a:lnSpc>
              <a:spcBef>
                <a:spcPts val="0"/>
              </a:spcBef>
              <a:buFont typeface="Arial" panose="020B0604020202020204" pitchFamily="34" charset="0"/>
              <a:buNone/>
              <a:defRPr sz="1400" b="0">
                <a:solidFill>
                  <a:schemeClr val="tx1"/>
                </a:solidFill>
              </a:defRPr>
            </a:lvl4pPr>
            <a:lvl5pPr marL="0" indent="0" algn="l">
              <a:lnSpc>
                <a:spcPct val="100000"/>
              </a:lnSpc>
              <a:spcBef>
                <a:spcPts val="0"/>
              </a:spcBef>
              <a:buNone/>
              <a:defRPr sz="1400" b="0">
                <a:solidFill>
                  <a:schemeClr val="tx1"/>
                </a:solidFill>
              </a:defRPr>
            </a:lvl5pPr>
            <a:lvl6pPr marL="0" indent="0" algn="l">
              <a:lnSpc>
                <a:spcPct val="100000"/>
              </a:lnSpc>
              <a:spcBef>
                <a:spcPts val="0"/>
              </a:spcBef>
              <a:buNone/>
              <a:defRPr sz="1400" b="0">
                <a:solidFill>
                  <a:schemeClr val="tx1"/>
                </a:solidFill>
              </a:defRPr>
            </a:lvl6pPr>
            <a:lvl7pPr marL="0" indent="0" algn="l">
              <a:lnSpc>
                <a:spcPct val="100000"/>
              </a:lnSpc>
              <a:spcBef>
                <a:spcPts val="0"/>
              </a:spcBef>
              <a:buFont typeface="Arial" panose="020B0604020202020204" pitchFamily="34" charset="0"/>
              <a:buNone/>
              <a:defRPr sz="1400" b="0">
                <a:solidFill>
                  <a:schemeClr val="tx1"/>
                </a:solidFill>
              </a:defRPr>
            </a:lvl7pPr>
            <a:lvl8pPr marL="0" indent="0" algn="l">
              <a:lnSpc>
                <a:spcPct val="100000"/>
              </a:lnSpc>
              <a:spcBef>
                <a:spcPts val="0"/>
              </a:spcBef>
              <a:buFont typeface="Arial" panose="020B0604020202020204" pitchFamily="34" charset="0"/>
              <a:buNone/>
              <a:defRPr sz="1400" b="0">
                <a:solidFill>
                  <a:schemeClr val="tx1"/>
                </a:solidFill>
              </a:defRPr>
            </a:lvl8pPr>
            <a:lvl9pPr marL="0" indent="0" algn="l">
              <a:lnSpc>
                <a:spcPct val="100000"/>
              </a:lnSpc>
              <a:spcBef>
                <a:spcPts val="0"/>
              </a:spcBef>
              <a:buFont typeface="Arial" panose="020B0604020202020204" pitchFamily="34" charset="0"/>
              <a:buNone/>
              <a:defRPr sz="1400" b="0" i="0">
                <a:solidFill>
                  <a:schemeClr val="tx1"/>
                </a:solidFill>
                <a:latin typeface="+mn-lt"/>
              </a:defRPr>
            </a:lvl9pPr>
          </a:lstStyle>
          <a:p>
            <a:pPr lvl="0"/>
            <a:r>
              <a:rPr lang="en-GB" noProof="0" dirty="0"/>
              <a:t>@esoastronomy</a:t>
            </a:r>
          </a:p>
        </p:txBody>
      </p:sp>
      <p:sp>
        <p:nvSpPr>
          <p:cNvPr id="25" name="Textplatzhalter 4">
            <a:extLst>
              <a:ext uri="{FF2B5EF4-FFF2-40B4-BE49-F238E27FC236}">
                <a16:creationId xmlns:a16="http://schemas.microsoft.com/office/drawing/2014/main" id="{123B96AF-E31A-3099-DF17-5D8E6ACBE759}"/>
              </a:ext>
            </a:extLst>
          </p:cNvPr>
          <p:cNvSpPr>
            <a:spLocks noGrp="1"/>
          </p:cNvSpPr>
          <p:nvPr>
            <p:ph type="body" sz="quarter" idx="18" hasCustomPrompt="1"/>
          </p:nvPr>
        </p:nvSpPr>
        <p:spPr>
          <a:xfrm>
            <a:off x="6770451" y="4204456"/>
            <a:ext cx="4483337" cy="266205"/>
          </a:xfrm>
        </p:spPr>
        <p:txBody>
          <a:bodyPr anchor="ctr"/>
          <a:lstStyle>
            <a:lvl1pPr marL="0" indent="0" algn="l">
              <a:lnSpc>
                <a:spcPct val="100000"/>
              </a:lnSpc>
              <a:spcBef>
                <a:spcPts val="0"/>
              </a:spcBef>
              <a:buFont typeface="Arial" panose="020B0604020202020204" pitchFamily="34" charset="0"/>
              <a:buNone/>
              <a:defRPr sz="1500" b="0">
                <a:solidFill>
                  <a:schemeClr val="tx1"/>
                </a:solidFill>
              </a:defRPr>
            </a:lvl1pPr>
            <a:lvl2pPr marL="0" indent="0" algn="l">
              <a:lnSpc>
                <a:spcPct val="100000"/>
              </a:lnSpc>
              <a:spcBef>
                <a:spcPts val="0"/>
              </a:spcBef>
              <a:buNone/>
              <a:defRPr sz="1400" b="0">
                <a:solidFill>
                  <a:schemeClr val="tx1"/>
                </a:solidFill>
              </a:defRPr>
            </a:lvl2pPr>
            <a:lvl3pPr marL="0" indent="0" algn="l">
              <a:lnSpc>
                <a:spcPct val="100000"/>
              </a:lnSpc>
              <a:spcBef>
                <a:spcPts val="0"/>
              </a:spcBef>
              <a:buNone/>
              <a:defRPr sz="1400" b="0">
                <a:solidFill>
                  <a:schemeClr val="tx1"/>
                </a:solidFill>
              </a:defRPr>
            </a:lvl3pPr>
            <a:lvl4pPr marL="0" indent="0" algn="l">
              <a:lnSpc>
                <a:spcPct val="100000"/>
              </a:lnSpc>
              <a:spcBef>
                <a:spcPts val="0"/>
              </a:spcBef>
              <a:buFont typeface="Arial" panose="020B0604020202020204" pitchFamily="34" charset="0"/>
              <a:buNone/>
              <a:defRPr sz="1400" b="0">
                <a:solidFill>
                  <a:schemeClr val="tx1"/>
                </a:solidFill>
              </a:defRPr>
            </a:lvl4pPr>
            <a:lvl5pPr marL="0" indent="0" algn="l">
              <a:lnSpc>
                <a:spcPct val="100000"/>
              </a:lnSpc>
              <a:spcBef>
                <a:spcPts val="0"/>
              </a:spcBef>
              <a:buNone/>
              <a:defRPr sz="1400" b="0">
                <a:solidFill>
                  <a:schemeClr val="tx1"/>
                </a:solidFill>
              </a:defRPr>
            </a:lvl5pPr>
            <a:lvl6pPr marL="0" indent="0" algn="l">
              <a:lnSpc>
                <a:spcPct val="100000"/>
              </a:lnSpc>
              <a:spcBef>
                <a:spcPts val="0"/>
              </a:spcBef>
              <a:buNone/>
              <a:defRPr sz="1400" b="0">
                <a:solidFill>
                  <a:schemeClr val="tx1"/>
                </a:solidFill>
              </a:defRPr>
            </a:lvl6pPr>
            <a:lvl7pPr marL="0" indent="0" algn="l">
              <a:lnSpc>
                <a:spcPct val="100000"/>
              </a:lnSpc>
              <a:spcBef>
                <a:spcPts val="0"/>
              </a:spcBef>
              <a:buFont typeface="Arial" panose="020B0604020202020204" pitchFamily="34" charset="0"/>
              <a:buNone/>
              <a:defRPr sz="1400" b="0">
                <a:solidFill>
                  <a:schemeClr val="tx1"/>
                </a:solidFill>
              </a:defRPr>
            </a:lvl7pPr>
            <a:lvl8pPr marL="0" indent="0" algn="l">
              <a:lnSpc>
                <a:spcPct val="100000"/>
              </a:lnSpc>
              <a:spcBef>
                <a:spcPts val="0"/>
              </a:spcBef>
              <a:buFont typeface="Arial" panose="020B0604020202020204" pitchFamily="34" charset="0"/>
              <a:buNone/>
              <a:defRPr sz="1400" b="0">
                <a:solidFill>
                  <a:schemeClr val="tx1"/>
                </a:solidFill>
              </a:defRPr>
            </a:lvl8pPr>
            <a:lvl9pPr marL="0" indent="0" algn="l">
              <a:lnSpc>
                <a:spcPct val="100000"/>
              </a:lnSpc>
              <a:spcBef>
                <a:spcPts val="0"/>
              </a:spcBef>
              <a:buFont typeface="Arial" panose="020B0604020202020204" pitchFamily="34" charset="0"/>
              <a:buNone/>
              <a:defRPr sz="1400" b="0" i="0">
                <a:solidFill>
                  <a:schemeClr val="tx1"/>
                </a:solidFill>
                <a:latin typeface="+mn-lt"/>
              </a:defRPr>
            </a:lvl9pPr>
          </a:lstStyle>
          <a:p>
            <a:pPr lvl="0"/>
            <a:r>
              <a:rPr lang="en-GB" noProof="0" dirty="0"/>
              <a:t>@ESO</a:t>
            </a:r>
          </a:p>
        </p:txBody>
      </p:sp>
      <p:sp>
        <p:nvSpPr>
          <p:cNvPr id="26" name="Textplatzhalter 4">
            <a:extLst>
              <a:ext uri="{FF2B5EF4-FFF2-40B4-BE49-F238E27FC236}">
                <a16:creationId xmlns:a16="http://schemas.microsoft.com/office/drawing/2014/main" id="{D7C44FA6-0C68-7C62-FB9A-E592FB06B605}"/>
              </a:ext>
            </a:extLst>
          </p:cNvPr>
          <p:cNvSpPr>
            <a:spLocks noGrp="1"/>
          </p:cNvSpPr>
          <p:nvPr>
            <p:ph type="body" sz="quarter" idx="19" hasCustomPrompt="1"/>
          </p:nvPr>
        </p:nvSpPr>
        <p:spPr>
          <a:xfrm>
            <a:off x="6770451" y="4558458"/>
            <a:ext cx="4483337" cy="266205"/>
          </a:xfrm>
        </p:spPr>
        <p:txBody>
          <a:bodyPr anchor="ctr"/>
          <a:lstStyle>
            <a:lvl1pPr marL="0" indent="0" algn="l">
              <a:lnSpc>
                <a:spcPct val="100000"/>
              </a:lnSpc>
              <a:spcBef>
                <a:spcPts val="0"/>
              </a:spcBef>
              <a:buFont typeface="Arial" panose="020B0604020202020204" pitchFamily="34" charset="0"/>
              <a:buNone/>
              <a:defRPr sz="1500" b="0">
                <a:solidFill>
                  <a:schemeClr val="tx1"/>
                </a:solidFill>
              </a:defRPr>
            </a:lvl1pPr>
            <a:lvl2pPr marL="0" indent="0" algn="l">
              <a:lnSpc>
                <a:spcPct val="100000"/>
              </a:lnSpc>
              <a:spcBef>
                <a:spcPts val="0"/>
              </a:spcBef>
              <a:buNone/>
              <a:defRPr sz="1400" b="0">
                <a:solidFill>
                  <a:schemeClr val="tx1"/>
                </a:solidFill>
              </a:defRPr>
            </a:lvl2pPr>
            <a:lvl3pPr marL="0" indent="0" algn="l">
              <a:lnSpc>
                <a:spcPct val="100000"/>
              </a:lnSpc>
              <a:spcBef>
                <a:spcPts val="0"/>
              </a:spcBef>
              <a:buNone/>
              <a:defRPr sz="1400" b="0">
                <a:solidFill>
                  <a:schemeClr val="tx1"/>
                </a:solidFill>
              </a:defRPr>
            </a:lvl3pPr>
            <a:lvl4pPr marL="0" indent="0" algn="l">
              <a:lnSpc>
                <a:spcPct val="100000"/>
              </a:lnSpc>
              <a:spcBef>
                <a:spcPts val="0"/>
              </a:spcBef>
              <a:buFont typeface="Arial" panose="020B0604020202020204" pitchFamily="34" charset="0"/>
              <a:buNone/>
              <a:defRPr sz="1400" b="0">
                <a:solidFill>
                  <a:schemeClr val="tx1"/>
                </a:solidFill>
              </a:defRPr>
            </a:lvl4pPr>
            <a:lvl5pPr marL="0" indent="0" algn="l">
              <a:lnSpc>
                <a:spcPct val="100000"/>
              </a:lnSpc>
              <a:spcBef>
                <a:spcPts val="0"/>
              </a:spcBef>
              <a:buNone/>
              <a:defRPr sz="1400" b="0">
                <a:solidFill>
                  <a:schemeClr val="tx1"/>
                </a:solidFill>
              </a:defRPr>
            </a:lvl5pPr>
            <a:lvl6pPr marL="0" indent="0" algn="l">
              <a:lnSpc>
                <a:spcPct val="100000"/>
              </a:lnSpc>
              <a:spcBef>
                <a:spcPts val="0"/>
              </a:spcBef>
              <a:buNone/>
              <a:defRPr sz="1400" b="0">
                <a:solidFill>
                  <a:schemeClr val="tx1"/>
                </a:solidFill>
              </a:defRPr>
            </a:lvl6pPr>
            <a:lvl7pPr marL="0" indent="0" algn="l">
              <a:lnSpc>
                <a:spcPct val="100000"/>
              </a:lnSpc>
              <a:spcBef>
                <a:spcPts val="0"/>
              </a:spcBef>
              <a:buFont typeface="Arial" panose="020B0604020202020204" pitchFamily="34" charset="0"/>
              <a:buNone/>
              <a:defRPr sz="1400" b="0">
                <a:solidFill>
                  <a:schemeClr val="tx1"/>
                </a:solidFill>
              </a:defRPr>
            </a:lvl7pPr>
            <a:lvl8pPr marL="0" indent="0" algn="l">
              <a:lnSpc>
                <a:spcPct val="100000"/>
              </a:lnSpc>
              <a:spcBef>
                <a:spcPts val="0"/>
              </a:spcBef>
              <a:buFont typeface="Arial" panose="020B0604020202020204" pitchFamily="34" charset="0"/>
              <a:buNone/>
              <a:defRPr sz="1400" b="0">
                <a:solidFill>
                  <a:schemeClr val="tx1"/>
                </a:solidFill>
              </a:defRPr>
            </a:lvl8pPr>
            <a:lvl9pPr marL="0" indent="0" algn="l">
              <a:lnSpc>
                <a:spcPct val="100000"/>
              </a:lnSpc>
              <a:spcBef>
                <a:spcPts val="0"/>
              </a:spcBef>
              <a:buFont typeface="Arial" panose="020B0604020202020204" pitchFamily="34" charset="0"/>
              <a:buNone/>
              <a:defRPr sz="1400" b="0" i="0">
                <a:solidFill>
                  <a:schemeClr val="tx1"/>
                </a:solidFill>
                <a:latin typeface="+mn-lt"/>
              </a:defRPr>
            </a:lvl9pPr>
          </a:lstStyle>
          <a:p>
            <a:pPr lvl="0"/>
            <a:r>
              <a:rPr lang="en-GB" noProof="0" dirty="0" err="1"/>
              <a:t>european</a:t>
            </a:r>
            <a:r>
              <a:rPr lang="en-GB" noProof="0" dirty="0"/>
              <a:t>-southern-observatory</a:t>
            </a:r>
          </a:p>
        </p:txBody>
      </p:sp>
      <p:sp>
        <p:nvSpPr>
          <p:cNvPr id="27" name="Textplatzhalter 4">
            <a:extLst>
              <a:ext uri="{FF2B5EF4-FFF2-40B4-BE49-F238E27FC236}">
                <a16:creationId xmlns:a16="http://schemas.microsoft.com/office/drawing/2014/main" id="{F0007E12-939A-F866-DC2D-DE999A871DF9}"/>
              </a:ext>
            </a:extLst>
          </p:cNvPr>
          <p:cNvSpPr>
            <a:spLocks noGrp="1"/>
          </p:cNvSpPr>
          <p:nvPr>
            <p:ph type="body" sz="quarter" idx="20" hasCustomPrompt="1"/>
          </p:nvPr>
        </p:nvSpPr>
        <p:spPr>
          <a:xfrm>
            <a:off x="6770451" y="4912459"/>
            <a:ext cx="4483337" cy="266205"/>
          </a:xfrm>
        </p:spPr>
        <p:txBody>
          <a:bodyPr anchor="ctr"/>
          <a:lstStyle>
            <a:lvl1pPr marL="0" indent="0" algn="l">
              <a:lnSpc>
                <a:spcPct val="100000"/>
              </a:lnSpc>
              <a:spcBef>
                <a:spcPts val="0"/>
              </a:spcBef>
              <a:buFont typeface="Arial" panose="020B0604020202020204" pitchFamily="34" charset="0"/>
              <a:buNone/>
              <a:defRPr sz="1500" b="0">
                <a:solidFill>
                  <a:schemeClr val="tx1"/>
                </a:solidFill>
              </a:defRPr>
            </a:lvl1pPr>
            <a:lvl2pPr marL="0" indent="0" algn="l">
              <a:lnSpc>
                <a:spcPct val="100000"/>
              </a:lnSpc>
              <a:spcBef>
                <a:spcPts val="0"/>
              </a:spcBef>
              <a:buNone/>
              <a:defRPr sz="1400" b="0">
                <a:solidFill>
                  <a:schemeClr val="tx1"/>
                </a:solidFill>
              </a:defRPr>
            </a:lvl2pPr>
            <a:lvl3pPr marL="0" indent="0" algn="l">
              <a:lnSpc>
                <a:spcPct val="100000"/>
              </a:lnSpc>
              <a:spcBef>
                <a:spcPts val="0"/>
              </a:spcBef>
              <a:buNone/>
              <a:defRPr sz="1400" b="0">
                <a:solidFill>
                  <a:schemeClr val="tx1"/>
                </a:solidFill>
              </a:defRPr>
            </a:lvl3pPr>
            <a:lvl4pPr marL="0" indent="0" algn="l">
              <a:lnSpc>
                <a:spcPct val="100000"/>
              </a:lnSpc>
              <a:spcBef>
                <a:spcPts val="0"/>
              </a:spcBef>
              <a:buFont typeface="Arial" panose="020B0604020202020204" pitchFamily="34" charset="0"/>
              <a:buNone/>
              <a:defRPr sz="1400" b="0">
                <a:solidFill>
                  <a:schemeClr val="tx1"/>
                </a:solidFill>
              </a:defRPr>
            </a:lvl4pPr>
            <a:lvl5pPr marL="0" indent="0" algn="l">
              <a:lnSpc>
                <a:spcPct val="100000"/>
              </a:lnSpc>
              <a:spcBef>
                <a:spcPts val="0"/>
              </a:spcBef>
              <a:buNone/>
              <a:defRPr sz="1400" b="0">
                <a:solidFill>
                  <a:schemeClr val="tx1"/>
                </a:solidFill>
              </a:defRPr>
            </a:lvl5pPr>
            <a:lvl6pPr marL="0" indent="0" algn="l">
              <a:lnSpc>
                <a:spcPct val="100000"/>
              </a:lnSpc>
              <a:spcBef>
                <a:spcPts val="0"/>
              </a:spcBef>
              <a:buNone/>
              <a:defRPr sz="1400" b="0">
                <a:solidFill>
                  <a:schemeClr val="tx1"/>
                </a:solidFill>
              </a:defRPr>
            </a:lvl6pPr>
            <a:lvl7pPr marL="0" indent="0" algn="l">
              <a:lnSpc>
                <a:spcPct val="100000"/>
              </a:lnSpc>
              <a:spcBef>
                <a:spcPts val="0"/>
              </a:spcBef>
              <a:buFont typeface="Arial" panose="020B0604020202020204" pitchFamily="34" charset="0"/>
              <a:buNone/>
              <a:defRPr sz="1400" b="0">
                <a:solidFill>
                  <a:schemeClr val="tx1"/>
                </a:solidFill>
              </a:defRPr>
            </a:lvl7pPr>
            <a:lvl8pPr marL="0" indent="0" algn="l">
              <a:lnSpc>
                <a:spcPct val="100000"/>
              </a:lnSpc>
              <a:spcBef>
                <a:spcPts val="0"/>
              </a:spcBef>
              <a:buFont typeface="Arial" panose="020B0604020202020204" pitchFamily="34" charset="0"/>
              <a:buNone/>
              <a:defRPr sz="1400" b="0">
                <a:solidFill>
                  <a:schemeClr val="tx1"/>
                </a:solidFill>
              </a:defRPr>
            </a:lvl8pPr>
            <a:lvl9pPr marL="0" indent="0" algn="l">
              <a:lnSpc>
                <a:spcPct val="100000"/>
              </a:lnSpc>
              <a:spcBef>
                <a:spcPts val="0"/>
              </a:spcBef>
              <a:buFont typeface="Arial" panose="020B0604020202020204" pitchFamily="34" charset="0"/>
              <a:buNone/>
              <a:defRPr sz="1400" b="0" i="0">
                <a:solidFill>
                  <a:schemeClr val="tx1"/>
                </a:solidFill>
                <a:latin typeface="+mn-lt"/>
              </a:defRPr>
            </a:lvl9pPr>
          </a:lstStyle>
          <a:p>
            <a:pPr lvl="0"/>
            <a:r>
              <a:rPr lang="en-GB" noProof="0" dirty="0"/>
              <a:t>@ESOobservatory</a:t>
            </a:r>
          </a:p>
        </p:txBody>
      </p:sp>
      <p:sp>
        <p:nvSpPr>
          <p:cNvPr id="29" name="Textplatzhalter 4">
            <a:extLst>
              <a:ext uri="{FF2B5EF4-FFF2-40B4-BE49-F238E27FC236}">
                <a16:creationId xmlns:a16="http://schemas.microsoft.com/office/drawing/2014/main" id="{CDC22D2D-5C3B-1EB3-466A-9E78C49AB918}"/>
              </a:ext>
            </a:extLst>
          </p:cNvPr>
          <p:cNvSpPr>
            <a:spLocks noGrp="1"/>
          </p:cNvSpPr>
          <p:nvPr>
            <p:ph type="body" sz="quarter" idx="12" hasCustomPrompt="1"/>
          </p:nvPr>
        </p:nvSpPr>
        <p:spPr>
          <a:xfrm>
            <a:off x="936625" y="3496452"/>
            <a:ext cx="4938751" cy="1682212"/>
          </a:xfrm>
        </p:spPr>
        <p:txBody>
          <a:bodyPr/>
          <a:lstStyle>
            <a:lvl1pPr marL="0" indent="0" algn="r">
              <a:lnSpc>
                <a:spcPct val="90000"/>
              </a:lnSpc>
              <a:spcBef>
                <a:spcPts val="750"/>
              </a:spcBef>
              <a:buFont typeface="Arial" panose="020B0604020202020204" pitchFamily="34" charset="0"/>
              <a:buNone/>
              <a:defRPr sz="1800" b="1">
                <a:solidFill>
                  <a:schemeClr val="tx1"/>
                </a:solidFill>
              </a:defRPr>
            </a:lvl1pPr>
            <a:lvl2pPr marL="0" indent="0" algn="r">
              <a:lnSpc>
                <a:spcPct val="90000"/>
              </a:lnSpc>
              <a:spcBef>
                <a:spcPts val="750"/>
              </a:spcBef>
              <a:buNone/>
              <a:defRPr sz="1800" b="1">
                <a:solidFill>
                  <a:schemeClr val="tx1"/>
                </a:solidFill>
              </a:defRPr>
            </a:lvl2pPr>
            <a:lvl3pPr marL="0" indent="0" algn="r">
              <a:lnSpc>
                <a:spcPct val="90000"/>
              </a:lnSpc>
              <a:spcBef>
                <a:spcPts val="750"/>
              </a:spcBef>
              <a:buNone/>
              <a:defRPr sz="1800" b="1">
                <a:solidFill>
                  <a:schemeClr val="tx1"/>
                </a:solidFill>
              </a:defRPr>
            </a:lvl3pPr>
            <a:lvl4pPr marL="0" indent="0" algn="r">
              <a:lnSpc>
                <a:spcPct val="90000"/>
              </a:lnSpc>
              <a:spcBef>
                <a:spcPts val="750"/>
              </a:spcBef>
              <a:buFont typeface="Arial" panose="020B0604020202020204" pitchFamily="34" charset="0"/>
              <a:buNone/>
              <a:defRPr sz="1800" b="1">
                <a:solidFill>
                  <a:schemeClr val="tx1"/>
                </a:solidFill>
              </a:defRPr>
            </a:lvl4pPr>
            <a:lvl5pPr marL="0" indent="0" algn="r">
              <a:lnSpc>
                <a:spcPct val="90000"/>
              </a:lnSpc>
              <a:spcBef>
                <a:spcPts val="750"/>
              </a:spcBef>
              <a:buNone/>
              <a:defRPr sz="1800" b="1">
                <a:solidFill>
                  <a:schemeClr val="tx1"/>
                </a:solidFill>
              </a:defRPr>
            </a:lvl5pPr>
            <a:lvl6pPr marL="0" indent="0" algn="r">
              <a:lnSpc>
                <a:spcPct val="90000"/>
              </a:lnSpc>
              <a:spcBef>
                <a:spcPts val="750"/>
              </a:spcBef>
              <a:buNone/>
              <a:defRPr sz="1800" b="1">
                <a:solidFill>
                  <a:schemeClr val="tx1"/>
                </a:solidFill>
              </a:defRPr>
            </a:lvl6pPr>
            <a:lvl7pPr marL="0" indent="0" algn="r">
              <a:lnSpc>
                <a:spcPct val="90000"/>
              </a:lnSpc>
              <a:spcBef>
                <a:spcPts val="750"/>
              </a:spcBef>
              <a:buFont typeface="Arial" panose="020B0604020202020204" pitchFamily="34" charset="0"/>
              <a:buNone/>
              <a:defRPr sz="1800" b="1">
                <a:solidFill>
                  <a:schemeClr val="tx1"/>
                </a:solidFill>
              </a:defRPr>
            </a:lvl7pPr>
            <a:lvl8pPr marL="0" indent="0" algn="r">
              <a:lnSpc>
                <a:spcPct val="90000"/>
              </a:lnSpc>
              <a:spcBef>
                <a:spcPts val="750"/>
              </a:spcBef>
              <a:buFont typeface="Arial" panose="020B0604020202020204" pitchFamily="34" charset="0"/>
              <a:buNone/>
              <a:defRPr sz="1800" b="1">
                <a:solidFill>
                  <a:schemeClr val="tx1"/>
                </a:solidFill>
              </a:defRPr>
            </a:lvl8pPr>
            <a:lvl9pPr marL="0" indent="0" algn="r">
              <a:lnSpc>
                <a:spcPct val="90000"/>
              </a:lnSpc>
              <a:spcBef>
                <a:spcPts val="750"/>
              </a:spcBef>
              <a:buFont typeface="Arial" panose="020B0604020202020204" pitchFamily="34" charset="0"/>
              <a:buNone/>
              <a:defRPr sz="1800" b="1" i="0">
                <a:solidFill>
                  <a:schemeClr val="tx1"/>
                </a:solidFill>
                <a:latin typeface="+mn-lt"/>
              </a:defRPr>
            </a:lvl9pPr>
          </a:lstStyle>
          <a:p>
            <a:pPr lvl="0"/>
            <a:r>
              <a:rPr lang="en-GB" noProof="0" dirty="0"/>
              <a:t>Author’s info</a:t>
            </a:r>
          </a:p>
        </p:txBody>
      </p:sp>
      <p:sp>
        <p:nvSpPr>
          <p:cNvPr id="2" name="Date Placeholder 3">
            <a:extLst>
              <a:ext uri="{FF2B5EF4-FFF2-40B4-BE49-F238E27FC236}">
                <a16:creationId xmlns:a16="http://schemas.microsoft.com/office/drawing/2014/main" id="{6D656607-9460-0FBB-C6E7-86922BA972EC}"/>
              </a:ext>
            </a:extLst>
          </p:cNvPr>
          <p:cNvSpPr>
            <a:spLocks noGrp="1"/>
          </p:cNvSpPr>
          <p:nvPr>
            <p:ph type="dt" sz="half" idx="2"/>
          </p:nvPr>
        </p:nvSpPr>
        <p:spPr>
          <a:xfrm rot="16200000">
            <a:off x="9209518" y="3561237"/>
            <a:ext cx="5341664"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6" name="Slide Number Placeholder 5">
            <a:extLst>
              <a:ext uri="{FF2B5EF4-FFF2-40B4-BE49-F238E27FC236}">
                <a16:creationId xmlns:a16="http://schemas.microsoft.com/office/drawing/2014/main" id="{3BCF0F58-7413-92B5-091D-2524216F36BA}"/>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spTree>
    <p:extLst>
      <p:ext uri="{BB962C8B-B14F-4D97-AF65-F5344CB8AC3E}">
        <p14:creationId xmlns:p14="http://schemas.microsoft.com/office/powerpoint/2010/main" val="2386056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chemeClr val="bg1"/>
        </a:solidFill>
        <a:effectLst/>
      </p:bgPr>
    </p:bg>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7AF73511-5300-CCC6-5C11-A8FDAEBF7B7F}"/>
              </a:ext>
            </a:extLst>
          </p:cNvPr>
          <p:cNvGraphicFramePr>
            <a:graphicFrameLocks noChangeAspect="1"/>
          </p:cNvGraphicFramePr>
          <p:nvPr userDrawn="1">
            <p:custDataLst>
              <p:tags r:id="rId1"/>
            </p:custDataLst>
            <p:extLst>
              <p:ext uri="{D42A27DB-BD31-4B8C-83A1-F6EECF244321}">
                <p14:modId xmlns:p14="http://schemas.microsoft.com/office/powerpoint/2010/main" val="5987688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10" imgH="409" progId="TCLayout.ActiveDocument.1">
                  <p:embed/>
                </p:oleObj>
              </mc:Choice>
              <mc:Fallback>
                <p:oleObj name="think-cell Folie" r:id="rId3" imgW="410" imgH="409" progId="TCLayout.ActiveDocument.1">
                  <p:embed/>
                  <p:pic>
                    <p:nvPicPr>
                      <p:cNvPr id="7" name="Objekt 6" hidden="1">
                        <a:extLst>
                          <a:ext uri="{FF2B5EF4-FFF2-40B4-BE49-F238E27FC236}">
                            <a16:creationId xmlns:a16="http://schemas.microsoft.com/office/drawing/2014/main" id="{7AF73511-5300-CCC6-5C11-A8FDAEBF7B7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956317E-20F6-4DD1-F84D-E40AE39EE331}"/>
              </a:ext>
            </a:extLst>
          </p:cNvPr>
          <p:cNvSpPr>
            <a:spLocks noGrp="1"/>
          </p:cNvSpPr>
          <p:nvPr>
            <p:ph type="ctrTitle" hasCustomPrompt="1"/>
          </p:nvPr>
        </p:nvSpPr>
        <p:spPr>
          <a:xfrm>
            <a:off x="937848" y="1576800"/>
            <a:ext cx="10316307" cy="3722014"/>
          </a:xfrm>
        </p:spPr>
        <p:txBody>
          <a:bodyPr vert="horz" anchor="ctr"/>
          <a:lstStyle>
            <a:lvl1pPr algn="ctr">
              <a:lnSpc>
                <a:spcPct val="100000"/>
              </a:lnSpc>
              <a:defRPr sz="4000">
                <a:solidFill>
                  <a:schemeClr val="tx2"/>
                </a:solidFill>
              </a:defRPr>
            </a:lvl1pPr>
          </a:lstStyle>
          <a:p>
            <a:r>
              <a:rPr lang="en-GB" noProof="0" dirty="0"/>
              <a:t>There could be a </a:t>
            </a:r>
            <a:br>
              <a:rPr lang="en-GB" noProof="0" dirty="0"/>
            </a:br>
            <a:r>
              <a:rPr lang="en-GB" noProof="0" dirty="0"/>
              <a:t>section title as well.</a:t>
            </a:r>
            <a:br>
              <a:rPr lang="en-GB" noProof="0" dirty="0"/>
            </a:br>
            <a:r>
              <a:rPr lang="en-GB" noProof="0" dirty="0"/>
              <a:t>Arial Bold, 40 pt, blue</a:t>
            </a:r>
          </a:p>
        </p:txBody>
      </p:sp>
      <p:pic>
        <p:nvPicPr>
          <p:cNvPr id="4" name="Grafik 3">
            <a:extLst>
              <a:ext uri="{FF2B5EF4-FFF2-40B4-BE49-F238E27FC236}">
                <a16:creationId xmlns:a16="http://schemas.microsoft.com/office/drawing/2014/main" id="{CE3957A0-AB22-3832-DD70-E9DDB209C553}"/>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28400" y="399599"/>
            <a:ext cx="494970" cy="647783"/>
          </a:xfrm>
          <a:prstGeom prst="rect">
            <a:avLst/>
          </a:prstGeom>
        </p:spPr>
      </p:pic>
      <p:sp>
        <p:nvSpPr>
          <p:cNvPr id="3" name="Date Placeholder 3">
            <a:extLst>
              <a:ext uri="{FF2B5EF4-FFF2-40B4-BE49-F238E27FC236}">
                <a16:creationId xmlns:a16="http://schemas.microsoft.com/office/drawing/2014/main" id="{49035807-A58D-C6A4-D7C0-1E12619E1F7C}"/>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6" name="Slide Number Placeholder 5">
            <a:extLst>
              <a:ext uri="{FF2B5EF4-FFF2-40B4-BE49-F238E27FC236}">
                <a16:creationId xmlns:a16="http://schemas.microsoft.com/office/drawing/2014/main" id="{331C37D7-F11D-6494-2E15-335F7B85337B}"/>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pic>
        <p:nvPicPr>
          <p:cNvPr id="5" name="Picture 4">
            <a:extLst>
              <a:ext uri="{FF2B5EF4-FFF2-40B4-BE49-F238E27FC236}">
                <a16:creationId xmlns:a16="http://schemas.microsoft.com/office/drawing/2014/main" id="{68286AA9-12EF-DA5E-0B45-2277BEA3808D}"/>
              </a:ext>
            </a:extLst>
          </p:cNvPr>
          <p:cNvPicPr>
            <a:picLocks noChangeAspect="1"/>
          </p:cNvPicPr>
          <p:nvPr userDrawn="1"/>
        </p:nvPicPr>
        <p:blipFill>
          <a:blip r:embed="rId7"/>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39338448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GB" dirty="0"/>
              <a:t>Characterisation of H4RG-15 detectors for ground based astronomy in the era of ELTs</a:t>
            </a:r>
            <a:endParaRPr lang="de-CH" i="1" dirty="0"/>
          </a:p>
        </p:txBody>
      </p:sp>
      <p:sp>
        <p:nvSpPr>
          <p:cNvPr id="4" name="Slide Number Placeholder 3"/>
          <p:cNvSpPr>
            <a:spLocks noGrp="1"/>
          </p:cNvSpPr>
          <p:nvPr>
            <p:ph type="sldNum" sz="quarter" idx="11"/>
          </p:nvPr>
        </p:nvSpPr>
        <p:spPr/>
        <p:txBody>
          <a:bodyPr/>
          <a:lstStyle/>
          <a:p>
            <a:fld id="{B8676F8B-7023-4841-B140-FCAD118C4F4E}" type="slidenum">
              <a:rPr lang="en-DE" smtClean="0"/>
              <a:t>‹#›</a:t>
            </a:fld>
            <a:endParaRPr lang="en-DE"/>
          </a:p>
        </p:txBody>
      </p:sp>
    </p:spTree>
    <p:extLst>
      <p:ext uri="{BB962C8B-B14F-4D97-AF65-F5344CB8AC3E}">
        <p14:creationId xmlns:p14="http://schemas.microsoft.com/office/powerpoint/2010/main" val="28582045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5" name="Footer Placeholder 1"/>
          <p:cNvSpPr>
            <a:spLocks noGrp="1"/>
          </p:cNvSpPr>
          <p:nvPr>
            <p:ph type="ftr" sz="quarter" idx="3"/>
          </p:nvPr>
        </p:nvSpPr>
        <p:spPr>
          <a:xfrm>
            <a:off x="524919" y="6453189"/>
            <a:ext cx="6417748" cy="365125"/>
          </a:xfrm>
          <a:prstGeom prst="rect">
            <a:avLst/>
          </a:prstGeom>
        </p:spPr>
        <p:txBody>
          <a:bodyPr vert="horz" lIns="91440" tIns="45720" rIns="91440" bIns="45720" rtlCol="0" anchor="ctr"/>
          <a:lstStyle>
            <a:lvl1pPr marL="0" marR="0" indent="0" algn="l" defTabSz="457200" rtl="0" eaLnBrk="1" fontAlgn="auto" latinLnBrk="0" hangingPunct="1">
              <a:lnSpc>
                <a:spcPct val="100000"/>
              </a:lnSpc>
              <a:spcBef>
                <a:spcPts val="0"/>
              </a:spcBef>
              <a:spcAft>
                <a:spcPts val="0"/>
              </a:spcAft>
              <a:buClrTx/>
              <a:buSzTx/>
              <a:buFontTx/>
              <a:buNone/>
              <a:tabLst/>
              <a:defRPr sz="1200">
                <a:solidFill>
                  <a:schemeClr val="tx1">
                    <a:tint val="75000"/>
                  </a:schemeClr>
                </a:solidFill>
              </a:defRPr>
            </a:lvl1pPr>
          </a:lstStyle>
          <a:p>
            <a:r>
              <a:rPr lang="en-US"/>
              <a:t>Meeting XYZ, X Dec 2020, Confidential/ESO Internal Use/Public</a:t>
            </a:r>
            <a:endParaRPr lang="en-GB" dirty="0"/>
          </a:p>
        </p:txBody>
      </p:sp>
      <p:sp>
        <p:nvSpPr>
          <p:cNvPr id="6" name="Slide Number Placeholder 2"/>
          <p:cNvSpPr>
            <a:spLocks noGrp="1"/>
          </p:cNvSpPr>
          <p:nvPr>
            <p:ph type="sldNum" sz="quarter" idx="4"/>
          </p:nvPr>
        </p:nvSpPr>
        <p:spPr>
          <a:xfrm>
            <a:off x="6942667" y="6453189"/>
            <a:ext cx="84666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CA89A-7F63-7545-9B43-AF7DF332BE1B}" type="slidenum">
              <a:rPr lang="en-GB" smtClean="0"/>
              <a:pPr/>
              <a:t>‹#›</a:t>
            </a:fld>
            <a:endParaRPr lang="en-GB"/>
          </a:p>
        </p:txBody>
      </p:sp>
      <p:sp>
        <p:nvSpPr>
          <p:cNvPr id="10" name="Content Placeholder 9"/>
          <p:cNvSpPr>
            <a:spLocks noGrp="1"/>
          </p:cNvSpPr>
          <p:nvPr>
            <p:ph sz="quarter" idx="10"/>
          </p:nvPr>
        </p:nvSpPr>
        <p:spPr>
          <a:xfrm>
            <a:off x="524919" y="1131006"/>
            <a:ext cx="11664000" cy="5278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849465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B6014-EB0C-81AC-9795-912EE6C14C7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AEE4E01-9217-BD3D-12AB-4B6B16BCC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56FA171-1371-E7FB-1F81-743B62CD572C}"/>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5" name="Footer Placeholder 4">
            <a:extLst>
              <a:ext uri="{FF2B5EF4-FFF2-40B4-BE49-F238E27FC236}">
                <a16:creationId xmlns:a16="http://schemas.microsoft.com/office/drawing/2014/main" id="{770F6E5D-6843-0918-5BC7-F1ECC24007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785860-2400-D4B6-8738-26FF84EDB7FA}"/>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1815371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614CA-868E-A3E7-C97D-EC050A886B8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61B8103-6AC9-5365-51AB-7EBB8171B88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26C72E0-D26F-D6CE-0CD3-427D69290334}"/>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5" name="Footer Placeholder 4">
            <a:extLst>
              <a:ext uri="{FF2B5EF4-FFF2-40B4-BE49-F238E27FC236}">
                <a16:creationId xmlns:a16="http://schemas.microsoft.com/office/drawing/2014/main" id="{8C45D0F0-363A-AD0A-7889-3AF2747920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1C1F13-9EE2-FDE9-A4FA-A4270948EBC4}"/>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21198005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9ABCC-99E3-AD5C-75B6-051F44A8BFD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12CAE2E-88AE-E24B-A4E3-D9B5572961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5FB82C3-A8D7-EBC0-7AC5-439CDA519D49}"/>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5" name="Footer Placeholder 4">
            <a:extLst>
              <a:ext uri="{FF2B5EF4-FFF2-40B4-BE49-F238E27FC236}">
                <a16:creationId xmlns:a16="http://schemas.microsoft.com/office/drawing/2014/main" id="{990772DD-CD32-819A-2D20-F6193C6936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822C73-00BD-1290-470E-11C9801FBDA1}"/>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23643049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C0C4C-680B-B774-FEC6-7A479CABEB1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F742C0A-9401-C28E-FD9B-629AD47C6B9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70099FF-6762-B3EE-D50F-0F5D48DD78E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21A3BC47-701F-700F-E19A-8C02EB34ACA0}"/>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6" name="Footer Placeholder 5">
            <a:extLst>
              <a:ext uri="{FF2B5EF4-FFF2-40B4-BE49-F238E27FC236}">
                <a16:creationId xmlns:a16="http://schemas.microsoft.com/office/drawing/2014/main" id="{33817A03-1D83-DF6E-62E6-D611DEB2EC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A43BB77-489A-F649-B61D-7B01127E9EB9}"/>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6143585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33C0-2A20-A7CE-8432-8143F89EF6F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B45A7DD-8F85-0C1E-3555-B0DF50E574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D61E4F0-CE59-A5AE-53DE-548A67F8DB5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4FA4E7D-9AE3-271B-3745-F6482E259D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4BEE00B-BD92-85BC-772F-139ED1B56D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4899025-9E43-95AB-A225-306BD5600EB9}"/>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8" name="Footer Placeholder 7">
            <a:extLst>
              <a:ext uri="{FF2B5EF4-FFF2-40B4-BE49-F238E27FC236}">
                <a16:creationId xmlns:a16="http://schemas.microsoft.com/office/drawing/2014/main" id="{06C4CCDD-E870-AF99-BD56-238C497A972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EF0517-EE18-BC04-54F5-4132DD1AC191}"/>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26304367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70E40-274B-13E4-41A0-CA9693DAC8A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6398D49-388B-FFA5-EACF-46CCFA78E151}"/>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4" name="Footer Placeholder 3">
            <a:extLst>
              <a:ext uri="{FF2B5EF4-FFF2-40B4-BE49-F238E27FC236}">
                <a16:creationId xmlns:a16="http://schemas.microsoft.com/office/drawing/2014/main" id="{2F27D52E-9471-6129-E6E4-B5358D296D6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64165A-3406-5ACB-61F5-E79C7B2D73A1}"/>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12624048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0FAB0C-A8EF-DE31-5902-290DB8A13D19}"/>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3" name="Footer Placeholder 2">
            <a:extLst>
              <a:ext uri="{FF2B5EF4-FFF2-40B4-BE49-F238E27FC236}">
                <a16:creationId xmlns:a16="http://schemas.microsoft.com/office/drawing/2014/main" id="{E31D2DE0-4E20-B4D8-04BE-BD5C54DBD27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AB713AA-3189-4319-4ECB-744768C8A187}"/>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10063204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C0183-9119-AE53-5499-E50B896C8EC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A8DBAEE-390D-E9DE-513B-2EF2810356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FCF4EA7-FC08-3B2D-2C02-522A168FC2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7306F67-E325-67AF-028F-A69BB09F8841}"/>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6" name="Footer Placeholder 5">
            <a:extLst>
              <a:ext uri="{FF2B5EF4-FFF2-40B4-BE49-F238E27FC236}">
                <a16:creationId xmlns:a16="http://schemas.microsoft.com/office/drawing/2014/main" id="{376D0449-E7D2-212C-B308-65A79D4D1B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B3A6E0-9B22-9D01-0F23-35803F3619AA}"/>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3544054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B">
    <p:bg>
      <p:bgPr>
        <a:solidFill>
          <a:schemeClr val="bg1"/>
        </a:solidFill>
        <a:effectLst/>
      </p:bgPr>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82138C45-39CA-C7A7-7D76-AD2712A2A0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18884" y="451141"/>
            <a:ext cx="497477" cy="647783"/>
          </a:xfrm>
          <a:prstGeom prst="rect">
            <a:avLst/>
          </a:prstGeom>
        </p:spPr>
      </p:pic>
      <p:pic>
        <p:nvPicPr>
          <p:cNvPr id="2" name="Grafik 1">
            <a:extLst>
              <a:ext uri="{FF2B5EF4-FFF2-40B4-BE49-F238E27FC236}">
                <a16:creationId xmlns:a16="http://schemas.microsoft.com/office/drawing/2014/main" id="{F8E82346-05BA-CCC7-D114-7954D9FACF3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28105" y="399599"/>
            <a:ext cx="494970" cy="647783"/>
          </a:xfrm>
          <a:prstGeom prst="rect">
            <a:avLst/>
          </a:prstGeom>
        </p:spPr>
      </p:pic>
      <p:sp>
        <p:nvSpPr>
          <p:cNvPr id="3" name="Date Placeholder 3">
            <a:extLst>
              <a:ext uri="{FF2B5EF4-FFF2-40B4-BE49-F238E27FC236}">
                <a16:creationId xmlns:a16="http://schemas.microsoft.com/office/drawing/2014/main" id="{30C562AB-F20A-0117-8ABB-4C6CAE32BA4C}"/>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5" name="Slide Number Placeholder 5">
            <a:extLst>
              <a:ext uri="{FF2B5EF4-FFF2-40B4-BE49-F238E27FC236}">
                <a16:creationId xmlns:a16="http://schemas.microsoft.com/office/drawing/2014/main" id="{C7873F94-186D-3156-FEFA-3F0B7F845A2A}"/>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pic>
        <p:nvPicPr>
          <p:cNvPr id="4" name="Picture 3">
            <a:extLst>
              <a:ext uri="{FF2B5EF4-FFF2-40B4-BE49-F238E27FC236}">
                <a16:creationId xmlns:a16="http://schemas.microsoft.com/office/drawing/2014/main" id="{67D57FC2-B92A-0D3B-AD68-4D2D7CD00797}"/>
              </a:ext>
            </a:extLst>
          </p:cNvPr>
          <p:cNvPicPr>
            <a:picLocks noChangeAspect="1"/>
          </p:cNvPicPr>
          <p:nvPr userDrawn="1"/>
        </p:nvPicPr>
        <p:blipFill>
          <a:blip r:embed="rId6"/>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1717879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66AF9-7A42-B540-DB38-B1019DDE63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711E629-75DC-0EE1-A2D8-63268369A9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44FCEE1-66E8-A9F5-B3B7-05150D2D9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C0A8A81-8367-41DA-0B0C-1EE93E4E4BEA}"/>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6" name="Footer Placeholder 5">
            <a:extLst>
              <a:ext uri="{FF2B5EF4-FFF2-40B4-BE49-F238E27FC236}">
                <a16:creationId xmlns:a16="http://schemas.microsoft.com/office/drawing/2014/main" id="{D76F21A6-5659-0998-3B64-6EBE418533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D7BAFC-C381-9DA1-0E3F-DA7604E8BC5E}"/>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1850891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5388A-58DC-E361-BF94-AC2AFEC454F4}"/>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86C0B51-DC62-F878-7DFA-F154D39ED04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C67262-2525-9A46-5941-D0F247461FBF}"/>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5" name="Footer Placeholder 4">
            <a:extLst>
              <a:ext uri="{FF2B5EF4-FFF2-40B4-BE49-F238E27FC236}">
                <a16:creationId xmlns:a16="http://schemas.microsoft.com/office/drawing/2014/main" id="{1C975540-9398-785A-D973-B3BA87DF21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4F4FCB-9910-EC89-5FBD-EBB59B815987}"/>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21556844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4852D0-D63C-05A1-0CDB-D6C3EB1FDC7D}"/>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DCA1C27-F839-F8CD-B691-5AF4DDEF1F3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DA43052-7A91-015E-4FC1-FE4B9283A3EA}"/>
              </a:ext>
            </a:extLst>
          </p:cNvPr>
          <p:cNvSpPr>
            <a:spLocks noGrp="1"/>
          </p:cNvSpPr>
          <p:nvPr>
            <p:ph type="dt" sz="half" idx="10"/>
          </p:nvPr>
        </p:nvSpPr>
        <p:spPr/>
        <p:txBody>
          <a:bodyPr/>
          <a:lstStyle/>
          <a:p>
            <a:fld id="{879AEE19-A0F4-427F-8C7A-0652D31369CF}" type="datetimeFigureOut">
              <a:rPr lang="en-GB" smtClean="0"/>
              <a:t>10/03/2026</a:t>
            </a:fld>
            <a:endParaRPr lang="en-GB"/>
          </a:p>
        </p:txBody>
      </p:sp>
      <p:sp>
        <p:nvSpPr>
          <p:cNvPr id="5" name="Footer Placeholder 4">
            <a:extLst>
              <a:ext uri="{FF2B5EF4-FFF2-40B4-BE49-F238E27FC236}">
                <a16:creationId xmlns:a16="http://schemas.microsoft.com/office/drawing/2014/main" id="{0F196EAE-3AD7-0843-35C8-B2FFD25F3B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5C9C24-6698-9AD3-4231-EF82F659DFA5}"/>
              </a:ext>
            </a:extLst>
          </p:cNvPr>
          <p:cNvSpPr>
            <a:spLocks noGrp="1"/>
          </p:cNvSpPr>
          <p:nvPr>
            <p:ph type="sldNum" sz="quarter" idx="12"/>
          </p:nvPr>
        </p:nvSpPr>
        <p:spPr/>
        <p:txBody>
          <a:bodyPr/>
          <a:lstStyle/>
          <a:p>
            <a:fld id="{902F0261-1D97-4C31-8F2E-D7840A705F89}" type="slidenum">
              <a:rPr lang="en-GB" smtClean="0"/>
              <a:t>‹#›</a:t>
            </a:fld>
            <a:endParaRPr lang="en-GB"/>
          </a:p>
        </p:txBody>
      </p:sp>
    </p:spTree>
    <p:extLst>
      <p:ext uri="{BB962C8B-B14F-4D97-AF65-F5344CB8AC3E}">
        <p14:creationId xmlns:p14="http://schemas.microsoft.com/office/powerpoint/2010/main" val="268061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B">
    <p:bg>
      <p:bgPr>
        <a:solidFill>
          <a:schemeClr val="bg1"/>
        </a:solidFill>
        <a:effectLst/>
      </p:bgPr>
    </p:bg>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2E99BFC8-D908-D520-263D-4D3BE7E3045F}"/>
              </a:ext>
            </a:extLst>
          </p:cNvPr>
          <p:cNvSpPr>
            <a:spLocks noGrp="1"/>
          </p:cNvSpPr>
          <p:nvPr>
            <p:ph type="pic" sz="quarter" idx="10" hasCustomPrompt="1"/>
          </p:nvPr>
        </p:nvSpPr>
        <p:spPr>
          <a:xfrm>
            <a:off x="0" y="0"/>
            <a:ext cx="12192000" cy="6858000"/>
          </a:xfrm>
          <a:solidFill>
            <a:srgbClr val="D2108D"/>
          </a:solidFill>
        </p:spPr>
        <p:txBody>
          <a:bodyPr lIns="216000" tIns="216000" rIns="216000" bIns="216000" anchor="b"/>
          <a:lstStyle>
            <a:lvl1pPr>
              <a:defRPr>
                <a:solidFill>
                  <a:schemeClr val="bg1"/>
                </a:solidFill>
              </a:defRPr>
            </a:lvl1pPr>
          </a:lstStyle>
          <a:p>
            <a:r>
              <a:rPr lang="de-CH"/>
              <a:t>Image Placeholder</a:t>
            </a:r>
          </a:p>
        </p:txBody>
      </p:sp>
      <p:sp>
        <p:nvSpPr>
          <p:cNvPr id="3" name="SmartArt-Platzhalter 5">
            <a:extLst>
              <a:ext uri="{FF2B5EF4-FFF2-40B4-BE49-F238E27FC236}">
                <a16:creationId xmlns:a16="http://schemas.microsoft.com/office/drawing/2014/main" id="{D0155401-1AEB-1D20-0D21-BFCA0D159CD7}"/>
              </a:ext>
            </a:extLst>
          </p:cNvPr>
          <p:cNvSpPr>
            <a:spLocks noGrp="1"/>
          </p:cNvSpPr>
          <p:nvPr>
            <p:ph type="dgm" sz="quarter" idx="11"/>
          </p:nvPr>
        </p:nvSpPr>
        <p:spPr>
          <a:xfrm>
            <a:off x="11228400" y="399599"/>
            <a:ext cx="497477" cy="647783"/>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r>
              <a:rPr lang="en-GB"/>
              <a:t>Click icon to add SmartArt graphic</a:t>
            </a:r>
            <a:endParaRPr lang="de-CH"/>
          </a:p>
        </p:txBody>
      </p:sp>
      <p:sp>
        <p:nvSpPr>
          <p:cNvPr id="2" name="Date Placeholder 3">
            <a:extLst>
              <a:ext uri="{FF2B5EF4-FFF2-40B4-BE49-F238E27FC236}">
                <a16:creationId xmlns:a16="http://schemas.microsoft.com/office/drawing/2014/main" id="{74B34766-A3BB-4165-CC57-2BE3C22A1D46}"/>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8" name="Slide Number Placeholder 5">
            <a:extLst>
              <a:ext uri="{FF2B5EF4-FFF2-40B4-BE49-F238E27FC236}">
                <a16:creationId xmlns:a16="http://schemas.microsoft.com/office/drawing/2014/main" id="{983450F8-6306-9500-F151-BDB19750364C}"/>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pic>
        <p:nvPicPr>
          <p:cNvPr id="5" name="Picture 4">
            <a:extLst>
              <a:ext uri="{FF2B5EF4-FFF2-40B4-BE49-F238E27FC236}">
                <a16:creationId xmlns:a16="http://schemas.microsoft.com/office/drawing/2014/main" id="{9833A024-BEC4-EC0A-3155-22A1B4D907AE}"/>
              </a:ext>
            </a:extLst>
          </p:cNvPr>
          <p:cNvPicPr>
            <a:picLocks noChangeAspect="1"/>
          </p:cNvPicPr>
          <p:nvPr userDrawn="1"/>
        </p:nvPicPr>
        <p:blipFill>
          <a:blip r:embed="rId4"/>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2566237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T+IB">
    <p:bg>
      <p:bgPr>
        <a:solidFill>
          <a:schemeClr val="bg1"/>
        </a:solidFill>
        <a:effectLst/>
      </p:bgPr>
    </p:bg>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2E99BFC8-D908-D520-263D-4D3BE7E3045F}"/>
              </a:ext>
            </a:extLst>
          </p:cNvPr>
          <p:cNvSpPr>
            <a:spLocks noGrp="1"/>
          </p:cNvSpPr>
          <p:nvPr>
            <p:ph type="pic" sz="quarter" idx="10" hasCustomPrompt="1"/>
          </p:nvPr>
        </p:nvSpPr>
        <p:spPr>
          <a:xfrm>
            <a:off x="0" y="0"/>
            <a:ext cx="12192000" cy="6858000"/>
          </a:xfrm>
          <a:solidFill>
            <a:srgbClr val="D2108D"/>
          </a:solidFill>
        </p:spPr>
        <p:txBody>
          <a:bodyPr lIns="216000" tIns="216000" rIns="216000" bIns="216000" anchor="b"/>
          <a:lstStyle>
            <a:lvl1pPr>
              <a:defRPr>
                <a:solidFill>
                  <a:schemeClr val="bg1"/>
                </a:solidFill>
              </a:defRPr>
            </a:lvl1pPr>
          </a:lstStyle>
          <a:p>
            <a:r>
              <a:rPr lang="en-GB" noProof="0" dirty="0"/>
              <a:t>Image Placeholder</a:t>
            </a:r>
          </a:p>
        </p:txBody>
      </p:sp>
      <p:sp>
        <p:nvSpPr>
          <p:cNvPr id="2" name="Titel 1">
            <a:extLst>
              <a:ext uri="{FF2B5EF4-FFF2-40B4-BE49-F238E27FC236}">
                <a16:creationId xmlns:a16="http://schemas.microsoft.com/office/drawing/2014/main" id="{E441D29C-1691-CDDD-3C33-210C79632C4E}"/>
              </a:ext>
            </a:extLst>
          </p:cNvPr>
          <p:cNvSpPr>
            <a:spLocks noGrp="1"/>
          </p:cNvSpPr>
          <p:nvPr>
            <p:ph type="title" hasCustomPrompt="1"/>
          </p:nvPr>
        </p:nvSpPr>
        <p:spPr/>
        <p:txBody>
          <a:bodyPr/>
          <a:lstStyle>
            <a:lvl1pPr>
              <a:defRPr>
                <a:solidFill>
                  <a:schemeClr val="bg1"/>
                </a:solidFill>
                <a:effectLst>
                  <a:outerShdw blurRad="50800" dist="38100" dir="2700000" algn="tl" rotWithShape="0">
                    <a:prstClr val="black">
                      <a:alpha val="40000"/>
                    </a:prstClr>
                  </a:outerShdw>
                </a:effectLst>
              </a:defRPr>
            </a:lvl1pPr>
          </a:lstStyle>
          <a:p>
            <a:r>
              <a:rPr lang="en-GB" noProof="0" dirty="0"/>
              <a:t>Headline Arial bold, 30 pt</a:t>
            </a:r>
          </a:p>
        </p:txBody>
      </p:sp>
      <p:sp>
        <p:nvSpPr>
          <p:cNvPr id="5" name="Textplatzhalter 4">
            <a:extLst>
              <a:ext uri="{FF2B5EF4-FFF2-40B4-BE49-F238E27FC236}">
                <a16:creationId xmlns:a16="http://schemas.microsoft.com/office/drawing/2014/main" id="{75B684C9-71E7-A0AE-9C9C-96A51523B51E}"/>
              </a:ext>
            </a:extLst>
          </p:cNvPr>
          <p:cNvSpPr>
            <a:spLocks noGrp="1"/>
          </p:cNvSpPr>
          <p:nvPr>
            <p:ph type="body" sz="quarter" idx="12" hasCustomPrompt="1"/>
          </p:nvPr>
        </p:nvSpPr>
        <p:spPr>
          <a:xfrm>
            <a:off x="936624" y="1576800"/>
            <a:ext cx="10317600" cy="3996008"/>
          </a:xfrm>
        </p:spPr>
        <p:txBody>
          <a:bodyPr anchor="ctr"/>
          <a:lstStyle>
            <a:lvl1pPr marL="0" indent="0" algn="ctr">
              <a:lnSpc>
                <a:spcPct val="118000"/>
              </a:lnSpc>
              <a:spcBef>
                <a:spcPts val="1200"/>
              </a:spcBef>
              <a:buFont typeface="Arial" panose="020B0604020202020204" pitchFamily="34" charset="0"/>
              <a:buNone/>
              <a:defRPr sz="2400" b="0">
                <a:solidFill>
                  <a:schemeClr val="bg1"/>
                </a:solidFill>
                <a:effectLst>
                  <a:outerShdw blurRad="50800" dist="38100" dir="2700000" algn="tl" rotWithShape="0">
                    <a:prstClr val="black">
                      <a:alpha val="40000"/>
                    </a:prstClr>
                  </a:outerShdw>
                </a:effectLst>
                <a:latin typeface="+mn-lt"/>
              </a:defRPr>
            </a:lvl1pPr>
            <a:lvl2pPr marL="0" indent="0" algn="ctr">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2pPr>
            <a:lvl3pPr marL="0" indent="0" algn="ctr">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3pPr>
            <a:lvl4pPr marL="0" indent="0" algn="ctr">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4pPr>
            <a:lvl5pPr marL="0" indent="0" algn="ctr">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5pPr>
            <a:lvl6pPr marL="0" indent="0" algn="ctr">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6pPr>
            <a:lvl7pPr marL="0" indent="0" algn="ctr">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7pPr>
            <a:lvl8pPr marL="0" indent="0" algn="ctr">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8pPr>
            <a:lvl9pPr marL="0" indent="0" algn="ctr">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Text on full background image</a:t>
            </a:r>
          </a:p>
          <a:p>
            <a:pPr lvl="0"/>
            <a:r>
              <a:rPr lang="en-GB" noProof="0" dirty="0"/>
              <a:t>Arial, 24 pt, white, centre aligned</a:t>
            </a:r>
          </a:p>
        </p:txBody>
      </p:sp>
      <p:sp>
        <p:nvSpPr>
          <p:cNvPr id="6" name="SmartArt-Platzhalter 5">
            <a:extLst>
              <a:ext uri="{FF2B5EF4-FFF2-40B4-BE49-F238E27FC236}">
                <a16:creationId xmlns:a16="http://schemas.microsoft.com/office/drawing/2014/main" id="{433C8CD0-D1FB-D1D7-F1A0-5048999E0FED}"/>
              </a:ext>
            </a:extLst>
          </p:cNvPr>
          <p:cNvSpPr>
            <a:spLocks noGrp="1"/>
          </p:cNvSpPr>
          <p:nvPr>
            <p:ph type="dgm" sz="quarter" idx="11"/>
          </p:nvPr>
        </p:nvSpPr>
        <p:spPr>
          <a:xfrm>
            <a:off x="11228400" y="399599"/>
            <a:ext cx="497477" cy="647783"/>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r>
              <a:rPr lang="en-GB"/>
              <a:t>Click icon to add SmartArt graphic</a:t>
            </a:r>
            <a:endParaRPr lang="de-CH"/>
          </a:p>
        </p:txBody>
      </p:sp>
      <p:sp>
        <p:nvSpPr>
          <p:cNvPr id="3" name="Date Placeholder 3">
            <a:extLst>
              <a:ext uri="{FF2B5EF4-FFF2-40B4-BE49-F238E27FC236}">
                <a16:creationId xmlns:a16="http://schemas.microsoft.com/office/drawing/2014/main" id="{D85A207C-46C0-F407-78B2-6640ADE3C866}"/>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9" name="Slide Number Placeholder 5">
            <a:extLst>
              <a:ext uri="{FF2B5EF4-FFF2-40B4-BE49-F238E27FC236}">
                <a16:creationId xmlns:a16="http://schemas.microsoft.com/office/drawing/2014/main" id="{44C000D7-8B88-2B9E-A1D0-2A106D9C7D55}"/>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pic>
        <p:nvPicPr>
          <p:cNvPr id="7" name="Picture 6">
            <a:extLst>
              <a:ext uri="{FF2B5EF4-FFF2-40B4-BE49-F238E27FC236}">
                <a16:creationId xmlns:a16="http://schemas.microsoft.com/office/drawing/2014/main" id="{C5DFC481-C8B4-C917-F387-B83956C22D99}"/>
              </a:ext>
            </a:extLst>
          </p:cNvPr>
          <p:cNvPicPr>
            <a:picLocks noChangeAspect="1"/>
          </p:cNvPicPr>
          <p:nvPr userDrawn="1"/>
        </p:nvPicPr>
        <p:blipFill>
          <a:blip r:embed="rId4"/>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1109326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T+BB">
    <p:bg>
      <p:bgPr>
        <a:solidFill>
          <a:schemeClr val="tx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41D29C-1691-CDDD-3C33-210C79632C4E}"/>
              </a:ext>
            </a:extLst>
          </p:cNvPr>
          <p:cNvSpPr>
            <a:spLocks noGrp="1"/>
          </p:cNvSpPr>
          <p:nvPr>
            <p:ph type="title" hasCustomPrompt="1"/>
          </p:nvPr>
        </p:nvSpPr>
        <p:spPr/>
        <p:txBody>
          <a:bodyPr/>
          <a:lstStyle>
            <a:lvl1pPr>
              <a:defRPr>
                <a:solidFill>
                  <a:schemeClr val="bg1"/>
                </a:solidFill>
                <a:effectLst/>
              </a:defRPr>
            </a:lvl1pPr>
          </a:lstStyle>
          <a:p>
            <a:r>
              <a:rPr lang="en-GB" noProof="0" dirty="0"/>
              <a:t>Headline Arial bold, 30 pt</a:t>
            </a:r>
          </a:p>
        </p:txBody>
      </p:sp>
      <p:sp>
        <p:nvSpPr>
          <p:cNvPr id="6" name="Textplatzhalter 4">
            <a:extLst>
              <a:ext uri="{FF2B5EF4-FFF2-40B4-BE49-F238E27FC236}">
                <a16:creationId xmlns:a16="http://schemas.microsoft.com/office/drawing/2014/main" id="{20D47E81-E9A6-BB7A-A5AC-082A992B80FE}"/>
              </a:ext>
            </a:extLst>
          </p:cNvPr>
          <p:cNvSpPr>
            <a:spLocks noGrp="1"/>
          </p:cNvSpPr>
          <p:nvPr>
            <p:ph type="body" sz="quarter" idx="14" hasCustomPrompt="1"/>
          </p:nvPr>
        </p:nvSpPr>
        <p:spPr>
          <a:xfrm>
            <a:off x="936624" y="1576800"/>
            <a:ext cx="10317600" cy="3996008"/>
          </a:xfrm>
        </p:spPr>
        <p:txBody>
          <a:bodyPr anchor="ctr"/>
          <a:lstStyle>
            <a:lvl1pPr marL="0" indent="0" algn="ctr">
              <a:lnSpc>
                <a:spcPct val="118000"/>
              </a:lnSpc>
              <a:spcBef>
                <a:spcPts val="1200"/>
              </a:spcBef>
              <a:buFont typeface="Arial" panose="020B0604020202020204" pitchFamily="34" charset="0"/>
              <a:buNone/>
              <a:defRPr sz="2400" b="0">
                <a:solidFill>
                  <a:schemeClr val="bg1"/>
                </a:solidFill>
                <a:effectLst/>
                <a:latin typeface="+mn-lt"/>
              </a:defRPr>
            </a:lvl1pPr>
            <a:lvl2pPr marL="0" indent="0" algn="ctr">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2pPr>
            <a:lvl3pPr marL="0" indent="0" algn="ctr">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3pPr>
            <a:lvl4pPr marL="0" indent="0" algn="ctr">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4pPr>
            <a:lvl5pPr marL="0" indent="0" algn="ctr">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5pPr>
            <a:lvl6pPr marL="0" indent="0" algn="ctr">
              <a:lnSpc>
                <a:spcPct val="118000"/>
              </a:lnSpc>
              <a:spcBef>
                <a:spcPts val="1200"/>
              </a:spcBef>
              <a:buNone/>
              <a:defRPr sz="2400" b="0" i="0">
                <a:solidFill>
                  <a:schemeClr val="bg1"/>
                </a:solidFill>
                <a:effectLst>
                  <a:outerShdw blurRad="50800" dist="38100" dir="2700000" algn="tl" rotWithShape="0">
                    <a:prstClr val="black">
                      <a:alpha val="40000"/>
                    </a:prstClr>
                  </a:outerShdw>
                </a:effectLst>
                <a:latin typeface="+mn-lt"/>
              </a:defRPr>
            </a:lvl6pPr>
            <a:lvl7pPr marL="0" indent="0" algn="ctr">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7pPr>
            <a:lvl8pPr marL="0" indent="0" algn="ctr">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8pPr>
            <a:lvl9pPr marL="0" indent="0" algn="ctr">
              <a:lnSpc>
                <a:spcPct val="118000"/>
              </a:lnSpc>
              <a:spcBef>
                <a:spcPts val="1200"/>
              </a:spcBef>
              <a:buFont typeface="Arial" panose="020B0604020202020204" pitchFamily="34" charset="0"/>
              <a:buNone/>
              <a:defRPr sz="2400" b="0" i="0">
                <a:solidFill>
                  <a:schemeClr val="bg1"/>
                </a:solidFill>
                <a:effectLst>
                  <a:outerShdw blurRad="50800" dist="38100" dir="2700000" algn="tl" rotWithShape="0">
                    <a:prstClr val="black">
                      <a:alpha val="40000"/>
                    </a:prstClr>
                  </a:outerShdw>
                </a:effectLst>
                <a:latin typeface="+mn-lt"/>
              </a:defRPr>
            </a:lvl9pPr>
          </a:lstStyle>
          <a:p>
            <a:pPr lvl="0"/>
            <a:r>
              <a:rPr lang="en-GB" noProof="0" dirty="0"/>
              <a:t>Text on blue background</a:t>
            </a:r>
          </a:p>
          <a:p>
            <a:pPr lvl="0"/>
            <a:r>
              <a:rPr lang="en-GB" noProof="0" dirty="0"/>
              <a:t>Arial, 24 pt, white, centre aligned</a:t>
            </a:r>
          </a:p>
        </p:txBody>
      </p:sp>
      <p:sp>
        <p:nvSpPr>
          <p:cNvPr id="3" name="Fußzeilenplatzhalter 2">
            <a:extLst>
              <a:ext uri="{FF2B5EF4-FFF2-40B4-BE49-F238E27FC236}">
                <a16:creationId xmlns:a16="http://schemas.microsoft.com/office/drawing/2014/main" id="{A693884E-30FD-BE94-EB74-D5EBDFB37FAA}"/>
              </a:ext>
            </a:extLst>
          </p:cNvPr>
          <p:cNvSpPr>
            <a:spLocks noGrp="1"/>
          </p:cNvSpPr>
          <p:nvPr>
            <p:ph type="ftr" sz="quarter" idx="13"/>
          </p:nvPr>
        </p:nvSpPr>
        <p:spPr/>
        <p:txBody>
          <a:bodyPr/>
          <a:lstStyle>
            <a:lvl1pPr>
              <a:defRPr i="0">
                <a:solidFill>
                  <a:schemeClr val="bg1"/>
                </a:solidFill>
              </a:defRPr>
            </a:lvl1pPr>
          </a:lstStyle>
          <a:p>
            <a:r>
              <a:rPr lang="en-GB" dirty="0"/>
              <a:t>Characterisation of H4RG-15 detectors for ground based astronomy in the era of ELTs</a:t>
            </a:r>
            <a:endParaRPr lang="de-CH" i="1" dirty="0"/>
          </a:p>
        </p:txBody>
      </p:sp>
      <p:pic>
        <p:nvPicPr>
          <p:cNvPr id="7" name="Grafik 6">
            <a:extLst>
              <a:ext uri="{FF2B5EF4-FFF2-40B4-BE49-F238E27FC236}">
                <a16:creationId xmlns:a16="http://schemas.microsoft.com/office/drawing/2014/main" id="{F5C1DCEA-8A03-ED66-EC67-A829554C2C6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28400" y="399600"/>
            <a:ext cx="497477" cy="647783"/>
          </a:xfrm>
          <a:prstGeom prst="rect">
            <a:avLst/>
          </a:prstGeom>
        </p:spPr>
      </p:pic>
      <p:cxnSp>
        <p:nvCxnSpPr>
          <p:cNvPr id="4" name="Gerader Verbinder 3">
            <a:extLst>
              <a:ext uri="{FF2B5EF4-FFF2-40B4-BE49-F238E27FC236}">
                <a16:creationId xmlns:a16="http://schemas.microsoft.com/office/drawing/2014/main" id="{C01649B5-7285-2559-21A4-3C609DF08973}"/>
              </a:ext>
            </a:extLst>
          </p:cNvPr>
          <p:cNvCxnSpPr/>
          <p:nvPr userDrawn="1"/>
        </p:nvCxnSpPr>
        <p:spPr>
          <a:xfrm>
            <a:off x="0" y="6382322"/>
            <a:ext cx="608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Date Placeholder 3">
            <a:extLst>
              <a:ext uri="{FF2B5EF4-FFF2-40B4-BE49-F238E27FC236}">
                <a16:creationId xmlns:a16="http://schemas.microsoft.com/office/drawing/2014/main" id="{2524DA13-9979-4452-B6DE-309D7DC6A152}"/>
              </a:ext>
            </a:extLst>
          </p:cNvPr>
          <p:cNvSpPr>
            <a:spLocks noGrp="1"/>
          </p:cNvSpPr>
          <p:nvPr>
            <p:ph type="dt" sz="half" idx="2"/>
          </p:nvPr>
        </p:nvSpPr>
        <p:spPr>
          <a:xfrm rot="16200000">
            <a:off x="9212880" y="3557876"/>
            <a:ext cx="5334939" cy="313953"/>
          </a:xfrm>
          <a:prstGeom prst="rect">
            <a:avLst/>
          </a:prstGeom>
        </p:spPr>
        <p:txBody>
          <a:bodyPr vert="horz" lIns="0" tIns="0" rIns="0" bIns="0" rtlCol="0" anchor="b" anchorCtr="0"/>
          <a:lstStyle>
            <a:lvl1pPr algn="l">
              <a:defRPr sz="900">
                <a:solidFill>
                  <a:schemeClr val="bg1"/>
                </a:solidFill>
              </a:defRPr>
            </a:lvl1pPr>
          </a:lstStyle>
          <a:p>
            <a:r>
              <a:rPr lang="en-US" noProof="0"/>
              <a:t>Data Classification: ESO CONFIDENTIAL/INTERNAL</a:t>
            </a:r>
            <a:endParaRPr lang="en-GB" noProof="0" dirty="0"/>
          </a:p>
        </p:txBody>
      </p:sp>
      <p:sp>
        <p:nvSpPr>
          <p:cNvPr id="10" name="Slide Number Placeholder 5">
            <a:extLst>
              <a:ext uri="{FF2B5EF4-FFF2-40B4-BE49-F238E27FC236}">
                <a16:creationId xmlns:a16="http://schemas.microsoft.com/office/drawing/2014/main" id="{A15F86A8-A2DE-F488-BBD2-CF6F753289F9}"/>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bg1"/>
                </a:solidFill>
              </a:defRPr>
            </a:lvl1pPr>
          </a:lstStyle>
          <a:p>
            <a:fld id="{766D6064-FB9F-4877-ADF1-97150FF2D969}" type="slidenum">
              <a:rPr lang="en-GB" smtClean="0"/>
              <a:pPr/>
              <a:t>‹#›</a:t>
            </a:fld>
            <a:endParaRPr lang="en-GB"/>
          </a:p>
        </p:txBody>
      </p:sp>
      <p:pic>
        <p:nvPicPr>
          <p:cNvPr id="8" name="Picture 7">
            <a:extLst>
              <a:ext uri="{FF2B5EF4-FFF2-40B4-BE49-F238E27FC236}">
                <a16:creationId xmlns:a16="http://schemas.microsoft.com/office/drawing/2014/main" id="{C5A9D84B-DD71-4E7F-A07D-1611C4730FDA}"/>
              </a:ext>
            </a:extLst>
          </p:cNvPr>
          <p:cNvPicPr>
            <a:picLocks noChangeAspect="1"/>
          </p:cNvPicPr>
          <p:nvPr userDrawn="1"/>
        </p:nvPicPr>
        <p:blipFill>
          <a:blip r:embed="rId4"/>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3678474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T+WB">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41D29C-1691-CDDD-3C33-210C79632C4E}"/>
              </a:ext>
            </a:extLst>
          </p:cNvPr>
          <p:cNvSpPr>
            <a:spLocks noGrp="1"/>
          </p:cNvSpPr>
          <p:nvPr>
            <p:ph type="title" hasCustomPrompt="1"/>
          </p:nvPr>
        </p:nvSpPr>
        <p:spPr/>
        <p:txBody>
          <a:bodyPr/>
          <a:lstStyle>
            <a:lvl1pPr>
              <a:defRPr>
                <a:solidFill>
                  <a:schemeClr val="tx2"/>
                </a:solidFill>
                <a:effectLst/>
              </a:defRPr>
            </a:lvl1pPr>
          </a:lstStyle>
          <a:p>
            <a:r>
              <a:rPr lang="en-GB" noProof="0" dirty="0"/>
              <a:t>Headline Arial bold, 30 pt</a:t>
            </a:r>
          </a:p>
        </p:txBody>
      </p:sp>
      <p:sp>
        <p:nvSpPr>
          <p:cNvPr id="5" name="Textplatzhalter 4">
            <a:extLst>
              <a:ext uri="{FF2B5EF4-FFF2-40B4-BE49-F238E27FC236}">
                <a16:creationId xmlns:a16="http://schemas.microsoft.com/office/drawing/2014/main" id="{75B684C9-71E7-A0AE-9C9C-96A51523B51E}"/>
              </a:ext>
            </a:extLst>
          </p:cNvPr>
          <p:cNvSpPr>
            <a:spLocks noGrp="1"/>
          </p:cNvSpPr>
          <p:nvPr>
            <p:ph type="body" sz="quarter" idx="12" hasCustomPrompt="1"/>
          </p:nvPr>
        </p:nvSpPr>
        <p:spPr>
          <a:xfrm>
            <a:off x="936624" y="1576800"/>
            <a:ext cx="10317600" cy="3996008"/>
          </a:xfrm>
        </p:spPr>
        <p:txBody>
          <a:bodyPr anchor="ctr"/>
          <a:lstStyle>
            <a:lvl1pPr marL="0" indent="0" algn="ctr">
              <a:lnSpc>
                <a:spcPct val="118000"/>
              </a:lnSpc>
              <a:spcBef>
                <a:spcPts val="1200"/>
              </a:spcBef>
              <a:buFont typeface="Arial" panose="020B0604020202020204" pitchFamily="34" charset="0"/>
              <a:buNone/>
              <a:defRPr sz="2400" b="1">
                <a:solidFill>
                  <a:schemeClr val="tx1"/>
                </a:solidFill>
                <a:effectLst/>
              </a:defRPr>
            </a:lvl1pPr>
            <a:lvl2pPr marL="0" indent="0" algn="ctr">
              <a:lnSpc>
                <a:spcPct val="118000"/>
              </a:lnSpc>
              <a:spcBef>
                <a:spcPts val="1200"/>
              </a:spcBef>
              <a:buNone/>
              <a:defRPr sz="2400" b="1">
                <a:solidFill>
                  <a:schemeClr val="tx1"/>
                </a:solidFill>
                <a:effectLst/>
              </a:defRPr>
            </a:lvl2pPr>
            <a:lvl3pPr marL="0" indent="0" algn="ctr">
              <a:lnSpc>
                <a:spcPct val="118000"/>
              </a:lnSpc>
              <a:spcBef>
                <a:spcPts val="1200"/>
              </a:spcBef>
              <a:buNone/>
              <a:defRPr sz="2400" b="1">
                <a:solidFill>
                  <a:schemeClr val="tx1"/>
                </a:solidFill>
                <a:effectLst/>
              </a:defRPr>
            </a:lvl3pPr>
            <a:lvl4pPr marL="0" indent="0" algn="ctr">
              <a:lnSpc>
                <a:spcPct val="118000"/>
              </a:lnSpc>
              <a:spcBef>
                <a:spcPts val="1200"/>
              </a:spcBef>
              <a:buFont typeface="Arial" panose="020B0604020202020204" pitchFamily="34" charset="0"/>
              <a:buNone/>
              <a:defRPr sz="2400" b="1">
                <a:solidFill>
                  <a:schemeClr val="tx1"/>
                </a:solidFill>
                <a:effectLst/>
              </a:defRPr>
            </a:lvl4pPr>
            <a:lvl5pPr marL="0" indent="0" algn="ctr">
              <a:lnSpc>
                <a:spcPct val="118000"/>
              </a:lnSpc>
              <a:spcBef>
                <a:spcPts val="1200"/>
              </a:spcBef>
              <a:buNone/>
              <a:defRPr sz="2400" b="1">
                <a:solidFill>
                  <a:schemeClr val="tx1"/>
                </a:solidFill>
                <a:effectLst/>
              </a:defRPr>
            </a:lvl5pPr>
            <a:lvl6pPr marL="0" indent="0" algn="ctr">
              <a:lnSpc>
                <a:spcPct val="118000"/>
              </a:lnSpc>
              <a:spcBef>
                <a:spcPts val="1200"/>
              </a:spcBef>
              <a:buNone/>
              <a:defRPr sz="2400" b="1">
                <a:solidFill>
                  <a:schemeClr val="tx1"/>
                </a:solidFill>
                <a:effectLst/>
              </a:defRPr>
            </a:lvl6pPr>
            <a:lvl7pPr marL="0" indent="0" algn="ctr">
              <a:lnSpc>
                <a:spcPct val="118000"/>
              </a:lnSpc>
              <a:spcBef>
                <a:spcPts val="1200"/>
              </a:spcBef>
              <a:buFont typeface="Arial" panose="020B0604020202020204" pitchFamily="34" charset="0"/>
              <a:buNone/>
              <a:defRPr sz="2400" b="1">
                <a:solidFill>
                  <a:schemeClr val="tx1"/>
                </a:solidFill>
                <a:effectLst/>
              </a:defRPr>
            </a:lvl7pPr>
            <a:lvl8pPr marL="0" indent="0" algn="ctr">
              <a:lnSpc>
                <a:spcPct val="118000"/>
              </a:lnSpc>
              <a:spcBef>
                <a:spcPts val="1200"/>
              </a:spcBef>
              <a:buFont typeface="Arial" panose="020B0604020202020204" pitchFamily="34" charset="0"/>
              <a:buNone/>
              <a:defRPr sz="2400" b="1">
                <a:solidFill>
                  <a:schemeClr val="tx1"/>
                </a:solidFill>
                <a:effectLst/>
              </a:defRPr>
            </a:lvl8pPr>
            <a:lvl9pPr marL="0" indent="0" algn="ctr">
              <a:lnSpc>
                <a:spcPct val="118000"/>
              </a:lnSpc>
              <a:spcBef>
                <a:spcPts val="1200"/>
              </a:spcBef>
              <a:buFont typeface="Arial" panose="020B0604020202020204" pitchFamily="34" charset="0"/>
              <a:buNone/>
              <a:defRPr sz="2400" b="1" i="0">
                <a:solidFill>
                  <a:schemeClr val="tx1"/>
                </a:solidFill>
                <a:effectLst/>
                <a:latin typeface="+mn-lt"/>
              </a:defRPr>
            </a:lvl9pPr>
          </a:lstStyle>
          <a:p>
            <a:pPr lvl="0"/>
            <a:r>
              <a:rPr lang="en-GB" noProof="0" dirty="0"/>
              <a:t>1-Column Text + white background</a:t>
            </a:r>
          </a:p>
          <a:p>
            <a:pPr lvl="0"/>
            <a:r>
              <a:rPr lang="en-GB" noProof="0" dirty="0"/>
              <a:t>Arial Bold, 24 pt, white, centre aligned</a:t>
            </a:r>
          </a:p>
        </p:txBody>
      </p:sp>
      <p:sp>
        <p:nvSpPr>
          <p:cNvPr id="4" name="Fußzeilenplatzhalter 3">
            <a:extLst>
              <a:ext uri="{FF2B5EF4-FFF2-40B4-BE49-F238E27FC236}">
                <a16:creationId xmlns:a16="http://schemas.microsoft.com/office/drawing/2014/main" id="{F5A77A81-4D96-818A-C166-E1A70E33BA3F}"/>
              </a:ext>
            </a:extLst>
          </p:cNvPr>
          <p:cNvSpPr>
            <a:spLocks noGrp="1"/>
          </p:cNvSpPr>
          <p:nvPr>
            <p:ph type="ftr" sz="quarter" idx="13"/>
          </p:nvPr>
        </p:nvSpPr>
        <p:spPr/>
        <p:txBody>
          <a:bodyPr/>
          <a:lstStyle/>
          <a:p>
            <a:r>
              <a:rPr lang="en-GB" dirty="0"/>
              <a:t>Characterisation of H4RG-15 detectors for ground based astronomy in the era of ELTs</a:t>
            </a:r>
            <a:endParaRPr lang="de-CH" i="1" dirty="0"/>
          </a:p>
        </p:txBody>
      </p:sp>
      <p:sp>
        <p:nvSpPr>
          <p:cNvPr id="3" name="Date Placeholder 3">
            <a:extLst>
              <a:ext uri="{FF2B5EF4-FFF2-40B4-BE49-F238E27FC236}">
                <a16:creationId xmlns:a16="http://schemas.microsoft.com/office/drawing/2014/main" id="{405B547A-BEF3-D0B6-BB29-EF55FF35F5EB}"/>
              </a:ext>
            </a:extLst>
          </p:cNvPr>
          <p:cNvSpPr>
            <a:spLocks noGrp="1"/>
          </p:cNvSpPr>
          <p:nvPr>
            <p:ph type="dt" sz="half" idx="2"/>
          </p:nvPr>
        </p:nvSpPr>
        <p:spPr>
          <a:xfrm rot="16200000">
            <a:off x="9216665" y="3569026"/>
            <a:ext cx="5327370"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7" name="Slide Number Placeholder 5">
            <a:extLst>
              <a:ext uri="{FF2B5EF4-FFF2-40B4-BE49-F238E27FC236}">
                <a16:creationId xmlns:a16="http://schemas.microsoft.com/office/drawing/2014/main" id="{B30A0426-815F-60A6-72EE-5C21B4DEC1E5}"/>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pic>
        <p:nvPicPr>
          <p:cNvPr id="6" name="Picture 5">
            <a:extLst>
              <a:ext uri="{FF2B5EF4-FFF2-40B4-BE49-F238E27FC236}">
                <a16:creationId xmlns:a16="http://schemas.microsoft.com/office/drawing/2014/main" id="{C251827B-EF33-5290-3DD1-A0953ED06506}"/>
              </a:ext>
            </a:extLst>
          </p:cNvPr>
          <p:cNvPicPr>
            <a:picLocks noChangeAspect="1"/>
          </p:cNvPicPr>
          <p:nvPr userDrawn="1"/>
        </p:nvPicPr>
        <p:blipFill>
          <a:blip r:embed="rId2"/>
          <a:stretch>
            <a:fillRect/>
          </a:stretch>
        </p:blipFill>
        <p:spPr>
          <a:xfrm>
            <a:off x="10315575" y="399600"/>
            <a:ext cx="620630" cy="647782"/>
          </a:xfrm>
          <a:prstGeom prst="rect">
            <a:avLst/>
          </a:prstGeom>
        </p:spPr>
      </p:pic>
    </p:spTree>
    <p:extLst>
      <p:ext uri="{BB962C8B-B14F-4D97-AF65-F5344CB8AC3E}">
        <p14:creationId xmlns:p14="http://schemas.microsoft.com/office/powerpoint/2010/main" val="1992234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T+WB">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A60C7E-39E9-51BE-1364-9C9302742CDC}"/>
              </a:ext>
            </a:extLst>
          </p:cNvPr>
          <p:cNvSpPr>
            <a:spLocks noGrp="1"/>
          </p:cNvSpPr>
          <p:nvPr>
            <p:ph type="title" hasCustomPrompt="1"/>
          </p:nvPr>
        </p:nvSpPr>
        <p:spPr/>
        <p:txBody>
          <a:bodyPr/>
          <a:lstStyle>
            <a:lvl1pPr>
              <a:defRPr/>
            </a:lvl1pPr>
          </a:lstStyle>
          <a:p>
            <a:r>
              <a:rPr lang="en-GB" noProof="0" dirty="0"/>
              <a:t>Headline Arial bold, 30 pt</a:t>
            </a:r>
          </a:p>
        </p:txBody>
      </p:sp>
      <p:sp>
        <p:nvSpPr>
          <p:cNvPr id="7" name="Textplatzhalter 6">
            <a:extLst>
              <a:ext uri="{FF2B5EF4-FFF2-40B4-BE49-F238E27FC236}">
                <a16:creationId xmlns:a16="http://schemas.microsoft.com/office/drawing/2014/main" id="{46284B66-A11B-B3CA-B1F8-30C04E39812D}"/>
              </a:ext>
            </a:extLst>
          </p:cNvPr>
          <p:cNvSpPr>
            <a:spLocks noGrp="1"/>
          </p:cNvSpPr>
          <p:nvPr>
            <p:ph type="body" sz="quarter" idx="13" hasCustomPrompt="1"/>
          </p:nvPr>
        </p:nvSpPr>
        <p:spPr>
          <a:xfrm>
            <a:off x="936624" y="2016000"/>
            <a:ext cx="10317164" cy="3905375"/>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GB" noProof="0" dirty="0"/>
              <a:t>Copy Arial, 18 pt</a:t>
            </a:r>
          </a:p>
          <a:p>
            <a:pPr lvl="1"/>
            <a:r>
              <a:rPr lang="en-GB" noProof="0" dirty="0"/>
              <a:t>First Bullet, 18 pt</a:t>
            </a:r>
          </a:p>
          <a:p>
            <a:pPr lvl="2"/>
            <a:r>
              <a:rPr lang="en-GB" noProof="0" dirty="0"/>
              <a:t>Second Bullet, 18 pt</a:t>
            </a:r>
          </a:p>
          <a:p>
            <a:pPr lvl="3"/>
            <a:r>
              <a:rPr lang="en-GB" noProof="0" dirty="0"/>
              <a:t>Subheading Arial bold, 18 pt</a:t>
            </a:r>
          </a:p>
          <a:p>
            <a:pPr lvl="4"/>
            <a:r>
              <a:rPr lang="en-GB" noProof="0" dirty="0"/>
              <a:t>Subheading Arial bold, 24 pt</a:t>
            </a:r>
          </a:p>
          <a:p>
            <a:pPr lvl="5"/>
            <a:r>
              <a:rPr lang="en-GB" noProof="0" dirty="0"/>
              <a:t>Quote, 24 pt, orange</a:t>
            </a:r>
          </a:p>
          <a:p>
            <a:pPr lvl="6"/>
            <a:r>
              <a:rPr lang="en-GB" noProof="0" dirty="0"/>
              <a:t>Copy Arial, 18 pt</a:t>
            </a:r>
          </a:p>
          <a:p>
            <a:pPr lvl="7"/>
            <a:r>
              <a:rPr lang="en-GB" noProof="0" dirty="0"/>
              <a:t>Copy Arial, 18 pt</a:t>
            </a:r>
          </a:p>
          <a:p>
            <a:pPr lvl="8"/>
            <a:r>
              <a:rPr lang="en-GB" noProof="0" dirty="0"/>
              <a:t>Copy Arial, 18 pt</a:t>
            </a:r>
          </a:p>
        </p:txBody>
      </p:sp>
      <p:sp>
        <p:nvSpPr>
          <p:cNvPr id="5" name="Fußzeilenplatzhalter 4">
            <a:extLst>
              <a:ext uri="{FF2B5EF4-FFF2-40B4-BE49-F238E27FC236}">
                <a16:creationId xmlns:a16="http://schemas.microsoft.com/office/drawing/2014/main" id="{301EC199-87F9-4D50-EA60-C5E098191F25}"/>
              </a:ext>
            </a:extLst>
          </p:cNvPr>
          <p:cNvSpPr>
            <a:spLocks noGrp="1"/>
          </p:cNvSpPr>
          <p:nvPr>
            <p:ph type="ftr" sz="quarter" idx="11"/>
          </p:nvPr>
        </p:nvSpPr>
        <p:spPr/>
        <p:txBody>
          <a:bodyPr/>
          <a:lstStyle/>
          <a:p>
            <a:endParaRPr lang="en-GB" i="1" noProof="0" dirty="0"/>
          </a:p>
        </p:txBody>
      </p:sp>
      <p:sp>
        <p:nvSpPr>
          <p:cNvPr id="12" name="Untertitel 6">
            <a:extLst>
              <a:ext uri="{FF2B5EF4-FFF2-40B4-BE49-F238E27FC236}">
                <a16:creationId xmlns:a16="http://schemas.microsoft.com/office/drawing/2014/main" id="{3E0265B8-51ED-B319-D61E-D75878236E6F}"/>
              </a:ext>
            </a:extLst>
          </p:cNvPr>
          <p:cNvSpPr>
            <a:spLocks noGrp="1"/>
          </p:cNvSpPr>
          <p:nvPr>
            <p:ph type="subTitle" sz="quarter" idx="12" hasCustomPrompt="1"/>
          </p:nvPr>
        </p:nvSpPr>
        <p:spPr>
          <a:xfrm>
            <a:off x="936624" y="1296812"/>
            <a:ext cx="8910639" cy="285494"/>
          </a:xfrm>
          <a:prstGeom prst="rect">
            <a:avLst/>
          </a:prstGeom>
        </p:spPr>
        <p:txBody>
          <a:bodyPr lIns="0" tIns="0" rIns="0" bIns="0"/>
          <a:lstStyle>
            <a:lvl1pPr marL="0" indent="0" algn="l">
              <a:lnSpc>
                <a:spcPct val="90000"/>
              </a:lnSpc>
              <a:buNone/>
              <a:defRPr sz="1800" b="0" i="1">
                <a:solidFill>
                  <a:schemeClr val="bg2"/>
                </a:solidFill>
                <a:latin typeface="+mn-lt"/>
              </a:defRPr>
            </a:lvl1pPr>
            <a:lvl2pPr marL="0" indent="0" algn="l">
              <a:lnSpc>
                <a:spcPct val="90000"/>
              </a:lnSpc>
              <a:buNone/>
              <a:defRPr sz="1800" b="0" i="1">
                <a:solidFill>
                  <a:schemeClr val="bg2"/>
                </a:solidFill>
                <a:latin typeface="+mn-lt"/>
              </a:defRPr>
            </a:lvl2pPr>
            <a:lvl3pPr marL="0" indent="0" algn="l">
              <a:lnSpc>
                <a:spcPct val="90000"/>
              </a:lnSpc>
              <a:buNone/>
              <a:defRPr sz="1800" b="0" i="1">
                <a:solidFill>
                  <a:schemeClr val="bg2"/>
                </a:solidFill>
                <a:latin typeface="+mn-lt"/>
              </a:defRPr>
            </a:lvl3pPr>
            <a:lvl4pPr marL="0" indent="0" algn="l">
              <a:lnSpc>
                <a:spcPct val="90000"/>
              </a:lnSpc>
              <a:buNone/>
              <a:defRPr sz="1800" b="0" i="1">
                <a:solidFill>
                  <a:schemeClr val="bg2"/>
                </a:solidFill>
                <a:latin typeface="+mn-lt"/>
              </a:defRPr>
            </a:lvl4pPr>
            <a:lvl5pPr marL="0" indent="0" algn="l">
              <a:lnSpc>
                <a:spcPct val="90000"/>
              </a:lnSpc>
              <a:buNone/>
              <a:defRPr sz="1800" b="0" i="1">
                <a:solidFill>
                  <a:schemeClr val="bg2"/>
                </a:solidFill>
                <a:latin typeface="+mn-lt"/>
              </a:defRPr>
            </a:lvl5pPr>
            <a:lvl6pPr marL="0" indent="0" algn="l">
              <a:lnSpc>
                <a:spcPct val="90000"/>
              </a:lnSpc>
              <a:buNone/>
              <a:defRPr sz="1800" b="0" i="1">
                <a:solidFill>
                  <a:schemeClr val="bg2"/>
                </a:solidFill>
                <a:latin typeface="+mn-lt"/>
              </a:defRPr>
            </a:lvl6pPr>
            <a:lvl7pPr marL="0" indent="0" algn="l">
              <a:lnSpc>
                <a:spcPct val="90000"/>
              </a:lnSpc>
              <a:buNone/>
              <a:defRPr sz="1800" b="0" i="1">
                <a:solidFill>
                  <a:schemeClr val="bg2"/>
                </a:solidFill>
                <a:latin typeface="+mn-lt"/>
              </a:defRPr>
            </a:lvl7pPr>
            <a:lvl8pPr marL="0" indent="0" algn="l">
              <a:lnSpc>
                <a:spcPct val="90000"/>
              </a:lnSpc>
              <a:buNone/>
              <a:defRPr sz="1800" b="0" i="1">
                <a:solidFill>
                  <a:schemeClr val="bg2"/>
                </a:solidFill>
                <a:latin typeface="+mn-lt"/>
              </a:defRPr>
            </a:lvl8pPr>
            <a:lvl9pPr marL="0" indent="0" algn="l">
              <a:lnSpc>
                <a:spcPct val="90000"/>
              </a:lnSpc>
              <a:buNone/>
              <a:defRPr sz="1800" b="0" i="1">
                <a:solidFill>
                  <a:schemeClr val="bg2"/>
                </a:solidFill>
                <a:latin typeface="+mn-lt"/>
              </a:defRPr>
            </a:lvl9pPr>
          </a:lstStyle>
          <a:p>
            <a:r>
              <a:rPr lang="en-GB" noProof="0" dirty="0"/>
              <a:t>Headline add-on, Arial Italic, 18 pt, orange</a:t>
            </a:r>
          </a:p>
        </p:txBody>
      </p:sp>
      <p:sp>
        <p:nvSpPr>
          <p:cNvPr id="3" name="Date Placeholder 3">
            <a:extLst>
              <a:ext uri="{FF2B5EF4-FFF2-40B4-BE49-F238E27FC236}">
                <a16:creationId xmlns:a16="http://schemas.microsoft.com/office/drawing/2014/main" id="{B813303C-C1E6-DEEA-79FE-604C62A23AD0}"/>
              </a:ext>
            </a:extLst>
          </p:cNvPr>
          <p:cNvSpPr>
            <a:spLocks noGrp="1"/>
          </p:cNvSpPr>
          <p:nvPr>
            <p:ph type="dt" sz="half" idx="2"/>
          </p:nvPr>
        </p:nvSpPr>
        <p:spPr>
          <a:xfrm rot="16200000">
            <a:off x="9209941" y="3562303"/>
            <a:ext cx="5340817"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6" name="Slide Number Placeholder 5">
            <a:extLst>
              <a:ext uri="{FF2B5EF4-FFF2-40B4-BE49-F238E27FC236}">
                <a16:creationId xmlns:a16="http://schemas.microsoft.com/office/drawing/2014/main" id="{9B122A8D-1DBE-BD85-92F3-EFE59AC18E5D}"/>
              </a:ext>
            </a:extLst>
          </p:cNvPr>
          <p:cNvSpPr txBox="1">
            <a:spLocks/>
          </p:cNvSpPr>
          <p:nvPr userDrawn="1"/>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a:t>
            </a:fld>
            <a:endParaRPr lang="en-GB"/>
          </a:p>
        </p:txBody>
      </p:sp>
    </p:spTree>
    <p:extLst>
      <p:ext uri="{BB962C8B-B14F-4D97-AF65-F5344CB8AC3E}">
        <p14:creationId xmlns:p14="http://schemas.microsoft.com/office/powerpoint/2010/main" val="42051578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37" Type="http://schemas.openxmlformats.org/officeDocument/2006/relationships/image" Target="../media/image3.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D6331505-9ECA-3956-1067-E87CC20DB773}"/>
              </a:ext>
            </a:extLst>
          </p:cNvPr>
          <p:cNvGraphicFramePr>
            <a:graphicFrameLocks noChangeAspect="1"/>
          </p:cNvGraphicFramePr>
          <p:nvPr userDrawn="1">
            <p:custDataLst>
              <p:tags r:id="rId33"/>
            </p:custDataLst>
            <p:extLst>
              <p:ext uri="{D42A27DB-BD31-4B8C-83A1-F6EECF244321}">
                <p14:modId xmlns:p14="http://schemas.microsoft.com/office/powerpoint/2010/main" val="19188926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4" imgW="410" imgH="409" progId="TCLayout.ActiveDocument.1">
                  <p:embed/>
                </p:oleObj>
              </mc:Choice>
              <mc:Fallback>
                <p:oleObj name="think-cell Folie" r:id="rId34" imgW="410" imgH="409" progId="TCLayout.ActiveDocument.1">
                  <p:embed/>
                  <p:pic>
                    <p:nvPicPr>
                      <p:cNvPr id="9" name="Objekt 8" hidden="1">
                        <a:extLst>
                          <a:ext uri="{FF2B5EF4-FFF2-40B4-BE49-F238E27FC236}">
                            <a16:creationId xmlns:a16="http://schemas.microsoft.com/office/drawing/2014/main" id="{D6331505-9ECA-3956-1067-E87CC20DB773}"/>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2B430F5F-5EE6-7217-0204-9D76CC0E2112}"/>
              </a:ext>
            </a:extLst>
          </p:cNvPr>
          <p:cNvSpPr>
            <a:spLocks noGrp="1"/>
          </p:cNvSpPr>
          <p:nvPr>
            <p:ph type="title"/>
          </p:nvPr>
        </p:nvSpPr>
        <p:spPr>
          <a:xfrm>
            <a:off x="936624" y="0"/>
            <a:ext cx="8910639" cy="1136073"/>
          </a:xfrm>
          <a:prstGeom prst="rect">
            <a:avLst/>
          </a:prstGeom>
        </p:spPr>
        <p:txBody>
          <a:bodyPr vert="horz" lIns="0" tIns="0" rIns="0" bIns="0" rtlCol="0" anchor="b">
            <a:noAutofit/>
          </a:bodyPr>
          <a:lstStyle/>
          <a:p>
            <a:r>
              <a:rPr lang="en-GB" noProof="0" dirty="0"/>
              <a:t>Headline Arial bold, 30 pt</a:t>
            </a:r>
          </a:p>
        </p:txBody>
      </p:sp>
      <p:sp>
        <p:nvSpPr>
          <p:cNvPr id="3" name="Textplatzhalter 2">
            <a:extLst>
              <a:ext uri="{FF2B5EF4-FFF2-40B4-BE49-F238E27FC236}">
                <a16:creationId xmlns:a16="http://schemas.microsoft.com/office/drawing/2014/main" id="{161FBA3B-4EF4-7A72-C915-876AFB7AAE23}"/>
              </a:ext>
            </a:extLst>
          </p:cNvPr>
          <p:cNvSpPr>
            <a:spLocks noGrp="1"/>
          </p:cNvSpPr>
          <p:nvPr>
            <p:ph type="body" idx="1"/>
          </p:nvPr>
        </p:nvSpPr>
        <p:spPr>
          <a:xfrm>
            <a:off x="936625" y="2014538"/>
            <a:ext cx="10317164" cy="3906838"/>
          </a:xfrm>
          <a:prstGeom prst="rect">
            <a:avLst/>
          </a:prstGeom>
        </p:spPr>
        <p:txBody>
          <a:bodyPr vert="horz" lIns="0" tIns="0" rIns="0" bIns="0" rtlCol="0">
            <a:noAutofit/>
          </a:bodyPr>
          <a:lstStyle/>
          <a:p>
            <a:pPr lvl="0"/>
            <a:r>
              <a:rPr lang="en-GB" noProof="0" dirty="0"/>
              <a:t>Copy Arial, 18 pt</a:t>
            </a:r>
          </a:p>
          <a:p>
            <a:pPr lvl="1"/>
            <a:r>
              <a:rPr lang="en-GB" noProof="0" dirty="0"/>
              <a:t>First Bullet, 18 pt</a:t>
            </a:r>
          </a:p>
          <a:p>
            <a:pPr lvl="2"/>
            <a:r>
              <a:rPr lang="en-GB" noProof="0" dirty="0"/>
              <a:t>Second Bullet, 18 pt</a:t>
            </a:r>
          </a:p>
          <a:p>
            <a:pPr lvl="3"/>
            <a:r>
              <a:rPr lang="en-GB" noProof="0" dirty="0"/>
              <a:t>Subheading Arial bold, 18 pt</a:t>
            </a:r>
          </a:p>
          <a:p>
            <a:pPr lvl="4"/>
            <a:r>
              <a:rPr lang="en-GB" noProof="0" dirty="0"/>
              <a:t>Subheading Arial bold, 24 pt</a:t>
            </a:r>
          </a:p>
          <a:p>
            <a:pPr lvl="5"/>
            <a:r>
              <a:rPr lang="en-GB" noProof="0" dirty="0"/>
              <a:t>Quote, 24 pt, orange</a:t>
            </a:r>
          </a:p>
          <a:p>
            <a:pPr lvl="6"/>
            <a:r>
              <a:rPr lang="en-GB" noProof="0" dirty="0"/>
              <a:t>Copy Arial, 18 pt</a:t>
            </a:r>
          </a:p>
          <a:p>
            <a:pPr lvl="7"/>
            <a:r>
              <a:rPr lang="en-GB" noProof="0" dirty="0"/>
              <a:t>Copy Arial, 18 pt</a:t>
            </a:r>
          </a:p>
          <a:p>
            <a:pPr lvl="8"/>
            <a:r>
              <a:rPr lang="en-GB" noProof="0" dirty="0"/>
              <a:t>Copy Arial, 18 pt</a:t>
            </a:r>
          </a:p>
        </p:txBody>
      </p:sp>
      <p:sp>
        <p:nvSpPr>
          <p:cNvPr id="5" name="Fußzeilenplatzhalter 4">
            <a:extLst>
              <a:ext uri="{FF2B5EF4-FFF2-40B4-BE49-F238E27FC236}">
                <a16:creationId xmlns:a16="http://schemas.microsoft.com/office/drawing/2014/main" id="{3144BAAE-B800-7FD6-3DA7-97327451DED3}"/>
              </a:ext>
            </a:extLst>
          </p:cNvPr>
          <p:cNvSpPr>
            <a:spLocks noGrp="1"/>
          </p:cNvSpPr>
          <p:nvPr>
            <p:ph type="ftr" sz="quarter" idx="3"/>
          </p:nvPr>
        </p:nvSpPr>
        <p:spPr>
          <a:xfrm>
            <a:off x="936625" y="6532505"/>
            <a:ext cx="5147376" cy="175312"/>
          </a:xfrm>
          <a:prstGeom prst="rect">
            <a:avLst/>
          </a:prstGeom>
        </p:spPr>
        <p:txBody>
          <a:bodyPr vert="horz" lIns="0" tIns="0" rIns="0" bIns="18000" rtlCol="0" anchor="b">
            <a:noAutofit/>
          </a:bodyPr>
          <a:lstStyle>
            <a:lvl1pPr algn="l">
              <a:defRPr sz="900" i="0">
                <a:solidFill>
                  <a:schemeClr val="tx1"/>
                </a:solidFill>
              </a:defRPr>
            </a:lvl1pPr>
          </a:lstStyle>
          <a:p>
            <a:r>
              <a:rPr lang="en-GB" dirty="0"/>
              <a:t>Characterisation of H4RG-15 detectors for ground based astronomy in the era of ELTs</a:t>
            </a:r>
            <a:endParaRPr lang="de-CH" i="1" dirty="0"/>
          </a:p>
        </p:txBody>
      </p:sp>
      <p:cxnSp>
        <p:nvCxnSpPr>
          <p:cNvPr id="16" name="Gerader Verbinder 15">
            <a:extLst>
              <a:ext uri="{FF2B5EF4-FFF2-40B4-BE49-F238E27FC236}">
                <a16:creationId xmlns:a16="http://schemas.microsoft.com/office/drawing/2014/main" id="{93DEE3F7-A4A5-97B4-1A51-BC68FBBF3DCB}"/>
              </a:ext>
            </a:extLst>
          </p:cNvPr>
          <p:cNvCxnSpPr/>
          <p:nvPr userDrawn="1"/>
        </p:nvCxnSpPr>
        <p:spPr>
          <a:xfrm>
            <a:off x="0" y="6382322"/>
            <a:ext cx="608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Grafik 29">
            <a:extLst>
              <a:ext uri="{FF2B5EF4-FFF2-40B4-BE49-F238E27FC236}">
                <a16:creationId xmlns:a16="http://schemas.microsoft.com/office/drawing/2014/main" id="{F986432C-5575-7D1B-27F5-31B6D699A418}"/>
              </a:ext>
            </a:extLst>
          </p:cNvPr>
          <p:cNvPicPr>
            <a:picLocks noChangeAspect="1"/>
          </p:cNvPicPr>
          <p:nvPr userDrawn="1"/>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11228400" y="399599"/>
            <a:ext cx="494970" cy="647783"/>
          </a:xfrm>
          <a:prstGeom prst="rect">
            <a:avLst/>
          </a:prstGeom>
        </p:spPr>
      </p:pic>
      <p:sp>
        <p:nvSpPr>
          <p:cNvPr id="6" name="Textfeld 5">
            <a:extLst>
              <a:ext uri="{FF2B5EF4-FFF2-40B4-BE49-F238E27FC236}">
                <a16:creationId xmlns:a16="http://schemas.microsoft.com/office/drawing/2014/main" id="{45ECF14B-8906-1F35-8706-ADE4F50C4CB2}"/>
              </a:ext>
            </a:extLst>
          </p:cNvPr>
          <p:cNvSpPr txBox="1"/>
          <p:nvPr userDrawn="1"/>
        </p:nvSpPr>
        <p:spPr>
          <a:xfrm>
            <a:off x="5337270" y="1809178"/>
            <a:ext cx="1695355" cy="1028209"/>
          </a:xfrm>
          <a:prstGeom prst="rect">
            <a:avLst/>
          </a:prstGeom>
          <a:noFill/>
        </p:spPr>
        <p:txBody>
          <a:bodyPr wrap="square" rtlCol="0">
            <a:spAutoFit/>
          </a:bodyPr>
          <a:lstStyle/>
          <a:p>
            <a:endParaRPr lang="de-DE"/>
          </a:p>
        </p:txBody>
      </p:sp>
      <p:sp>
        <p:nvSpPr>
          <p:cNvPr id="10" name="Date Placeholder 3">
            <a:extLst>
              <a:ext uri="{FF2B5EF4-FFF2-40B4-BE49-F238E27FC236}">
                <a16:creationId xmlns:a16="http://schemas.microsoft.com/office/drawing/2014/main" id="{05E7D917-1DA2-1D17-CA57-6D03E4089C34}"/>
              </a:ext>
            </a:extLst>
          </p:cNvPr>
          <p:cNvSpPr>
            <a:spLocks noGrp="1"/>
          </p:cNvSpPr>
          <p:nvPr>
            <p:ph type="dt" sz="half" idx="2"/>
          </p:nvPr>
        </p:nvSpPr>
        <p:spPr>
          <a:xfrm rot="16200000">
            <a:off x="9209197" y="3561558"/>
            <a:ext cx="5342306" cy="313953"/>
          </a:xfrm>
          <a:prstGeom prst="rect">
            <a:avLst/>
          </a:prstGeom>
        </p:spPr>
        <p:txBody>
          <a:bodyPr vert="horz" lIns="0" tIns="0" rIns="0" bIns="0" rtlCol="0" anchor="b" anchorCtr="0"/>
          <a:lstStyle>
            <a:lvl1pPr algn="l">
              <a:defRPr sz="900">
                <a:solidFill>
                  <a:schemeClr val="bg1">
                    <a:lumMod val="50000"/>
                  </a:schemeClr>
                </a:solidFill>
              </a:defRPr>
            </a:lvl1pPr>
          </a:lstStyle>
          <a:p>
            <a:r>
              <a:rPr lang="en-US" noProof="0"/>
              <a:t>Data Classification: ESO CONFIDENTIAL/INTERNAL</a:t>
            </a:r>
            <a:endParaRPr lang="en-GB" noProof="0" dirty="0"/>
          </a:p>
        </p:txBody>
      </p:sp>
      <p:sp>
        <p:nvSpPr>
          <p:cNvPr id="11" name="Slide Number Placeholder 5">
            <a:extLst>
              <a:ext uri="{FF2B5EF4-FFF2-40B4-BE49-F238E27FC236}">
                <a16:creationId xmlns:a16="http://schemas.microsoft.com/office/drawing/2014/main" id="{7540655A-129B-FC48-1858-C7C4EA66F666}"/>
              </a:ext>
            </a:extLst>
          </p:cNvPr>
          <p:cNvSpPr>
            <a:spLocks noGrp="1"/>
          </p:cNvSpPr>
          <p:nvPr>
            <p:ph type="sldNum" sz="quarter" idx="4"/>
          </p:nvPr>
        </p:nvSpPr>
        <p:spPr>
          <a:xfrm>
            <a:off x="468313" y="6534114"/>
            <a:ext cx="469581" cy="175313"/>
          </a:xfrm>
          <a:prstGeom prst="rect">
            <a:avLst/>
          </a:prstGeom>
        </p:spPr>
        <p:txBody>
          <a:bodyPr vert="horz" lIns="0" tIns="45720" rIns="0" bIns="45720" rtlCol="0" anchor="ctr"/>
          <a:lstStyle>
            <a:lvl1pPr algn="l">
              <a:defRPr sz="900" b="1">
                <a:solidFill>
                  <a:schemeClr val="tx1"/>
                </a:solidFill>
              </a:defRPr>
            </a:lvl1pPr>
          </a:lstStyle>
          <a:p>
            <a:fld id="{766D6064-FB9F-4877-ADF1-97150FF2D969}" type="slidenum">
              <a:rPr lang="en-GB" smtClean="0"/>
              <a:pPr/>
              <a:t>‹#›</a:t>
            </a:fld>
            <a:endParaRPr lang="en-GB"/>
          </a:p>
        </p:txBody>
      </p:sp>
    </p:spTree>
    <p:extLst>
      <p:ext uri="{BB962C8B-B14F-4D97-AF65-F5344CB8AC3E}">
        <p14:creationId xmlns:p14="http://schemas.microsoft.com/office/powerpoint/2010/main" val="128900193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60" r:id="rId7"/>
    <p:sldLayoutId id="2147483661" r:id="rId8"/>
    <p:sldLayoutId id="2147483653" r:id="rId9"/>
    <p:sldLayoutId id="214748365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81"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94" r:id="rId30"/>
    <p:sldLayoutId id="2147483695" r:id="rId31"/>
  </p:sldLayoutIdLst>
  <p:hf sldNum="0" hdr="0"/>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295" userDrawn="1">
          <p15:clr>
            <a:srgbClr val="F26B43"/>
          </p15:clr>
        </p15:guide>
        <p15:guide id="4" pos="590" userDrawn="1">
          <p15:clr>
            <a:srgbClr val="F26B43"/>
          </p15:clr>
        </p15:guide>
        <p15:guide id="5" pos="886" userDrawn="1">
          <p15:clr>
            <a:srgbClr val="F26B43"/>
          </p15:clr>
        </p15:guide>
        <p15:guide id="6" pos="1181" userDrawn="1">
          <p15:clr>
            <a:srgbClr val="F26B43"/>
          </p15:clr>
        </p15:guide>
        <p15:guide id="7" pos="1476" userDrawn="1">
          <p15:clr>
            <a:srgbClr val="F26B43"/>
          </p15:clr>
        </p15:guide>
        <p15:guide id="8" pos="1772" userDrawn="1">
          <p15:clr>
            <a:srgbClr val="F26B43"/>
          </p15:clr>
        </p15:guide>
        <p15:guide id="9" pos="2067" userDrawn="1">
          <p15:clr>
            <a:srgbClr val="F26B43"/>
          </p15:clr>
        </p15:guide>
        <p15:guide id="10" pos="2363" userDrawn="1">
          <p15:clr>
            <a:srgbClr val="F26B43"/>
          </p15:clr>
        </p15:guide>
        <p15:guide id="11" pos="2658" userDrawn="1">
          <p15:clr>
            <a:srgbClr val="F26B43"/>
          </p15:clr>
        </p15:guide>
        <p15:guide id="12" pos="2953" userDrawn="1">
          <p15:clr>
            <a:srgbClr val="F26B43"/>
          </p15:clr>
        </p15:guide>
        <p15:guide id="13" pos="3249" userDrawn="1">
          <p15:clr>
            <a:srgbClr val="F26B43"/>
          </p15:clr>
        </p15:guide>
        <p15:guide id="14" pos="3544" userDrawn="1">
          <p15:clr>
            <a:srgbClr val="F26B43"/>
          </p15:clr>
        </p15:guide>
        <p15:guide id="15" pos="3840" userDrawn="1">
          <p15:clr>
            <a:srgbClr val="F26B43"/>
          </p15:clr>
        </p15:guide>
        <p15:guide id="16" pos="4135" userDrawn="1">
          <p15:clr>
            <a:srgbClr val="F26B43"/>
          </p15:clr>
        </p15:guide>
        <p15:guide id="17" pos="4430" userDrawn="1">
          <p15:clr>
            <a:srgbClr val="F26B43"/>
          </p15:clr>
        </p15:guide>
        <p15:guide id="18" pos="4726" userDrawn="1">
          <p15:clr>
            <a:srgbClr val="F26B43"/>
          </p15:clr>
        </p15:guide>
        <p15:guide id="19" pos="5021" userDrawn="1">
          <p15:clr>
            <a:srgbClr val="F26B43"/>
          </p15:clr>
        </p15:guide>
        <p15:guide id="20" pos="5316" userDrawn="1">
          <p15:clr>
            <a:srgbClr val="F26B43"/>
          </p15:clr>
        </p15:guide>
        <p15:guide id="21" pos="5612" userDrawn="1">
          <p15:clr>
            <a:srgbClr val="F26B43"/>
          </p15:clr>
        </p15:guide>
        <p15:guide id="22" pos="5907" userDrawn="1">
          <p15:clr>
            <a:srgbClr val="F26B43"/>
          </p15:clr>
        </p15:guide>
        <p15:guide id="23" pos="6203" userDrawn="1">
          <p15:clr>
            <a:srgbClr val="F26B43"/>
          </p15:clr>
        </p15:guide>
        <p15:guide id="24" pos="6498" userDrawn="1">
          <p15:clr>
            <a:srgbClr val="F26B43"/>
          </p15:clr>
        </p15:guide>
        <p15:guide id="25" pos="6793" userDrawn="1">
          <p15:clr>
            <a:srgbClr val="F26B43"/>
          </p15:clr>
        </p15:guide>
        <p15:guide id="26" pos="7089" userDrawn="1">
          <p15:clr>
            <a:srgbClr val="F26B43"/>
          </p15:clr>
        </p15:guide>
        <p15:guide id="27" pos="7384" userDrawn="1">
          <p15:clr>
            <a:srgbClr val="F26B43"/>
          </p15:clr>
        </p15:guide>
        <p15:guide id="28" orient="horz" userDrawn="1">
          <p15:clr>
            <a:srgbClr val="F26B43"/>
          </p15:clr>
        </p15:guide>
        <p15:guide id="29" orient="horz" pos="4320" userDrawn="1">
          <p15:clr>
            <a:srgbClr val="F26B43"/>
          </p15:clr>
        </p15:guide>
        <p15:guide id="30" orient="horz" pos="249" userDrawn="1">
          <p15:clr>
            <a:srgbClr val="F26B43"/>
          </p15:clr>
        </p15:guide>
        <p15:guide id="31" orient="horz" pos="402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747EF5-CDED-0A7F-0608-00BABD9E6C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C2C73DE-FFF7-ECB4-8044-AC17197BA6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03EFBA3-BE08-C3E8-5974-F8182A779E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79AEE19-A0F4-427F-8C7A-0652D31369CF}" type="datetimeFigureOut">
              <a:rPr lang="en-GB" smtClean="0"/>
              <a:t>10/03/2026</a:t>
            </a:fld>
            <a:endParaRPr lang="en-GB"/>
          </a:p>
        </p:txBody>
      </p:sp>
      <p:sp>
        <p:nvSpPr>
          <p:cNvPr id="5" name="Footer Placeholder 4">
            <a:extLst>
              <a:ext uri="{FF2B5EF4-FFF2-40B4-BE49-F238E27FC236}">
                <a16:creationId xmlns:a16="http://schemas.microsoft.com/office/drawing/2014/main" id="{89A790E4-24A4-D391-8DF9-D579AE0288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571E843-BD3F-2669-4ACF-85B3BBF0BC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2F0261-1D97-4C31-8F2E-D7840A705F89}" type="slidenum">
              <a:rPr lang="en-GB" smtClean="0"/>
              <a:t>‹#›</a:t>
            </a:fld>
            <a:endParaRPr lang="en-GB"/>
          </a:p>
        </p:txBody>
      </p:sp>
    </p:spTree>
    <p:extLst>
      <p:ext uri="{BB962C8B-B14F-4D97-AF65-F5344CB8AC3E}">
        <p14:creationId xmlns:p14="http://schemas.microsoft.com/office/powerpoint/2010/main" val="410207150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1117/12.2562635"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3.emf"/><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1.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hyperlink" Target="https://doi.org/10.1117/1.JATIS.10.2.026007" TargetMode="External"/><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07/s11664-024-11296-2"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image" Target="../media/image48.emf"/><Relationship Id="rId4" Type="http://schemas.openxmlformats.org/officeDocument/2006/relationships/image" Target="../media/image47.emf"/></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hyperlink" Target="https://doi.org/10.1117/12.2232407"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60.jpe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30.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30.xml"/><Relationship Id="rId4" Type="http://schemas.openxmlformats.org/officeDocument/2006/relationships/hyperlink" Target="https://indico.cern.ch/event/1026001/contributions/4385935/attachments/2265614/3846668/DeMo_Persistence_MNeeser.pdf" TargetMode="Externa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image" Target="../media/image78.png"/><Relationship Id="rId4"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doi.org/10.1117/12.3017752"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hyperlink" Target="https://elt.eso.org/instrument/MICADO/"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doi.org/10.1117/12.3020079"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hyperlink" Target="https://doi.org/10.1117/12.2231635"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5.emf"/></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0.xml"/><Relationship Id="rId4" Type="http://schemas.openxmlformats.org/officeDocument/2006/relationships/image" Target="../media/image25.emf"/></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30.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58566E0C-FA6E-54A2-225D-2AF65AECB417}"/>
              </a:ext>
            </a:extLst>
          </p:cNvPr>
          <p:cNvGraphicFramePr>
            <a:graphicFrameLocks noChangeAspect="1"/>
          </p:cNvGraphicFramePr>
          <p:nvPr>
            <p:custDataLst>
              <p:tags r:id="rId1"/>
            </p:custDataLst>
            <p:extLst>
              <p:ext uri="{D42A27DB-BD31-4B8C-83A1-F6EECF244321}">
                <p14:modId xmlns:p14="http://schemas.microsoft.com/office/powerpoint/2010/main" val="9276492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410" imgH="409" progId="TCLayout.ActiveDocument.1">
                  <p:embed/>
                </p:oleObj>
              </mc:Choice>
              <mc:Fallback>
                <p:oleObj name="think-cell Folie" r:id="rId4" imgW="410" imgH="409" progId="TCLayout.ActiveDocument.1">
                  <p:embed/>
                  <p:pic>
                    <p:nvPicPr>
                      <p:cNvPr id="3" name="Objekt 2" hidden="1">
                        <a:extLst>
                          <a:ext uri="{FF2B5EF4-FFF2-40B4-BE49-F238E27FC236}">
                            <a16:creationId xmlns:a16="http://schemas.microsoft.com/office/drawing/2014/main" id="{58566E0C-FA6E-54A2-225D-2AF65AECB41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el 3">
            <a:extLst>
              <a:ext uri="{FF2B5EF4-FFF2-40B4-BE49-F238E27FC236}">
                <a16:creationId xmlns:a16="http://schemas.microsoft.com/office/drawing/2014/main" id="{099AAC83-6D97-6BEC-F0E9-9B61E26881F6}"/>
              </a:ext>
            </a:extLst>
          </p:cNvPr>
          <p:cNvSpPr>
            <a:spLocks noGrp="1"/>
          </p:cNvSpPr>
          <p:nvPr>
            <p:ph type="ctrTitle"/>
          </p:nvPr>
        </p:nvSpPr>
        <p:spPr>
          <a:xfrm>
            <a:off x="170213" y="1577975"/>
            <a:ext cx="11083941" cy="1539299"/>
          </a:xfrm>
        </p:spPr>
        <p:txBody>
          <a:bodyPr/>
          <a:lstStyle/>
          <a:p>
            <a:r>
              <a:rPr lang="en-GB" dirty="0"/>
              <a:t>Characterisation of H4RG-15 detectors for ground based astronomy in the era of ELTs</a:t>
            </a:r>
          </a:p>
        </p:txBody>
      </p:sp>
      <p:sp>
        <p:nvSpPr>
          <p:cNvPr id="5" name="Untertitel 4">
            <a:extLst>
              <a:ext uri="{FF2B5EF4-FFF2-40B4-BE49-F238E27FC236}">
                <a16:creationId xmlns:a16="http://schemas.microsoft.com/office/drawing/2014/main" id="{7C57B5CD-E0DE-E06E-AA7B-0AFFC1873257}"/>
              </a:ext>
            </a:extLst>
          </p:cNvPr>
          <p:cNvSpPr>
            <a:spLocks noGrp="1"/>
          </p:cNvSpPr>
          <p:nvPr>
            <p:ph type="subTitle" idx="1"/>
          </p:nvPr>
        </p:nvSpPr>
        <p:spPr>
          <a:xfrm>
            <a:off x="937847" y="3740726"/>
            <a:ext cx="10316307" cy="2262745"/>
          </a:xfrm>
        </p:spPr>
        <p:txBody>
          <a:bodyPr/>
          <a:lstStyle/>
          <a:p>
            <a:r>
              <a:rPr lang="en-GB" sz="1800" dirty="0"/>
              <a:t>Naidu Bezawada, Derek Ives</a:t>
            </a:r>
          </a:p>
          <a:p>
            <a:r>
              <a:rPr lang="en-GB" sz="1800" dirty="0"/>
              <a:t>and ESO Detector Group,</a:t>
            </a:r>
          </a:p>
          <a:p>
            <a:r>
              <a:rPr lang="en-GB" sz="1800" dirty="0"/>
              <a:t>European Southern Observatory, Garching, Germany</a:t>
            </a:r>
          </a:p>
        </p:txBody>
      </p:sp>
    </p:spTree>
    <p:extLst>
      <p:ext uri="{BB962C8B-B14F-4D97-AF65-F5344CB8AC3E}">
        <p14:creationId xmlns:p14="http://schemas.microsoft.com/office/powerpoint/2010/main" val="613112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F6C02-F149-7DB9-4805-AB02999C7257}"/>
              </a:ext>
            </a:extLst>
          </p:cNvPr>
          <p:cNvSpPr>
            <a:spLocks noGrp="1"/>
          </p:cNvSpPr>
          <p:nvPr>
            <p:ph type="title"/>
          </p:nvPr>
        </p:nvSpPr>
        <p:spPr>
          <a:xfrm>
            <a:off x="2896052" y="150183"/>
            <a:ext cx="8910639" cy="380011"/>
          </a:xfrm>
        </p:spPr>
        <p:txBody>
          <a:bodyPr/>
          <a:lstStyle/>
          <a:p>
            <a:r>
              <a:rPr lang="en-US" sz="2400" dirty="0"/>
              <a:t>Buffered Mode of Operation</a:t>
            </a:r>
            <a:endParaRPr lang="en-GB" sz="2400" dirty="0"/>
          </a:p>
        </p:txBody>
      </p:sp>
      <p:sp>
        <p:nvSpPr>
          <p:cNvPr id="3" name="Textplatzhalter 2">
            <a:extLst>
              <a:ext uri="{FF2B5EF4-FFF2-40B4-BE49-F238E27FC236}">
                <a16:creationId xmlns:a16="http://schemas.microsoft.com/office/drawing/2014/main" id="{32635303-3318-D0D1-F7E5-039104F32D28}"/>
              </a:ext>
            </a:extLst>
          </p:cNvPr>
          <p:cNvSpPr>
            <a:spLocks noGrp="1"/>
          </p:cNvSpPr>
          <p:nvPr>
            <p:ph type="body" sz="quarter" idx="13"/>
          </p:nvPr>
        </p:nvSpPr>
        <p:spPr>
          <a:xfrm>
            <a:off x="897039" y="1125492"/>
            <a:ext cx="10299223" cy="1339209"/>
          </a:xfrm>
        </p:spPr>
        <p:txBody>
          <a:bodyPr>
            <a:normAutofit/>
          </a:bodyPr>
          <a:lstStyle/>
          <a:p>
            <a:pPr lvl="1"/>
            <a:r>
              <a:rPr lang="en-GB" dirty="0"/>
              <a:t>Low output impedance - negligible electrical crosstalk between readout channels – higher drive capability, low unit cell current and fast readout (up 300 kHz pixel rate) with similar noise performance</a:t>
            </a:r>
          </a:p>
        </p:txBody>
      </p:sp>
      <p:sp>
        <p:nvSpPr>
          <p:cNvPr id="4" name="Fußzeilenplatzhalter 3">
            <a:extLst>
              <a:ext uri="{FF2B5EF4-FFF2-40B4-BE49-F238E27FC236}">
                <a16:creationId xmlns:a16="http://schemas.microsoft.com/office/drawing/2014/main" id="{F5841546-E159-7279-3331-0E8D783BFD38}"/>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12" name="TextBox 11">
            <a:extLst>
              <a:ext uri="{FF2B5EF4-FFF2-40B4-BE49-F238E27FC236}">
                <a16:creationId xmlns:a16="http://schemas.microsoft.com/office/drawing/2014/main" id="{D1CB6731-2D75-D2BB-0BB5-06117E522B85}"/>
              </a:ext>
            </a:extLst>
          </p:cNvPr>
          <p:cNvSpPr txBox="1"/>
          <p:nvPr/>
        </p:nvSpPr>
        <p:spPr>
          <a:xfrm>
            <a:off x="1146746" y="5367737"/>
            <a:ext cx="3376637" cy="307777"/>
          </a:xfrm>
          <a:prstGeom prst="rect">
            <a:avLst/>
          </a:prstGeom>
          <a:noFill/>
        </p:spPr>
        <p:txBody>
          <a:bodyPr wrap="square" rtlCol="0">
            <a:spAutoFit/>
          </a:bodyPr>
          <a:lstStyle/>
          <a:p>
            <a:pPr algn="ctr"/>
            <a:r>
              <a:rPr lang="en-US" sz="1400" dirty="0">
                <a:solidFill>
                  <a:schemeClr val="tx2"/>
                </a:solidFill>
              </a:rPr>
              <a:t>H4RG-15 buffered output mode (PMOS)</a:t>
            </a:r>
            <a:endParaRPr lang="en-GB" sz="1400" dirty="0">
              <a:solidFill>
                <a:schemeClr val="tx2"/>
              </a:solidFill>
            </a:endParaRPr>
          </a:p>
        </p:txBody>
      </p:sp>
      <p:sp>
        <p:nvSpPr>
          <p:cNvPr id="13" name="TextBox 12">
            <a:extLst>
              <a:ext uri="{FF2B5EF4-FFF2-40B4-BE49-F238E27FC236}">
                <a16:creationId xmlns:a16="http://schemas.microsoft.com/office/drawing/2014/main" id="{BF1F38B6-4EDF-B180-940E-341A2F341BF7}"/>
              </a:ext>
            </a:extLst>
          </p:cNvPr>
          <p:cNvSpPr txBox="1"/>
          <p:nvPr/>
        </p:nvSpPr>
        <p:spPr>
          <a:xfrm>
            <a:off x="4523383" y="5367737"/>
            <a:ext cx="7474653" cy="307777"/>
          </a:xfrm>
          <a:prstGeom prst="rect">
            <a:avLst/>
          </a:prstGeom>
          <a:noFill/>
        </p:spPr>
        <p:txBody>
          <a:bodyPr wrap="square" rtlCol="0">
            <a:spAutoFit/>
          </a:bodyPr>
          <a:lstStyle/>
          <a:p>
            <a:pPr algn="ctr"/>
            <a:r>
              <a:rPr lang="en-US" sz="1400" dirty="0">
                <a:solidFill>
                  <a:schemeClr val="tx2"/>
                </a:solidFill>
              </a:rPr>
              <a:t>No electrical crosstalk between readout channels (spot at half full well capacity) – lab image</a:t>
            </a:r>
            <a:endParaRPr lang="en-GB" sz="1400" dirty="0">
              <a:solidFill>
                <a:schemeClr val="tx2"/>
              </a:solidFill>
            </a:endParaRPr>
          </a:p>
        </p:txBody>
      </p:sp>
      <p:sp>
        <p:nvSpPr>
          <p:cNvPr id="14" name="TextBox 13">
            <a:extLst>
              <a:ext uri="{FF2B5EF4-FFF2-40B4-BE49-F238E27FC236}">
                <a16:creationId xmlns:a16="http://schemas.microsoft.com/office/drawing/2014/main" id="{A6715212-04CA-FCEA-0C76-9B8EFC6ABB91}"/>
              </a:ext>
            </a:extLst>
          </p:cNvPr>
          <p:cNvSpPr txBox="1"/>
          <p:nvPr/>
        </p:nvSpPr>
        <p:spPr>
          <a:xfrm>
            <a:off x="2365168" y="5866468"/>
            <a:ext cx="8870678" cy="523220"/>
          </a:xfrm>
          <a:prstGeom prst="rect">
            <a:avLst/>
          </a:prstGeom>
          <a:noFill/>
        </p:spPr>
        <p:txBody>
          <a:bodyPr wrap="square" rtlCol="0">
            <a:spAutoFit/>
          </a:bodyPr>
          <a:lstStyle/>
          <a:p>
            <a:pPr algn="r"/>
            <a:r>
              <a:rPr lang="en-US" sz="1400" dirty="0">
                <a:solidFill>
                  <a:schemeClr val="tx2"/>
                </a:solidFill>
                <a:effectLst/>
                <a:latin typeface="Times New Roman" panose="02020603050405020304" pitchFamily="18" charset="0"/>
                <a:ea typeface="Times New Roman" panose="02020603050405020304" pitchFamily="18" charset="0"/>
              </a:rPr>
              <a:t>N. Bezawada et al., Performance advantages of buffered output mode operation of HxRG near infrared detectors </a:t>
            </a:r>
          </a:p>
          <a:p>
            <a:pPr algn="r"/>
            <a:r>
              <a:rPr lang="en-GB" sz="1400" b="0" i="0" u="none" strike="noStrike" dirty="0">
                <a:solidFill>
                  <a:schemeClr val="tx2"/>
                </a:solidFill>
                <a:effectLst/>
                <a:latin typeface="Arial" panose="020B0604020202020204" pitchFamily="34" charset="0"/>
                <a:hlinkClick r:id="rId3">
                  <a:extLst>
                    <a:ext uri="{A12FA001-AC4F-418D-AE19-62706E023703}">
                      <ahyp:hlinkClr xmlns:ahyp="http://schemas.microsoft.com/office/drawing/2018/hyperlinkcolor" val="tx"/>
                    </a:ext>
                  </a:extLst>
                </a:hlinkClick>
              </a:rPr>
              <a:t>https://doi.org/10.1117/12.2562635</a:t>
            </a:r>
            <a:endParaRPr lang="en-GB" sz="1400" dirty="0">
              <a:solidFill>
                <a:schemeClr val="tx2"/>
              </a:solidFill>
              <a:effectLst/>
              <a:latin typeface="Times New Roman" panose="02020603050405020304" pitchFamily="18" charset="0"/>
              <a:ea typeface="Times New Roman" panose="02020603050405020304" pitchFamily="18" charset="0"/>
            </a:endParaRPr>
          </a:p>
        </p:txBody>
      </p:sp>
      <p:pic>
        <p:nvPicPr>
          <p:cNvPr id="5" name="Picture 4">
            <a:extLst>
              <a:ext uri="{FF2B5EF4-FFF2-40B4-BE49-F238E27FC236}">
                <a16:creationId xmlns:a16="http://schemas.microsoft.com/office/drawing/2014/main" id="{F59A925D-D182-8BDA-BD06-57CEDFEFE7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20000" y="3060000"/>
            <a:ext cx="5399405" cy="2272665"/>
          </a:xfrm>
          <a:prstGeom prst="rect">
            <a:avLst/>
          </a:prstGeom>
          <a:noFill/>
          <a:ln>
            <a:noFill/>
          </a:ln>
        </p:spPr>
      </p:pic>
      <p:pic>
        <p:nvPicPr>
          <p:cNvPr id="20" name="Picture 19">
            <a:extLst>
              <a:ext uri="{FF2B5EF4-FFF2-40B4-BE49-F238E27FC236}">
                <a16:creationId xmlns:a16="http://schemas.microsoft.com/office/drawing/2014/main" id="{F112E5FE-E5C2-049B-4DAC-4278B265E19C}"/>
              </a:ext>
            </a:extLst>
          </p:cNvPr>
          <p:cNvPicPr>
            <a:picLocks noChangeAspect="1"/>
          </p:cNvPicPr>
          <p:nvPr/>
        </p:nvPicPr>
        <p:blipFill>
          <a:blip r:embed="rId5"/>
          <a:stretch>
            <a:fillRect/>
          </a:stretch>
        </p:blipFill>
        <p:spPr>
          <a:xfrm>
            <a:off x="1440000" y="3060000"/>
            <a:ext cx="2880000" cy="2234754"/>
          </a:xfrm>
          <a:prstGeom prst="rect">
            <a:avLst/>
          </a:prstGeom>
        </p:spPr>
      </p:pic>
    </p:spTree>
    <p:extLst>
      <p:ext uri="{BB962C8B-B14F-4D97-AF65-F5344CB8AC3E}">
        <p14:creationId xmlns:p14="http://schemas.microsoft.com/office/powerpoint/2010/main" val="3682574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26B9860-10DB-4E22-854B-70FBFFC4262F}"/>
              </a:ext>
            </a:extLst>
          </p:cNvPr>
          <p:cNvSpPr>
            <a:spLocks noGrp="1"/>
          </p:cNvSpPr>
          <p:nvPr>
            <p:ph type="ftr" sz="quarter" idx="3"/>
          </p:nvPr>
        </p:nvSpPr>
        <p:spPr>
          <a:xfrm>
            <a:off x="829720" y="6439207"/>
            <a:ext cx="6417748" cy="365125"/>
          </a:xfrm>
        </p:spPr>
        <p:txBody>
          <a:bodyPr/>
          <a:lstStyle/>
          <a:p>
            <a:r>
              <a:rPr lang="en-GB" sz="900" dirty="0">
                <a:solidFill>
                  <a:schemeClr val="tx1"/>
                </a:solidFill>
              </a:rPr>
              <a:t>Characterisation of H4RG-15 detectors for ground based astronomy in the era of ELTs</a:t>
            </a:r>
            <a:endParaRPr lang="de-CH" sz="900" i="1" dirty="0">
              <a:solidFill>
                <a:schemeClr val="tx1"/>
              </a:solidFill>
            </a:endParaRPr>
          </a:p>
        </p:txBody>
      </p:sp>
      <p:sp>
        <p:nvSpPr>
          <p:cNvPr id="3" name="Slide Number Placeholder 2">
            <a:extLst>
              <a:ext uri="{FF2B5EF4-FFF2-40B4-BE49-F238E27FC236}">
                <a16:creationId xmlns:a16="http://schemas.microsoft.com/office/drawing/2014/main" id="{CABD0908-8C3F-4D61-8BAA-4059AE9DE36F}"/>
              </a:ext>
            </a:extLst>
          </p:cNvPr>
          <p:cNvSpPr>
            <a:spLocks noGrp="1"/>
          </p:cNvSpPr>
          <p:nvPr>
            <p:ph type="sldNum" sz="quarter" idx="4"/>
          </p:nvPr>
        </p:nvSpPr>
        <p:spPr/>
        <p:txBody>
          <a:bodyPr/>
          <a:lstStyle/>
          <a:p>
            <a:fld id="{CD6CA89A-7F63-7545-9B43-AF7DF332BE1B}" type="slidenum">
              <a:rPr lang="en-GB" smtClean="0"/>
              <a:pPr/>
              <a:t>11</a:t>
            </a:fld>
            <a:endParaRPr lang="en-GB"/>
          </a:p>
        </p:txBody>
      </p:sp>
      <p:pic>
        <p:nvPicPr>
          <p:cNvPr id="7" name="Content Placeholder 6" descr="A picture containing graphical user interface&#10;&#10;Description automatically generated">
            <a:extLst>
              <a:ext uri="{FF2B5EF4-FFF2-40B4-BE49-F238E27FC236}">
                <a16:creationId xmlns:a16="http://schemas.microsoft.com/office/drawing/2014/main" id="{F3B74895-4CA5-4F86-ADF8-EE11E7CCE799}"/>
              </a:ext>
            </a:extLst>
          </p:cNvPr>
          <p:cNvPicPr>
            <a:picLocks noGrp="1" noChangeAspect="1"/>
          </p:cNvPicPr>
          <p:nvPr>
            <p:ph sz="quarter" idx="10"/>
          </p:nvPr>
        </p:nvPicPr>
        <p:blipFill>
          <a:blip r:embed="rId3"/>
          <a:stretch>
            <a:fillRect/>
          </a:stretch>
        </p:blipFill>
        <p:spPr>
          <a:xfrm>
            <a:off x="1569013" y="1915342"/>
            <a:ext cx="4759551" cy="3807641"/>
          </a:xfrm>
        </p:spPr>
      </p:pic>
      <p:sp>
        <p:nvSpPr>
          <p:cNvPr id="5" name="Title 4">
            <a:extLst>
              <a:ext uri="{FF2B5EF4-FFF2-40B4-BE49-F238E27FC236}">
                <a16:creationId xmlns:a16="http://schemas.microsoft.com/office/drawing/2014/main" id="{533C6AB1-3AD7-4CA6-8F0C-7D17D72DA0D5}"/>
              </a:ext>
            </a:extLst>
          </p:cNvPr>
          <p:cNvSpPr>
            <a:spLocks noGrp="1"/>
          </p:cNvSpPr>
          <p:nvPr>
            <p:ph type="title"/>
          </p:nvPr>
        </p:nvSpPr>
        <p:spPr>
          <a:xfrm>
            <a:off x="2147907" y="162297"/>
            <a:ext cx="8910639" cy="771896"/>
          </a:xfrm>
        </p:spPr>
        <p:txBody>
          <a:bodyPr>
            <a:normAutofit/>
          </a:bodyPr>
          <a:lstStyle/>
          <a:p>
            <a:r>
              <a:rPr lang="en-US" sz="2400" dirty="0"/>
              <a:t>300s exposure, filter vs no filter above detector</a:t>
            </a:r>
            <a:br>
              <a:rPr lang="en-US" sz="2400" dirty="0"/>
            </a:br>
            <a:r>
              <a:rPr lang="en-US" sz="2400" dirty="0"/>
              <a:t>VLT Instrument MOONS results (4xH4RG-15)</a:t>
            </a:r>
          </a:p>
        </p:txBody>
      </p:sp>
      <p:pic>
        <p:nvPicPr>
          <p:cNvPr id="9" name="Picture 8" descr="A screenshot of a computer&#10;&#10;Description automatically generated with medium confidence">
            <a:extLst>
              <a:ext uri="{FF2B5EF4-FFF2-40B4-BE49-F238E27FC236}">
                <a16:creationId xmlns:a16="http://schemas.microsoft.com/office/drawing/2014/main" id="{6322D64D-59AD-41B2-B272-C0EAC75F455A}"/>
              </a:ext>
            </a:extLst>
          </p:cNvPr>
          <p:cNvPicPr>
            <a:picLocks noChangeAspect="1"/>
          </p:cNvPicPr>
          <p:nvPr/>
        </p:nvPicPr>
        <p:blipFill>
          <a:blip r:embed="rId4"/>
          <a:stretch>
            <a:fillRect/>
          </a:stretch>
        </p:blipFill>
        <p:spPr>
          <a:xfrm>
            <a:off x="5908450" y="1915341"/>
            <a:ext cx="4759551" cy="3807641"/>
          </a:xfrm>
          <a:prstGeom prst="rect">
            <a:avLst/>
          </a:prstGeom>
        </p:spPr>
      </p:pic>
      <p:sp>
        <p:nvSpPr>
          <p:cNvPr id="4" name="Slide Number Placeholder 5">
            <a:extLst>
              <a:ext uri="{FF2B5EF4-FFF2-40B4-BE49-F238E27FC236}">
                <a16:creationId xmlns:a16="http://schemas.microsoft.com/office/drawing/2014/main" id="{3FBC5611-08E5-6865-5FFC-6B111706B778}"/>
              </a:ext>
            </a:extLst>
          </p:cNvPr>
          <p:cNvSpPr txBox="1">
            <a:spLocks/>
          </p:cNvSpPr>
          <p:nvPr/>
        </p:nvSpPr>
        <p:spPr>
          <a:xfrm>
            <a:off x="468313" y="6534114"/>
            <a:ext cx="469581" cy="175313"/>
          </a:xfrm>
          <a:prstGeom prst="rect">
            <a:avLst/>
          </a:prstGeom>
        </p:spPr>
        <p:txBody>
          <a:bodyPr vert="horz" lIns="0" tIns="45720" rIns="0" bIns="45720" rtlCol="0" anchor="ctr"/>
          <a:lstStyle>
            <a:defPPr>
              <a:defRPr lang="de-DE"/>
            </a:defPPr>
            <a:lvl1pPr marL="0" algn="l" defTabSz="914400" rtl="0" eaLnBrk="1" latinLnBrk="0" hangingPunct="1">
              <a:defRPr sz="9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6D6064-FB9F-4877-ADF1-97150FF2D969}" type="slidenum">
              <a:rPr lang="en-GB" smtClean="0"/>
              <a:pPr/>
              <a:t>11</a:t>
            </a:fld>
            <a:endParaRPr lang="en-GB" dirty="0"/>
          </a:p>
        </p:txBody>
      </p:sp>
      <p:sp>
        <p:nvSpPr>
          <p:cNvPr id="6" name="TextBox 5">
            <a:extLst>
              <a:ext uri="{FF2B5EF4-FFF2-40B4-BE49-F238E27FC236}">
                <a16:creationId xmlns:a16="http://schemas.microsoft.com/office/drawing/2014/main" id="{367A2698-8F44-7DEA-8BE5-3D42CE02B403}"/>
              </a:ext>
            </a:extLst>
          </p:cNvPr>
          <p:cNvSpPr txBox="1"/>
          <p:nvPr/>
        </p:nvSpPr>
        <p:spPr>
          <a:xfrm>
            <a:off x="3992179" y="5803075"/>
            <a:ext cx="2950488" cy="369332"/>
          </a:xfrm>
          <a:prstGeom prst="rect">
            <a:avLst/>
          </a:prstGeom>
          <a:noFill/>
        </p:spPr>
        <p:txBody>
          <a:bodyPr wrap="none" rtlCol="0">
            <a:spAutoFit/>
          </a:bodyPr>
          <a:lstStyle/>
          <a:p>
            <a:r>
              <a:rPr lang="en-US" dirty="0"/>
              <a:t>Glow seen from the buffers</a:t>
            </a:r>
            <a:endParaRPr lang="en-GB" dirty="0"/>
          </a:p>
        </p:txBody>
      </p:sp>
      <p:sp>
        <p:nvSpPr>
          <p:cNvPr id="8" name="TextBox 7">
            <a:extLst>
              <a:ext uri="{FF2B5EF4-FFF2-40B4-BE49-F238E27FC236}">
                <a16:creationId xmlns:a16="http://schemas.microsoft.com/office/drawing/2014/main" id="{BB9C9BFF-BD89-FF41-29AE-1387A63E4AE4}"/>
              </a:ext>
            </a:extLst>
          </p:cNvPr>
          <p:cNvSpPr txBox="1"/>
          <p:nvPr/>
        </p:nvSpPr>
        <p:spPr>
          <a:xfrm>
            <a:off x="399803" y="3230088"/>
            <a:ext cx="1146468" cy="369332"/>
          </a:xfrm>
          <a:prstGeom prst="rect">
            <a:avLst/>
          </a:prstGeom>
          <a:noFill/>
        </p:spPr>
        <p:txBody>
          <a:bodyPr wrap="none" rtlCol="0">
            <a:spAutoFit/>
          </a:bodyPr>
          <a:lstStyle/>
          <a:p>
            <a:r>
              <a:rPr lang="en-US" dirty="0"/>
              <a:t>With filter</a:t>
            </a:r>
            <a:endParaRPr lang="en-GB" dirty="0"/>
          </a:p>
        </p:txBody>
      </p:sp>
      <p:sp>
        <p:nvSpPr>
          <p:cNvPr id="10" name="TextBox 9">
            <a:extLst>
              <a:ext uri="{FF2B5EF4-FFF2-40B4-BE49-F238E27FC236}">
                <a16:creationId xmlns:a16="http://schemas.microsoft.com/office/drawing/2014/main" id="{562F4041-6344-ECA7-D924-1146DAAB6871}"/>
              </a:ext>
            </a:extLst>
          </p:cNvPr>
          <p:cNvSpPr txBox="1"/>
          <p:nvPr/>
        </p:nvSpPr>
        <p:spPr>
          <a:xfrm>
            <a:off x="10440390" y="3414754"/>
            <a:ext cx="1467068" cy="369332"/>
          </a:xfrm>
          <a:prstGeom prst="rect">
            <a:avLst/>
          </a:prstGeom>
          <a:noFill/>
        </p:spPr>
        <p:txBody>
          <a:bodyPr wrap="none" rtlCol="0">
            <a:spAutoFit/>
          </a:bodyPr>
          <a:lstStyle/>
          <a:p>
            <a:r>
              <a:rPr lang="en-US" dirty="0"/>
              <a:t>Without filter</a:t>
            </a:r>
            <a:endParaRPr lang="en-GB" dirty="0"/>
          </a:p>
        </p:txBody>
      </p:sp>
    </p:spTree>
    <p:extLst>
      <p:ext uri="{BB962C8B-B14F-4D97-AF65-F5344CB8AC3E}">
        <p14:creationId xmlns:p14="http://schemas.microsoft.com/office/powerpoint/2010/main" val="336677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F6C02-F149-7DB9-4805-AB02999C7257}"/>
              </a:ext>
            </a:extLst>
          </p:cNvPr>
          <p:cNvSpPr>
            <a:spLocks noGrp="1"/>
          </p:cNvSpPr>
          <p:nvPr>
            <p:ph type="title"/>
          </p:nvPr>
        </p:nvSpPr>
        <p:spPr>
          <a:xfrm>
            <a:off x="4026907" y="150183"/>
            <a:ext cx="3948093" cy="451263"/>
          </a:xfrm>
        </p:spPr>
        <p:txBody>
          <a:bodyPr/>
          <a:lstStyle/>
          <a:p>
            <a:r>
              <a:rPr lang="en-US" sz="2400"/>
              <a:t>Output Buffer Glow</a:t>
            </a:r>
            <a:endParaRPr lang="en-GB" sz="2400"/>
          </a:p>
        </p:txBody>
      </p:sp>
      <p:sp>
        <p:nvSpPr>
          <p:cNvPr id="3" name="Textplatzhalter 2">
            <a:extLst>
              <a:ext uri="{FF2B5EF4-FFF2-40B4-BE49-F238E27FC236}">
                <a16:creationId xmlns:a16="http://schemas.microsoft.com/office/drawing/2014/main" id="{32635303-3318-D0D1-F7E5-039104F32D28}"/>
              </a:ext>
            </a:extLst>
          </p:cNvPr>
          <p:cNvSpPr>
            <a:spLocks noGrp="1"/>
          </p:cNvSpPr>
          <p:nvPr>
            <p:ph type="body" sz="quarter" idx="13"/>
          </p:nvPr>
        </p:nvSpPr>
        <p:spPr>
          <a:xfrm>
            <a:off x="936623" y="1577975"/>
            <a:ext cx="10246570" cy="1389042"/>
          </a:xfrm>
        </p:spPr>
        <p:txBody>
          <a:bodyPr>
            <a:normAutofit/>
          </a:bodyPr>
          <a:lstStyle/>
          <a:p>
            <a:pPr lvl="1"/>
            <a:r>
              <a:rPr lang="en-GB"/>
              <a:t>Almost one-fourth of the array at the bottom is affected by the output buffer glow</a:t>
            </a:r>
          </a:p>
          <a:p>
            <a:pPr lvl="1"/>
            <a:r>
              <a:rPr lang="en-GB"/>
              <a:t>Higher drain supply reduced the glow by a factor of 4 without any adverse effects on full well, linearity, pixel speed, crosstalk etc. </a:t>
            </a:r>
          </a:p>
          <a:p>
            <a:pPr lvl="2"/>
            <a:endParaRPr lang="en-GB"/>
          </a:p>
        </p:txBody>
      </p:sp>
      <p:sp>
        <p:nvSpPr>
          <p:cNvPr id="4" name="Fußzeilenplatzhalter 3">
            <a:extLst>
              <a:ext uri="{FF2B5EF4-FFF2-40B4-BE49-F238E27FC236}">
                <a16:creationId xmlns:a16="http://schemas.microsoft.com/office/drawing/2014/main" id="{F5841546-E159-7279-3331-0E8D783BFD38}"/>
              </a:ext>
            </a:extLst>
          </p:cNvPr>
          <p:cNvSpPr>
            <a:spLocks noGrp="1"/>
          </p:cNvSpPr>
          <p:nvPr>
            <p:ph type="ftr" sz="quarter" idx="11"/>
          </p:nvPr>
        </p:nvSpPr>
        <p:spPr/>
        <p:txBody>
          <a:bodyPr/>
          <a:lstStyle/>
          <a:p>
            <a:r>
              <a:rPr lang="en-GB"/>
              <a:t>Characterisation of H4RG-15 detectors for ground based astronomy in the era of ELTs</a:t>
            </a:r>
            <a:endParaRPr lang="de-CH" i="1"/>
          </a:p>
        </p:txBody>
      </p:sp>
      <p:sp>
        <p:nvSpPr>
          <p:cNvPr id="12" name="TextBox 11">
            <a:extLst>
              <a:ext uri="{FF2B5EF4-FFF2-40B4-BE49-F238E27FC236}">
                <a16:creationId xmlns:a16="http://schemas.microsoft.com/office/drawing/2014/main" id="{D1CB6731-2D75-D2BB-0BB5-06117E522B85}"/>
              </a:ext>
            </a:extLst>
          </p:cNvPr>
          <p:cNvSpPr txBox="1"/>
          <p:nvPr/>
        </p:nvSpPr>
        <p:spPr>
          <a:xfrm>
            <a:off x="1277468" y="5454109"/>
            <a:ext cx="2778639" cy="307777"/>
          </a:xfrm>
          <a:prstGeom prst="rect">
            <a:avLst/>
          </a:prstGeom>
          <a:noFill/>
        </p:spPr>
        <p:txBody>
          <a:bodyPr wrap="square" rtlCol="0">
            <a:spAutoFit/>
          </a:bodyPr>
          <a:lstStyle/>
          <a:p>
            <a:pPr algn="ctr"/>
            <a:r>
              <a:rPr lang="en-US" sz="1400">
                <a:solidFill>
                  <a:schemeClr val="tx2"/>
                </a:solidFill>
              </a:rPr>
              <a:t>Output drain at 0V</a:t>
            </a:r>
            <a:endParaRPr lang="en-GB" sz="1400">
              <a:solidFill>
                <a:schemeClr val="tx2"/>
              </a:solidFill>
            </a:endParaRPr>
          </a:p>
        </p:txBody>
      </p:sp>
      <p:sp>
        <p:nvSpPr>
          <p:cNvPr id="13" name="TextBox 12">
            <a:extLst>
              <a:ext uri="{FF2B5EF4-FFF2-40B4-BE49-F238E27FC236}">
                <a16:creationId xmlns:a16="http://schemas.microsoft.com/office/drawing/2014/main" id="{BF1F38B6-4EDF-B180-940E-341A2F341BF7}"/>
              </a:ext>
            </a:extLst>
          </p:cNvPr>
          <p:cNvSpPr txBox="1"/>
          <p:nvPr/>
        </p:nvSpPr>
        <p:spPr>
          <a:xfrm>
            <a:off x="4636671" y="5454108"/>
            <a:ext cx="2875609" cy="307777"/>
          </a:xfrm>
          <a:prstGeom prst="rect">
            <a:avLst/>
          </a:prstGeom>
          <a:noFill/>
        </p:spPr>
        <p:txBody>
          <a:bodyPr wrap="square" rtlCol="0">
            <a:spAutoFit/>
          </a:bodyPr>
          <a:lstStyle/>
          <a:p>
            <a:pPr algn="ctr"/>
            <a:r>
              <a:rPr lang="en-US" sz="1400">
                <a:solidFill>
                  <a:schemeClr val="tx2"/>
                </a:solidFill>
              </a:rPr>
              <a:t>Output drain at 1.5V</a:t>
            </a:r>
            <a:endParaRPr lang="en-GB" sz="1400">
              <a:solidFill>
                <a:schemeClr val="tx2"/>
              </a:solidFill>
            </a:endParaRPr>
          </a:p>
        </p:txBody>
      </p:sp>
      <p:pic>
        <p:nvPicPr>
          <p:cNvPr id="7" name="Content Placeholder 6" descr="A graph of different colored lines&#10;&#10;Description automatically generated">
            <a:extLst>
              <a:ext uri="{FF2B5EF4-FFF2-40B4-BE49-F238E27FC236}">
                <a16:creationId xmlns:a16="http://schemas.microsoft.com/office/drawing/2014/main" id="{756559BA-730E-4BAD-86BD-90AB6E56319C}"/>
              </a:ext>
            </a:extLst>
          </p:cNvPr>
          <p:cNvPicPr>
            <a:picLocks noChangeAspect="1"/>
          </p:cNvPicPr>
          <p:nvPr/>
        </p:nvPicPr>
        <p:blipFill>
          <a:blip r:embed="rId3"/>
          <a:stretch>
            <a:fillRect/>
          </a:stretch>
        </p:blipFill>
        <p:spPr bwMode="auto">
          <a:xfrm>
            <a:off x="7694475" y="2873851"/>
            <a:ext cx="3960000" cy="2640000"/>
          </a:xfrm>
          <a:prstGeom prst="rect">
            <a:avLst/>
          </a:prstGeom>
          <a:noFill/>
          <a:ln>
            <a:noFill/>
          </a:ln>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6="http://schemas.microsoft.com/office/drawing/2014/main" xmlns:a14="http://schemas.microsoft.com/office/drawing/2010/main"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xmlns="" val="1"/>
            </a:ex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6="http://schemas.microsoft.com/office/drawing/2014/main" xmlns:ma14="http://schemas.microsoft.com/office/mac/drawingml/2011/main" xmlns:o="urn:schemas-microsoft-com:office:office" xmlns:v="urn:schemas-microsoft-com:vml" xmlns:w10="urn:schemas-microsoft-com:office:word" xmlns:w="http://schemas.openxmlformats.org/wordprocessingml/2006/main" xmlns:a14="http://schemas.microsoft.com/office/drawing/2010/main" xmlns:lc="http://schemas.openxmlformats.org/drawingml/2006/lockedCanvas" xmln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16="http://schemas.microsoft.com/office/drawing/2014/main" xmlns:ma14="http://schemas.microsoft.com/office/mac/drawingml/2011/main" xmlns:o="urn:schemas-microsoft-com:office:office" xmlns:v="urn:schemas-microsoft-com:vml" xmlns:w10="urn:schemas-microsoft-com:office:word" xmlns:w="http://schemas.openxmlformats.org/wordprocessingml/2006/main" xmlns:a14="http://schemas.microsoft.com/office/drawing/2010/main" xmlns:lc="http://schemas.openxmlformats.org/drawingml/2006/lockedCanvas" xmlns=""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846A68DB-FE68-0943-90A7-DA5CE4C408DE}"/>
              </a:ext>
            </a:extLst>
          </p:cNvPr>
          <p:cNvPicPr>
            <a:picLocks noChangeAspect="1"/>
          </p:cNvPicPr>
          <p:nvPr/>
        </p:nvPicPr>
        <p:blipFill>
          <a:blip r:embed="rId4"/>
          <a:stretch>
            <a:fillRect/>
          </a:stretch>
        </p:blipFill>
        <p:spPr>
          <a:xfrm>
            <a:off x="1077267" y="2808748"/>
            <a:ext cx="3240000" cy="2700761"/>
          </a:xfrm>
          <a:prstGeom prst="rect">
            <a:avLst/>
          </a:prstGeom>
        </p:spPr>
      </p:pic>
      <p:pic>
        <p:nvPicPr>
          <p:cNvPr id="25" name="Picture 24">
            <a:extLst>
              <a:ext uri="{FF2B5EF4-FFF2-40B4-BE49-F238E27FC236}">
                <a16:creationId xmlns:a16="http://schemas.microsoft.com/office/drawing/2014/main" id="{0C5EE92E-7010-1C1E-32CB-7A685DFAD0AB}"/>
              </a:ext>
            </a:extLst>
          </p:cNvPr>
          <p:cNvPicPr>
            <a:picLocks noChangeAspect="1"/>
          </p:cNvPicPr>
          <p:nvPr/>
        </p:nvPicPr>
        <p:blipFill>
          <a:blip r:embed="rId5"/>
          <a:stretch>
            <a:fillRect/>
          </a:stretch>
        </p:blipFill>
        <p:spPr>
          <a:xfrm>
            <a:off x="4454476" y="2781048"/>
            <a:ext cx="3240000" cy="2700761"/>
          </a:xfrm>
          <a:prstGeom prst="rect">
            <a:avLst/>
          </a:prstGeom>
        </p:spPr>
      </p:pic>
      <p:sp>
        <p:nvSpPr>
          <p:cNvPr id="27" name="TextBox 26">
            <a:extLst>
              <a:ext uri="{FF2B5EF4-FFF2-40B4-BE49-F238E27FC236}">
                <a16:creationId xmlns:a16="http://schemas.microsoft.com/office/drawing/2014/main" id="{491DA394-D244-C5FF-1580-5A3A3E4F3A40}"/>
              </a:ext>
            </a:extLst>
          </p:cNvPr>
          <p:cNvSpPr txBox="1"/>
          <p:nvPr/>
        </p:nvSpPr>
        <p:spPr>
          <a:xfrm>
            <a:off x="4026907" y="5867118"/>
            <a:ext cx="7696466" cy="523220"/>
          </a:xfrm>
          <a:prstGeom prst="rect">
            <a:avLst/>
          </a:prstGeom>
          <a:noFill/>
        </p:spPr>
        <p:txBody>
          <a:bodyPr wrap="none" rtlCol="0">
            <a:spAutoFit/>
          </a:bodyPr>
          <a:lstStyle/>
          <a:p>
            <a:pPr algn="r"/>
            <a:r>
              <a:rPr lang="en-US" sz="1400">
                <a:solidFill>
                  <a:schemeClr val="tx2"/>
                </a:solidFill>
                <a:effectLst/>
                <a:latin typeface="Times New Roman" panose="02020603050405020304" pitchFamily="18" charset="0"/>
                <a:ea typeface="Times New Roman" panose="02020603050405020304" pitchFamily="18" charset="0"/>
              </a:rPr>
              <a:t>N. Bezawada et al., Output buffer glow and its mitigation in H4RG-15 detectors, Vol 10(2), JATIS, 2024</a:t>
            </a:r>
          </a:p>
          <a:p>
            <a:pPr algn="r"/>
            <a:r>
              <a:rPr lang="en-US" sz="1400">
                <a:solidFill>
                  <a:schemeClr val="tx2"/>
                </a:solidFill>
                <a:effectLst/>
                <a:latin typeface="Times New Roman" panose="02020603050405020304" pitchFamily="18" charset="0"/>
                <a:ea typeface="Times New Roman" panose="02020603050405020304" pitchFamily="18" charset="0"/>
                <a:hlinkClick r:id="rId6">
                  <a:extLst>
                    <a:ext uri="{A12FA001-AC4F-418D-AE19-62706E023703}">
                      <ahyp:hlinkClr xmlns:ahyp="http://schemas.microsoft.com/office/drawing/2018/hyperlinkcolor" val="tx"/>
                    </a:ext>
                  </a:extLst>
                </a:hlinkClick>
              </a:rPr>
              <a:t>https://doi.org/10.1117/1.JATIS.10.2.026007</a:t>
            </a:r>
            <a:r>
              <a:rPr lang="en-US" sz="1400">
                <a:solidFill>
                  <a:schemeClr val="tx2"/>
                </a:solidFill>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622497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F6C02-F149-7DB9-4805-AB02999C7257}"/>
              </a:ext>
            </a:extLst>
          </p:cNvPr>
          <p:cNvSpPr>
            <a:spLocks noGrp="1"/>
          </p:cNvSpPr>
          <p:nvPr>
            <p:ph type="title"/>
          </p:nvPr>
        </p:nvSpPr>
        <p:spPr>
          <a:xfrm>
            <a:off x="2618961" y="202981"/>
            <a:ext cx="8910639" cy="402661"/>
          </a:xfrm>
        </p:spPr>
        <p:txBody>
          <a:bodyPr/>
          <a:lstStyle/>
          <a:p>
            <a:r>
              <a:rPr lang="en-US" sz="2400" dirty="0"/>
              <a:t>Glow in H4RG-15 with Rev-A ROIC</a:t>
            </a:r>
            <a:endParaRPr lang="en-GB" sz="2400" dirty="0"/>
          </a:p>
        </p:txBody>
      </p:sp>
      <p:sp>
        <p:nvSpPr>
          <p:cNvPr id="3" name="Textplatzhalter 2">
            <a:extLst>
              <a:ext uri="{FF2B5EF4-FFF2-40B4-BE49-F238E27FC236}">
                <a16:creationId xmlns:a16="http://schemas.microsoft.com/office/drawing/2014/main" id="{32635303-3318-D0D1-F7E5-039104F32D28}"/>
              </a:ext>
            </a:extLst>
          </p:cNvPr>
          <p:cNvSpPr>
            <a:spLocks noGrp="1"/>
          </p:cNvSpPr>
          <p:nvPr>
            <p:ph type="body" sz="quarter" idx="13"/>
          </p:nvPr>
        </p:nvSpPr>
        <p:spPr>
          <a:xfrm>
            <a:off x="936623" y="1577975"/>
            <a:ext cx="10274286" cy="402661"/>
          </a:xfrm>
        </p:spPr>
        <p:txBody>
          <a:bodyPr>
            <a:normAutofit/>
          </a:bodyPr>
          <a:lstStyle/>
          <a:p>
            <a:pPr lvl="1"/>
            <a:r>
              <a:rPr lang="en-GB" dirty="0"/>
              <a:t>A few hundred rows are still affected by the glow even after optimisation of buffer drain supply</a:t>
            </a:r>
          </a:p>
          <a:p>
            <a:pPr marL="0" lvl="1" indent="0">
              <a:buNone/>
            </a:pPr>
            <a:endParaRPr lang="en-GB" dirty="0"/>
          </a:p>
          <a:p>
            <a:pPr lvl="1"/>
            <a:endParaRPr lang="en-GB" dirty="0"/>
          </a:p>
        </p:txBody>
      </p:sp>
      <p:sp>
        <p:nvSpPr>
          <p:cNvPr id="4" name="Fußzeilenplatzhalter 3">
            <a:extLst>
              <a:ext uri="{FF2B5EF4-FFF2-40B4-BE49-F238E27FC236}">
                <a16:creationId xmlns:a16="http://schemas.microsoft.com/office/drawing/2014/main" id="{F5841546-E159-7279-3331-0E8D783BFD38}"/>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13" name="TextBox 12">
            <a:extLst>
              <a:ext uri="{FF2B5EF4-FFF2-40B4-BE49-F238E27FC236}">
                <a16:creationId xmlns:a16="http://schemas.microsoft.com/office/drawing/2014/main" id="{BF1F38B6-4EDF-B180-940E-341A2F341BF7}"/>
              </a:ext>
            </a:extLst>
          </p:cNvPr>
          <p:cNvSpPr txBox="1"/>
          <p:nvPr/>
        </p:nvSpPr>
        <p:spPr>
          <a:xfrm>
            <a:off x="1937543" y="5913114"/>
            <a:ext cx="3454400" cy="307777"/>
          </a:xfrm>
          <a:prstGeom prst="rect">
            <a:avLst/>
          </a:prstGeom>
          <a:noFill/>
        </p:spPr>
        <p:txBody>
          <a:bodyPr wrap="square" rtlCol="0">
            <a:spAutoFit/>
          </a:bodyPr>
          <a:lstStyle/>
          <a:p>
            <a:pPr algn="ctr"/>
            <a:r>
              <a:rPr lang="en-US" sz="1400" dirty="0">
                <a:solidFill>
                  <a:schemeClr val="tx2"/>
                </a:solidFill>
              </a:rPr>
              <a:t>H4RG-15, Rev-A ROIC</a:t>
            </a:r>
            <a:endParaRPr lang="en-GB" sz="1400" dirty="0">
              <a:solidFill>
                <a:schemeClr val="tx2"/>
              </a:solidFill>
            </a:endParaRPr>
          </a:p>
        </p:txBody>
      </p:sp>
      <p:pic>
        <p:nvPicPr>
          <p:cNvPr id="10" name="Picture 9" descr="A graph of different colored lines&#10;&#10;Description automatically generated">
            <a:extLst>
              <a:ext uri="{FF2B5EF4-FFF2-40B4-BE49-F238E27FC236}">
                <a16:creationId xmlns:a16="http://schemas.microsoft.com/office/drawing/2014/main" id="{F1495A48-567B-6410-3C5A-AF8CC2124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0000" y="2520000"/>
            <a:ext cx="4320000" cy="2924254"/>
          </a:xfrm>
          <a:prstGeom prst="rect">
            <a:avLst/>
          </a:prstGeom>
        </p:spPr>
      </p:pic>
      <p:pic>
        <p:nvPicPr>
          <p:cNvPr id="8" name="Picture 7">
            <a:extLst>
              <a:ext uri="{FF2B5EF4-FFF2-40B4-BE49-F238E27FC236}">
                <a16:creationId xmlns:a16="http://schemas.microsoft.com/office/drawing/2014/main" id="{982FE039-922E-24D5-C679-6908CB124016}"/>
              </a:ext>
            </a:extLst>
          </p:cNvPr>
          <p:cNvPicPr>
            <a:picLocks noChangeAspect="1"/>
          </p:cNvPicPr>
          <p:nvPr/>
        </p:nvPicPr>
        <p:blipFill>
          <a:blip r:embed="rId4"/>
          <a:stretch>
            <a:fillRect/>
          </a:stretch>
        </p:blipFill>
        <p:spPr>
          <a:xfrm>
            <a:off x="1440000" y="2160000"/>
            <a:ext cx="4322439" cy="3731075"/>
          </a:xfrm>
          <a:prstGeom prst="rect">
            <a:avLst/>
          </a:prstGeom>
        </p:spPr>
      </p:pic>
    </p:spTree>
    <p:extLst>
      <p:ext uri="{BB962C8B-B14F-4D97-AF65-F5344CB8AC3E}">
        <p14:creationId xmlns:p14="http://schemas.microsoft.com/office/powerpoint/2010/main" val="1710306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FE30A-760E-760F-80AD-EB79A574794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9F6374-D38C-CE55-5F3C-0E09F2257EDA}"/>
              </a:ext>
            </a:extLst>
          </p:cNvPr>
          <p:cNvSpPr>
            <a:spLocks noGrp="1"/>
          </p:cNvSpPr>
          <p:nvPr>
            <p:ph type="title"/>
          </p:nvPr>
        </p:nvSpPr>
        <p:spPr>
          <a:xfrm>
            <a:off x="2116240" y="126536"/>
            <a:ext cx="8910639" cy="427512"/>
          </a:xfrm>
        </p:spPr>
        <p:txBody>
          <a:bodyPr/>
          <a:lstStyle/>
          <a:p>
            <a:r>
              <a:rPr lang="en-US" sz="2400" dirty="0"/>
              <a:t>Glow Issue Fixed in Rev-B ROIC !!</a:t>
            </a:r>
            <a:endParaRPr lang="en-GB" sz="2400" dirty="0"/>
          </a:p>
        </p:txBody>
      </p:sp>
      <p:sp>
        <p:nvSpPr>
          <p:cNvPr id="3" name="Textplatzhalter 2">
            <a:extLst>
              <a:ext uri="{FF2B5EF4-FFF2-40B4-BE49-F238E27FC236}">
                <a16:creationId xmlns:a16="http://schemas.microsoft.com/office/drawing/2014/main" id="{591AD43F-EE6F-C01C-9244-96DC188C50EC}"/>
              </a:ext>
            </a:extLst>
          </p:cNvPr>
          <p:cNvSpPr>
            <a:spLocks noGrp="1"/>
          </p:cNvSpPr>
          <p:nvPr>
            <p:ph type="body" sz="quarter" idx="13"/>
          </p:nvPr>
        </p:nvSpPr>
        <p:spPr>
          <a:xfrm>
            <a:off x="1059334" y="1066011"/>
            <a:ext cx="10274286" cy="1024046"/>
          </a:xfrm>
        </p:spPr>
        <p:txBody>
          <a:bodyPr>
            <a:normAutofit fontScale="70000" lnSpcReduction="20000"/>
          </a:bodyPr>
          <a:lstStyle/>
          <a:p>
            <a:pPr lvl="1"/>
            <a:r>
              <a:rPr lang="en-GB" sz="3200" dirty="0"/>
              <a:t>Thanks to Teledyne, the Rev-B ROIC addressed glow issue is now fixed, </a:t>
            </a:r>
          </a:p>
          <a:p>
            <a:pPr lvl="1"/>
            <a:r>
              <a:rPr lang="en-GB" sz="3200" dirty="0"/>
              <a:t>Also floating deselected columns and improved pad metallisation fixed</a:t>
            </a:r>
          </a:p>
          <a:p>
            <a:pPr marL="0" lvl="1" indent="0">
              <a:buNone/>
            </a:pPr>
            <a:endParaRPr lang="en-GB" dirty="0"/>
          </a:p>
          <a:p>
            <a:pPr lvl="1"/>
            <a:endParaRPr lang="en-GB" dirty="0"/>
          </a:p>
        </p:txBody>
      </p:sp>
      <p:sp>
        <p:nvSpPr>
          <p:cNvPr id="4" name="Fußzeilenplatzhalter 3">
            <a:extLst>
              <a:ext uri="{FF2B5EF4-FFF2-40B4-BE49-F238E27FC236}">
                <a16:creationId xmlns:a16="http://schemas.microsoft.com/office/drawing/2014/main" id="{2B72E73D-9DBB-CCCC-9678-C7D4B0D3DF78}"/>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pic>
        <p:nvPicPr>
          <p:cNvPr id="5" name="Picture 4" descr="A graph with different colored lines&#10;&#10;Description automatically generated">
            <a:extLst>
              <a:ext uri="{FF2B5EF4-FFF2-40B4-BE49-F238E27FC236}">
                <a16:creationId xmlns:a16="http://schemas.microsoft.com/office/drawing/2014/main" id="{699087E8-79E5-9020-56B0-45955192AA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0000" y="2520000"/>
            <a:ext cx="4320000" cy="2924253"/>
          </a:xfrm>
          <a:prstGeom prst="rect">
            <a:avLst/>
          </a:prstGeom>
        </p:spPr>
      </p:pic>
      <p:sp>
        <p:nvSpPr>
          <p:cNvPr id="8" name="TextBox 7">
            <a:extLst>
              <a:ext uri="{FF2B5EF4-FFF2-40B4-BE49-F238E27FC236}">
                <a16:creationId xmlns:a16="http://schemas.microsoft.com/office/drawing/2014/main" id="{529BBF27-B3C7-69E2-729E-3200BD4E1D58}"/>
              </a:ext>
            </a:extLst>
          </p:cNvPr>
          <p:cNvSpPr txBox="1"/>
          <p:nvPr/>
        </p:nvSpPr>
        <p:spPr>
          <a:xfrm>
            <a:off x="1937543" y="5913114"/>
            <a:ext cx="3454400" cy="307777"/>
          </a:xfrm>
          <a:prstGeom prst="rect">
            <a:avLst/>
          </a:prstGeom>
          <a:noFill/>
        </p:spPr>
        <p:txBody>
          <a:bodyPr wrap="square" rtlCol="0">
            <a:spAutoFit/>
          </a:bodyPr>
          <a:lstStyle/>
          <a:p>
            <a:pPr algn="ctr"/>
            <a:r>
              <a:rPr lang="en-US" sz="1400" dirty="0">
                <a:solidFill>
                  <a:schemeClr val="tx2"/>
                </a:solidFill>
              </a:rPr>
              <a:t>H4RG-15, Rev-B ROIC</a:t>
            </a:r>
            <a:endParaRPr lang="en-GB" sz="1400" dirty="0">
              <a:solidFill>
                <a:schemeClr val="tx2"/>
              </a:solidFill>
            </a:endParaRPr>
          </a:p>
        </p:txBody>
      </p:sp>
      <p:pic>
        <p:nvPicPr>
          <p:cNvPr id="7" name="Picture 6">
            <a:extLst>
              <a:ext uri="{FF2B5EF4-FFF2-40B4-BE49-F238E27FC236}">
                <a16:creationId xmlns:a16="http://schemas.microsoft.com/office/drawing/2014/main" id="{2B8DAC6D-5ACC-6FDC-A1E3-FBA8B4F0A50D}"/>
              </a:ext>
            </a:extLst>
          </p:cNvPr>
          <p:cNvPicPr>
            <a:picLocks noChangeAspect="1"/>
          </p:cNvPicPr>
          <p:nvPr/>
        </p:nvPicPr>
        <p:blipFill>
          <a:blip r:embed="rId4"/>
          <a:stretch>
            <a:fillRect/>
          </a:stretch>
        </p:blipFill>
        <p:spPr>
          <a:xfrm>
            <a:off x="1440000" y="2160000"/>
            <a:ext cx="4322439" cy="3731075"/>
          </a:xfrm>
          <a:prstGeom prst="rect">
            <a:avLst/>
          </a:prstGeom>
        </p:spPr>
      </p:pic>
    </p:spTree>
    <p:extLst>
      <p:ext uri="{BB962C8B-B14F-4D97-AF65-F5344CB8AC3E}">
        <p14:creationId xmlns:p14="http://schemas.microsoft.com/office/powerpoint/2010/main" val="2000389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7C274-ABD5-F08C-6FC4-E398F4365BF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CEF4149-039A-5D8C-9740-BC7A7C1A1C4B}"/>
              </a:ext>
            </a:extLst>
          </p:cNvPr>
          <p:cNvSpPr>
            <a:spLocks noGrp="1"/>
          </p:cNvSpPr>
          <p:nvPr>
            <p:ph type="title"/>
          </p:nvPr>
        </p:nvSpPr>
        <p:spPr>
          <a:xfrm>
            <a:off x="3086058" y="150183"/>
            <a:ext cx="8787367" cy="352302"/>
          </a:xfrm>
        </p:spPr>
        <p:txBody>
          <a:bodyPr/>
          <a:lstStyle/>
          <a:p>
            <a:r>
              <a:rPr lang="en-US" sz="2400" dirty="0"/>
              <a:t>High Contact Resistance Pixels</a:t>
            </a:r>
            <a:endParaRPr lang="en-GB" sz="2400" dirty="0"/>
          </a:p>
        </p:txBody>
      </p:sp>
      <p:sp>
        <p:nvSpPr>
          <p:cNvPr id="4" name="Fußzeilenplatzhalter 3">
            <a:extLst>
              <a:ext uri="{FF2B5EF4-FFF2-40B4-BE49-F238E27FC236}">
                <a16:creationId xmlns:a16="http://schemas.microsoft.com/office/drawing/2014/main" id="{8F9F6E81-5E46-0CC6-1380-2D98B3FE445A}"/>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C2609F72-CCA1-19AB-B0BC-5A5605095CA3}"/>
              </a:ext>
            </a:extLst>
          </p:cNvPr>
          <p:cNvSpPr>
            <a:spLocks noGrp="1"/>
          </p:cNvSpPr>
          <p:nvPr>
            <p:ph type="subTitle" sz="quarter" idx="12"/>
          </p:nvPr>
        </p:nvSpPr>
        <p:spPr>
          <a:xfrm>
            <a:off x="1083086" y="934106"/>
            <a:ext cx="8910639" cy="285494"/>
          </a:xfrm>
        </p:spPr>
        <p:txBody>
          <a:bodyPr/>
          <a:lstStyle/>
          <a:p>
            <a:r>
              <a:rPr lang="en-US" dirty="0"/>
              <a:t>Seen on some detectors, affecting performance at lower operating temperature!</a:t>
            </a:r>
            <a:endParaRPr lang="en-GB" dirty="0"/>
          </a:p>
          <a:p>
            <a:endParaRPr lang="en-GB" dirty="0"/>
          </a:p>
        </p:txBody>
      </p:sp>
      <p:sp>
        <p:nvSpPr>
          <p:cNvPr id="10" name="Text Placeholder 2">
            <a:extLst>
              <a:ext uri="{FF2B5EF4-FFF2-40B4-BE49-F238E27FC236}">
                <a16:creationId xmlns:a16="http://schemas.microsoft.com/office/drawing/2014/main" id="{2F681167-079D-ACCF-571E-36D3D92F4F11}"/>
              </a:ext>
            </a:extLst>
          </p:cNvPr>
          <p:cNvSpPr>
            <a:spLocks noGrp="1"/>
          </p:cNvSpPr>
          <p:nvPr/>
        </p:nvSpPr>
        <p:spPr>
          <a:xfrm>
            <a:off x="1011833" y="1482282"/>
            <a:ext cx="10293563" cy="432864"/>
          </a:xfrm>
          <a:prstGeom prst="rect">
            <a:avLst/>
          </a:prstGeom>
        </p:spPr>
        <p:txBody>
          <a:bodyPr vert="horz" lIns="0" tIns="0" rIns="0" bIns="0" rtlCol="0">
            <a:normAutofit/>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US" dirty="0"/>
              <a:t>High contact resistance pixels on SG21540 (Rev. B ROIC) ?</a:t>
            </a:r>
          </a:p>
          <a:p>
            <a:pPr marL="458550" lvl="1" indent="-285750"/>
            <a:endParaRPr lang="en-US" dirty="0"/>
          </a:p>
        </p:txBody>
      </p:sp>
      <p:sp>
        <p:nvSpPr>
          <p:cNvPr id="7" name="TextBox 6">
            <a:extLst>
              <a:ext uri="{FF2B5EF4-FFF2-40B4-BE49-F238E27FC236}">
                <a16:creationId xmlns:a16="http://schemas.microsoft.com/office/drawing/2014/main" id="{8B12899B-1614-7C33-5787-A85E42C09681}"/>
              </a:ext>
            </a:extLst>
          </p:cNvPr>
          <p:cNvSpPr txBox="1"/>
          <p:nvPr/>
        </p:nvSpPr>
        <p:spPr>
          <a:xfrm>
            <a:off x="2160000" y="5962046"/>
            <a:ext cx="3010119" cy="307777"/>
          </a:xfrm>
          <a:prstGeom prst="rect">
            <a:avLst/>
          </a:prstGeom>
          <a:noFill/>
        </p:spPr>
        <p:txBody>
          <a:bodyPr wrap="none" rtlCol="0">
            <a:spAutoFit/>
          </a:bodyPr>
          <a:lstStyle/>
          <a:p>
            <a:r>
              <a:rPr lang="en-US" sz="1400" dirty="0"/>
              <a:t>Total noise 300s, 100 samples, 85K</a:t>
            </a:r>
            <a:endParaRPr lang="en-GB" sz="1400" dirty="0"/>
          </a:p>
        </p:txBody>
      </p:sp>
      <p:sp>
        <p:nvSpPr>
          <p:cNvPr id="8" name="TextBox 7">
            <a:extLst>
              <a:ext uri="{FF2B5EF4-FFF2-40B4-BE49-F238E27FC236}">
                <a16:creationId xmlns:a16="http://schemas.microsoft.com/office/drawing/2014/main" id="{653C3986-9EBD-FEB9-2D04-0E6AFA6C3890}"/>
              </a:ext>
            </a:extLst>
          </p:cNvPr>
          <p:cNvSpPr txBox="1"/>
          <p:nvPr/>
        </p:nvSpPr>
        <p:spPr>
          <a:xfrm>
            <a:off x="7195429" y="5962045"/>
            <a:ext cx="3010119" cy="307777"/>
          </a:xfrm>
          <a:prstGeom prst="rect">
            <a:avLst/>
          </a:prstGeom>
          <a:noFill/>
        </p:spPr>
        <p:txBody>
          <a:bodyPr wrap="none" rtlCol="0">
            <a:spAutoFit/>
          </a:bodyPr>
          <a:lstStyle/>
          <a:p>
            <a:r>
              <a:rPr lang="en-US" sz="1400" dirty="0"/>
              <a:t>Total noise 300s, 100 samples, 40K</a:t>
            </a:r>
            <a:endParaRPr lang="en-GB" sz="1400" dirty="0"/>
          </a:p>
        </p:txBody>
      </p:sp>
      <p:pic>
        <p:nvPicPr>
          <p:cNvPr id="11" name="Picture 10">
            <a:extLst>
              <a:ext uri="{FF2B5EF4-FFF2-40B4-BE49-F238E27FC236}">
                <a16:creationId xmlns:a16="http://schemas.microsoft.com/office/drawing/2014/main" id="{767BE80F-474E-0485-D111-B3ACF62A69F1}"/>
              </a:ext>
            </a:extLst>
          </p:cNvPr>
          <p:cNvPicPr>
            <a:picLocks noChangeAspect="1"/>
          </p:cNvPicPr>
          <p:nvPr/>
        </p:nvPicPr>
        <p:blipFill>
          <a:blip r:embed="rId3"/>
          <a:stretch>
            <a:fillRect/>
          </a:stretch>
        </p:blipFill>
        <p:spPr>
          <a:xfrm>
            <a:off x="1440000" y="2160000"/>
            <a:ext cx="4322439" cy="3798137"/>
          </a:xfrm>
          <a:prstGeom prst="rect">
            <a:avLst/>
          </a:prstGeom>
        </p:spPr>
      </p:pic>
      <p:pic>
        <p:nvPicPr>
          <p:cNvPr id="12" name="Picture 11">
            <a:extLst>
              <a:ext uri="{FF2B5EF4-FFF2-40B4-BE49-F238E27FC236}">
                <a16:creationId xmlns:a16="http://schemas.microsoft.com/office/drawing/2014/main" id="{D07B7FF0-C09F-1279-B58D-3C1ABD8CC12C}"/>
              </a:ext>
            </a:extLst>
          </p:cNvPr>
          <p:cNvPicPr>
            <a:picLocks noChangeAspect="1"/>
          </p:cNvPicPr>
          <p:nvPr/>
        </p:nvPicPr>
        <p:blipFill>
          <a:blip r:embed="rId4"/>
          <a:stretch>
            <a:fillRect/>
          </a:stretch>
        </p:blipFill>
        <p:spPr>
          <a:xfrm>
            <a:off x="6480000" y="2160000"/>
            <a:ext cx="4322439" cy="3798137"/>
          </a:xfrm>
          <a:prstGeom prst="rect">
            <a:avLst/>
          </a:prstGeom>
        </p:spPr>
      </p:pic>
    </p:spTree>
    <p:extLst>
      <p:ext uri="{BB962C8B-B14F-4D97-AF65-F5344CB8AC3E}">
        <p14:creationId xmlns:p14="http://schemas.microsoft.com/office/powerpoint/2010/main" val="575959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29607-6A0B-C2FC-EE23-E4D267D637F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3975747-4C2E-D296-AEDA-69846EEDD9CB}"/>
              </a:ext>
            </a:extLst>
          </p:cNvPr>
          <p:cNvSpPr>
            <a:spLocks noGrp="1"/>
          </p:cNvSpPr>
          <p:nvPr>
            <p:ph type="title"/>
          </p:nvPr>
        </p:nvSpPr>
        <p:spPr>
          <a:xfrm>
            <a:off x="2634796" y="150183"/>
            <a:ext cx="8910639" cy="332509"/>
          </a:xfrm>
        </p:spPr>
        <p:txBody>
          <a:bodyPr/>
          <a:lstStyle/>
          <a:p>
            <a:r>
              <a:rPr lang="en-US" sz="2400" dirty="0"/>
              <a:t>High Contact Resistance Pixels </a:t>
            </a:r>
            <a:endParaRPr lang="en-GB" sz="2400" dirty="0"/>
          </a:p>
        </p:txBody>
      </p:sp>
      <p:sp>
        <p:nvSpPr>
          <p:cNvPr id="4" name="Fußzeilenplatzhalter 3">
            <a:extLst>
              <a:ext uri="{FF2B5EF4-FFF2-40B4-BE49-F238E27FC236}">
                <a16:creationId xmlns:a16="http://schemas.microsoft.com/office/drawing/2014/main" id="{9C17DB83-4E87-8C8C-0031-C4B1A9141F72}"/>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398333CA-9236-D0DE-613C-8C80E2C7B676}"/>
              </a:ext>
            </a:extLst>
          </p:cNvPr>
          <p:cNvSpPr>
            <a:spLocks noGrp="1"/>
          </p:cNvSpPr>
          <p:nvPr>
            <p:ph type="subTitle" sz="quarter" idx="12"/>
          </p:nvPr>
        </p:nvSpPr>
        <p:spPr>
          <a:xfrm>
            <a:off x="1744146" y="986221"/>
            <a:ext cx="8910639" cy="285494"/>
          </a:xfrm>
        </p:spPr>
        <p:txBody>
          <a:bodyPr/>
          <a:lstStyle/>
          <a:p>
            <a:r>
              <a:rPr lang="en-GB" dirty="0"/>
              <a:t>High contact resistance pixels prominent at 40K !</a:t>
            </a:r>
          </a:p>
          <a:p>
            <a:endParaRPr lang="en-GB" dirty="0"/>
          </a:p>
        </p:txBody>
      </p:sp>
      <p:sp>
        <p:nvSpPr>
          <p:cNvPr id="10" name="Text Placeholder 2">
            <a:extLst>
              <a:ext uri="{FF2B5EF4-FFF2-40B4-BE49-F238E27FC236}">
                <a16:creationId xmlns:a16="http://schemas.microsoft.com/office/drawing/2014/main" id="{E12F7E0F-E3B5-38A6-7AF5-8F1D0E1A71CC}"/>
              </a:ext>
            </a:extLst>
          </p:cNvPr>
          <p:cNvSpPr>
            <a:spLocks noGrp="1"/>
          </p:cNvSpPr>
          <p:nvPr/>
        </p:nvSpPr>
        <p:spPr>
          <a:xfrm>
            <a:off x="1326379" y="1499135"/>
            <a:ext cx="10219056" cy="365129"/>
          </a:xfrm>
          <a:prstGeom prst="rect">
            <a:avLst/>
          </a:prstGeom>
        </p:spPr>
        <p:txBody>
          <a:bodyPr vert="horz" lIns="0" tIns="0" rIns="0" bIns="0" rtlCol="0">
            <a:normAutofit/>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US" dirty="0"/>
              <a:t>High contact resistance pixels on SG23931 (Rev. A ROIC) – not a revision issue !</a:t>
            </a:r>
          </a:p>
          <a:p>
            <a:pPr marL="458550" lvl="1" indent="-285750"/>
            <a:endParaRPr lang="en-US" dirty="0"/>
          </a:p>
          <a:p>
            <a:pPr marL="458550" lvl="1" indent="-285750"/>
            <a:endParaRPr lang="en-US" dirty="0"/>
          </a:p>
        </p:txBody>
      </p:sp>
      <p:sp>
        <p:nvSpPr>
          <p:cNvPr id="9" name="TextBox 8">
            <a:extLst>
              <a:ext uri="{FF2B5EF4-FFF2-40B4-BE49-F238E27FC236}">
                <a16:creationId xmlns:a16="http://schemas.microsoft.com/office/drawing/2014/main" id="{5BAD63ED-B0DA-F22E-3711-0C2C0D351C14}"/>
              </a:ext>
            </a:extLst>
          </p:cNvPr>
          <p:cNvSpPr txBox="1"/>
          <p:nvPr/>
        </p:nvSpPr>
        <p:spPr>
          <a:xfrm>
            <a:off x="2155225" y="5940000"/>
            <a:ext cx="3010119" cy="307777"/>
          </a:xfrm>
          <a:prstGeom prst="rect">
            <a:avLst/>
          </a:prstGeom>
          <a:noFill/>
        </p:spPr>
        <p:txBody>
          <a:bodyPr wrap="none" rtlCol="0">
            <a:spAutoFit/>
          </a:bodyPr>
          <a:lstStyle/>
          <a:p>
            <a:r>
              <a:rPr lang="en-US" sz="1400" dirty="0"/>
              <a:t>Total noise 300s, 100 samples, 85K</a:t>
            </a:r>
            <a:endParaRPr lang="en-GB" sz="1400" dirty="0"/>
          </a:p>
        </p:txBody>
      </p:sp>
      <p:sp>
        <p:nvSpPr>
          <p:cNvPr id="11" name="TextBox 10">
            <a:extLst>
              <a:ext uri="{FF2B5EF4-FFF2-40B4-BE49-F238E27FC236}">
                <a16:creationId xmlns:a16="http://schemas.microsoft.com/office/drawing/2014/main" id="{F124C4EF-05BF-556A-1A02-36C43C4B9348}"/>
              </a:ext>
            </a:extLst>
          </p:cNvPr>
          <p:cNvSpPr txBox="1"/>
          <p:nvPr/>
        </p:nvSpPr>
        <p:spPr>
          <a:xfrm>
            <a:off x="7200000" y="5940000"/>
            <a:ext cx="3010119" cy="307777"/>
          </a:xfrm>
          <a:prstGeom prst="rect">
            <a:avLst/>
          </a:prstGeom>
          <a:noFill/>
        </p:spPr>
        <p:txBody>
          <a:bodyPr wrap="none" rtlCol="0">
            <a:spAutoFit/>
          </a:bodyPr>
          <a:lstStyle/>
          <a:p>
            <a:r>
              <a:rPr lang="en-US" sz="1400" dirty="0"/>
              <a:t>Total noise 300s, 100 samples, 40K</a:t>
            </a:r>
            <a:endParaRPr lang="en-GB" sz="1400" dirty="0"/>
          </a:p>
        </p:txBody>
      </p:sp>
      <p:pic>
        <p:nvPicPr>
          <p:cNvPr id="6" name="Picture 5">
            <a:extLst>
              <a:ext uri="{FF2B5EF4-FFF2-40B4-BE49-F238E27FC236}">
                <a16:creationId xmlns:a16="http://schemas.microsoft.com/office/drawing/2014/main" id="{146E3C53-7E27-3415-9B24-A4A8FA4D711D}"/>
              </a:ext>
            </a:extLst>
          </p:cNvPr>
          <p:cNvPicPr>
            <a:picLocks noChangeAspect="1"/>
          </p:cNvPicPr>
          <p:nvPr/>
        </p:nvPicPr>
        <p:blipFill>
          <a:blip r:embed="rId3"/>
          <a:stretch>
            <a:fillRect/>
          </a:stretch>
        </p:blipFill>
        <p:spPr>
          <a:xfrm>
            <a:off x="1440000" y="2160000"/>
            <a:ext cx="4322439" cy="3792041"/>
          </a:xfrm>
          <a:prstGeom prst="rect">
            <a:avLst/>
          </a:prstGeom>
        </p:spPr>
      </p:pic>
      <p:pic>
        <p:nvPicPr>
          <p:cNvPr id="12" name="Picture 11">
            <a:extLst>
              <a:ext uri="{FF2B5EF4-FFF2-40B4-BE49-F238E27FC236}">
                <a16:creationId xmlns:a16="http://schemas.microsoft.com/office/drawing/2014/main" id="{9C5A33BE-BB09-455C-2924-6BB57F5EE9D8}"/>
              </a:ext>
            </a:extLst>
          </p:cNvPr>
          <p:cNvPicPr>
            <a:picLocks noChangeAspect="1"/>
          </p:cNvPicPr>
          <p:nvPr/>
        </p:nvPicPr>
        <p:blipFill>
          <a:blip r:embed="rId4"/>
          <a:stretch>
            <a:fillRect/>
          </a:stretch>
        </p:blipFill>
        <p:spPr>
          <a:xfrm>
            <a:off x="6480000" y="2160000"/>
            <a:ext cx="4322439" cy="3798137"/>
          </a:xfrm>
          <a:prstGeom prst="rect">
            <a:avLst/>
          </a:prstGeom>
        </p:spPr>
      </p:pic>
    </p:spTree>
    <p:extLst>
      <p:ext uri="{BB962C8B-B14F-4D97-AF65-F5344CB8AC3E}">
        <p14:creationId xmlns:p14="http://schemas.microsoft.com/office/powerpoint/2010/main" val="3405321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C010D-E994-FC5E-D639-694D57FAB13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9B1AA6A-A105-9C4D-862A-5A85E5820E69}"/>
              </a:ext>
            </a:extLst>
          </p:cNvPr>
          <p:cNvSpPr>
            <a:spLocks noGrp="1"/>
          </p:cNvSpPr>
          <p:nvPr>
            <p:ph type="title"/>
          </p:nvPr>
        </p:nvSpPr>
        <p:spPr>
          <a:xfrm>
            <a:off x="1043502" y="98359"/>
            <a:ext cx="8910639" cy="478333"/>
          </a:xfrm>
        </p:spPr>
        <p:txBody>
          <a:bodyPr/>
          <a:lstStyle/>
          <a:p>
            <a:r>
              <a:rPr lang="en-US" sz="2400" dirty="0"/>
              <a:t>High Contact Resistance Pixels – What are they? </a:t>
            </a:r>
            <a:endParaRPr lang="en-GB" sz="2400" dirty="0"/>
          </a:p>
        </p:txBody>
      </p:sp>
      <p:sp>
        <p:nvSpPr>
          <p:cNvPr id="4" name="Fußzeilenplatzhalter 3">
            <a:extLst>
              <a:ext uri="{FF2B5EF4-FFF2-40B4-BE49-F238E27FC236}">
                <a16:creationId xmlns:a16="http://schemas.microsoft.com/office/drawing/2014/main" id="{7A26A173-E02B-9E89-B081-0E8EE128FAB5}"/>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4F2254E5-F61A-784B-DB30-84437BB8AA0D}"/>
              </a:ext>
            </a:extLst>
          </p:cNvPr>
          <p:cNvSpPr>
            <a:spLocks noGrp="1"/>
          </p:cNvSpPr>
          <p:nvPr>
            <p:ph type="subTitle" sz="quarter" idx="12"/>
          </p:nvPr>
        </p:nvSpPr>
        <p:spPr>
          <a:xfrm>
            <a:off x="988084" y="739565"/>
            <a:ext cx="8910639" cy="285494"/>
          </a:xfrm>
        </p:spPr>
        <p:txBody>
          <a:bodyPr/>
          <a:lstStyle/>
          <a:p>
            <a:r>
              <a:rPr lang="en-GB" dirty="0"/>
              <a:t>High series resistance in Giga Ohms !</a:t>
            </a:r>
          </a:p>
          <a:p>
            <a:endParaRPr lang="en-GB" dirty="0"/>
          </a:p>
        </p:txBody>
      </p:sp>
      <p:sp>
        <p:nvSpPr>
          <p:cNvPr id="10" name="Text Placeholder 2">
            <a:extLst>
              <a:ext uri="{FF2B5EF4-FFF2-40B4-BE49-F238E27FC236}">
                <a16:creationId xmlns:a16="http://schemas.microsoft.com/office/drawing/2014/main" id="{DEC644EB-423B-C271-7215-BC19E33E6288}"/>
              </a:ext>
            </a:extLst>
          </p:cNvPr>
          <p:cNvSpPr>
            <a:spLocks noGrp="1"/>
          </p:cNvSpPr>
          <p:nvPr/>
        </p:nvSpPr>
        <p:spPr>
          <a:xfrm>
            <a:off x="703076" y="1205289"/>
            <a:ext cx="5159376" cy="1351926"/>
          </a:xfrm>
          <a:prstGeom prst="rect">
            <a:avLst/>
          </a:prstGeom>
        </p:spPr>
        <p:txBody>
          <a:bodyPr vert="horz" lIns="0" tIns="0" rIns="0" bIns="0" rtlCol="0">
            <a:normAutofit/>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US" dirty="0"/>
              <a:t>They have high series resistance between the metal contact and the p-type material</a:t>
            </a:r>
          </a:p>
          <a:p>
            <a:pPr marL="458550" lvl="1" indent="-285750"/>
            <a:r>
              <a:rPr lang="en-US" dirty="0"/>
              <a:t>The resistance can be high in giga ohm range!</a:t>
            </a:r>
          </a:p>
        </p:txBody>
      </p:sp>
      <p:sp>
        <p:nvSpPr>
          <p:cNvPr id="6" name="TextBox 5">
            <a:extLst>
              <a:ext uri="{FF2B5EF4-FFF2-40B4-BE49-F238E27FC236}">
                <a16:creationId xmlns:a16="http://schemas.microsoft.com/office/drawing/2014/main" id="{AABD66E0-D491-ED14-5AA7-D60C31A9B668}"/>
              </a:ext>
            </a:extLst>
          </p:cNvPr>
          <p:cNvSpPr txBox="1"/>
          <p:nvPr/>
        </p:nvSpPr>
        <p:spPr>
          <a:xfrm>
            <a:off x="1187450" y="5803900"/>
            <a:ext cx="10370274" cy="523220"/>
          </a:xfrm>
          <a:prstGeom prst="rect">
            <a:avLst/>
          </a:prstGeom>
          <a:noFill/>
        </p:spPr>
        <p:txBody>
          <a:bodyPr wrap="square" rtlCol="0">
            <a:spAutoFit/>
          </a:bodyPr>
          <a:lstStyle/>
          <a:p>
            <a:pPr algn="r"/>
            <a:r>
              <a:rPr lang="en-US" sz="1400" dirty="0">
                <a:solidFill>
                  <a:schemeClr val="tx2"/>
                </a:solidFill>
              </a:rPr>
              <a:t>Eric Piquette, Effect of contact resistance on shortwave infrared focal plane array noise, </a:t>
            </a:r>
            <a:r>
              <a:rPr lang="en-GB" sz="1400" dirty="0">
                <a:solidFill>
                  <a:schemeClr val="tx2"/>
                </a:solidFill>
              </a:rPr>
              <a:t>Journal of Electronic Materials (2024) 53:5858-5864,</a:t>
            </a:r>
            <a:r>
              <a:rPr lang="en-GB" sz="1400" dirty="0"/>
              <a:t> </a:t>
            </a:r>
            <a:r>
              <a:rPr lang="en-GB" sz="1400" dirty="0">
                <a:solidFill>
                  <a:schemeClr val="tx2"/>
                </a:solidFill>
                <a:hlinkClick r:id="rId3">
                  <a:extLst>
                    <a:ext uri="{A12FA001-AC4F-418D-AE19-62706E023703}">
                      <ahyp:hlinkClr xmlns:ahyp="http://schemas.microsoft.com/office/drawing/2018/hyperlinkcolor" val="tx"/>
                    </a:ext>
                  </a:extLst>
                </a:hlinkClick>
              </a:rPr>
              <a:t>https://doi.org/10.1007/s11664-024-11296-2</a:t>
            </a:r>
            <a:endParaRPr lang="en-GB" sz="1400" dirty="0">
              <a:solidFill>
                <a:schemeClr val="tx2"/>
              </a:solidFill>
            </a:endParaRPr>
          </a:p>
        </p:txBody>
      </p:sp>
      <p:pic>
        <p:nvPicPr>
          <p:cNvPr id="13" name="Picture 12">
            <a:extLst>
              <a:ext uri="{FF2B5EF4-FFF2-40B4-BE49-F238E27FC236}">
                <a16:creationId xmlns:a16="http://schemas.microsoft.com/office/drawing/2014/main" id="{36200331-751D-DC7D-AAF3-F9DF1A57A6C3}"/>
              </a:ext>
            </a:extLst>
          </p:cNvPr>
          <p:cNvPicPr>
            <a:picLocks noChangeAspect="1"/>
          </p:cNvPicPr>
          <p:nvPr/>
        </p:nvPicPr>
        <p:blipFill>
          <a:blip r:embed="rId4"/>
          <a:stretch>
            <a:fillRect/>
          </a:stretch>
        </p:blipFill>
        <p:spPr>
          <a:xfrm>
            <a:off x="6581725" y="1626104"/>
            <a:ext cx="4320000" cy="1862222"/>
          </a:xfrm>
          <a:prstGeom prst="rect">
            <a:avLst/>
          </a:prstGeom>
        </p:spPr>
      </p:pic>
      <p:sp>
        <p:nvSpPr>
          <p:cNvPr id="14" name="TextBox 13">
            <a:extLst>
              <a:ext uri="{FF2B5EF4-FFF2-40B4-BE49-F238E27FC236}">
                <a16:creationId xmlns:a16="http://schemas.microsoft.com/office/drawing/2014/main" id="{DDAD65CB-2FDD-A2B7-1508-B07D8413BDFE}"/>
              </a:ext>
            </a:extLst>
          </p:cNvPr>
          <p:cNvSpPr txBox="1"/>
          <p:nvPr/>
        </p:nvSpPr>
        <p:spPr>
          <a:xfrm>
            <a:off x="6488758" y="4857051"/>
            <a:ext cx="4351769" cy="307777"/>
          </a:xfrm>
          <a:prstGeom prst="rect">
            <a:avLst/>
          </a:prstGeom>
          <a:noFill/>
        </p:spPr>
        <p:txBody>
          <a:bodyPr wrap="none" rtlCol="0">
            <a:spAutoFit/>
          </a:bodyPr>
          <a:lstStyle/>
          <a:p>
            <a:r>
              <a:rPr lang="en-GB" sz="1400" dirty="0">
                <a:solidFill>
                  <a:schemeClr val="tx2"/>
                </a:solidFill>
              </a:rPr>
              <a:t>Courtesy – Eric Piquette, Teledyne Imaging Systems</a:t>
            </a:r>
          </a:p>
        </p:txBody>
      </p:sp>
      <p:pic>
        <p:nvPicPr>
          <p:cNvPr id="7" name="Picture 6">
            <a:extLst>
              <a:ext uri="{FF2B5EF4-FFF2-40B4-BE49-F238E27FC236}">
                <a16:creationId xmlns:a16="http://schemas.microsoft.com/office/drawing/2014/main" id="{7A1E72CF-C7D6-F985-52EE-23C05B981ED6}"/>
              </a:ext>
            </a:extLst>
          </p:cNvPr>
          <p:cNvPicPr>
            <a:picLocks noChangeAspect="1"/>
          </p:cNvPicPr>
          <p:nvPr/>
        </p:nvPicPr>
        <p:blipFill>
          <a:blip r:embed="rId5"/>
          <a:stretch>
            <a:fillRect/>
          </a:stretch>
        </p:blipFill>
        <p:spPr>
          <a:xfrm>
            <a:off x="6581725" y="3793946"/>
            <a:ext cx="4320000" cy="960542"/>
          </a:xfrm>
          <a:prstGeom prst="rect">
            <a:avLst/>
          </a:prstGeom>
        </p:spPr>
      </p:pic>
      <p:pic>
        <p:nvPicPr>
          <p:cNvPr id="8" name="Picture 7" descr="A graph of a line graph&#10;&#10;AI-generated content may be incorrect.">
            <a:extLst>
              <a:ext uri="{FF2B5EF4-FFF2-40B4-BE49-F238E27FC236}">
                <a16:creationId xmlns:a16="http://schemas.microsoft.com/office/drawing/2014/main" id="{66778B84-C72A-EE28-AC43-FFB34A2A666D}"/>
              </a:ext>
            </a:extLst>
          </p:cNvPr>
          <p:cNvPicPr>
            <a:picLocks noChangeAspect="1"/>
          </p:cNvPicPr>
          <p:nvPr/>
        </p:nvPicPr>
        <p:blipFill>
          <a:blip r:embed="rId6"/>
          <a:stretch>
            <a:fillRect/>
          </a:stretch>
        </p:blipFill>
        <p:spPr>
          <a:xfrm>
            <a:off x="1457163" y="2495176"/>
            <a:ext cx="4153113" cy="2921150"/>
          </a:xfrm>
          <a:prstGeom prst="rect">
            <a:avLst/>
          </a:prstGeom>
        </p:spPr>
      </p:pic>
    </p:spTree>
    <p:extLst>
      <p:ext uri="{BB962C8B-B14F-4D97-AF65-F5344CB8AC3E}">
        <p14:creationId xmlns:p14="http://schemas.microsoft.com/office/powerpoint/2010/main" val="2234170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02DC2-ACCE-48AD-F88C-1D04C2250B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634A1EF-02DA-AC39-1A5D-35118C486298}"/>
              </a:ext>
            </a:extLst>
          </p:cNvPr>
          <p:cNvSpPr>
            <a:spLocks noGrp="1"/>
          </p:cNvSpPr>
          <p:nvPr>
            <p:ph type="title"/>
          </p:nvPr>
        </p:nvSpPr>
        <p:spPr>
          <a:xfrm>
            <a:off x="2139990" y="51330"/>
            <a:ext cx="8910639" cy="419725"/>
          </a:xfrm>
        </p:spPr>
        <p:txBody>
          <a:bodyPr/>
          <a:lstStyle/>
          <a:p>
            <a:r>
              <a:rPr lang="en-US" sz="2400" dirty="0"/>
              <a:t>Effects of High Contact Resistance Pixels</a:t>
            </a:r>
            <a:endParaRPr lang="en-GB" sz="2400" dirty="0"/>
          </a:p>
        </p:txBody>
      </p:sp>
      <p:sp>
        <p:nvSpPr>
          <p:cNvPr id="4" name="Fußzeilenplatzhalter 3">
            <a:extLst>
              <a:ext uri="{FF2B5EF4-FFF2-40B4-BE49-F238E27FC236}">
                <a16:creationId xmlns:a16="http://schemas.microsoft.com/office/drawing/2014/main" id="{53E51A1B-3BB1-AA73-BE17-FE9BA122207A}"/>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2288A65D-19BB-632F-8E37-8818CA683FB1}"/>
              </a:ext>
            </a:extLst>
          </p:cNvPr>
          <p:cNvSpPr>
            <a:spLocks noGrp="1"/>
          </p:cNvSpPr>
          <p:nvPr>
            <p:ph type="subTitle" sz="quarter" idx="12"/>
          </p:nvPr>
        </p:nvSpPr>
        <p:spPr>
          <a:xfrm>
            <a:off x="1307119" y="980402"/>
            <a:ext cx="8910639" cy="285494"/>
          </a:xfrm>
        </p:spPr>
        <p:txBody>
          <a:bodyPr/>
          <a:lstStyle/>
          <a:p>
            <a:r>
              <a:rPr lang="en-GB" dirty="0"/>
              <a:t>High contact resistance pixels show up as low CDS noise but high UTR noise !</a:t>
            </a:r>
          </a:p>
          <a:p>
            <a:endParaRPr lang="en-GB" dirty="0"/>
          </a:p>
        </p:txBody>
      </p:sp>
      <p:sp>
        <p:nvSpPr>
          <p:cNvPr id="10" name="Text Placeholder 2">
            <a:extLst>
              <a:ext uri="{FF2B5EF4-FFF2-40B4-BE49-F238E27FC236}">
                <a16:creationId xmlns:a16="http://schemas.microsoft.com/office/drawing/2014/main" id="{20CD9052-00CE-0A9B-5691-746B2FF0BF40}"/>
              </a:ext>
            </a:extLst>
          </p:cNvPr>
          <p:cNvSpPr>
            <a:spLocks noGrp="1"/>
          </p:cNvSpPr>
          <p:nvPr/>
        </p:nvSpPr>
        <p:spPr>
          <a:xfrm>
            <a:off x="1307119" y="1481231"/>
            <a:ext cx="10219056" cy="365129"/>
          </a:xfrm>
          <a:prstGeom prst="rect">
            <a:avLst/>
          </a:prstGeom>
        </p:spPr>
        <p:txBody>
          <a:bodyPr vert="horz" lIns="0" tIns="0" rIns="0" bIns="0" rtlCol="0">
            <a:normAutofit/>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US" dirty="0"/>
              <a:t>Low CDS noise, but high UTR noise -  SG23930 (Rev. B ROIC)</a:t>
            </a:r>
          </a:p>
          <a:p>
            <a:pPr marL="458550" lvl="1" indent="-285750"/>
            <a:endParaRPr lang="en-US" dirty="0"/>
          </a:p>
          <a:p>
            <a:pPr marL="458550" lvl="1" indent="-285750"/>
            <a:endParaRPr lang="en-US" dirty="0"/>
          </a:p>
        </p:txBody>
      </p:sp>
      <p:sp>
        <p:nvSpPr>
          <p:cNvPr id="9" name="TextBox 8">
            <a:extLst>
              <a:ext uri="{FF2B5EF4-FFF2-40B4-BE49-F238E27FC236}">
                <a16:creationId xmlns:a16="http://schemas.microsoft.com/office/drawing/2014/main" id="{BFC9EBCE-E20F-8D33-3EEB-A83569BFC1FA}"/>
              </a:ext>
            </a:extLst>
          </p:cNvPr>
          <p:cNvSpPr txBox="1"/>
          <p:nvPr/>
        </p:nvSpPr>
        <p:spPr>
          <a:xfrm>
            <a:off x="2462028" y="5976760"/>
            <a:ext cx="2275944" cy="307777"/>
          </a:xfrm>
          <a:prstGeom prst="rect">
            <a:avLst/>
          </a:prstGeom>
          <a:noFill/>
        </p:spPr>
        <p:txBody>
          <a:bodyPr wrap="none" rtlCol="0">
            <a:spAutoFit/>
          </a:bodyPr>
          <a:lstStyle/>
          <a:p>
            <a:r>
              <a:rPr lang="en-US" sz="1400" dirty="0"/>
              <a:t>Temporal CDS Noise, 85K</a:t>
            </a:r>
            <a:endParaRPr lang="en-GB" sz="1400" dirty="0"/>
          </a:p>
        </p:txBody>
      </p:sp>
      <p:sp>
        <p:nvSpPr>
          <p:cNvPr id="11" name="TextBox 10">
            <a:extLst>
              <a:ext uri="{FF2B5EF4-FFF2-40B4-BE49-F238E27FC236}">
                <a16:creationId xmlns:a16="http://schemas.microsoft.com/office/drawing/2014/main" id="{654E65A6-4160-9F92-8FFE-AA537131DF43}"/>
              </a:ext>
            </a:extLst>
          </p:cNvPr>
          <p:cNvSpPr txBox="1"/>
          <p:nvPr/>
        </p:nvSpPr>
        <p:spPr>
          <a:xfrm>
            <a:off x="6792040" y="5976760"/>
            <a:ext cx="3866123" cy="307777"/>
          </a:xfrm>
          <a:prstGeom prst="rect">
            <a:avLst/>
          </a:prstGeom>
          <a:noFill/>
        </p:spPr>
        <p:txBody>
          <a:bodyPr wrap="none" rtlCol="0">
            <a:spAutoFit/>
          </a:bodyPr>
          <a:lstStyle/>
          <a:p>
            <a:r>
              <a:rPr lang="en-US" sz="1400" dirty="0"/>
              <a:t>Temporal UTR Noise, 300s, 100 samples, 40K</a:t>
            </a:r>
            <a:endParaRPr lang="en-GB" sz="1400" dirty="0"/>
          </a:p>
        </p:txBody>
      </p:sp>
      <p:pic>
        <p:nvPicPr>
          <p:cNvPr id="3" name="Picture 2">
            <a:extLst>
              <a:ext uri="{FF2B5EF4-FFF2-40B4-BE49-F238E27FC236}">
                <a16:creationId xmlns:a16="http://schemas.microsoft.com/office/drawing/2014/main" id="{7A829217-0B77-559B-0C5B-C05F117E8328}"/>
              </a:ext>
            </a:extLst>
          </p:cNvPr>
          <p:cNvPicPr>
            <a:picLocks noChangeAspect="1"/>
          </p:cNvPicPr>
          <p:nvPr/>
        </p:nvPicPr>
        <p:blipFill>
          <a:blip r:embed="rId3"/>
          <a:stretch>
            <a:fillRect/>
          </a:stretch>
        </p:blipFill>
        <p:spPr>
          <a:xfrm>
            <a:off x="1440000" y="2160000"/>
            <a:ext cx="4322439" cy="3792041"/>
          </a:xfrm>
          <a:prstGeom prst="rect">
            <a:avLst/>
          </a:prstGeom>
        </p:spPr>
      </p:pic>
      <p:pic>
        <p:nvPicPr>
          <p:cNvPr id="6" name="Picture 5">
            <a:extLst>
              <a:ext uri="{FF2B5EF4-FFF2-40B4-BE49-F238E27FC236}">
                <a16:creationId xmlns:a16="http://schemas.microsoft.com/office/drawing/2014/main" id="{B83A23C2-2A03-F3DF-49EF-039836FEDDE0}"/>
              </a:ext>
            </a:extLst>
          </p:cNvPr>
          <p:cNvPicPr>
            <a:picLocks noChangeAspect="1"/>
          </p:cNvPicPr>
          <p:nvPr/>
        </p:nvPicPr>
        <p:blipFill>
          <a:blip r:embed="rId4"/>
          <a:stretch>
            <a:fillRect/>
          </a:stretch>
        </p:blipFill>
        <p:spPr>
          <a:xfrm>
            <a:off x="6480000" y="2160000"/>
            <a:ext cx="4322439" cy="3792041"/>
          </a:xfrm>
          <a:prstGeom prst="rect">
            <a:avLst/>
          </a:prstGeom>
        </p:spPr>
      </p:pic>
    </p:spTree>
    <p:extLst>
      <p:ext uri="{BB962C8B-B14F-4D97-AF65-F5344CB8AC3E}">
        <p14:creationId xmlns:p14="http://schemas.microsoft.com/office/powerpoint/2010/main" val="1956580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F8C2E-83DC-E3F6-87EB-8E5D31DBCEE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00BF787-FD0C-1D9A-90CD-BF404D8E1E34}"/>
              </a:ext>
            </a:extLst>
          </p:cNvPr>
          <p:cNvSpPr>
            <a:spLocks noGrp="1"/>
          </p:cNvSpPr>
          <p:nvPr>
            <p:ph type="title"/>
          </p:nvPr>
        </p:nvSpPr>
        <p:spPr>
          <a:xfrm>
            <a:off x="1170172" y="221625"/>
            <a:ext cx="8910639" cy="352349"/>
          </a:xfrm>
        </p:spPr>
        <p:txBody>
          <a:bodyPr/>
          <a:lstStyle/>
          <a:p>
            <a:r>
              <a:rPr lang="en-US" sz="2400" dirty="0"/>
              <a:t>Effects of High Contact Resistance Pixels with Temperature </a:t>
            </a:r>
            <a:endParaRPr lang="en-GB" sz="2400" dirty="0"/>
          </a:p>
        </p:txBody>
      </p:sp>
      <p:sp>
        <p:nvSpPr>
          <p:cNvPr id="4" name="Fußzeilenplatzhalter 3">
            <a:extLst>
              <a:ext uri="{FF2B5EF4-FFF2-40B4-BE49-F238E27FC236}">
                <a16:creationId xmlns:a16="http://schemas.microsoft.com/office/drawing/2014/main" id="{3D64CDC0-C5BD-D49C-E9FF-1548EB7DC2BF}"/>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15" name="TextBox 14">
            <a:extLst>
              <a:ext uri="{FF2B5EF4-FFF2-40B4-BE49-F238E27FC236}">
                <a16:creationId xmlns:a16="http://schemas.microsoft.com/office/drawing/2014/main" id="{9EC6D47C-7893-15D3-749E-47ADB2960E44}"/>
              </a:ext>
            </a:extLst>
          </p:cNvPr>
          <p:cNvSpPr txBox="1"/>
          <p:nvPr/>
        </p:nvSpPr>
        <p:spPr>
          <a:xfrm>
            <a:off x="6254946" y="5760778"/>
            <a:ext cx="750526" cy="461665"/>
          </a:xfrm>
          <a:prstGeom prst="rect">
            <a:avLst/>
          </a:prstGeom>
          <a:noFill/>
        </p:spPr>
        <p:txBody>
          <a:bodyPr wrap="none" rtlCol="0">
            <a:spAutoFit/>
          </a:bodyPr>
          <a:lstStyle/>
          <a:p>
            <a:r>
              <a:rPr lang="en-US" sz="2400" b="1" dirty="0"/>
              <a:t>40K</a:t>
            </a:r>
            <a:endParaRPr lang="en-GB" sz="2400" b="1" dirty="0"/>
          </a:p>
        </p:txBody>
      </p:sp>
      <p:sp>
        <p:nvSpPr>
          <p:cNvPr id="18" name="TextBox 17">
            <a:extLst>
              <a:ext uri="{FF2B5EF4-FFF2-40B4-BE49-F238E27FC236}">
                <a16:creationId xmlns:a16="http://schemas.microsoft.com/office/drawing/2014/main" id="{85F34961-6EAC-DB19-21B3-E04A29BABEA2}"/>
              </a:ext>
            </a:extLst>
          </p:cNvPr>
          <p:cNvSpPr txBox="1"/>
          <p:nvPr/>
        </p:nvSpPr>
        <p:spPr>
          <a:xfrm>
            <a:off x="6254946" y="5765771"/>
            <a:ext cx="750526" cy="461665"/>
          </a:xfrm>
          <a:prstGeom prst="rect">
            <a:avLst/>
          </a:prstGeom>
          <a:noFill/>
        </p:spPr>
        <p:txBody>
          <a:bodyPr wrap="none" rtlCol="0">
            <a:spAutoFit/>
          </a:bodyPr>
          <a:lstStyle/>
          <a:p>
            <a:r>
              <a:rPr lang="en-US" sz="2400" b="1" dirty="0"/>
              <a:t>45K</a:t>
            </a:r>
            <a:endParaRPr lang="en-GB" sz="2400" b="1" dirty="0"/>
          </a:p>
        </p:txBody>
      </p:sp>
      <p:sp>
        <p:nvSpPr>
          <p:cNvPr id="21" name="TextBox 20">
            <a:extLst>
              <a:ext uri="{FF2B5EF4-FFF2-40B4-BE49-F238E27FC236}">
                <a16:creationId xmlns:a16="http://schemas.microsoft.com/office/drawing/2014/main" id="{B8228338-3BA8-097A-9515-587207224F15}"/>
              </a:ext>
            </a:extLst>
          </p:cNvPr>
          <p:cNvSpPr txBox="1"/>
          <p:nvPr/>
        </p:nvSpPr>
        <p:spPr>
          <a:xfrm>
            <a:off x="6254946" y="5769541"/>
            <a:ext cx="750526" cy="461665"/>
          </a:xfrm>
          <a:prstGeom prst="rect">
            <a:avLst/>
          </a:prstGeom>
          <a:noFill/>
        </p:spPr>
        <p:txBody>
          <a:bodyPr wrap="none" rtlCol="0">
            <a:spAutoFit/>
          </a:bodyPr>
          <a:lstStyle/>
          <a:p>
            <a:r>
              <a:rPr lang="en-US" sz="2400" b="1" dirty="0"/>
              <a:t>60K</a:t>
            </a:r>
            <a:endParaRPr lang="en-GB" sz="2400" b="1" dirty="0"/>
          </a:p>
        </p:txBody>
      </p:sp>
      <p:sp>
        <p:nvSpPr>
          <p:cNvPr id="24" name="TextBox 23">
            <a:extLst>
              <a:ext uri="{FF2B5EF4-FFF2-40B4-BE49-F238E27FC236}">
                <a16:creationId xmlns:a16="http://schemas.microsoft.com/office/drawing/2014/main" id="{C7089FA4-6415-DBE2-27E4-6CF078C4C657}"/>
              </a:ext>
            </a:extLst>
          </p:cNvPr>
          <p:cNvSpPr txBox="1"/>
          <p:nvPr/>
        </p:nvSpPr>
        <p:spPr>
          <a:xfrm>
            <a:off x="6254946" y="5760771"/>
            <a:ext cx="750526" cy="461665"/>
          </a:xfrm>
          <a:prstGeom prst="rect">
            <a:avLst/>
          </a:prstGeom>
          <a:noFill/>
        </p:spPr>
        <p:txBody>
          <a:bodyPr wrap="none" rtlCol="0">
            <a:spAutoFit/>
          </a:bodyPr>
          <a:lstStyle/>
          <a:p>
            <a:r>
              <a:rPr lang="en-US" sz="2400" b="1" dirty="0"/>
              <a:t>80K</a:t>
            </a:r>
            <a:endParaRPr lang="en-GB" sz="2400" b="1" dirty="0"/>
          </a:p>
        </p:txBody>
      </p:sp>
      <p:sp>
        <p:nvSpPr>
          <p:cNvPr id="27" name="TextBox 26">
            <a:extLst>
              <a:ext uri="{FF2B5EF4-FFF2-40B4-BE49-F238E27FC236}">
                <a16:creationId xmlns:a16="http://schemas.microsoft.com/office/drawing/2014/main" id="{BB1B055A-6CEA-5C8B-1289-7F495780DC19}"/>
              </a:ext>
            </a:extLst>
          </p:cNvPr>
          <p:cNvSpPr txBox="1"/>
          <p:nvPr/>
        </p:nvSpPr>
        <p:spPr>
          <a:xfrm>
            <a:off x="6254946" y="5778406"/>
            <a:ext cx="750526" cy="461665"/>
          </a:xfrm>
          <a:prstGeom prst="rect">
            <a:avLst/>
          </a:prstGeom>
          <a:noFill/>
        </p:spPr>
        <p:txBody>
          <a:bodyPr wrap="none" rtlCol="0">
            <a:spAutoFit/>
          </a:bodyPr>
          <a:lstStyle/>
          <a:p>
            <a:r>
              <a:rPr lang="en-US" sz="2400" b="1" dirty="0"/>
              <a:t>85K</a:t>
            </a:r>
            <a:endParaRPr lang="en-GB" sz="2400" b="1" dirty="0"/>
          </a:p>
        </p:txBody>
      </p:sp>
      <p:pic>
        <p:nvPicPr>
          <p:cNvPr id="14" name="Picture 13" descr="A grey square with white dots&#10;&#10;AI-generated content may be incorrect.">
            <a:extLst>
              <a:ext uri="{FF2B5EF4-FFF2-40B4-BE49-F238E27FC236}">
                <a16:creationId xmlns:a16="http://schemas.microsoft.com/office/drawing/2014/main" id="{B4D69B10-6666-3049-BAF2-B1BA9615FDED}"/>
              </a:ext>
            </a:extLst>
          </p:cNvPr>
          <p:cNvPicPr>
            <a:picLocks noChangeAspect="1"/>
          </p:cNvPicPr>
          <p:nvPr/>
        </p:nvPicPr>
        <p:blipFill>
          <a:blip r:embed="rId3"/>
          <a:stretch>
            <a:fillRect/>
          </a:stretch>
        </p:blipFill>
        <p:spPr>
          <a:xfrm>
            <a:off x="4204830" y="959613"/>
            <a:ext cx="4819704" cy="4796165"/>
          </a:xfrm>
          <a:prstGeom prst="rect">
            <a:avLst/>
          </a:prstGeom>
        </p:spPr>
      </p:pic>
      <p:pic>
        <p:nvPicPr>
          <p:cNvPr id="17" name="Picture 16" descr="A grey square with a black border&#10;&#10;AI-generated content may be incorrect.">
            <a:extLst>
              <a:ext uri="{FF2B5EF4-FFF2-40B4-BE49-F238E27FC236}">
                <a16:creationId xmlns:a16="http://schemas.microsoft.com/office/drawing/2014/main" id="{3D7E1E18-EB72-2EFA-41D4-95D52EECE6F9}"/>
              </a:ext>
            </a:extLst>
          </p:cNvPr>
          <p:cNvPicPr>
            <a:picLocks noChangeAspect="1"/>
          </p:cNvPicPr>
          <p:nvPr/>
        </p:nvPicPr>
        <p:blipFill>
          <a:blip r:embed="rId4"/>
          <a:stretch>
            <a:fillRect/>
          </a:stretch>
        </p:blipFill>
        <p:spPr>
          <a:xfrm>
            <a:off x="4204830" y="947054"/>
            <a:ext cx="4796165" cy="4796165"/>
          </a:xfrm>
          <a:prstGeom prst="rect">
            <a:avLst/>
          </a:prstGeom>
        </p:spPr>
      </p:pic>
      <p:pic>
        <p:nvPicPr>
          <p:cNvPr id="20" name="Picture 19" descr="A grey square with black lines&#10;&#10;AI-generated content may be incorrect.">
            <a:extLst>
              <a:ext uri="{FF2B5EF4-FFF2-40B4-BE49-F238E27FC236}">
                <a16:creationId xmlns:a16="http://schemas.microsoft.com/office/drawing/2014/main" id="{333039E8-2E2F-CDEE-6323-9EAB47D2FB7B}"/>
              </a:ext>
            </a:extLst>
          </p:cNvPr>
          <p:cNvPicPr>
            <a:picLocks noChangeAspect="1"/>
          </p:cNvPicPr>
          <p:nvPr/>
        </p:nvPicPr>
        <p:blipFill>
          <a:blip r:embed="rId5"/>
          <a:stretch>
            <a:fillRect/>
          </a:stretch>
        </p:blipFill>
        <p:spPr>
          <a:xfrm>
            <a:off x="4196018" y="953935"/>
            <a:ext cx="4813787" cy="4796165"/>
          </a:xfrm>
          <a:prstGeom prst="rect">
            <a:avLst/>
          </a:prstGeom>
        </p:spPr>
      </p:pic>
      <p:pic>
        <p:nvPicPr>
          <p:cNvPr id="23" name="Picture 22" descr="A close-up of a grey square&#10;&#10;AI-generated content may be incorrect.">
            <a:extLst>
              <a:ext uri="{FF2B5EF4-FFF2-40B4-BE49-F238E27FC236}">
                <a16:creationId xmlns:a16="http://schemas.microsoft.com/office/drawing/2014/main" id="{60EEBCD4-CD99-EBA5-6007-86AB2762CC94}"/>
              </a:ext>
            </a:extLst>
          </p:cNvPr>
          <p:cNvPicPr>
            <a:picLocks noChangeAspect="1"/>
          </p:cNvPicPr>
          <p:nvPr/>
        </p:nvPicPr>
        <p:blipFill>
          <a:blip r:embed="rId6"/>
          <a:stretch>
            <a:fillRect/>
          </a:stretch>
        </p:blipFill>
        <p:spPr>
          <a:xfrm>
            <a:off x="4181289" y="962726"/>
            <a:ext cx="4807861" cy="4778581"/>
          </a:xfrm>
          <a:prstGeom prst="rect">
            <a:avLst/>
          </a:prstGeom>
        </p:spPr>
      </p:pic>
      <p:pic>
        <p:nvPicPr>
          <p:cNvPr id="26" name="Picture 25" descr="A grey square with white specks&#10;&#10;AI-generated content may be incorrect.">
            <a:extLst>
              <a:ext uri="{FF2B5EF4-FFF2-40B4-BE49-F238E27FC236}">
                <a16:creationId xmlns:a16="http://schemas.microsoft.com/office/drawing/2014/main" id="{ABDA41BD-1D7B-1813-F72E-B7902FB798F7}"/>
              </a:ext>
            </a:extLst>
          </p:cNvPr>
          <p:cNvPicPr>
            <a:picLocks noChangeAspect="1"/>
          </p:cNvPicPr>
          <p:nvPr/>
        </p:nvPicPr>
        <p:blipFill>
          <a:blip r:embed="rId7"/>
          <a:stretch>
            <a:fillRect/>
          </a:stretch>
        </p:blipFill>
        <p:spPr>
          <a:xfrm>
            <a:off x="4176244" y="931307"/>
            <a:ext cx="4813787" cy="4796133"/>
          </a:xfrm>
          <a:prstGeom prst="rect">
            <a:avLst/>
          </a:prstGeom>
        </p:spPr>
      </p:pic>
      <p:sp>
        <p:nvSpPr>
          <p:cNvPr id="3" name="TextBox 2">
            <a:extLst>
              <a:ext uri="{FF2B5EF4-FFF2-40B4-BE49-F238E27FC236}">
                <a16:creationId xmlns:a16="http://schemas.microsoft.com/office/drawing/2014/main" id="{4C493D8B-A7F5-B61C-A896-019740985CBB}"/>
              </a:ext>
            </a:extLst>
          </p:cNvPr>
          <p:cNvSpPr txBox="1"/>
          <p:nvPr/>
        </p:nvSpPr>
        <p:spPr>
          <a:xfrm>
            <a:off x="1578634" y="2941608"/>
            <a:ext cx="2428870" cy="646331"/>
          </a:xfrm>
          <a:prstGeom prst="rect">
            <a:avLst/>
          </a:prstGeom>
          <a:noFill/>
        </p:spPr>
        <p:txBody>
          <a:bodyPr wrap="none" rtlCol="0">
            <a:spAutoFit/>
          </a:bodyPr>
          <a:lstStyle/>
          <a:p>
            <a:r>
              <a:rPr lang="en-US" dirty="0"/>
              <a:t>2-D Noise maps</a:t>
            </a:r>
          </a:p>
          <a:p>
            <a:r>
              <a:rPr lang="en-US" dirty="0"/>
              <a:t>of H4RG-15 detectors</a:t>
            </a:r>
            <a:endParaRPr lang="en-GB" dirty="0"/>
          </a:p>
        </p:txBody>
      </p:sp>
      <p:cxnSp>
        <p:nvCxnSpPr>
          <p:cNvPr id="6" name="Straight Arrow Connector 5">
            <a:extLst>
              <a:ext uri="{FF2B5EF4-FFF2-40B4-BE49-F238E27FC236}">
                <a16:creationId xmlns:a16="http://schemas.microsoft.com/office/drawing/2014/main" id="{A8D69EFB-1A81-8662-47B9-27CD959893BC}"/>
              </a:ext>
            </a:extLst>
          </p:cNvPr>
          <p:cNvCxnSpPr/>
          <p:nvPr/>
        </p:nvCxnSpPr>
        <p:spPr>
          <a:xfrm flipH="1">
            <a:off x="8721306" y="1984075"/>
            <a:ext cx="102654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C9B04F5-0696-92E3-3844-2CC50984ADE5}"/>
              </a:ext>
            </a:extLst>
          </p:cNvPr>
          <p:cNvSpPr txBox="1"/>
          <p:nvPr/>
        </p:nvSpPr>
        <p:spPr>
          <a:xfrm>
            <a:off x="9834113" y="1799409"/>
            <a:ext cx="2185214" cy="369332"/>
          </a:xfrm>
          <a:prstGeom prst="rect">
            <a:avLst/>
          </a:prstGeom>
          <a:noFill/>
        </p:spPr>
        <p:txBody>
          <a:bodyPr wrap="none" rtlCol="0">
            <a:spAutoFit/>
          </a:bodyPr>
          <a:lstStyle/>
          <a:p>
            <a:r>
              <a:rPr lang="en-US" dirty="0"/>
              <a:t>Higher noise region</a:t>
            </a:r>
            <a:endParaRPr lang="en-GB" dirty="0"/>
          </a:p>
        </p:txBody>
      </p:sp>
    </p:spTree>
    <p:extLst>
      <p:ext uri="{BB962C8B-B14F-4D97-AF65-F5344CB8AC3E}">
        <p14:creationId xmlns:p14="http://schemas.microsoft.com/office/powerpoint/2010/main" val="151404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9"/>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2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xit" presetSubtype="0" fill="hold" grpId="1" nodeType="withEffect">
                                  <p:stCondLst>
                                    <p:cond delay="0"/>
                                  </p:stCondLst>
                                  <p:childTnLst>
                                    <p:set>
                                      <p:cBhvr>
                                        <p:cTn id="38"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8" grpId="0"/>
      <p:bldP spid="18" grpId="1"/>
      <p:bldP spid="21" grpId="0"/>
      <p:bldP spid="21" grpId="1"/>
      <p:bldP spid="24" grpId="0"/>
      <p:bldP spid="24" grpId="1"/>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F6C02-F149-7DB9-4805-AB02999C7257}"/>
              </a:ext>
            </a:extLst>
          </p:cNvPr>
          <p:cNvSpPr>
            <a:spLocks noGrp="1"/>
          </p:cNvSpPr>
          <p:nvPr>
            <p:ph type="title"/>
          </p:nvPr>
        </p:nvSpPr>
        <p:spPr>
          <a:xfrm>
            <a:off x="1946026" y="22139"/>
            <a:ext cx="8910639" cy="556967"/>
          </a:xfrm>
        </p:spPr>
        <p:txBody>
          <a:bodyPr/>
          <a:lstStyle/>
          <a:p>
            <a:r>
              <a:rPr lang="en-US" sz="2400" dirty="0"/>
              <a:t>ELT first and second generation instruments</a:t>
            </a:r>
            <a:endParaRPr lang="en-GB" sz="2400" dirty="0"/>
          </a:p>
        </p:txBody>
      </p:sp>
      <p:sp>
        <p:nvSpPr>
          <p:cNvPr id="3" name="Textplatzhalter 2">
            <a:extLst>
              <a:ext uri="{FF2B5EF4-FFF2-40B4-BE49-F238E27FC236}">
                <a16:creationId xmlns:a16="http://schemas.microsoft.com/office/drawing/2014/main" id="{32635303-3318-D0D1-F7E5-039104F32D28}"/>
              </a:ext>
            </a:extLst>
          </p:cNvPr>
          <p:cNvSpPr>
            <a:spLocks noGrp="1"/>
          </p:cNvSpPr>
          <p:nvPr>
            <p:ph type="body" sz="quarter" idx="13"/>
          </p:nvPr>
        </p:nvSpPr>
        <p:spPr>
          <a:xfrm>
            <a:off x="273132" y="1191659"/>
            <a:ext cx="11245933" cy="4052213"/>
          </a:xfrm>
        </p:spPr>
        <p:txBody>
          <a:bodyPr>
            <a:normAutofit/>
          </a:bodyPr>
          <a:lstStyle/>
          <a:p>
            <a:pPr lvl="1"/>
            <a:r>
              <a:rPr lang="en-GB" b="1" dirty="0">
                <a:solidFill>
                  <a:schemeClr val="tx2"/>
                </a:solidFill>
              </a:rPr>
              <a:t>MICADO</a:t>
            </a:r>
            <a:r>
              <a:rPr lang="en-GB" dirty="0"/>
              <a:t> – Imager/Spectrometer – details to follow, first light instrument (9xH4RG, 1-2.5 um) – </a:t>
            </a:r>
            <a:r>
              <a:rPr lang="en-GB" dirty="0">
                <a:solidFill>
                  <a:srgbClr val="FF0000"/>
                </a:solidFill>
              </a:rPr>
              <a:t>Focus on this</a:t>
            </a:r>
          </a:p>
          <a:p>
            <a:pPr lvl="1"/>
            <a:r>
              <a:rPr lang="en-GB" b="1" dirty="0">
                <a:solidFill>
                  <a:schemeClr val="tx2"/>
                </a:solidFill>
              </a:rPr>
              <a:t>HARMONI</a:t>
            </a:r>
            <a:r>
              <a:rPr lang="en-GB" dirty="0"/>
              <a:t> – Integral Field Spectrometer, first light instrument but being rescoped and delayed (9 x H4RG, 1-2.5 um)</a:t>
            </a:r>
          </a:p>
          <a:p>
            <a:pPr lvl="1"/>
            <a:r>
              <a:rPr lang="en-GB" b="1" dirty="0">
                <a:solidFill>
                  <a:schemeClr val="tx2"/>
                </a:solidFill>
              </a:rPr>
              <a:t>METIS</a:t>
            </a:r>
            <a:r>
              <a:rPr lang="en-GB" dirty="0"/>
              <a:t> – imager and spectrometer – first light instrument (5xH2RG, </a:t>
            </a:r>
            <a:r>
              <a:rPr lang="en-GB" dirty="0" err="1"/>
              <a:t>Geosnap</a:t>
            </a:r>
            <a:r>
              <a:rPr lang="en-GB" dirty="0"/>
              <a:t> and SAPHIRA, 3-13 um)</a:t>
            </a:r>
          </a:p>
          <a:p>
            <a:pPr lvl="1"/>
            <a:r>
              <a:rPr lang="en-GB" b="1" dirty="0">
                <a:solidFill>
                  <a:schemeClr val="tx2"/>
                </a:solidFill>
              </a:rPr>
              <a:t>MORFEO</a:t>
            </a:r>
            <a:r>
              <a:rPr lang="en-GB" dirty="0"/>
              <a:t> - </a:t>
            </a:r>
            <a:r>
              <a:rPr lang="en-GB" b="1" dirty="0" err="1"/>
              <a:t>M</a:t>
            </a:r>
            <a:r>
              <a:rPr lang="en-GB" dirty="0" err="1"/>
              <a:t>ulticonjugate</a:t>
            </a:r>
            <a:r>
              <a:rPr lang="en-GB" dirty="0"/>
              <a:t> adaptive </a:t>
            </a:r>
            <a:r>
              <a:rPr lang="en-GB" b="1" dirty="0"/>
              <a:t>O</a:t>
            </a:r>
            <a:r>
              <a:rPr lang="en-GB" dirty="0"/>
              <a:t>ptics </a:t>
            </a:r>
            <a:r>
              <a:rPr lang="en-GB" b="1" dirty="0"/>
              <a:t>R</a:t>
            </a:r>
            <a:r>
              <a:rPr lang="en-GB" dirty="0"/>
              <a:t>elay </a:t>
            </a:r>
            <a:r>
              <a:rPr lang="en-GB" b="1" dirty="0"/>
              <a:t>F</a:t>
            </a:r>
            <a:r>
              <a:rPr lang="en-GB" dirty="0"/>
              <a:t>or </a:t>
            </a:r>
            <a:r>
              <a:rPr lang="en-GB" b="1" dirty="0"/>
              <a:t>E</a:t>
            </a:r>
            <a:r>
              <a:rPr lang="en-GB" dirty="0"/>
              <a:t>LT </a:t>
            </a:r>
            <a:r>
              <a:rPr lang="en-GB" b="1" dirty="0"/>
              <a:t>O</a:t>
            </a:r>
            <a:r>
              <a:rPr lang="en-GB" dirty="0"/>
              <a:t>bservations, feeds MICADO and HARMONI etc</a:t>
            </a:r>
          </a:p>
          <a:p>
            <a:pPr marL="0" lvl="1" indent="0">
              <a:buNone/>
            </a:pPr>
            <a:r>
              <a:rPr lang="en-GB" dirty="0"/>
              <a:t>	(development of AO Cameras and detectors, L3CCDs, LVSM and SAPHIRA)</a:t>
            </a:r>
          </a:p>
          <a:p>
            <a:pPr lvl="1"/>
            <a:endParaRPr lang="en-GB" dirty="0"/>
          </a:p>
          <a:p>
            <a:pPr lvl="1"/>
            <a:r>
              <a:rPr lang="en-GB" b="1" dirty="0">
                <a:solidFill>
                  <a:schemeClr val="tx2"/>
                </a:solidFill>
              </a:rPr>
              <a:t>MOSAIC</a:t>
            </a:r>
            <a:r>
              <a:rPr lang="en-GB" dirty="0"/>
              <a:t> – Spectrometer, second generation instrument (CCDs and H4RGs, 0.4 – 2.5 um)</a:t>
            </a:r>
          </a:p>
          <a:p>
            <a:pPr lvl="1"/>
            <a:r>
              <a:rPr lang="en-GB" b="1" dirty="0">
                <a:solidFill>
                  <a:schemeClr val="tx2"/>
                </a:solidFill>
              </a:rPr>
              <a:t>ANDES</a:t>
            </a:r>
            <a:r>
              <a:rPr lang="en-GB" dirty="0"/>
              <a:t> – very high resolution spectrometer, second generation instrument (CCDs and H4RGs, 0.4 – 1.9 um)</a:t>
            </a:r>
          </a:p>
          <a:p>
            <a:pPr lvl="1"/>
            <a:endParaRPr lang="de-DE" dirty="0">
              <a:solidFill>
                <a:srgbClr val="FF0000"/>
              </a:solidFill>
            </a:endParaRPr>
          </a:p>
        </p:txBody>
      </p:sp>
      <p:sp>
        <p:nvSpPr>
          <p:cNvPr id="4" name="Fußzeilenplatzhalter 3">
            <a:extLst>
              <a:ext uri="{FF2B5EF4-FFF2-40B4-BE49-F238E27FC236}">
                <a16:creationId xmlns:a16="http://schemas.microsoft.com/office/drawing/2014/main" id="{F5841546-E159-7279-3331-0E8D783BFD38}"/>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7" name="TextBox 6">
            <a:extLst>
              <a:ext uri="{FF2B5EF4-FFF2-40B4-BE49-F238E27FC236}">
                <a16:creationId xmlns:a16="http://schemas.microsoft.com/office/drawing/2014/main" id="{F9B960D5-0D54-32FE-65E2-7FB9045023F9}"/>
              </a:ext>
            </a:extLst>
          </p:cNvPr>
          <p:cNvSpPr txBox="1"/>
          <p:nvPr/>
        </p:nvSpPr>
        <p:spPr>
          <a:xfrm>
            <a:off x="3123210" y="5755674"/>
            <a:ext cx="8518826" cy="523220"/>
          </a:xfrm>
          <a:prstGeom prst="rect">
            <a:avLst/>
          </a:prstGeom>
          <a:noFill/>
        </p:spPr>
        <p:txBody>
          <a:bodyPr wrap="square" rtlCol="0">
            <a:spAutoFit/>
          </a:bodyPr>
          <a:lstStyle/>
          <a:p>
            <a:r>
              <a:rPr lang="en-GB" sz="1400" dirty="0">
                <a:solidFill>
                  <a:schemeClr val="tx2"/>
                </a:solidFill>
              </a:rPr>
              <a:t>S. Ramsay et al., Progress along the E-ELT instrumentation roadmap,</a:t>
            </a:r>
          </a:p>
          <a:p>
            <a:r>
              <a:rPr lang="en-GB" sz="1400" u="sng" dirty="0">
                <a:solidFill>
                  <a:schemeClr val="tx2"/>
                </a:solidFill>
                <a:hlinkClick r:id="rId3">
                  <a:extLst>
                    <a:ext uri="{A12FA001-AC4F-418D-AE19-62706E023703}">
                      <ahyp:hlinkClr xmlns:ahyp="http://schemas.microsoft.com/office/drawing/2018/hyperlinkcolor" val="tx"/>
                    </a:ext>
                  </a:extLst>
                </a:hlinkClick>
              </a:rPr>
              <a:t>https://doi.org/10.1117/12.2232407</a:t>
            </a:r>
            <a:endParaRPr lang="en-GB" sz="1400" dirty="0">
              <a:solidFill>
                <a:schemeClr val="tx2"/>
              </a:solidFill>
            </a:endParaRPr>
          </a:p>
        </p:txBody>
      </p:sp>
    </p:spTree>
    <p:extLst>
      <p:ext uri="{BB962C8B-B14F-4D97-AF65-F5344CB8AC3E}">
        <p14:creationId xmlns:p14="http://schemas.microsoft.com/office/powerpoint/2010/main" val="1854467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AABE3-3D8A-8B55-2647-5A54DE944E3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F329719-5D7E-7CF4-3424-81131D6B5CE9}"/>
              </a:ext>
            </a:extLst>
          </p:cNvPr>
          <p:cNvSpPr>
            <a:spLocks noGrp="1"/>
          </p:cNvSpPr>
          <p:nvPr>
            <p:ph type="title"/>
          </p:nvPr>
        </p:nvSpPr>
        <p:spPr>
          <a:xfrm>
            <a:off x="1870816" y="225583"/>
            <a:ext cx="8910639" cy="352349"/>
          </a:xfrm>
        </p:spPr>
        <p:txBody>
          <a:bodyPr/>
          <a:lstStyle/>
          <a:p>
            <a:r>
              <a:rPr lang="en-US" sz="2400" dirty="0"/>
              <a:t>Effects of High Contact Resistance Pixels </a:t>
            </a:r>
            <a:endParaRPr lang="en-GB" sz="2400" dirty="0"/>
          </a:p>
        </p:txBody>
      </p:sp>
      <p:sp>
        <p:nvSpPr>
          <p:cNvPr id="4" name="Fußzeilenplatzhalter 3">
            <a:extLst>
              <a:ext uri="{FF2B5EF4-FFF2-40B4-BE49-F238E27FC236}">
                <a16:creationId xmlns:a16="http://schemas.microsoft.com/office/drawing/2014/main" id="{C89C27E9-9C0A-3EEE-D036-76BB718F0762}"/>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52552F08-1023-8A4E-40B9-5053ACCED192}"/>
              </a:ext>
            </a:extLst>
          </p:cNvPr>
          <p:cNvSpPr>
            <a:spLocks noGrp="1"/>
          </p:cNvSpPr>
          <p:nvPr>
            <p:ph type="subTitle" sz="quarter" idx="12"/>
          </p:nvPr>
        </p:nvSpPr>
        <p:spPr>
          <a:xfrm>
            <a:off x="941327" y="960344"/>
            <a:ext cx="8910639" cy="285494"/>
          </a:xfrm>
        </p:spPr>
        <p:txBody>
          <a:bodyPr/>
          <a:lstStyle/>
          <a:p>
            <a:r>
              <a:rPr lang="en-GB" dirty="0"/>
              <a:t>Other effects - Higher persistence !</a:t>
            </a:r>
          </a:p>
          <a:p>
            <a:endParaRPr lang="en-GB" dirty="0"/>
          </a:p>
        </p:txBody>
      </p:sp>
      <p:sp>
        <p:nvSpPr>
          <p:cNvPr id="10" name="Text Placeholder 2">
            <a:extLst>
              <a:ext uri="{FF2B5EF4-FFF2-40B4-BE49-F238E27FC236}">
                <a16:creationId xmlns:a16="http://schemas.microsoft.com/office/drawing/2014/main" id="{3F105F25-CBE4-5E19-257D-430A33753FC8}"/>
              </a:ext>
            </a:extLst>
          </p:cNvPr>
          <p:cNvSpPr>
            <a:spLocks noGrp="1"/>
          </p:cNvSpPr>
          <p:nvPr/>
        </p:nvSpPr>
        <p:spPr>
          <a:xfrm>
            <a:off x="974473" y="1520903"/>
            <a:ext cx="10219056" cy="662382"/>
          </a:xfrm>
          <a:prstGeom prst="rect">
            <a:avLst/>
          </a:prstGeom>
        </p:spPr>
        <p:txBody>
          <a:bodyPr vert="horz" lIns="0" tIns="0" rIns="0" bIns="0" rtlCol="0">
            <a:normAutofit fontScale="85000" lnSpcReduction="10000"/>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US" dirty="0"/>
              <a:t>Persistence signal in 1st 300s dark after an illumination ramp to about 50ke in 300s exposure </a:t>
            </a:r>
          </a:p>
          <a:p>
            <a:pPr marL="458550" lvl="1" indent="-285750"/>
            <a:r>
              <a:rPr lang="en-US" dirty="0"/>
              <a:t>Very low array persistence at 85K, but higher at 40K for the region of the high contact resistance pixels </a:t>
            </a:r>
          </a:p>
        </p:txBody>
      </p:sp>
      <p:sp>
        <p:nvSpPr>
          <p:cNvPr id="9" name="TextBox 8">
            <a:extLst>
              <a:ext uri="{FF2B5EF4-FFF2-40B4-BE49-F238E27FC236}">
                <a16:creationId xmlns:a16="http://schemas.microsoft.com/office/drawing/2014/main" id="{C9233A57-F45F-78B3-2EA2-68FFBBBD9891}"/>
              </a:ext>
            </a:extLst>
          </p:cNvPr>
          <p:cNvSpPr txBox="1"/>
          <p:nvPr/>
        </p:nvSpPr>
        <p:spPr>
          <a:xfrm>
            <a:off x="2350079" y="6035592"/>
            <a:ext cx="1896673" cy="307777"/>
          </a:xfrm>
          <a:prstGeom prst="rect">
            <a:avLst/>
          </a:prstGeom>
          <a:noFill/>
        </p:spPr>
        <p:txBody>
          <a:bodyPr wrap="none" rtlCol="0">
            <a:spAutoFit/>
          </a:bodyPr>
          <a:lstStyle/>
          <a:p>
            <a:r>
              <a:rPr lang="en-US" sz="1400" dirty="0"/>
              <a:t>Low persistence, 85K</a:t>
            </a:r>
            <a:endParaRPr lang="en-GB" sz="1400" dirty="0"/>
          </a:p>
        </p:txBody>
      </p:sp>
      <p:sp>
        <p:nvSpPr>
          <p:cNvPr id="11" name="TextBox 10">
            <a:extLst>
              <a:ext uri="{FF2B5EF4-FFF2-40B4-BE49-F238E27FC236}">
                <a16:creationId xmlns:a16="http://schemas.microsoft.com/office/drawing/2014/main" id="{B41A1853-1F19-7728-2ED9-B4FBC0E0466D}"/>
              </a:ext>
            </a:extLst>
          </p:cNvPr>
          <p:cNvSpPr txBox="1"/>
          <p:nvPr/>
        </p:nvSpPr>
        <p:spPr>
          <a:xfrm>
            <a:off x="6139234" y="6035591"/>
            <a:ext cx="4940776" cy="307777"/>
          </a:xfrm>
          <a:prstGeom prst="rect">
            <a:avLst/>
          </a:prstGeom>
          <a:noFill/>
        </p:spPr>
        <p:txBody>
          <a:bodyPr wrap="none" rtlCol="0">
            <a:spAutoFit/>
          </a:bodyPr>
          <a:lstStyle/>
          <a:p>
            <a:r>
              <a:rPr lang="en-US" sz="1400" dirty="0"/>
              <a:t>Higher persistence for high contact resistance pixels at 40K</a:t>
            </a:r>
            <a:endParaRPr lang="en-GB" sz="1400" dirty="0"/>
          </a:p>
        </p:txBody>
      </p:sp>
      <p:pic>
        <p:nvPicPr>
          <p:cNvPr id="7" name="Picture 6">
            <a:extLst>
              <a:ext uri="{FF2B5EF4-FFF2-40B4-BE49-F238E27FC236}">
                <a16:creationId xmlns:a16="http://schemas.microsoft.com/office/drawing/2014/main" id="{400E939B-6EE3-78C2-AB38-DD5B2AE5D9BD}"/>
              </a:ext>
            </a:extLst>
          </p:cNvPr>
          <p:cNvPicPr>
            <a:picLocks noChangeAspect="1"/>
          </p:cNvPicPr>
          <p:nvPr/>
        </p:nvPicPr>
        <p:blipFill>
          <a:blip r:embed="rId3"/>
          <a:stretch>
            <a:fillRect/>
          </a:stretch>
        </p:blipFill>
        <p:spPr>
          <a:xfrm>
            <a:off x="1440000" y="2520000"/>
            <a:ext cx="3956647" cy="3554276"/>
          </a:xfrm>
          <a:prstGeom prst="rect">
            <a:avLst/>
          </a:prstGeom>
        </p:spPr>
      </p:pic>
      <p:pic>
        <p:nvPicPr>
          <p:cNvPr id="12" name="Picture 11">
            <a:extLst>
              <a:ext uri="{FF2B5EF4-FFF2-40B4-BE49-F238E27FC236}">
                <a16:creationId xmlns:a16="http://schemas.microsoft.com/office/drawing/2014/main" id="{A4084DAE-58B4-F154-8021-653B839DE25C}"/>
              </a:ext>
            </a:extLst>
          </p:cNvPr>
          <p:cNvPicPr>
            <a:picLocks noChangeAspect="1"/>
          </p:cNvPicPr>
          <p:nvPr/>
        </p:nvPicPr>
        <p:blipFill>
          <a:blip r:embed="rId4"/>
          <a:stretch>
            <a:fillRect/>
          </a:stretch>
        </p:blipFill>
        <p:spPr>
          <a:xfrm>
            <a:off x="6480000" y="2520000"/>
            <a:ext cx="3956647" cy="3535986"/>
          </a:xfrm>
          <a:prstGeom prst="rect">
            <a:avLst/>
          </a:prstGeom>
        </p:spPr>
      </p:pic>
    </p:spTree>
    <p:extLst>
      <p:ext uri="{BB962C8B-B14F-4D97-AF65-F5344CB8AC3E}">
        <p14:creationId xmlns:p14="http://schemas.microsoft.com/office/powerpoint/2010/main" val="1182092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806E6-C3D7-FB10-E8F4-B1BE3DA585E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BFE5BB2-9846-D99D-91DA-5E09E80D8B34}"/>
              </a:ext>
            </a:extLst>
          </p:cNvPr>
          <p:cNvSpPr>
            <a:spLocks noGrp="1"/>
          </p:cNvSpPr>
          <p:nvPr>
            <p:ph type="title"/>
          </p:nvPr>
        </p:nvSpPr>
        <p:spPr>
          <a:xfrm>
            <a:off x="1736230" y="81742"/>
            <a:ext cx="8910639" cy="447304"/>
          </a:xfrm>
        </p:spPr>
        <p:txBody>
          <a:bodyPr/>
          <a:lstStyle/>
          <a:p>
            <a:r>
              <a:rPr lang="en-US" sz="2400" dirty="0"/>
              <a:t>Some Detectors Show Strong Crosshatch  at 40K </a:t>
            </a:r>
            <a:endParaRPr lang="en-GB" sz="2400" dirty="0"/>
          </a:p>
        </p:txBody>
      </p:sp>
      <p:sp>
        <p:nvSpPr>
          <p:cNvPr id="4" name="Fußzeilenplatzhalter 3">
            <a:extLst>
              <a:ext uri="{FF2B5EF4-FFF2-40B4-BE49-F238E27FC236}">
                <a16:creationId xmlns:a16="http://schemas.microsoft.com/office/drawing/2014/main" id="{191A3BED-3766-BBB7-3CFD-A77F15330D8E}"/>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BD227601-E5A5-750E-DF49-F0CBCAD37D7F}"/>
              </a:ext>
            </a:extLst>
          </p:cNvPr>
          <p:cNvSpPr>
            <a:spLocks noGrp="1"/>
          </p:cNvSpPr>
          <p:nvPr>
            <p:ph type="subTitle" sz="quarter" idx="12"/>
          </p:nvPr>
        </p:nvSpPr>
        <p:spPr>
          <a:xfrm>
            <a:off x="1009644" y="950816"/>
            <a:ext cx="9609456" cy="285494"/>
          </a:xfrm>
        </p:spPr>
        <p:txBody>
          <a:bodyPr/>
          <a:lstStyle/>
          <a:p>
            <a:r>
              <a:rPr lang="en-US" dirty="0"/>
              <a:t>Crosshatch pattern prominent at 40K, also strong  in shorter wavebands !</a:t>
            </a:r>
            <a:endParaRPr lang="en-GB" dirty="0"/>
          </a:p>
          <a:p>
            <a:endParaRPr lang="en-GB" dirty="0"/>
          </a:p>
        </p:txBody>
      </p:sp>
      <p:sp>
        <p:nvSpPr>
          <p:cNvPr id="10" name="Text Placeholder 2">
            <a:extLst>
              <a:ext uri="{FF2B5EF4-FFF2-40B4-BE49-F238E27FC236}">
                <a16:creationId xmlns:a16="http://schemas.microsoft.com/office/drawing/2014/main" id="{5B3BE724-56DB-740E-18CB-0DCD0F9DC0E9}"/>
              </a:ext>
            </a:extLst>
          </p:cNvPr>
          <p:cNvSpPr>
            <a:spLocks noGrp="1"/>
          </p:cNvSpPr>
          <p:nvPr/>
        </p:nvSpPr>
        <p:spPr>
          <a:xfrm>
            <a:off x="936625" y="1487431"/>
            <a:ext cx="10347749" cy="978407"/>
          </a:xfrm>
          <a:prstGeom prst="rect">
            <a:avLst/>
          </a:prstGeom>
        </p:spPr>
        <p:txBody>
          <a:bodyPr vert="horz" lIns="0" tIns="0" rIns="0" bIns="0" rtlCol="0">
            <a:noAutofit/>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US" dirty="0"/>
              <a:t>Crosshatch prominent on some detectors, stronger at 40K and in shorter wavebands ! </a:t>
            </a:r>
          </a:p>
          <a:p>
            <a:pPr marL="458550" lvl="1" indent="-285750"/>
            <a:r>
              <a:rPr lang="en-US" dirty="0"/>
              <a:t>QE variations seen! – Lattice stress at lower temperatures?</a:t>
            </a:r>
          </a:p>
        </p:txBody>
      </p:sp>
      <p:sp>
        <p:nvSpPr>
          <p:cNvPr id="9" name="TextBox 8">
            <a:extLst>
              <a:ext uri="{FF2B5EF4-FFF2-40B4-BE49-F238E27FC236}">
                <a16:creationId xmlns:a16="http://schemas.microsoft.com/office/drawing/2014/main" id="{F5FD2450-71D6-BDA3-3C2A-542C0FC75A87}"/>
              </a:ext>
            </a:extLst>
          </p:cNvPr>
          <p:cNvSpPr txBox="1"/>
          <p:nvPr/>
        </p:nvSpPr>
        <p:spPr>
          <a:xfrm>
            <a:off x="2009978" y="6021177"/>
            <a:ext cx="2512226" cy="307777"/>
          </a:xfrm>
          <a:prstGeom prst="rect">
            <a:avLst/>
          </a:prstGeom>
          <a:noFill/>
        </p:spPr>
        <p:txBody>
          <a:bodyPr wrap="none" rtlCol="0">
            <a:spAutoFit/>
          </a:bodyPr>
          <a:lstStyle/>
          <a:p>
            <a:r>
              <a:rPr lang="en-US" sz="1400" dirty="0"/>
              <a:t>Light crosshatch pattern, 85K</a:t>
            </a:r>
            <a:endParaRPr lang="en-GB" sz="1400" dirty="0"/>
          </a:p>
        </p:txBody>
      </p:sp>
      <p:sp>
        <p:nvSpPr>
          <p:cNvPr id="11" name="TextBox 10">
            <a:extLst>
              <a:ext uri="{FF2B5EF4-FFF2-40B4-BE49-F238E27FC236}">
                <a16:creationId xmlns:a16="http://schemas.microsoft.com/office/drawing/2014/main" id="{3F4CE6A4-76D5-15EE-73F0-6DF96BD67E49}"/>
              </a:ext>
            </a:extLst>
          </p:cNvPr>
          <p:cNvSpPr txBox="1"/>
          <p:nvPr/>
        </p:nvSpPr>
        <p:spPr>
          <a:xfrm>
            <a:off x="6395862" y="6021177"/>
            <a:ext cx="3039615" cy="307777"/>
          </a:xfrm>
          <a:prstGeom prst="rect">
            <a:avLst/>
          </a:prstGeom>
          <a:noFill/>
        </p:spPr>
        <p:txBody>
          <a:bodyPr wrap="none" rtlCol="0">
            <a:spAutoFit/>
          </a:bodyPr>
          <a:lstStyle/>
          <a:p>
            <a:r>
              <a:rPr lang="en-US" sz="1400" dirty="0"/>
              <a:t>Prominent crosshatch pattern, 40K</a:t>
            </a:r>
            <a:endParaRPr lang="en-GB" sz="1400" dirty="0"/>
          </a:p>
        </p:txBody>
      </p:sp>
      <p:pic>
        <p:nvPicPr>
          <p:cNvPr id="14" name="Picture 13">
            <a:extLst>
              <a:ext uri="{FF2B5EF4-FFF2-40B4-BE49-F238E27FC236}">
                <a16:creationId xmlns:a16="http://schemas.microsoft.com/office/drawing/2014/main" id="{52B56662-4C8F-500E-1F04-762DF5A5D7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1943" y="2567614"/>
            <a:ext cx="3960000" cy="3453562"/>
          </a:xfrm>
          <a:prstGeom prst="rect">
            <a:avLst/>
          </a:prstGeom>
          <a:noFill/>
          <a:ln>
            <a:noFill/>
          </a:ln>
        </p:spPr>
      </p:pic>
      <p:pic>
        <p:nvPicPr>
          <p:cNvPr id="15" name="Picture 14">
            <a:extLst>
              <a:ext uri="{FF2B5EF4-FFF2-40B4-BE49-F238E27FC236}">
                <a16:creationId xmlns:a16="http://schemas.microsoft.com/office/drawing/2014/main" id="{EAE4FD8A-D459-09DD-FE63-90199CD4EF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4372" y="2567615"/>
            <a:ext cx="3960000" cy="3453561"/>
          </a:xfrm>
          <a:prstGeom prst="rect">
            <a:avLst/>
          </a:prstGeom>
          <a:noFill/>
          <a:ln>
            <a:noFill/>
          </a:ln>
        </p:spPr>
      </p:pic>
    </p:spTree>
    <p:extLst>
      <p:ext uri="{BB962C8B-B14F-4D97-AF65-F5344CB8AC3E}">
        <p14:creationId xmlns:p14="http://schemas.microsoft.com/office/powerpoint/2010/main" val="2918514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80380-D59A-903B-41B3-F36E4CA09FB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77EE073-9E37-8032-5244-16F271C9DC78}"/>
              </a:ext>
            </a:extLst>
          </p:cNvPr>
          <p:cNvSpPr>
            <a:spLocks noGrp="1"/>
          </p:cNvSpPr>
          <p:nvPr>
            <p:ph type="title"/>
          </p:nvPr>
        </p:nvSpPr>
        <p:spPr>
          <a:xfrm>
            <a:off x="1628681" y="198646"/>
            <a:ext cx="8910639" cy="407482"/>
          </a:xfrm>
        </p:spPr>
        <p:txBody>
          <a:bodyPr/>
          <a:lstStyle/>
          <a:p>
            <a:r>
              <a:rPr lang="en-US" sz="2400" dirty="0"/>
              <a:t>Most Detectors show Strong Crosshatch 40K </a:t>
            </a:r>
            <a:endParaRPr lang="en-GB" sz="2400" dirty="0"/>
          </a:p>
        </p:txBody>
      </p:sp>
      <p:sp>
        <p:nvSpPr>
          <p:cNvPr id="4" name="Fußzeilenplatzhalter 3">
            <a:extLst>
              <a:ext uri="{FF2B5EF4-FFF2-40B4-BE49-F238E27FC236}">
                <a16:creationId xmlns:a16="http://schemas.microsoft.com/office/drawing/2014/main" id="{80C68CB6-01DB-BD59-0895-9259CAADABFD}"/>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2AFB6C1A-BD32-7AD8-31AB-A1E47FCA1F3E}"/>
              </a:ext>
            </a:extLst>
          </p:cNvPr>
          <p:cNvSpPr>
            <a:spLocks noGrp="1"/>
          </p:cNvSpPr>
          <p:nvPr>
            <p:ph type="subTitle" sz="quarter" idx="12"/>
          </p:nvPr>
        </p:nvSpPr>
        <p:spPr>
          <a:xfrm>
            <a:off x="936624" y="1296812"/>
            <a:ext cx="9609456" cy="285494"/>
          </a:xfrm>
        </p:spPr>
        <p:txBody>
          <a:bodyPr/>
          <a:lstStyle/>
          <a:p>
            <a:r>
              <a:rPr lang="en-US" dirty="0"/>
              <a:t>Crosshatch pattern affects QE and PRNU at 40K!</a:t>
            </a:r>
            <a:endParaRPr lang="en-GB" dirty="0"/>
          </a:p>
          <a:p>
            <a:endParaRPr lang="en-GB" dirty="0"/>
          </a:p>
        </p:txBody>
      </p:sp>
      <p:sp>
        <p:nvSpPr>
          <p:cNvPr id="10" name="Text Placeholder 2">
            <a:extLst>
              <a:ext uri="{FF2B5EF4-FFF2-40B4-BE49-F238E27FC236}">
                <a16:creationId xmlns:a16="http://schemas.microsoft.com/office/drawing/2014/main" id="{9E732B85-A8E1-AA3F-3B53-126F1D218EC6}"/>
              </a:ext>
            </a:extLst>
          </p:cNvPr>
          <p:cNvSpPr>
            <a:spLocks noGrp="1"/>
          </p:cNvSpPr>
          <p:nvPr/>
        </p:nvSpPr>
        <p:spPr>
          <a:xfrm>
            <a:off x="936623" y="1775243"/>
            <a:ext cx="10347749" cy="1091444"/>
          </a:xfrm>
          <a:prstGeom prst="rect">
            <a:avLst/>
          </a:prstGeom>
        </p:spPr>
        <p:txBody>
          <a:bodyPr vert="horz" lIns="0" tIns="0" rIns="0" bIns="0" rtlCol="0">
            <a:noAutofit/>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US" dirty="0"/>
              <a:t>The QE dependency is stronger at lower operating temperature on the devices with strong crosshatch pattern</a:t>
            </a:r>
          </a:p>
          <a:p>
            <a:pPr marL="458550" lvl="1" indent="-285750"/>
            <a:r>
              <a:rPr lang="en-US" dirty="0"/>
              <a:t>The dependency is even stronger at short wavelengths with temperature</a:t>
            </a:r>
          </a:p>
        </p:txBody>
      </p:sp>
      <p:sp>
        <p:nvSpPr>
          <p:cNvPr id="9" name="TextBox 8">
            <a:extLst>
              <a:ext uri="{FF2B5EF4-FFF2-40B4-BE49-F238E27FC236}">
                <a16:creationId xmlns:a16="http://schemas.microsoft.com/office/drawing/2014/main" id="{B7285C7B-60F5-ECE4-BB6F-725B41F342EE}"/>
              </a:ext>
            </a:extLst>
          </p:cNvPr>
          <p:cNvSpPr txBox="1"/>
          <p:nvPr/>
        </p:nvSpPr>
        <p:spPr>
          <a:xfrm>
            <a:off x="2921901" y="6021176"/>
            <a:ext cx="1569660" cy="307777"/>
          </a:xfrm>
          <a:prstGeom prst="rect">
            <a:avLst/>
          </a:prstGeom>
          <a:noFill/>
        </p:spPr>
        <p:txBody>
          <a:bodyPr wrap="none" rtlCol="0">
            <a:spAutoFit/>
          </a:bodyPr>
          <a:lstStyle/>
          <a:p>
            <a:r>
              <a:rPr lang="en-US" sz="1400" dirty="0"/>
              <a:t>JS band QE, 85K</a:t>
            </a:r>
            <a:endParaRPr lang="en-GB" sz="1400" dirty="0"/>
          </a:p>
        </p:txBody>
      </p:sp>
      <p:sp>
        <p:nvSpPr>
          <p:cNvPr id="11" name="TextBox 10">
            <a:extLst>
              <a:ext uri="{FF2B5EF4-FFF2-40B4-BE49-F238E27FC236}">
                <a16:creationId xmlns:a16="http://schemas.microsoft.com/office/drawing/2014/main" id="{4DCE7FFA-059F-9FC7-BECC-1A4D54B7F409}"/>
              </a:ext>
            </a:extLst>
          </p:cNvPr>
          <p:cNvSpPr txBox="1"/>
          <p:nvPr/>
        </p:nvSpPr>
        <p:spPr>
          <a:xfrm>
            <a:off x="7700440" y="6021176"/>
            <a:ext cx="1539204" cy="307777"/>
          </a:xfrm>
          <a:prstGeom prst="rect">
            <a:avLst/>
          </a:prstGeom>
          <a:noFill/>
        </p:spPr>
        <p:txBody>
          <a:bodyPr wrap="none" rtlCol="0">
            <a:spAutoFit/>
          </a:bodyPr>
          <a:lstStyle/>
          <a:p>
            <a:r>
              <a:rPr lang="en-US" sz="1400" dirty="0"/>
              <a:t>Js band QE, 40K</a:t>
            </a:r>
            <a:endParaRPr lang="en-GB" sz="1400" dirty="0"/>
          </a:p>
        </p:txBody>
      </p:sp>
      <p:pic>
        <p:nvPicPr>
          <p:cNvPr id="15" name="Picture 14">
            <a:extLst>
              <a:ext uri="{FF2B5EF4-FFF2-40B4-BE49-F238E27FC236}">
                <a16:creationId xmlns:a16="http://schemas.microsoft.com/office/drawing/2014/main" id="{D133193B-62C6-2AC9-53DB-7AE73818B26D}"/>
              </a:ext>
            </a:extLst>
          </p:cNvPr>
          <p:cNvPicPr>
            <a:picLocks noChangeAspect="1"/>
          </p:cNvPicPr>
          <p:nvPr/>
        </p:nvPicPr>
        <p:blipFill>
          <a:blip r:embed="rId3"/>
          <a:stretch>
            <a:fillRect/>
          </a:stretch>
        </p:blipFill>
        <p:spPr>
          <a:xfrm>
            <a:off x="1530313" y="3070239"/>
            <a:ext cx="3960000" cy="2950937"/>
          </a:xfrm>
          <a:prstGeom prst="rect">
            <a:avLst/>
          </a:prstGeom>
        </p:spPr>
      </p:pic>
      <p:pic>
        <p:nvPicPr>
          <p:cNvPr id="19" name="Picture 18">
            <a:extLst>
              <a:ext uri="{FF2B5EF4-FFF2-40B4-BE49-F238E27FC236}">
                <a16:creationId xmlns:a16="http://schemas.microsoft.com/office/drawing/2014/main" id="{ED433D67-4FD4-15D8-5B9B-1AFC2A00980E}"/>
              </a:ext>
            </a:extLst>
          </p:cNvPr>
          <p:cNvPicPr>
            <a:picLocks noChangeAspect="1"/>
          </p:cNvPicPr>
          <p:nvPr/>
        </p:nvPicPr>
        <p:blipFill>
          <a:blip r:embed="rId4"/>
          <a:stretch>
            <a:fillRect/>
          </a:stretch>
        </p:blipFill>
        <p:spPr>
          <a:xfrm>
            <a:off x="6237915" y="3070239"/>
            <a:ext cx="3960000" cy="2950937"/>
          </a:xfrm>
          <a:prstGeom prst="rect">
            <a:avLst/>
          </a:prstGeom>
        </p:spPr>
      </p:pic>
    </p:spTree>
    <p:extLst>
      <p:ext uri="{BB962C8B-B14F-4D97-AF65-F5344CB8AC3E}">
        <p14:creationId xmlns:p14="http://schemas.microsoft.com/office/powerpoint/2010/main" val="3496735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7A0D8-F39C-C1D4-364F-E5B480BFBD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3DB39ED-9A06-C207-1D01-00A4A3C96A5A}"/>
              </a:ext>
            </a:extLst>
          </p:cNvPr>
          <p:cNvSpPr>
            <a:spLocks noGrp="1"/>
          </p:cNvSpPr>
          <p:nvPr>
            <p:ph type="title"/>
          </p:nvPr>
        </p:nvSpPr>
        <p:spPr>
          <a:xfrm>
            <a:off x="1261216" y="111477"/>
            <a:ext cx="8910639" cy="407719"/>
          </a:xfrm>
        </p:spPr>
        <p:txBody>
          <a:bodyPr/>
          <a:lstStyle/>
          <a:p>
            <a:r>
              <a:rPr lang="en-US" sz="2400" dirty="0"/>
              <a:t>Some Detectors Perform Better at 40K</a:t>
            </a:r>
            <a:endParaRPr lang="en-GB" sz="2400" dirty="0"/>
          </a:p>
        </p:txBody>
      </p:sp>
      <p:sp>
        <p:nvSpPr>
          <p:cNvPr id="4" name="Fußzeilenplatzhalter 3">
            <a:extLst>
              <a:ext uri="{FF2B5EF4-FFF2-40B4-BE49-F238E27FC236}">
                <a16:creationId xmlns:a16="http://schemas.microsoft.com/office/drawing/2014/main" id="{C9FECF6A-9AB3-C5B7-3CE4-FEF92E68EE5C}"/>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0367F6D2-1FB9-1F07-C98B-54CE1A1450C3}"/>
              </a:ext>
            </a:extLst>
          </p:cNvPr>
          <p:cNvSpPr>
            <a:spLocks noGrp="1"/>
          </p:cNvSpPr>
          <p:nvPr>
            <p:ph type="subTitle" sz="quarter" idx="12"/>
          </p:nvPr>
        </p:nvSpPr>
        <p:spPr>
          <a:xfrm>
            <a:off x="849538" y="1019327"/>
            <a:ext cx="9609456" cy="285494"/>
          </a:xfrm>
        </p:spPr>
        <p:txBody>
          <a:bodyPr/>
          <a:lstStyle/>
          <a:p>
            <a:r>
              <a:rPr lang="en-US" dirty="0"/>
              <a:t>Some detectors perform better at 40K ! No stability or High contact resistance pixels issues!</a:t>
            </a:r>
            <a:endParaRPr lang="en-GB" dirty="0"/>
          </a:p>
          <a:p>
            <a:endParaRPr lang="en-GB" dirty="0"/>
          </a:p>
        </p:txBody>
      </p:sp>
      <p:sp>
        <p:nvSpPr>
          <p:cNvPr id="10" name="Text Placeholder 2">
            <a:extLst>
              <a:ext uri="{FF2B5EF4-FFF2-40B4-BE49-F238E27FC236}">
                <a16:creationId xmlns:a16="http://schemas.microsoft.com/office/drawing/2014/main" id="{6508BC98-23BE-C95E-F131-55C882442C24}"/>
              </a:ext>
            </a:extLst>
          </p:cNvPr>
          <p:cNvSpPr>
            <a:spLocks noGrp="1"/>
          </p:cNvSpPr>
          <p:nvPr/>
        </p:nvSpPr>
        <p:spPr>
          <a:xfrm>
            <a:off x="936623" y="1775243"/>
            <a:ext cx="10347749" cy="564757"/>
          </a:xfrm>
          <a:prstGeom prst="rect">
            <a:avLst/>
          </a:prstGeom>
        </p:spPr>
        <p:txBody>
          <a:bodyPr vert="horz" lIns="0" tIns="0" rIns="0" bIns="0" rtlCol="0">
            <a:normAutofit/>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US" sz="1600" dirty="0"/>
              <a:t>Good performance at 85K, low noise CDS (11.3e rms) UTR noise (4.9e rms), even better at 40K</a:t>
            </a:r>
          </a:p>
        </p:txBody>
      </p:sp>
      <p:sp>
        <p:nvSpPr>
          <p:cNvPr id="9" name="TextBox 8">
            <a:extLst>
              <a:ext uri="{FF2B5EF4-FFF2-40B4-BE49-F238E27FC236}">
                <a16:creationId xmlns:a16="http://schemas.microsoft.com/office/drawing/2014/main" id="{1F1AD978-9501-D9A4-E4EE-0E847ABB9D66}"/>
              </a:ext>
            </a:extLst>
          </p:cNvPr>
          <p:cNvSpPr txBox="1"/>
          <p:nvPr/>
        </p:nvSpPr>
        <p:spPr>
          <a:xfrm>
            <a:off x="2726284" y="6031027"/>
            <a:ext cx="1568058" cy="307777"/>
          </a:xfrm>
          <a:prstGeom prst="rect">
            <a:avLst/>
          </a:prstGeom>
          <a:noFill/>
        </p:spPr>
        <p:txBody>
          <a:bodyPr wrap="none" rtlCol="0">
            <a:spAutoFit/>
          </a:bodyPr>
          <a:lstStyle/>
          <a:p>
            <a:r>
              <a:rPr lang="en-US" sz="1400" dirty="0"/>
              <a:t>Dark bitmap, 85K</a:t>
            </a:r>
            <a:endParaRPr lang="en-GB" sz="1400" dirty="0"/>
          </a:p>
        </p:txBody>
      </p:sp>
      <p:sp>
        <p:nvSpPr>
          <p:cNvPr id="11" name="TextBox 10">
            <a:extLst>
              <a:ext uri="{FF2B5EF4-FFF2-40B4-BE49-F238E27FC236}">
                <a16:creationId xmlns:a16="http://schemas.microsoft.com/office/drawing/2014/main" id="{7A309D3E-9578-AC82-F07C-D205A9DD208D}"/>
              </a:ext>
            </a:extLst>
          </p:cNvPr>
          <p:cNvSpPr txBox="1"/>
          <p:nvPr/>
        </p:nvSpPr>
        <p:spPr>
          <a:xfrm>
            <a:off x="8009825" y="6031027"/>
            <a:ext cx="1568058" cy="307777"/>
          </a:xfrm>
          <a:prstGeom prst="rect">
            <a:avLst/>
          </a:prstGeom>
          <a:noFill/>
        </p:spPr>
        <p:txBody>
          <a:bodyPr wrap="none" rtlCol="0">
            <a:spAutoFit/>
          </a:bodyPr>
          <a:lstStyle/>
          <a:p>
            <a:r>
              <a:rPr lang="en-US" sz="1400" dirty="0"/>
              <a:t>Dark bitmap, 40K</a:t>
            </a:r>
            <a:endParaRPr lang="en-GB" sz="1400" dirty="0"/>
          </a:p>
        </p:txBody>
      </p:sp>
      <p:pic>
        <p:nvPicPr>
          <p:cNvPr id="8" name="Picture 7">
            <a:extLst>
              <a:ext uri="{FF2B5EF4-FFF2-40B4-BE49-F238E27FC236}">
                <a16:creationId xmlns:a16="http://schemas.microsoft.com/office/drawing/2014/main" id="{18F47A26-D958-6B0D-7684-6CBE86A71A13}"/>
              </a:ext>
            </a:extLst>
          </p:cNvPr>
          <p:cNvPicPr>
            <a:picLocks noChangeAspect="1"/>
          </p:cNvPicPr>
          <p:nvPr/>
        </p:nvPicPr>
        <p:blipFill>
          <a:blip r:embed="rId3"/>
          <a:stretch>
            <a:fillRect/>
          </a:stretch>
        </p:blipFill>
        <p:spPr>
          <a:xfrm>
            <a:off x="1440000" y="2340000"/>
            <a:ext cx="4322439" cy="3731075"/>
          </a:xfrm>
          <a:prstGeom prst="rect">
            <a:avLst/>
          </a:prstGeom>
        </p:spPr>
      </p:pic>
      <p:pic>
        <p:nvPicPr>
          <p:cNvPr id="12" name="Picture 11">
            <a:extLst>
              <a:ext uri="{FF2B5EF4-FFF2-40B4-BE49-F238E27FC236}">
                <a16:creationId xmlns:a16="http://schemas.microsoft.com/office/drawing/2014/main" id="{F5EB0A0B-0E46-A679-E003-60B9D71D5C1F}"/>
              </a:ext>
            </a:extLst>
          </p:cNvPr>
          <p:cNvPicPr>
            <a:picLocks noChangeAspect="1"/>
          </p:cNvPicPr>
          <p:nvPr/>
        </p:nvPicPr>
        <p:blipFill>
          <a:blip r:embed="rId4"/>
          <a:stretch>
            <a:fillRect/>
          </a:stretch>
        </p:blipFill>
        <p:spPr>
          <a:xfrm>
            <a:off x="6480000" y="2340000"/>
            <a:ext cx="4316342" cy="3731075"/>
          </a:xfrm>
          <a:prstGeom prst="rect">
            <a:avLst/>
          </a:prstGeom>
        </p:spPr>
      </p:pic>
    </p:spTree>
    <p:extLst>
      <p:ext uri="{BB962C8B-B14F-4D97-AF65-F5344CB8AC3E}">
        <p14:creationId xmlns:p14="http://schemas.microsoft.com/office/powerpoint/2010/main" val="3479455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 shot of a computer&#10;&#10;Description automatically generated">
            <a:extLst>
              <a:ext uri="{FF2B5EF4-FFF2-40B4-BE49-F238E27FC236}">
                <a16:creationId xmlns:a16="http://schemas.microsoft.com/office/drawing/2014/main" id="{1EC35B0C-853D-401C-89AA-64A76DB01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5410"/>
            <a:ext cx="4594412" cy="4594412"/>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07CC2098-2C0F-4386-96F9-C1E0973F99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3359" y="645410"/>
            <a:ext cx="4594412" cy="4594412"/>
          </a:xfrm>
          <a:prstGeom prst="rect">
            <a:avLst/>
          </a:prstGeom>
        </p:spPr>
      </p:pic>
      <p:pic>
        <p:nvPicPr>
          <p:cNvPr id="5" name="Picture 4" descr="A picture containing graphical user interface&#10;&#10;Description automatically generated">
            <a:extLst>
              <a:ext uri="{FF2B5EF4-FFF2-40B4-BE49-F238E27FC236}">
                <a16:creationId xmlns:a16="http://schemas.microsoft.com/office/drawing/2014/main" id="{65E084F5-F077-4747-99F8-D0D3647E06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82577" y="681269"/>
            <a:ext cx="4558553" cy="4558553"/>
          </a:xfrm>
          <a:prstGeom prst="rect">
            <a:avLst/>
          </a:prstGeom>
        </p:spPr>
      </p:pic>
      <p:sp>
        <p:nvSpPr>
          <p:cNvPr id="2" name="TextBox 1">
            <a:extLst>
              <a:ext uri="{FF2B5EF4-FFF2-40B4-BE49-F238E27FC236}">
                <a16:creationId xmlns:a16="http://schemas.microsoft.com/office/drawing/2014/main" id="{114EE5A5-7597-41CB-BB84-48CCB12DB95A}"/>
              </a:ext>
            </a:extLst>
          </p:cNvPr>
          <p:cNvSpPr txBox="1"/>
          <p:nvPr/>
        </p:nvSpPr>
        <p:spPr>
          <a:xfrm>
            <a:off x="2602331" y="307886"/>
            <a:ext cx="5814412" cy="461665"/>
          </a:xfrm>
          <a:prstGeom prst="rect">
            <a:avLst/>
          </a:prstGeom>
          <a:noFill/>
        </p:spPr>
        <p:txBody>
          <a:bodyPr wrap="none" rtlCol="0">
            <a:spAutoFit/>
          </a:bodyPr>
          <a:lstStyle/>
          <a:p>
            <a:r>
              <a:rPr lang="en-US" sz="2400" b="1" dirty="0">
                <a:solidFill>
                  <a:schemeClr val="tx2"/>
                </a:solidFill>
              </a:rPr>
              <a:t>Persistence Maps at 40K, 65K and 80K</a:t>
            </a:r>
          </a:p>
        </p:txBody>
      </p:sp>
      <p:sp>
        <p:nvSpPr>
          <p:cNvPr id="4" name="TextBox 3">
            <a:extLst>
              <a:ext uri="{FF2B5EF4-FFF2-40B4-BE49-F238E27FC236}">
                <a16:creationId xmlns:a16="http://schemas.microsoft.com/office/drawing/2014/main" id="{C0199F36-F4FA-434A-9F29-959B390D895E}"/>
              </a:ext>
            </a:extLst>
          </p:cNvPr>
          <p:cNvSpPr txBox="1"/>
          <p:nvPr/>
        </p:nvSpPr>
        <p:spPr>
          <a:xfrm>
            <a:off x="1637940" y="4899396"/>
            <a:ext cx="5017656" cy="1384995"/>
          </a:xfrm>
          <a:prstGeom prst="rect">
            <a:avLst/>
          </a:prstGeom>
          <a:noFill/>
        </p:spPr>
        <p:txBody>
          <a:bodyPr wrap="none" rtlCol="0">
            <a:spAutoFit/>
          </a:bodyPr>
          <a:lstStyle/>
          <a:p>
            <a:r>
              <a:rPr lang="en-US" sz="1400" b="1" dirty="0"/>
              <a:t>ESO method to determine persistence</a:t>
            </a:r>
          </a:p>
          <a:p>
            <a:pPr marL="285750" indent="-285750">
              <a:buFont typeface="Arial" panose="020B0604020202020204" pitchFamily="34" charset="0"/>
              <a:buChar char="•"/>
            </a:pPr>
            <a:r>
              <a:rPr lang="en-US" sz="1400" dirty="0"/>
              <a:t>Flash LED</a:t>
            </a:r>
          </a:p>
          <a:p>
            <a:pPr marL="285750" indent="-285750">
              <a:buFont typeface="Arial" panose="020B0604020202020204" pitchFamily="34" charset="0"/>
              <a:buChar char="•"/>
            </a:pPr>
            <a:r>
              <a:rPr lang="en-US" sz="1400" dirty="0"/>
              <a:t>Wait 10000s for equilibrium</a:t>
            </a:r>
          </a:p>
          <a:p>
            <a:pPr marL="285750" indent="-285750">
              <a:buFont typeface="Arial" panose="020B0604020202020204" pitchFamily="34" charset="0"/>
              <a:buChar char="•"/>
            </a:pPr>
            <a:r>
              <a:rPr lang="en-US" sz="1400" dirty="0"/>
              <a:t>Reset Detector</a:t>
            </a:r>
          </a:p>
          <a:p>
            <a:pPr marL="285750" indent="-285750">
              <a:buFont typeface="Arial" panose="020B0604020202020204" pitchFamily="34" charset="0"/>
              <a:buChar char="•"/>
            </a:pPr>
            <a:r>
              <a:rPr lang="en-US" sz="1400" dirty="0"/>
              <a:t>Readout, NDR at log spaced intervals for 14 hours</a:t>
            </a:r>
          </a:p>
          <a:p>
            <a:pPr marL="285750" indent="-285750">
              <a:buFont typeface="Arial" panose="020B0604020202020204" pitchFamily="34" charset="0"/>
              <a:buChar char="•"/>
            </a:pPr>
            <a:r>
              <a:rPr lang="en-US" sz="1400" dirty="0"/>
              <a:t>Allows sampling of persistence at different time constants</a:t>
            </a:r>
          </a:p>
        </p:txBody>
      </p:sp>
      <p:sp>
        <p:nvSpPr>
          <p:cNvPr id="6" name="Footer Placeholder 5">
            <a:extLst>
              <a:ext uri="{FF2B5EF4-FFF2-40B4-BE49-F238E27FC236}">
                <a16:creationId xmlns:a16="http://schemas.microsoft.com/office/drawing/2014/main" id="{91484D1C-159A-4A82-8110-F9C0AF483AB1}"/>
              </a:ext>
            </a:extLst>
          </p:cNvPr>
          <p:cNvSpPr>
            <a:spLocks noGrp="1"/>
          </p:cNvSpPr>
          <p:nvPr>
            <p:ph type="ftr" sz="quarter" idx="10"/>
          </p:nvPr>
        </p:nvSpPr>
        <p:spPr>
          <a:xfrm>
            <a:off x="937894" y="6533632"/>
            <a:ext cx="6417748" cy="175795"/>
          </a:xfrm>
        </p:spPr>
        <p:txBody>
          <a:bodyPr/>
          <a:lstStyle/>
          <a:p>
            <a:r>
              <a:rPr lang="en-GB" dirty="0"/>
              <a:t>Characterisation of H4RG-15 detectors for ground based astronomy in the era of ELTs</a:t>
            </a:r>
            <a:endParaRPr lang="de-CH" i="1" dirty="0"/>
          </a:p>
        </p:txBody>
      </p:sp>
      <p:sp>
        <p:nvSpPr>
          <p:cNvPr id="8" name="Slide Number Placeholder 7">
            <a:extLst>
              <a:ext uri="{FF2B5EF4-FFF2-40B4-BE49-F238E27FC236}">
                <a16:creationId xmlns:a16="http://schemas.microsoft.com/office/drawing/2014/main" id="{94F688B4-1702-4CB7-A29B-CD8C61216794}"/>
              </a:ext>
            </a:extLst>
          </p:cNvPr>
          <p:cNvSpPr>
            <a:spLocks noGrp="1"/>
          </p:cNvSpPr>
          <p:nvPr>
            <p:ph type="sldNum" sz="quarter" idx="11"/>
          </p:nvPr>
        </p:nvSpPr>
        <p:spPr/>
        <p:txBody>
          <a:bodyPr/>
          <a:lstStyle/>
          <a:p>
            <a:fld id="{B8676F8B-7023-4841-B140-FCAD118C4F4E}" type="slidenum">
              <a:rPr lang="en-DE" smtClean="0"/>
              <a:t>24</a:t>
            </a:fld>
            <a:endParaRPr lang="en-DE"/>
          </a:p>
        </p:txBody>
      </p:sp>
      <p:pic>
        <p:nvPicPr>
          <p:cNvPr id="10" name="Picture 9" descr="A math equation with numbers&#10;&#10;AI-generated content may be incorrect.">
            <a:extLst>
              <a:ext uri="{FF2B5EF4-FFF2-40B4-BE49-F238E27FC236}">
                <a16:creationId xmlns:a16="http://schemas.microsoft.com/office/drawing/2014/main" id="{4526E5CD-A505-7651-7ABF-F07E1C6F245D}"/>
              </a:ext>
            </a:extLst>
          </p:cNvPr>
          <p:cNvPicPr>
            <a:picLocks noChangeAspect="1"/>
          </p:cNvPicPr>
          <p:nvPr/>
        </p:nvPicPr>
        <p:blipFill>
          <a:blip r:embed="rId6"/>
          <a:stretch>
            <a:fillRect/>
          </a:stretch>
        </p:blipFill>
        <p:spPr>
          <a:xfrm>
            <a:off x="7621225" y="4899396"/>
            <a:ext cx="4255297" cy="1109792"/>
          </a:xfrm>
          <a:prstGeom prst="rect">
            <a:avLst/>
          </a:prstGeom>
        </p:spPr>
      </p:pic>
      <p:sp>
        <p:nvSpPr>
          <p:cNvPr id="11" name="TextBox 10">
            <a:extLst>
              <a:ext uri="{FF2B5EF4-FFF2-40B4-BE49-F238E27FC236}">
                <a16:creationId xmlns:a16="http://schemas.microsoft.com/office/drawing/2014/main" id="{8A3AD71F-65FD-CBBF-A67B-C256A42C5640}"/>
              </a:ext>
            </a:extLst>
          </p:cNvPr>
          <p:cNvSpPr txBox="1"/>
          <p:nvPr/>
        </p:nvSpPr>
        <p:spPr>
          <a:xfrm>
            <a:off x="8652835" y="5887301"/>
            <a:ext cx="2659702" cy="646331"/>
          </a:xfrm>
          <a:prstGeom prst="rect">
            <a:avLst/>
          </a:prstGeom>
          <a:noFill/>
        </p:spPr>
        <p:txBody>
          <a:bodyPr wrap="none" rtlCol="0">
            <a:spAutoFit/>
          </a:bodyPr>
          <a:lstStyle/>
          <a:p>
            <a:r>
              <a:rPr lang="en-US" sz="1200" dirty="0"/>
              <a:t>Q(t) is trapped charge</a:t>
            </a:r>
          </a:p>
          <a:p>
            <a:r>
              <a:rPr lang="en-US" sz="1200" i="1" dirty="0" err="1"/>
              <a:t>Ƭi</a:t>
            </a:r>
            <a:r>
              <a:rPr lang="en-US" sz="1200" dirty="0"/>
              <a:t> is time constant for </a:t>
            </a:r>
            <a:r>
              <a:rPr lang="en-US" sz="1200" i="1" dirty="0" err="1"/>
              <a:t>i</a:t>
            </a:r>
            <a:endParaRPr lang="en-US" sz="1200" dirty="0"/>
          </a:p>
          <a:p>
            <a:r>
              <a:rPr lang="en-US" sz="1200" dirty="0"/>
              <a:t>N</a:t>
            </a:r>
            <a:r>
              <a:rPr lang="en-US" sz="1200" i="1" dirty="0"/>
              <a:t>i</a:t>
            </a:r>
            <a:r>
              <a:rPr lang="en-US" sz="1200" dirty="0"/>
              <a:t> is maximum charge trapped for </a:t>
            </a:r>
            <a:r>
              <a:rPr lang="en-US" sz="1200" i="1" dirty="0" err="1"/>
              <a:t>Ƭi</a:t>
            </a:r>
            <a:endParaRPr lang="en-US" sz="1200" dirty="0"/>
          </a:p>
        </p:txBody>
      </p:sp>
    </p:spTree>
    <p:extLst>
      <p:ext uri="{BB962C8B-B14F-4D97-AF65-F5344CB8AC3E}">
        <p14:creationId xmlns:p14="http://schemas.microsoft.com/office/powerpoint/2010/main" val="2866163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221867-64B4-419C-8FB2-8760B1F7CBBC}"/>
              </a:ext>
            </a:extLst>
          </p:cNvPr>
          <p:cNvSpPr txBox="1"/>
          <p:nvPr/>
        </p:nvSpPr>
        <p:spPr>
          <a:xfrm>
            <a:off x="801909" y="190619"/>
            <a:ext cx="11103429" cy="461665"/>
          </a:xfrm>
          <a:prstGeom prst="rect">
            <a:avLst/>
          </a:prstGeom>
          <a:noFill/>
        </p:spPr>
        <p:txBody>
          <a:bodyPr wrap="square" rtlCol="0">
            <a:spAutoFit/>
          </a:bodyPr>
          <a:lstStyle/>
          <a:p>
            <a:r>
              <a:rPr lang="en-US" sz="2400" b="1" dirty="0">
                <a:solidFill>
                  <a:schemeClr val="tx2"/>
                </a:solidFill>
              </a:rPr>
              <a:t>Persistence images with ERIS detector and correction model</a:t>
            </a:r>
          </a:p>
        </p:txBody>
      </p:sp>
      <p:sp>
        <p:nvSpPr>
          <p:cNvPr id="6" name="Footer Placeholder 5">
            <a:extLst>
              <a:ext uri="{FF2B5EF4-FFF2-40B4-BE49-F238E27FC236}">
                <a16:creationId xmlns:a16="http://schemas.microsoft.com/office/drawing/2014/main" id="{4382B230-817E-49D7-B327-3BD5F29F0D87}"/>
              </a:ext>
            </a:extLst>
          </p:cNvPr>
          <p:cNvSpPr>
            <a:spLocks noGrp="1"/>
          </p:cNvSpPr>
          <p:nvPr>
            <p:ph type="ftr" sz="quarter" idx="10"/>
          </p:nvPr>
        </p:nvSpPr>
        <p:spPr/>
        <p:txBody>
          <a:bodyPr/>
          <a:lstStyle/>
          <a:p>
            <a:r>
              <a:rPr lang="en-GB" dirty="0"/>
              <a:t>Characterisation of H4RG-15 detectors for ground based astronomy in the era of ELTs</a:t>
            </a:r>
            <a:endParaRPr lang="de-CH" i="1" dirty="0"/>
          </a:p>
        </p:txBody>
      </p:sp>
      <p:sp>
        <p:nvSpPr>
          <p:cNvPr id="8" name="Slide Number Placeholder 7">
            <a:extLst>
              <a:ext uri="{FF2B5EF4-FFF2-40B4-BE49-F238E27FC236}">
                <a16:creationId xmlns:a16="http://schemas.microsoft.com/office/drawing/2014/main" id="{3318CF8F-63CB-4A4F-BAC4-A2704FB207DE}"/>
              </a:ext>
            </a:extLst>
          </p:cNvPr>
          <p:cNvSpPr>
            <a:spLocks noGrp="1"/>
          </p:cNvSpPr>
          <p:nvPr>
            <p:ph type="sldNum" sz="quarter" idx="11"/>
          </p:nvPr>
        </p:nvSpPr>
        <p:spPr/>
        <p:txBody>
          <a:bodyPr/>
          <a:lstStyle/>
          <a:p>
            <a:fld id="{B8676F8B-7023-4841-B140-FCAD118C4F4E}" type="slidenum">
              <a:rPr lang="en-DE" smtClean="0"/>
              <a:t>25</a:t>
            </a:fld>
            <a:endParaRPr lang="en-DE"/>
          </a:p>
        </p:txBody>
      </p:sp>
      <p:sp>
        <p:nvSpPr>
          <p:cNvPr id="16" name="TextBox 15">
            <a:extLst>
              <a:ext uri="{FF2B5EF4-FFF2-40B4-BE49-F238E27FC236}">
                <a16:creationId xmlns:a16="http://schemas.microsoft.com/office/drawing/2014/main" id="{9E83EB90-AD86-2329-8264-4FDD226B9118}"/>
              </a:ext>
            </a:extLst>
          </p:cNvPr>
          <p:cNvSpPr txBox="1"/>
          <p:nvPr/>
        </p:nvSpPr>
        <p:spPr>
          <a:xfrm>
            <a:off x="-31623" y="4959810"/>
            <a:ext cx="9768836" cy="1200329"/>
          </a:xfrm>
          <a:prstGeom prst="rect">
            <a:avLst/>
          </a:prstGeom>
          <a:noFill/>
        </p:spPr>
        <p:txBody>
          <a:bodyPr wrap="square" rtlCol="0">
            <a:spAutoFit/>
          </a:bodyPr>
          <a:lstStyle/>
          <a:p>
            <a:r>
              <a:rPr lang="en-US" dirty="0"/>
              <a:t>Persistence images taken with ERIS detector. </a:t>
            </a:r>
          </a:p>
          <a:p>
            <a:r>
              <a:rPr lang="en-US" dirty="0"/>
              <a:t>Left, shows dark image affected by previous lamp exposures.</a:t>
            </a:r>
          </a:p>
          <a:p>
            <a:r>
              <a:rPr lang="en-US" dirty="0"/>
              <a:t>Middle, persistence model.</a:t>
            </a:r>
          </a:p>
          <a:p>
            <a:r>
              <a:rPr lang="en-US" dirty="0"/>
              <a:t>Right, corrected dark image using persistence model. </a:t>
            </a:r>
            <a:endParaRPr lang="en-GB" dirty="0"/>
          </a:p>
        </p:txBody>
      </p:sp>
      <p:pic>
        <p:nvPicPr>
          <p:cNvPr id="18" name="Picture 17" descr="A close-up of an orange square&#10;&#10;AI-generated content may be incorrect.">
            <a:extLst>
              <a:ext uri="{FF2B5EF4-FFF2-40B4-BE49-F238E27FC236}">
                <a16:creationId xmlns:a16="http://schemas.microsoft.com/office/drawing/2014/main" id="{4C66F70A-6E99-15C5-7FBD-9D72D468E5BC}"/>
              </a:ext>
            </a:extLst>
          </p:cNvPr>
          <p:cNvPicPr>
            <a:picLocks noChangeAspect="1"/>
          </p:cNvPicPr>
          <p:nvPr/>
        </p:nvPicPr>
        <p:blipFill>
          <a:blip r:embed="rId3"/>
          <a:stretch>
            <a:fillRect/>
          </a:stretch>
        </p:blipFill>
        <p:spPr>
          <a:xfrm>
            <a:off x="0" y="758022"/>
            <a:ext cx="12192000" cy="4096050"/>
          </a:xfrm>
          <a:prstGeom prst="rect">
            <a:avLst/>
          </a:prstGeom>
        </p:spPr>
      </p:pic>
      <p:sp>
        <p:nvSpPr>
          <p:cNvPr id="20" name="TextBox 19">
            <a:extLst>
              <a:ext uri="{FF2B5EF4-FFF2-40B4-BE49-F238E27FC236}">
                <a16:creationId xmlns:a16="http://schemas.microsoft.com/office/drawing/2014/main" id="{010308EF-68EA-FCE8-E987-D3DFA7A393D0}"/>
              </a:ext>
            </a:extLst>
          </p:cNvPr>
          <p:cNvSpPr txBox="1"/>
          <p:nvPr/>
        </p:nvSpPr>
        <p:spPr>
          <a:xfrm>
            <a:off x="6211910" y="5098309"/>
            <a:ext cx="6096000" cy="923330"/>
          </a:xfrm>
          <a:prstGeom prst="rect">
            <a:avLst/>
          </a:prstGeom>
          <a:noFill/>
        </p:spPr>
        <p:txBody>
          <a:bodyPr wrap="square">
            <a:spAutoFit/>
          </a:bodyPr>
          <a:lstStyle/>
          <a:p>
            <a:r>
              <a:rPr lang="en-GB" dirty="0">
                <a:hlinkClick r:id="rId4"/>
              </a:rPr>
              <a:t>https://indico.cern.ch/event/1026001/contributions/4385935/attachments/2265614/3846668/DeMo_Persistence_MNeeser.pdf</a:t>
            </a:r>
            <a:r>
              <a:rPr lang="en-GB" dirty="0"/>
              <a:t> - presentation from Mark Neeser at ESO.</a:t>
            </a:r>
          </a:p>
        </p:txBody>
      </p:sp>
    </p:spTree>
    <p:extLst>
      <p:ext uri="{BB962C8B-B14F-4D97-AF65-F5344CB8AC3E}">
        <p14:creationId xmlns:p14="http://schemas.microsoft.com/office/powerpoint/2010/main" val="2005041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C348C-39F2-B593-BEA1-82DD377BA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C6D15-387E-6EC3-11A7-3C1469258B1A}"/>
              </a:ext>
            </a:extLst>
          </p:cNvPr>
          <p:cNvSpPr>
            <a:spLocks noGrp="1"/>
          </p:cNvSpPr>
          <p:nvPr>
            <p:ph type="title"/>
          </p:nvPr>
        </p:nvSpPr>
        <p:spPr>
          <a:xfrm>
            <a:off x="2567641" y="0"/>
            <a:ext cx="8910639" cy="492738"/>
          </a:xfrm>
        </p:spPr>
        <p:txBody>
          <a:bodyPr/>
          <a:lstStyle/>
          <a:p>
            <a:r>
              <a:rPr lang="en-US" sz="2400" dirty="0"/>
              <a:t>Interleaved Multiple Window Resets</a:t>
            </a:r>
            <a:endParaRPr lang="en-GB" sz="2400" dirty="0"/>
          </a:p>
        </p:txBody>
      </p:sp>
      <p:sp>
        <p:nvSpPr>
          <p:cNvPr id="4" name="Footer Placeholder 3">
            <a:extLst>
              <a:ext uri="{FF2B5EF4-FFF2-40B4-BE49-F238E27FC236}">
                <a16:creationId xmlns:a16="http://schemas.microsoft.com/office/drawing/2014/main" id="{D89BD9F8-36CC-17BF-FE39-182B19373317}"/>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20" name="Untertitel 4">
            <a:extLst>
              <a:ext uri="{FF2B5EF4-FFF2-40B4-BE49-F238E27FC236}">
                <a16:creationId xmlns:a16="http://schemas.microsoft.com/office/drawing/2014/main" id="{846665CD-3F5F-9332-9552-8D889E726B61}"/>
              </a:ext>
            </a:extLst>
          </p:cNvPr>
          <p:cNvSpPr>
            <a:spLocks noGrp="1"/>
          </p:cNvSpPr>
          <p:nvPr>
            <p:ph type="subTitle" sz="quarter" idx="12"/>
          </p:nvPr>
        </p:nvSpPr>
        <p:spPr>
          <a:xfrm>
            <a:off x="1324551" y="891653"/>
            <a:ext cx="8704465" cy="492738"/>
          </a:xfrm>
        </p:spPr>
        <p:txBody>
          <a:bodyPr/>
          <a:lstStyle/>
          <a:p>
            <a:r>
              <a:rPr lang="en-GB" dirty="0"/>
              <a:t>A mask with pinholes manufactured to project bright spots onto the detector.</a:t>
            </a:r>
          </a:p>
          <a:p>
            <a:endParaRPr lang="en-GB" dirty="0"/>
          </a:p>
        </p:txBody>
      </p:sp>
      <p:sp>
        <p:nvSpPr>
          <p:cNvPr id="3" name="TextBox 2">
            <a:extLst>
              <a:ext uri="{FF2B5EF4-FFF2-40B4-BE49-F238E27FC236}">
                <a16:creationId xmlns:a16="http://schemas.microsoft.com/office/drawing/2014/main" id="{25EA24EA-6295-7D48-8C60-BADAC234246B}"/>
              </a:ext>
            </a:extLst>
          </p:cNvPr>
          <p:cNvSpPr txBox="1"/>
          <p:nvPr/>
        </p:nvSpPr>
        <p:spPr>
          <a:xfrm>
            <a:off x="1800000" y="5760000"/>
            <a:ext cx="3600000" cy="461665"/>
          </a:xfrm>
          <a:prstGeom prst="rect">
            <a:avLst/>
          </a:prstGeom>
          <a:noFill/>
        </p:spPr>
        <p:txBody>
          <a:bodyPr wrap="square" rtlCol="0">
            <a:spAutoFit/>
          </a:bodyPr>
          <a:lstStyle/>
          <a:p>
            <a:pPr algn="ctr"/>
            <a:r>
              <a:rPr lang="en-US" sz="1200" dirty="0"/>
              <a:t>CDS INT frame from 10 DITs (2.6s DIT)</a:t>
            </a:r>
          </a:p>
          <a:p>
            <a:pPr algn="ctr"/>
            <a:r>
              <a:rPr lang="en-US" sz="1200" dirty="0"/>
              <a:t>(without window resets)</a:t>
            </a:r>
          </a:p>
        </p:txBody>
      </p:sp>
      <p:pic>
        <p:nvPicPr>
          <p:cNvPr id="6" name="Picture 5" descr="A black sky with white circles&#10;&#10;AI-generated content may be incorrect.">
            <a:extLst>
              <a:ext uri="{FF2B5EF4-FFF2-40B4-BE49-F238E27FC236}">
                <a16:creationId xmlns:a16="http://schemas.microsoft.com/office/drawing/2014/main" id="{8F37C604-1FFC-1B4D-26B6-CBA0FED4E61C}"/>
              </a:ext>
            </a:extLst>
          </p:cNvPr>
          <p:cNvPicPr>
            <a:picLocks noChangeAspect="1"/>
          </p:cNvPicPr>
          <p:nvPr/>
        </p:nvPicPr>
        <p:blipFill>
          <a:blip r:embed="rId5"/>
          <a:stretch>
            <a:fillRect/>
          </a:stretch>
        </p:blipFill>
        <p:spPr>
          <a:xfrm>
            <a:off x="1800000" y="1620000"/>
            <a:ext cx="3600000" cy="3948548"/>
          </a:xfrm>
          <a:prstGeom prst="rect">
            <a:avLst/>
          </a:prstGeom>
        </p:spPr>
      </p:pic>
      <p:sp>
        <p:nvSpPr>
          <p:cNvPr id="8" name="TextBox 7">
            <a:extLst>
              <a:ext uri="{FF2B5EF4-FFF2-40B4-BE49-F238E27FC236}">
                <a16:creationId xmlns:a16="http://schemas.microsoft.com/office/drawing/2014/main" id="{BA06EE86-6118-FC20-3C61-20F4F270AEF3}"/>
              </a:ext>
            </a:extLst>
          </p:cNvPr>
          <p:cNvSpPr txBox="1"/>
          <p:nvPr/>
        </p:nvSpPr>
        <p:spPr>
          <a:xfrm>
            <a:off x="6685655" y="5760000"/>
            <a:ext cx="3188694" cy="461665"/>
          </a:xfrm>
          <a:prstGeom prst="rect">
            <a:avLst/>
          </a:prstGeom>
          <a:noFill/>
        </p:spPr>
        <p:txBody>
          <a:bodyPr wrap="none" rtlCol="0">
            <a:spAutoFit/>
          </a:bodyPr>
          <a:lstStyle/>
          <a:p>
            <a:pPr algn="ctr"/>
            <a:r>
              <a:rPr lang="en-US" sz="1200" dirty="0"/>
              <a:t>Persistence in subsequent 60s UTR frames </a:t>
            </a:r>
          </a:p>
          <a:p>
            <a:pPr algn="ctr"/>
            <a:r>
              <a:rPr lang="en-US" sz="1200" dirty="0"/>
              <a:t>(after the CDS exposure on the left)</a:t>
            </a:r>
          </a:p>
        </p:txBody>
      </p:sp>
      <p:pic>
        <p:nvPicPr>
          <p:cNvPr id="9" name="Persistence with no window resets 60s utr">
            <a:hlinkClick r:id="" action="ppaction://media"/>
            <a:extLst>
              <a:ext uri="{FF2B5EF4-FFF2-40B4-BE49-F238E27FC236}">
                <a16:creationId xmlns:a16="http://schemas.microsoft.com/office/drawing/2014/main" id="{2031385A-96E1-EB2E-3EA9-DFDAE9B24CC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480000" y="1640320"/>
            <a:ext cx="3600000" cy="3965934"/>
          </a:xfrm>
          <a:prstGeom prst="rect">
            <a:avLst/>
          </a:prstGeom>
        </p:spPr>
      </p:pic>
    </p:spTree>
    <p:extLst>
      <p:ext uri="{BB962C8B-B14F-4D97-AF65-F5344CB8AC3E}">
        <p14:creationId xmlns:p14="http://schemas.microsoft.com/office/powerpoint/2010/main" val="334361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A196A-612A-DF55-39A6-689EF9196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5C768-1AAA-13B8-DE29-F86EBADA841A}"/>
              </a:ext>
            </a:extLst>
          </p:cNvPr>
          <p:cNvSpPr>
            <a:spLocks noGrp="1"/>
          </p:cNvSpPr>
          <p:nvPr>
            <p:ph type="title"/>
          </p:nvPr>
        </p:nvSpPr>
        <p:spPr>
          <a:xfrm>
            <a:off x="1870816" y="150183"/>
            <a:ext cx="8910639" cy="348343"/>
          </a:xfrm>
        </p:spPr>
        <p:txBody>
          <a:bodyPr/>
          <a:lstStyle/>
          <a:p>
            <a:r>
              <a:rPr lang="en-US" sz="2400" dirty="0"/>
              <a:t>Interleaved Multiple Window Resets</a:t>
            </a:r>
            <a:endParaRPr lang="en-GB" sz="2400" dirty="0"/>
          </a:p>
        </p:txBody>
      </p:sp>
      <p:sp>
        <p:nvSpPr>
          <p:cNvPr id="4" name="Footer Placeholder 3">
            <a:extLst>
              <a:ext uri="{FF2B5EF4-FFF2-40B4-BE49-F238E27FC236}">
                <a16:creationId xmlns:a16="http://schemas.microsoft.com/office/drawing/2014/main" id="{6F58E52B-A24D-BCB9-39DE-CD27A9BDF3B6}"/>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20" name="Untertitel 4">
            <a:extLst>
              <a:ext uri="{FF2B5EF4-FFF2-40B4-BE49-F238E27FC236}">
                <a16:creationId xmlns:a16="http://schemas.microsoft.com/office/drawing/2014/main" id="{63A2A38E-8C44-9D34-CAC9-F4FD76AC5F38}"/>
              </a:ext>
            </a:extLst>
          </p:cNvPr>
          <p:cNvSpPr>
            <a:spLocks noGrp="1"/>
          </p:cNvSpPr>
          <p:nvPr>
            <p:ph type="subTitle" sz="quarter" idx="12"/>
          </p:nvPr>
        </p:nvSpPr>
        <p:spPr>
          <a:xfrm>
            <a:off x="1541107" y="933416"/>
            <a:ext cx="10289095" cy="492738"/>
          </a:xfrm>
        </p:spPr>
        <p:txBody>
          <a:bodyPr/>
          <a:lstStyle/>
          <a:p>
            <a:r>
              <a:rPr lang="en-GB" dirty="0"/>
              <a:t>Interleaved window resets avoid persistence from bright spots!</a:t>
            </a:r>
          </a:p>
          <a:p>
            <a:endParaRPr lang="en-GB" dirty="0"/>
          </a:p>
        </p:txBody>
      </p:sp>
      <p:sp>
        <p:nvSpPr>
          <p:cNvPr id="3" name="TextBox 2">
            <a:extLst>
              <a:ext uri="{FF2B5EF4-FFF2-40B4-BE49-F238E27FC236}">
                <a16:creationId xmlns:a16="http://schemas.microsoft.com/office/drawing/2014/main" id="{112DF9BA-A1ED-7FC7-DF14-1274CF33AFBE}"/>
              </a:ext>
            </a:extLst>
          </p:cNvPr>
          <p:cNvSpPr txBox="1"/>
          <p:nvPr/>
        </p:nvSpPr>
        <p:spPr>
          <a:xfrm>
            <a:off x="1568370" y="5760000"/>
            <a:ext cx="4074288" cy="461665"/>
          </a:xfrm>
          <a:prstGeom prst="rect">
            <a:avLst/>
          </a:prstGeom>
          <a:noFill/>
        </p:spPr>
        <p:txBody>
          <a:bodyPr wrap="square" rtlCol="0">
            <a:spAutoFit/>
          </a:bodyPr>
          <a:lstStyle/>
          <a:p>
            <a:pPr algn="ctr"/>
            <a:r>
              <a:rPr lang="en-US" sz="1200" dirty="0"/>
              <a:t>CDS INT frame from 10 DITs (2.6s DIT) </a:t>
            </a:r>
          </a:p>
          <a:p>
            <a:pPr algn="ctr"/>
            <a:r>
              <a:rPr lang="en-US" sz="1200" dirty="0"/>
              <a:t>(with interleaved multiple window resets, every 128 rows)</a:t>
            </a:r>
            <a:endParaRPr lang="en-GB" sz="1200" dirty="0"/>
          </a:p>
        </p:txBody>
      </p:sp>
      <p:pic>
        <p:nvPicPr>
          <p:cNvPr id="5" name="Picture 4" descr="A black and white image of a group of squares&#10;&#10;AI-generated content may be incorrect.">
            <a:extLst>
              <a:ext uri="{FF2B5EF4-FFF2-40B4-BE49-F238E27FC236}">
                <a16:creationId xmlns:a16="http://schemas.microsoft.com/office/drawing/2014/main" id="{DA860B84-2E66-B956-1ABB-10D3D32D5549}"/>
              </a:ext>
            </a:extLst>
          </p:cNvPr>
          <p:cNvPicPr>
            <a:picLocks noChangeAspect="1"/>
          </p:cNvPicPr>
          <p:nvPr/>
        </p:nvPicPr>
        <p:blipFill>
          <a:blip r:embed="rId5"/>
          <a:stretch>
            <a:fillRect/>
          </a:stretch>
        </p:blipFill>
        <p:spPr>
          <a:xfrm>
            <a:off x="1800000" y="1620000"/>
            <a:ext cx="3600000" cy="3936726"/>
          </a:xfrm>
          <a:prstGeom prst="rect">
            <a:avLst/>
          </a:prstGeom>
        </p:spPr>
      </p:pic>
      <p:sp>
        <p:nvSpPr>
          <p:cNvPr id="8" name="TextBox 7">
            <a:extLst>
              <a:ext uri="{FF2B5EF4-FFF2-40B4-BE49-F238E27FC236}">
                <a16:creationId xmlns:a16="http://schemas.microsoft.com/office/drawing/2014/main" id="{10A0F04E-FAC3-5B19-E7E0-06BD794ED1A4}"/>
              </a:ext>
            </a:extLst>
          </p:cNvPr>
          <p:cNvSpPr txBox="1"/>
          <p:nvPr/>
        </p:nvSpPr>
        <p:spPr>
          <a:xfrm>
            <a:off x="6685655" y="5760000"/>
            <a:ext cx="3188694" cy="461665"/>
          </a:xfrm>
          <a:prstGeom prst="rect">
            <a:avLst/>
          </a:prstGeom>
          <a:noFill/>
        </p:spPr>
        <p:txBody>
          <a:bodyPr wrap="none" rtlCol="0">
            <a:spAutoFit/>
          </a:bodyPr>
          <a:lstStyle/>
          <a:p>
            <a:pPr algn="ctr"/>
            <a:r>
              <a:rPr lang="en-US" sz="1200" dirty="0"/>
              <a:t>Persistence in subsequent 60s UTR frames </a:t>
            </a:r>
          </a:p>
          <a:p>
            <a:pPr algn="ctr"/>
            <a:r>
              <a:rPr lang="en-US" sz="1200" dirty="0"/>
              <a:t>(after the CDS exposure on the left)</a:t>
            </a:r>
          </a:p>
        </p:txBody>
      </p:sp>
      <p:pic>
        <p:nvPicPr>
          <p:cNvPr id="9" name="Persistence with window resets 60s utr">
            <a:hlinkClick r:id="" action="ppaction://media"/>
            <a:extLst>
              <a:ext uri="{FF2B5EF4-FFF2-40B4-BE49-F238E27FC236}">
                <a16:creationId xmlns:a16="http://schemas.microsoft.com/office/drawing/2014/main" id="{6A89BC65-1E55-539E-42F3-BB1DF8B162E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480000" y="1620000"/>
            <a:ext cx="3600000" cy="3946154"/>
          </a:xfrm>
          <a:prstGeom prst="rect">
            <a:avLst/>
          </a:prstGeom>
        </p:spPr>
      </p:pic>
    </p:spTree>
    <p:extLst>
      <p:ext uri="{BB962C8B-B14F-4D97-AF65-F5344CB8AC3E}">
        <p14:creationId xmlns:p14="http://schemas.microsoft.com/office/powerpoint/2010/main" val="223411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9D512-D49A-2456-77C4-77C1B91D9C9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74BFAD-E6C8-DD70-19ED-806F3763BC25}"/>
              </a:ext>
            </a:extLst>
          </p:cNvPr>
          <p:cNvSpPr>
            <a:spLocks noGrp="1"/>
          </p:cNvSpPr>
          <p:nvPr>
            <p:ph type="title"/>
          </p:nvPr>
        </p:nvSpPr>
        <p:spPr>
          <a:xfrm>
            <a:off x="3105850" y="79169"/>
            <a:ext cx="8910639" cy="415637"/>
          </a:xfrm>
        </p:spPr>
        <p:txBody>
          <a:bodyPr/>
          <a:lstStyle/>
          <a:p>
            <a:r>
              <a:rPr lang="en-US" sz="2400" dirty="0"/>
              <a:t>Offset Switching Pixels</a:t>
            </a:r>
            <a:endParaRPr lang="en-GB" sz="2400" dirty="0"/>
          </a:p>
        </p:txBody>
      </p:sp>
      <p:sp>
        <p:nvSpPr>
          <p:cNvPr id="4" name="Fußzeilenplatzhalter 3">
            <a:extLst>
              <a:ext uri="{FF2B5EF4-FFF2-40B4-BE49-F238E27FC236}">
                <a16:creationId xmlns:a16="http://schemas.microsoft.com/office/drawing/2014/main" id="{1CCB5B0D-ACB7-23A9-1514-4722B9E5F497}"/>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C39C69E9-1814-B093-7AD5-C4FF311A6B46}"/>
              </a:ext>
            </a:extLst>
          </p:cNvPr>
          <p:cNvSpPr>
            <a:spLocks noGrp="1"/>
          </p:cNvSpPr>
          <p:nvPr>
            <p:ph type="subTitle" sz="quarter" idx="12"/>
          </p:nvPr>
        </p:nvSpPr>
        <p:spPr/>
        <p:txBody>
          <a:bodyPr/>
          <a:lstStyle/>
          <a:p>
            <a:r>
              <a:rPr lang="en-US" dirty="0" err="1"/>
              <a:t>Neighbours</a:t>
            </a:r>
            <a:r>
              <a:rPr lang="en-US" dirty="0"/>
              <a:t> of some hot pixels switch offsets during integration!</a:t>
            </a:r>
            <a:endParaRPr lang="en-GB" dirty="0"/>
          </a:p>
          <a:p>
            <a:endParaRPr lang="en-GB" dirty="0"/>
          </a:p>
          <a:p>
            <a:endParaRPr lang="en-GB" dirty="0"/>
          </a:p>
        </p:txBody>
      </p:sp>
      <p:pic>
        <p:nvPicPr>
          <p:cNvPr id="8" name="Picture 7" descr="A diagram of a signal ramp&#10;&#10;AI-generated content may be incorrect.">
            <a:extLst>
              <a:ext uri="{FF2B5EF4-FFF2-40B4-BE49-F238E27FC236}">
                <a16:creationId xmlns:a16="http://schemas.microsoft.com/office/drawing/2014/main" id="{79F54376-4BFD-5687-BBF6-6DF32361C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6637" y="2308833"/>
            <a:ext cx="4320000" cy="3140520"/>
          </a:xfrm>
          <a:prstGeom prst="rect">
            <a:avLst/>
          </a:prstGeom>
        </p:spPr>
      </p:pic>
      <p:pic>
        <p:nvPicPr>
          <p:cNvPr id="11" name="Picture 10">
            <a:extLst>
              <a:ext uri="{FF2B5EF4-FFF2-40B4-BE49-F238E27FC236}">
                <a16:creationId xmlns:a16="http://schemas.microsoft.com/office/drawing/2014/main" id="{EA50CC1D-92E9-7184-8392-BC84C7198C4F}"/>
              </a:ext>
            </a:extLst>
          </p:cNvPr>
          <p:cNvPicPr>
            <a:picLocks noChangeAspect="1"/>
          </p:cNvPicPr>
          <p:nvPr/>
        </p:nvPicPr>
        <p:blipFill>
          <a:blip r:embed="rId4"/>
          <a:stretch>
            <a:fillRect/>
          </a:stretch>
        </p:blipFill>
        <p:spPr>
          <a:xfrm>
            <a:off x="1839547" y="1839805"/>
            <a:ext cx="4676037" cy="4078577"/>
          </a:xfrm>
          <a:prstGeom prst="rect">
            <a:avLst/>
          </a:prstGeom>
        </p:spPr>
      </p:pic>
      <p:sp>
        <p:nvSpPr>
          <p:cNvPr id="12" name="TextBox 11">
            <a:extLst>
              <a:ext uri="{FF2B5EF4-FFF2-40B4-BE49-F238E27FC236}">
                <a16:creationId xmlns:a16="http://schemas.microsoft.com/office/drawing/2014/main" id="{29A5DC6A-0696-6D8F-1914-EA8B430FD15A}"/>
              </a:ext>
            </a:extLst>
          </p:cNvPr>
          <p:cNvSpPr txBox="1"/>
          <p:nvPr/>
        </p:nvSpPr>
        <p:spPr>
          <a:xfrm>
            <a:off x="2740017" y="5886889"/>
            <a:ext cx="2837636" cy="338554"/>
          </a:xfrm>
          <a:prstGeom prst="rect">
            <a:avLst/>
          </a:prstGeom>
          <a:noFill/>
        </p:spPr>
        <p:txBody>
          <a:bodyPr wrap="none" rtlCol="0">
            <a:spAutoFit/>
          </a:bodyPr>
          <a:lstStyle/>
          <a:p>
            <a:r>
              <a:rPr lang="en-US" sz="1600" dirty="0"/>
              <a:t>Switching hot pixel neighbors</a:t>
            </a:r>
            <a:endParaRPr lang="en-GB" sz="1600" dirty="0"/>
          </a:p>
        </p:txBody>
      </p:sp>
    </p:spTree>
    <p:extLst>
      <p:ext uri="{BB962C8B-B14F-4D97-AF65-F5344CB8AC3E}">
        <p14:creationId xmlns:p14="http://schemas.microsoft.com/office/powerpoint/2010/main" val="4121328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F71F4-8B0C-2417-41F2-7F987F59C94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EB3004B-9865-2C5C-8650-D9394EDC0F10}"/>
              </a:ext>
            </a:extLst>
          </p:cNvPr>
          <p:cNvSpPr>
            <a:spLocks noGrp="1"/>
          </p:cNvSpPr>
          <p:nvPr>
            <p:ph type="title"/>
          </p:nvPr>
        </p:nvSpPr>
        <p:spPr>
          <a:xfrm>
            <a:off x="1655177" y="150183"/>
            <a:ext cx="8910639" cy="395844"/>
          </a:xfrm>
        </p:spPr>
        <p:txBody>
          <a:bodyPr/>
          <a:lstStyle/>
          <a:p>
            <a:r>
              <a:rPr lang="en-US" sz="2400" dirty="0"/>
              <a:t>Random Bright Pixels with Dark Shadows</a:t>
            </a:r>
            <a:endParaRPr lang="en-GB" sz="2400" dirty="0"/>
          </a:p>
        </p:txBody>
      </p:sp>
      <p:sp>
        <p:nvSpPr>
          <p:cNvPr id="4" name="Fußzeilenplatzhalter 3">
            <a:extLst>
              <a:ext uri="{FF2B5EF4-FFF2-40B4-BE49-F238E27FC236}">
                <a16:creationId xmlns:a16="http://schemas.microsoft.com/office/drawing/2014/main" id="{8097E5A7-869A-814A-0181-21DE7C222C04}"/>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5" name="Untertitel 4">
            <a:extLst>
              <a:ext uri="{FF2B5EF4-FFF2-40B4-BE49-F238E27FC236}">
                <a16:creationId xmlns:a16="http://schemas.microsoft.com/office/drawing/2014/main" id="{65C7A01C-8B75-0347-4FC9-24CA51EC4DCA}"/>
              </a:ext>
            </a:extLst>
          </p:cNvPr>
          <p:cNvSpPr>
            <a:spLocks noGrp="1"/>
          </p:cNvSpPr>
          <p:nvPr>
            <p:ph type="subTitle" sz="quarter" idx="12"/>
          </p:nvPr>
        </p:nvSpPr>
        <p:spPr/>
        <p:txBody>
          <a:bodyPr/>
          <a:lstStyle/>
          <a:p>
            <a:r>
              <a:rPr lang="en-GB" dirty="0"/>
              <a:t>These random events last a few days after a cooldown!  </a:t>
            </a:r>
          </a:p>
          <a:p>
            <a:endParaRPr lang="en-GB" dirty="0"/>
          </a:p>
          <a:p>
            <a:endParaRPr lang="en-GB" dirty="0"/>
          </a:p>
        </p:txBody>
      </p:sp>
      <p:pic>
        <p:nvPicPr>
          <p:cNvPr id="10" name="Picture 9">
            <a:extLst>
              <a:ext uri="{FF2B5EF4-FFF2-40B4-BE49-F238E27FC236}">
                <a16:creationId xmlns:a16="http://schemas.microsoft.com/office/drawing/2014/main" id="{A5623DA0-49E9-23DE-5AB1-E9020180F3E2}"/>
              </a:ext>
            </a:extLst>
          </p:cNvPr>
          <p:cNvPicPr>
            <a:picLocks noChangeAspect="1"/>
          </p:cNvPicPr>
          <p:nvPr/>
        </p:nvPicPr>
        <p:blipFill>
          <a:blip r:embed="rId3"/>
          <a:stretch>
            <a:fillRect/>
          </a:stretch>
        </p:blipFill>
        <p:spPr>
          <a:xfrm>
            <a:off x="1734170" y="2559929"/>
            <a:ext cx="8494166" cy="1175496"/>
          </a:xfrm>
          <a:prstGeom prst="rect">
            <a:avLst/>
          </a:prstGeom>
        </p:spPr>
      </p:pic>
      <p:pic>
        <p:nvPicPr>
          <p:cNvPr id="12" name="Picture 11">
            <a:extLst>
              <a:ext uri="{FF2B5EF4-FFF2-40B4-BE49-F238E27FC236}">
                <a16:creationId xmlns:a16="http://schemas.microsoft.com/office/drawing/2014/main" id="{E30F9953-4210-79C8-DD30-CCABC59B3426}"/>
              </a:ext>
            </a:extLst>
          </p:cNvPr>
          <p:cNvPicPr>
            <a:picLocks noChangeAspect="1"/>
          </p:cNvPicPr>
          <p:nvPr/>
        </p:nvPicPr>
        <p:blipFill>
          <a:blip r:embed="rId4"/>
          <a:stretch>
            <a:fillRect/>
          </a:stretch>
        </p:blipFill>
        <p:spPr>
          <a:xfrm>
            <a:off x="2159670" y="3591615"/>
            <a:ext cx="3600000" cy="2651381"/>
          </a:xfrm>
          <a:prstGeom prst="rect">
            <a:avLst/>
          </a:prstGeom>
        </p:spPr>
      </p:pic>
      <p:pic>
        <p:nvPicPr>
          <p:cNvPr id="13" name="Picture 12">
            <a:extLst>
              <a:ext uri="{FF2B5EF4-FFF2-40B4-BE49-F238E27FC236}">
                <a16:creationId xmlns:a16="http://schemas.microsoft.com/office/drawing/2014/main" id="{B17B5B78-B7AF-916E-E43F-3E2186A566F0}"/>
              </a:ext>
            </a:extLst>
          </p:cNvPr>
          <p:cNvPicPr>
            <a:picLocks noChangeAspect="1"/>
          </p:cNvPicPr>
          <p:nvPr/>
        </p:nvPicPr>
        <p:blipFill>
          <a:blip r:embed="rId5"/>
          <a:stretch>
            <a:fillRect/>
          </a:stretch>
        </p:blipFill>
        <p:spPr>
          <a:xfrm>
            <a:off x="6110497" y="3591615"/>
            <a:ext cx="3600000" cy="2651381"/>
          </a:xfrm>
          <a:prstGeom prst="rect">
            <a:avLst/>
          </a:prstGeom>
        </p:spPr>
      </p:pic>
      <p:sp>
        <p:nvSpPr>
          <p:cNvPr id="14" name="Text Placeholder 2">
            <a:extLst>
              <a:ext uri="{FF2B5EF4-FFF2-40B4-BE49-F238E27FC236}">
                <a16:creationId xmlns:a16="http://schemas.microsoft.com/office/drawing/2014/main" id="{779CF7C4-C4A0-FE37-447D-AE9A0C65C972}"/>
              </a:ext>
            </a:extLst>
          </p:cNvPr>
          <p:cNvSpPr>
            <a:spLocks noGrp="1"/>
          </p:cNvSpPr>
          <p:nvPr/>
        </p:nvSpPr>
        <p:spPr>
          <a:xfrm>
            <a:off x="936623" y="1775242"/>
            <a:ext cx="10347749" cy="838749"/>
          </a:xfrm>
          <a:prstGeom prst="rect">
            <a:avLst/>
          </a:prstGeom>
        </p:spPr>
        <p:txBody>
          <a:bodyPr vert="horz" lIns="0" tIns="0" rIns="0" bIns="0" rtlCol="0">
            <a:noAutofit/>
          </a:bodyPr>
          <a:lstStyle>
            <a:lvl1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1pPr>
            <a:lvl2pPr marL="172800" indent="-172800" algn="l" defTabSz="914400" rtl="0" eaLnBrk="1" latinLnBrk="0" hangingPunct="1">
              <a:lnSpc>
                <a:spcPct val="120000"/>
              </a:lnSpc>
              <a:spcBef>
                <a:spcPts val="1200"/>
              </a:spcBef>
              <a:buClr>
                <a:schemeClr val="tx2"/>
              </a:buClr>
              <a:buFont typeface="Arial" panose="020B0604020202020204" pitchFamily="34" charset="0"/>
              <a:buChar char="•"/>
              <a:defRPr sz="1800" kern="1200">
                <a:solidFill>
                  <a:schemeClr val="tx1"/>
                </a:solidFill>
                <a:latin typeface="+mn-lt"/>
                <a:ea typeface="+mn-ea"/>
                <a:cs typeface="+mn-cs"/>
              </a:defRPr>
            </a:lvl2pPr>
            <a:lvl3pPr marL="514800" indent="-172800" algn="l" defTabSz="914400" rtl="0" eaLnBrk="1" latinLnBrk="0" hangingPunct="1">
              <a:lnSpc>
                <a:spcPct val="120000"/>
              </a:lnSpc>
              <a:spcBef>
                <a:spcPts val="1200"/>
              </a:spcBef>
              <a:buClr>
                <a:schemeClr val="bg2"/>
              </a:buClr>
              <a:buFont typeface="Arial" panose="020B0604020202020204" pitchFamily="34" charset="0"/>
              <a:buChar char="•"/>
              <a:defRPr sz="1800" kern="1200">
                <a:solidFill>
                  <a:schemeClr val="tx1"/>
                </a:solidFill>
                <a:latin typeface="+mn-lt"/>
                <a:ea typeface="+mn-ea"/>
                <a:cs typeface="+mn-cs"/>
              </a:defRPr>
            </a:lvl3pPr>
            <a:lvl4pPr marL="0" indent="0" algn="l" defTabSz="914400" rtl="0" eaLnBrk="1" latinLnBrk="0" hangingPunct="1">
              <a:lnSpc>
                <a:spcPct val="111000"/>
              </a:lnSpc>
              <a:spcBef>
                <a:spcPts val="1200"/>
              </a:spcBef>
              <a:buFont typeface="Arial" panose="020B0604020202020204" pitchFamily="34" charset="0"/>
              <a:buNone/>
              <a:defRPr sz="1800" b="1" kern="1200">
                <a:solidFill>
                  <a:schemeClr val="tx1"/>
                </a:solidFill>
                <a:latin typeface="+mn-lt"/>
                <a:ea typeface="+mn-ea"/>
                <a:cs typeface="+mn-cs"/>
              </a:defRPr>
            </a:lvl4pPr>
            <a:lvl5pPr marL="0" indent="0" algn="l" defTabSz="914400" rtl="0" eaLnBrk="1" latinLnBrk="0" hangingPunct="1">
              <a:lnSpc>
                <a:spcPct val="118000"/>
              </a:lnSpc>
              <a:spcBef>
                <a:spcPts val="1200"/>
              </a:spcBef>
              <a:buClr>
                <a:schemeClr val="tx2"/>
              </a:buClr>
              <a:buFont typeface="Arial" panose="020B0604020202020204" pitchFamily="34" charset="0"/>
              <a:buNone/>
              <a:defRPr sz="2400" b="1" kern="1200">
                <a:solidFill>
                  <a:schemeClr val="tx1"/>
                </a:solidFill>
                <a:latin typeface="+mn-lt"/>
                <a:ea typeface="+mn-ea"/>
                <a:cs typeface="+mn-cs"/>
              </a:defRPr>
            </a:lvl5pPr>
            <a:lvl6pPr marL="0" indent="0" algn="l" defTabSz="914400" rtl="0" eaLnBrk="1" latinLnBrk="0" hangingPunct="1">
              <a:lnSpc>
                <a:spcPct val="111000"/>
              </a:lnSpc>
              <a:spcBef>
                <a:spcPts val="1200"/>
              </a:spcBef>
              <a:buClr>
                <a:schemeClr val="bg2"/>
              </a:buClr>
              <a:buFont typeface="Arial" panose="020B0604020202020204" pitchFamily="34" charset="0"/>
              <a:buNone/>
              <a:defRPr sz="2400" i="1" kern="1200">
                <a:solidFill>
                  <a:schemeClr val="bg2"/>
                </a:solidFill>
                <a:latin typeface="Georgia" panose="02040502050405020303" pitchFamily="18" charset="0"/>
                <a:ea typeface="+mn-ea"/>
                <a:cs typeface="+mn-cs"/>
              </a:defRPr>
            </a:lvl6pPr>
            <a:lvl7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7pPr>
            <a:lvl8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800" b="0" i="0" kern="1200">
                <a:solidFill>
                  <a:schemeClr val="tx1"/>
                </a:solidFill>
                <a:latin typeface="+mj-lt"/>
                <a:ea typeface="+mn-ea"/>
                <a:cs typeface="+mn-cs"/>
              </a:defRPr>
            </a:lvl9pPr>
          </a:lstStyle>
          <a:p>
            <a:pPr marL="458550" lvl="1" indent="-285750"/>
            <a:r>
              <a:rPr lang="en-GB" dirty="0"/>
              <a:t>Pixel values in a 3x3 box around such bright pixels over 100 UTR frames shown below</a:t>
            </a:r>
          </a:p>
          <a:p>
            <a:pPr marL="458550" lvl="1" indent="-285750"/>
            <a:r>
              <a:rPr lang="en-GB" dirty="0"/>
              <a:t>Disappear after a few days at the operating temperature</a:t>
            </a:r>
            <a:endParaRPr lang="en-US" dirty="0"/>
          </a:p>
        </p:txBody>
      </p:sp>
    </p:spTree>
    <p:extLst>
      <p:ext uri="{BB962C8B-B14F-4D97-AF65-F5344CB8AC3E}">
        <p14:creationId xmlns:p14="http://schemas.microsoft.com/office/powerpoint/2010/main" val="2425652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11461-1322-2BF2-B94F-538B593BBD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9BF7F1C-3501-09B9-B1B1-139BF5D0807A}"/>
              </a:ext>
            </a:extLst>
          </p:cNvPr>
          <p:cNvSpPr>
            <a:spLocks noGrp="1"/>
          </p:cNvSpPr>
          <p:nvPr>
            <p:ph type="title"/>
          </p:nvPr>
        </p:nvSpPr>
        <p:spPr>
          <a:xfrm>
            <a:off x="4439845" y="118753"/>
            <a:ext cx="3532457" cy="364177"/>
          </a:xfrm>
        </p:spPr>
        <p:txBody>
          <a:bodyPr/>
          <a:lstStyle/>
          <a:p>
            <a:r>
              <a:rPr lang="en-US" sz="2400" dirty="0"/>
              <a:t>MICADO Instrument</a:t>
            </a:r>
            <a:endParaRPr lang="en-GB" sz="2400" dirty="0"/>
          </a:p>
        </p:txBody>
      </p:sp>
      <p:sp>
        <p:nvSpPr>
          <p:cNvPr id="3" name="Textplatzhalter 2">
            <a:extLst>
              <a:ext uri="{FF2B5EF4-FFF2-40B4-BE49-F238E27FC236}">
                <a16:creationId xmlns:a16="http://schemas.microsoft.com/office/drawing/2014/main" id="{FD2DAFC7-D2F8-2626-5619-BD39EF3E0FE9}"/>
              </a:ext>
            </a:extLst>
          </p:cNvPr>
          <p:cNvSpPr>
            <a:spLocks noGrp="1"/>
          </p:cNvSpPr>
          <p:nvPr>
            <p:ph type="body" sz="quarter" idx="13"/>
          </p:nvPr>
        </p:nvSpPr>
        <p:spPr>
          <a:xfrm>
            <a:off x="659532" y="1481611"/>
            <a:ext cx="4734261" cy="4052213"/>
          </a:xfrm>
        </p:spPr>
        <p:txBody>
          <a:bodyPr>
            <a:normAutofit fontScale="92500" lnSpcReduction="20000"/>
          </a:bodyPr>
          <a:lstStyle/>
          <a:p>
            <a:pPr lvl="1"/>
            <a:r>
              <a:rPr lang="en-GB" dirty="0"/>
              <a:t>Multi-conjugated AO Imaging Camera for Deep Observations</a:t>
            </a:r>
          </a:p>
          <a:p>
            <a:pPr lvl="1"/>
            <a:r>
              <a:rPr lang="en-GB" dirty="0"/>
              <a:t>Diffraction limited imaging capability on ELT</a:t>
            </a:r>
          </a:p>
          <a:p>
            <a:pPr lvl="1"/>
            <a:r>
              <a:rPr lang="en-GB" dirty="0"/>
              <a:t>Optimised to work with field corrected AO module MORFEO and in a stand-alone mode using SCAO</a:t>
            </a:r>
          </a:p>
          <a:p>
            <a:pPr lvl="1"/>
            <a:r>
              <a:rPr lang="en-GB" dirty="0"/>
              <a:t>Standard imaging, astrometry, high contrast imaging and spectroscopy</a:t>
            </a:r>
          </a:p>
          <a:p>
            <a:pPr lvl="1"/>
            <a:r>
              <a:rPr lang="en-GB" dirty="0"/>
              <a:t>1.5mas over 19x19 arcsec, 4.0mas over 51x51 arcsec field of view</a:t>
            </a:r>
          </a:p>
          <a:p>
            <a:pPr lvl="1"/>
            <a:r>
              <a:rPr lang="en-GB" dirty="0"/>
              <a:t>Similar sensitivity to JWST, at x6 higher resolution</a:t>
            </a:r>
          </a:p>
          <a:p>
            <a:pPr lvl="1"/>
            <a:endParaRPr lang="de-DE" dirty="0">
              <a:solidFill>
                <a:srgbClr val="FF0000"/>
              </a:solidFill>
            </a:endParaRPr>
          </a:p>
        </p:txBody>
      </p:sp>
      <p:sp>
        <p:nvSpPr>
          <p:cNvPr id="4" name="Fußzeilenplatzhalter 3">
            <a:extLst>
              <a:ext uri="{FF2B5EF4-FFF2-40B4-BE49-F238E27FC236}">
                <a16:creationId xmlns:a16="http://schemas.microsoft.com/office/drawing/2014/main" id="{659F811E-F269-61EA-BCE7-5D992223F6D9}"/>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pic>
        <p:nvPicPr>
          <p:cNvPr id="5" name="Picture 4">
            <a:extLst>
              <a:ext uri="{FF2B5EF4-FFF2-40B4-BE49-F238E27FC236}">
                <a16:creationId xmlns:a16="http://schemas.microsoft.com/office/drawing/2014/main" id="{A2C863B2-79ED-DDF3-D694-4DBAABFA95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87257" y="1562209"/>
            <a:ext cx="2880000" cy="1875790"/>
          </a:xfrm>
          <a:prstGeom prst="rect">
            <a:avLst/>
          </a:prstGeom>
          <a:noFill/>
          <a:ln>
            <a:noFill/>
          </a:ln>
        </p:spPr>
      </p:pic>
      <p:sp>
        <p:nvSpPr>
          <p:cNvPr id="9" name="TextBox 8">
            <a:extLst>
              <a:ext uri="{FF2B5EF4-FFF2-40B4-BE49-F238E27FC236}">
                <a16:creationId xmlns:a16="http://schemas.microsoft.com/office/drawing/2014/main" id="{F3CCDBF5-9D3D-89D7-1C9C-5D77D41CD007}"/>
              </a:ext>
            </a:extLst>
          </p:cNvPr>
          <p:cNvSpPr txBox="1"/>
          <p:nvPr/>
        </p:nvSpPr>
        <p:spPr>
          <a:xfrm>
            <a:off x="9265772" y="4655547"/>
            <a:ext cx="2376264" cy="276999"/>
          </a:xfrm>
          <a:prstGeom prst="rect">
            <a:avLst/>
          </a:prstGeom>
          <a:noFill/>
        </p:spPr>
        <p:txBody>
          <a:bodyPr wrap="square" rtlCol="0">
            <a:spAutoFit/>
          </a:bodyPr>
          <a:lstStyle/>
          <a:p>
            <a:r>
              <a:rPr lang="en-GB" sz="1200" dirty="0">
                <a:hlinkClick r:id="rId4"/>
              </a:rPr>
              <a:t>MICADO | ELT | ESO</a:t>
            </a:r>
            <a:endParaRPr lang="en-US" sz="1200" dirty="0"/>
          </a:p>
        </p:txBody>
      </p:sp>
      <p:pic>
        <p:nvPicPr>
          <p:cNvPr id="8" name="Picture 7">
            <a:extLst>
              <a:ext uri="{FF2B5EF4-FFF2-40B4-BE49-F238E27FC236}">
                <a16:creationId xmlns:a16="http://schemas.microsoft.com/office/drawing/2014/main" id="{063BE0C2-3981-C9E6-CD4E-77FDD291D3F1}"/>
              </a:ext>
            </a:extLst>
          </p:cNvPr>
          <p:cNvPicPr>
            <a:picLocks noChangeAspect="1"/>
          </p:cNvPicPr>
          <p:nvPr/>
        </p:nvPicPr>
        <p:blipFill>
          <a:blip r:embed="rId5"/>
          <a:stretch>
            <a:fillRect/>
          </a:stretch>
        </p:blipFill>
        <p:spPr>
          <a:xfrm>
            <a:off x="8762036" y="1562209"/>
            <a:ext cx="2880000" cy="3971076"/>
          </a:xfrm>
          <a:prstGeom prst="rect">
            <a:avLst/>
          </a:prstGeom>
        </p:spPr>
      </p:pic>
      <p:pic>
        <p:nvPicPr>
          <p:cNvPr id="12" name="Picture 11">
            <a:extLst>
              <a:ext uri="{FF2B5EF4-FFF2-40B4-BE49-F238E27FC236}">
                <a16:creationId xmlns:a16="http://schemas.microsoft.com/office/drawing/2014/main" id="{3424B82A-6BF5-305D-43B7-A8A2C25CA29C}"/>
              </a:ext>
            </a:extLst>
          </p:cNvPr>
          <p:cNvPicPr>
            <a:picLocks noChangeAspect="1"/>
          </p:cNvPicPr>
          <p:nvPr/>
        </p:nvPicPr>
        <p:blipFill>
          <a:blip r:embed="rId6"/>
          <a:stretch>
            <a:fillRect/>
          </a:stretch>
        </p:blipFill>
        <p:spPr>
          <a:xfrm>
            <a:off x="5987257" y="3437999"/>
            <a:ext cx="2767587" cy="2126507"/>
          </a:xfrm>
          <a:prstGeom prst="rect">
            <a:avLst/>
          </a:prstGeom>
        </p:spPr>
      </p:pic>
      <p:sp>
        <p:nvSpPr>
          <p:cNvPr id="7" name="TextBox 6">
            <a:extLst>
              <a:ext uri="{FF2B5EF4-FFF2-40B4-BE49-F238E27FC236}">
                <a16:creationId xmlns:a16="http://schemas.microsoft.com/office/drawing/2014/main" id="{286A0FA9-8944-A871-0CBE-670D5B10166E}"/>
              </a:ext>
            </a:extLst>
          </p:cNvPr>
          <p:cNvSpPr txBox="1"/>
          <p:nvPr/>
        </p:nvSpPr>
        <p:spPr>
          <a:xfrm>
            <a:off x="4599339" y="5755674"/>
            <a:ext cx="7042697" cy="523220"/>
          </a:xfrm>
          <a:prstGeom prst="rect">
            <a:avLst/>
          </a:prstGeom>
          <a:noFill/>
        </p:spPr>
        <p:txBody>
          <a:bodyPr wrap="none" rtlCol="0">
            <a:spAutoFit/>
          </a:bodyPr>
          <a:lstStyle/>
          <a:p>
            <a:pPr algn="r"/>
            <a:r>
              <a:rPr lang="en-GB" sz="1400" dirty="0">
                <a:solidFill>
                  <a:schemeClr val="tx2"/>
                </a:solidFill>
              </a:rPr>
              <a:t>E. Sturm et al., The MICADO first light imager for the ELT: overview and current status,</a:t>
            </a:r>
          </a:p>
          <a:p>
            <a:pPr algn="r"/>
            <a:r>
              <a:rPr lang="en-GB" sz="1400" u="sng" dirty="0">
                <a:solidFill>
                  <a:schemeClr val="tx2"/>
                </a:solidFill>
                <a:hlinkClick r:id="rId7">
                  <a:extLst>
                    <a:ext uri="{A12FA001-AC4F-418D-AE19-62706E023703}">
                      <ahyp:hlinkClr xmlns:ahyp="http://schemas.microsoft.com/office/drawing/2018/hyperlinkcolor" val="tx"/>
                    </a:ext>
                  </a:extLst>
                </a:hlinkClick>
              </a:rPr>
              <a:t>https://doi.org/10.1117/12.3017752</a:t>
            </a:r>
            <a:r>
              <a:rPr lang="en-GB" sz="1400" dirty="0">
                <a:solidFill>
                  <a:schemeClr val="tx2"/>
                </a:solidFill>
              </a:rPr>
              <a:t> </a:t>
            </a:r>
          </a:p>
        </p:txBody>
      </p:sp>
    </p:spTree>
    <p:extLst>
      <p:ext uri="{BB962C8B-B14F-4D97-AF65-F5344CB8AC3E}">
        <p14:creationId xmlns:p14="http://schemas.microsoft.com/office/powerpoint/2010/main" val="2556179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31343-1318-7A73-1E68-0615EFEF3EA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326D299-D5BE-05AD-0EF6-E6321E87293A}"/>
              </a:ext>
            </a:extLst>
          </p:cNvPr>
          <p:cNvSpPr>
            <a:spLocks noGrp="1"/>
          </p:cNvSpPr>
          <p:nvPr>
            <p:ph type="title"/>
          </p:nvPr>
        </p:nvSpPr>
        <p:spPr>
          <a:xfrm>
            <a:off x="2076655" y="229589"/>
            <a:ext cx="8910639" cy="376052"/>
          </a:xfrm>
        </p:spPr>
        <p:txBody>
          <a:bodyPr/>
          <a:lstStyle/>
          <a:p>
            <a:r>
              <a:rPr lang="en-US" sz="2400" dirty="0"/>
              <a:t>Overview of Key Performance Parameters at 85K</a:t>
            </a:r>
            <a:endParaRPr lang="en-GB" sz="2400" dirty="0"/>
          </a:p>
        </p:txBody>
      </p:sp>
      <p:sp>
        <p:nvSpPr>
          <p:cNvPr id="4" name="Fußzeilenplatzhalter 3">
            <a:extLst>
              <a:ext uri="{FF2B5EF4-FFF2-40B4-BE49-F238E27FC236}">
                <a16:creationId xmlns:a16="http://schemas.microsoft.com/office/drawing/2014/main" id="{39BA0360-5D39-EB5E-0D34-42A20DFD6BF4}"/>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pic>
        <p:nvPicPr>
          <p:cNvPr id="8" name="Picture 7">
            <a:extLst>
              <a:ext uri="{FF2B5EF4-FFF2-40B4-BE49-F238E27FC236}">
                <a16:creationId xmlns:a16="http://schemas.microsoft.com/office/drawing/2014/main" id="{59F90710-F075-76B6-C5A3-F8E6F6F04105}"/>
              </a:ext>
            </a:extLst>
          </p:cNvPr>
          <p:cNvPicPr>
            <a:picLocks noChangeAspect="1"/>
          </p:cNvPicPr>
          <p:nvPr/>
        </p:nvPicPr>
        <p:blipFill>
          <a:blip r:embed="rId3"/>
          <a:stretch>
            <a:fillRect/>
          </a:stretch>
        </p:blipFill>
        <p:spPr>
          <a:xfrm>
            <a:off x="936625" y="1249600"/>
            <a:ext cx="3240000" cy="1950040"/>
          </a:xfrm>
          <a:prstGeom prst="rect">
            <a:avLst/>
          </a:prstGeom>
        </p:spPr>
      </p:pic>
      <p:pic>
        <p:nvPicPr>
          <p:cNvPr id="9" name="Picture 8">
            <a:extLst>
              <a:ext uri="{FF2B5EF4-FFF2-40B4-BE49-F238E27FC236}">
                <a16:creationId xmlns:a16="http://schemas.microsoft.com/office/drawing/2014/main" id="{EFC65A71-0CAD-AB43-6B66-74BAAB7C0F28}"/>
              </a:ext>
            </a:extLst>
          </p:cNvPr>
          <p:cNvPicPr>
            <a:picLocks noChangeAspect="1"/>
          </p:cNvPicPr>
          <p:nvPr/>
        </p:nvPicPr>
        <p:blipFill>
          <a:blip r:embed="rId4"/>
          <a:stretch>
            <a:fillRect/>
          </a:stretch>
        </p:blipFill>
        <p:spPr>
          <a:xfrm>
            <a:off x="4432735" y="1252193"/>
            <a:ext cx="3240000" cy="1947447"/>
          </a:xfrm>
          <a:prstGeom prst="rect">
            <a:avLst/>
          </a:prstGeom>
        </p:spPr>
      </p:pic>
      <p:pic>
        <p:nvPicPr>
          <p:cNvPr id="11" name="Picture 10">
            <a:extLst>
              <a:ext uri="{FF2B5EF4-FFF2-40B4-BE49-F238E27FC236}">
                <a16:creationId xmlns:a16="http://schemas.microsoft.com/office/drawing/2014/main" id="{11859802-0DE0-4421-F2A7-2A2CEC3BE34F}"/>
              </a:ext>
            </a:extLst>
          </p:cNvPr>
          <p:cNvPicPr>
            <a:picLocks noChangeAspect="1"/>
          </p:cNvPicPr>
          <p:nvPr/>
        </p:nvPicPr>
        <p:blipFill>
          <a:blip r:embed="rId5"/>
          <a:stretch>
            <a:fillRect/>
          </a:stretch>
        </p:blipFill>
        <p:spPr>
          <a:xfrm>
            <a:off x="7952295" y="1249600"/>
            <a:ext cx="3240000" cy="1950040"/>
          </a:xfrm>
          <a:prstGeom prst="rect">
            <a:avLst/>
          </a:prstGeom>
        </p:spPr>
      </p:pic>
      <p:pic>
        <p:nvPicPr>
          <p:cNvPr id="15" name="Picture 14">
            <a:extLst>
              <a:ext uri="{FF2B5EF4-FFF2-40B4-BE49-F238E27FC236}">
                <a16:creationId xmlns:a16="http://schemas.microsoft.com/office/drawing/2014/main" id="{8B20C666-6CAD-3152-0C42-023428E7AF2C}"/>
              </a:ext>
            </a:extLst>
          </p:cNvPr>
          <p:cNvPicPr>
            <a:picLocks noChangeAspect="1"/>
          </p:cNvPicPr>
          <p:nvPr/>
        </p:nvPicPr>
        <p:blipFill>
          <a:blip r:embed="rId6"/>
          <a:stretch>
            <a:fillRect/>
          </a:stretch>
        </p:blipFill>
        <p:spPr>
          <a:xfrm>
            <a:off x="936625" y="3548300"/>
            <a:ext cx="3240000" cy="1947447"/>
          </a:xfrm>
          <a:prstGeom prst="rect">
            <a:avLst/>
          </a:prstGeom>
        </p:spPr>
      </p:pic>
      <p:pic>
        <p:nvPicPr>
          <p:cNvPr id="16" name="Picture 15">
            <a:extLst>
              <a:ext uri="{FF2B5EF4-FFF2-40B4-BE49-F238E27FC236}">
                <a16:creationId xmlns:a16="http://schemas.microsoft.com/office/drawing/2014/main" id="{4B0648BF-1ACB-1C1F-5215-EAE6B823ED48}"/>
              </a:ext>
            </a:extLst>
          </p:cNvPr>
          <p:cNvPicPr>
            <a:picLocks noChangeAspect="1"/>
          </p:cNvPicPr>
          <p:nvPr/>
        </p:nvPicPr>
        <p:blipFill>
          <a:blip r:embed="rId7"/>
          <a:stretch>
            <a:fillRect/>
          </a:stretch>
        </p:blipFill>
        <p:spPr>
          <a:xfrm>
            <a:off x="4432735" y="3548299"/>
            <a:ext cx="3240000" cy="1947447"/>
          </a:xfrm>
          <a:prstGeom prst="rect">
            <a:avLst/>
          </a:prstGeom>
        </p:spPr>
      </p:pic>
      <p:pic>
        <p:nvPicPr>
          <p:cNvPr id="17" name="Picture 16">
            <a:extLst>
              <a:ext uri="{FF2B5EF4-FFF2-40B4-BE49-F238E27FC236}">
                <a16:creationId xmlns:a16="http://schemas.microsoft.com/office/drawing/2014/main" id="{C1F203BC-73F9-1239-1777-E7005E17C44A}"/>
              </a:ext>
            </a:extLst>
          </p:cNvPr>
          <p:cNvPicPr>
            <a:picLocks noChangeAspect="1"/>
          </p:cNvPicPr>
          <p:nvPr/>
        </p:nvPicPr>
        <p:blipFill>
          <a:blip r:embed="rId8"/>
          <a:stretch>
            <a:fillRect/>
          </a:stretch>
        </p:blipFill>
        <p:spPr>
          <a:xfrm>
            <a:off x="7952295" y="3491148"/>
            <a:ext cx="3240000" cy="1947447"/>
          </a:xfrm>
          <a:prstGeom prst="rect">
            <a:avLst/>
          </a:prstGeom>
        </p:spPr>
      </p:pic>
      <p:sp>
        <p:nvSpPr>
          <p:cNvPr id="3" name="TextBox 2">
            <a:extLst>
              <a:ext uri="{FF2B5EF4-FFF2-40B4-BE49-F238E27FC236}">
                <a16:creationId xmlns:a16="http://schemas.microsoft.com/office/drawing/2014/main" id="{518D3729-C563-79D7-BD42-345FCFEEAE58}"/>
              </a:ext>
            </a:extLst>
          </p:cNvPr>
          <p:cNvSpPr txBox="1"/>
          <p:nvPr/>
        </p:nvSpPr>
        <p:spPr>
          <a:xfrm>
            <a:off x="902525" y="5704114"/>
            <a:ext cx="4083169" cy="369332"/>
          </a:xfrm>
          <a:prstGeom prst="rect">
            <a:avLst/>
          </a:prstGeom>
          <a:noFill/>
        </p:spPr>
        <p:txBody>
          <a:bodyPr wrap="none" rtlCol="0">
            <a:spAutoFit/>
          </a:bodyPr>
          <a:lstStyle/>
          <a:p>
            <a:r>
              <a:rPr lang="en-US" dirty="0"/>
              <a:t>ROIC-B has much lower dark current !</a:t>
            </a:r>
            <a:endParaRPr lang="en-GB" dirty="0"/>
          </a:p>
        </p:txBody>
      </p:sp>
    </p:spTree>
    <p:extLst>
      <p:ext uri="{BB962C8B-B14F-4D97-AF65-F5344CB8AC3E}">
        <p14:creationId xmlns:p14="http://schemas.microsoft.com/office/powerpoint/2010/main" val="3862068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0FE07D2-0054-CBEF-D819-600834ED7832}"/>
              </a:ext>
            </a:extLst>
          </p:cNvPr>
          <p:cNvSpPr>
            <a:spLocks noGrp="1"/>
          </p:cNvSpPr>
          <p:nvPr>
            <p:ph type="title"/>
          </p:nvPr>
        </p:nvSpPr>
        <p:spPr/>
        <p:txBody>
          <a:bodyPr/>
          <a:lstStyle/>
          <a:p>
            <a:r>
              <a:rPr lang="en-GB" dirty="0"/>
              <a:t>Summary</a:t>
            </a:r>
          </a:p>
        </p:txBody>
      </p:sp>
      <p:sp>
        <p:nvSpPr>
          <p:cNvPr id="7" name="Textplatzhalter 6">
            <a:extLst>
              <a:ext uri="{FF2B5EF4-FFF2-40B4-BE49-F238E27FC236}">
                <a16:creationId xmlns:a16="http://schemas.microsoft.com/office/drawing/2014/main" id="{0A521A3C-979B-9CEC-F6A1-11589A11329D}"/>
              </a:ext>
            </a:extLst>
          </p:cNvPr>
          <p:cNvSpPr>
            <a:spLocks noGrp="1"/>
          </p:cNvSpPr>
          <p:nvPr>
            <p:ph type="body" sz="quarter" idx="14"/>
          </p:nvPr>
        </p:nvSpPr>
        <p:spPr>
          <a:xfrm>
            <a:off x="936624" y="1576800"/>
            <a:ext cx="10497858" cy="3996008"/>
          </a:xfrm>
        </p:spPr>
        <p:txBody>
          <a:bodyPr>
            <a:normAutofit fontScale="85000" lnSpcReduction="20000"/>
          </a:bodyPr>
          <a:lstStyle/>
          <a:p>
            <a:pPr marL="342900" indent="-342900" algn="l">
              <a:buFont typeface="Arial" panose="020B0604020202020204" pitchFamily="34" charset="0"/>
              <a:buChar char="•"/>
            </a:pPr>
            <a:r>
              <a:rPr lang="en-GB" dirty="0"/>
              <a:t>MICADO detectors will be operated at 82K (nominal) in buffered mode (PMOS)</a:t>
            </a:r>
          </a:p>
          <a:p>
            <a:pPr marL="342900" indent="-342900" algn="l">
              <a:buFont typeface="Arial" panose="020B0604020202020204" pitchFamily="34" charset="0"/>
              <a:buChar char="•"/>
            </a:pPr>
            <a:r>
              <a:rPr lang="en-GB" dirty="0"/>
              <a:t>Thanks to Teledyne! Output buffer glow on H4RG-15 is fixed in Rev-B ROIC !!</a:t>
            </a:r>
          </a:p>
          <a:p>
            <a:pPr marL="342900" indent="-342900" algn="l">
              <a:buFont typeface="Arial" panose="020B0604020202020204" pitchFamily="34" charset="0"/>
              <a:buChar char="•"/>
            </a:pPr>
            <a:r>
              <a:rPr lang="en-GB" dirty="0"/>
              <a:t>High contact resistance pixels on three detectors  - affect array performance at lower operating temperature</a:t>
            </a:r>
          </a:p>
          <a:p>
            <a:pPr marL="342900" indent="-342900" algn="l">
              <a:buFont typeface="Arial" panose="020B0604020202020204" pitchFamily="34" charset="0"/>
              <a:buChar char="•"/>
            </a:pPr>
            <a:r>
              <a:rPr lang="en-GB" dirty="0"/>
              <a:t>Crosshatch stronger at lower operating temperature and short wavelengths</a:t>
            </a:r>
          </a:p>
          <a:p>
            <a:pPr marL="342900" indent="-342900" algn="l">
              <a:buFont typeface="Arial" panose="020B0604020202020204" pitchFamily="34" charset="0"/>
              <a:buChar char="•"/>
            </a:pPr>
            <a:r>
              <a:rPr lang="en-GB" dirty="0"/>
              <a:t>Offset switching pixels, bright pixels with dark shadows</a:t>
            </a:r>
          </a:p>
          <a:p>
            <a:pPr marL="342900" indent="-342900" algn="l">
              <a:buFont typeface="Arial" panose="020B0604020202020204" pitchFamily="34" charset="0"/>
              <a:buChar char="•"/>
            </a:pPr>
            <a:r>
              <a:rPr lang="en-GB" dirty="0"/>
              <a:t>Performance overview of the eight detectors tested so far presented !</a:t>
            </a:r>
          </a:p>
          <a:p>
            <a:pPr marL="342900" indent="-342900" algn="l">
              <a:buFont typeface="Arial" panose="020B0604020202020204" pitchFamily="34" charset="0"/>
              <a:buChar char="•"/>
            </a:pPr>
            <a:r>
              <a:rPr lang="en-GB" dirty="0"/>
              <a:t>Many other effects not mentioned, for example, stability</a:t>
            </a:r>
          </a:p>
          <a:p>
            <a:pPr marL="342900" indent="-342900" algn="l">
              <a:buFont typeface="Arial" panose="020B0604020202020204" pitchFamily="34" charset="0"/>
              <a:buChar char="•"/>
            </a:pPr>
            <a:r>
              <a:rPr lang="en-GB" dirty="0"/>
              <a:t>Each detector needs to be highly optimised</a:t>
            </a:r>
          </a:p>
        </p:txBody>
      </p:sp>
      <p:sp>
        <p:nvSpPr>
          <p:cNvPr id="8" name="Fußzeilenplatzhalter 7">
            <a:extLst>
              <a:ext uri="{FF2B5EF4-FFF2-40B4-BE49-F238E27FC236}">
                <a16:creationId xmlns:a16="http://schemas.microsoft.com/office/drawing/2014/main" id="{DBAA66BF-0BEF-E925-B1EA-9091471FC5D4}"/>
              </a:ext>
            </a:extLst>
          </p:cNvPr>
          <p:cNvSpPr>
            <a:spLocks noGrp="1"/>
          </p:cNvSpPr>
          <p:nvPr>
            <p:ph type="ftr" sz="quarter" idx="13"/>
          </p:nvPr>
        </p:nvSpPr>
        <p:spPr/>
        <p:txBody>
          <a:bodyPr/>
          <a:lstStyle/>
          <a:p>
            <a:r>
              <a:rPr lang="en-GB" dirty="0"/>
              <a:t>Characterisation of H4RG-15 detectors for ground based astronomy in the era of ELTs</a:t>
            </a:r>
            <a:endParaRPr lang="de-CH" i="1" dirty="0"/>
          </a:p>
        </p:txBody>
      </p:sp>
      <p:sp>
        <p:nvSpPr>
          <p:cNvPr id="6" name="Datumsplatzhalter 5">
            <a:extLst>
              <a:ext uri="{FF2B5EF4-FFF2-40B4-BE49-F238E27FC236}">
                <a16:creationId xmlns:a16="http://schemas.microsoft.com/office/drawing/2014/main" id="{FA440F96-5F52-CC5C-20D5-6E1FF5F9EBFB}"/>
              </a:ext>
            </a:extLst>
          </p:cNvPr>
          <p:cNvSpPr>
            <a:spLocks noGrp="1"/>
          </p:cNvSpPr>
          <p:nvPr>
            <p:ph type="dt" sz="half" idx="2"/>
          </p:nvPr>
        </p:nvSpPr>
        <p:spPr/>
        <p:txBody>
          <a:bodyPr/>
          <a:lstStyle/>
          <a:p>
            <a:r>
              <a:rPr lang="en-US"/>
              <a:t>Data Classification: ESO CONFIDENTIAL/INTERNAL</a:t>
            </a:r>
            <a:endParaRPr lang="en-GB" dirty="0"/>
          </a:p>
        </p:txBody>
      </p:sp>
    </p:spTree>
    <p:extLst>
      <p:ext uri="{BB962C8B-B14F-4D97-AF65-F5344CB8AC3E}">
        <p14:creationId xmlns:p14="http://schemas.microsoft.com/office/powerpoint/2010/main" val="3584365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4A3A7934-CBE8-0DA6-AA29-29AC7D6E5834}"/>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1027133" y="1047380"/>
            <a:ext cx="10044435" cy="4708329"/>
          </a:xfrm>
          <a:prstGeom prst="rect">
            <a:avLst/>
          </a:prstGeom>
          <a:noFill/>
          <a:extLst>
            <a:ext uri="{909E8E84-426E-40DD-AFC4-6F175D3DCCD1}">
              <a14:hiddenFill xmlns:a14="http://schemas.microsoft.com/office/drawing/2010/main">
                <a:solidFill>
                  <a:srgbClr val="FFFFFF"/>
                </a:solidFill>
              </a14:hiddenFill>
            </a:ext>
          </a:extLst>
        </p:spPr>
      </p:pic>
      <p:sp>
        <p:nvSpPr>
          <p:cNvPr id="3" name="Fußzeilenplatzhalter 2">
            <a:extLst>
              <a:ext uri="{FF2B5EF4-FFF2-40B4-BE49-F238E27FC236}">
                <a16:creationId xmlns:a16="http://schemas.microsoft.com/office/drawing/2014/main" id="{B757F375-482C-9B68-1D5B-084D32A35925}"/>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6" name="Textplatzhalter 5">
            <a:extLst>
              <a:ext uri="{FF2B5EF4-FFF2-40B4-BE49-F238E27FC236}">
                <a16:creationId xmlns:a16="http://schemas.microsoft.com/office/drawing/2014/main" id="{38C08F8F-24B3-3F97-FF53-B5221A2CE4D8}"/>
              </a:ext>
            </a:extLst>
          </p:cNvPr>
          <p:cNvSpPr>
            <a:spLocks noGrp="1"/>
          </p:cNvSpPr>
          <p:nvPr>
            <p:ph type="body" sz="quarter" idx="16"/>
          </p:nvPr>
        </p:nvSpPr>
        <p:spPr/>
        <p:txBody>
          <a:bodyPr/>
          <a:lstStyle/>
          <a:p>
            <a:r>
              <a:rPr lang="en-GB" dirty="0"/>
              <a:t>@ESOAstronomy</a:t>
            </a:r>
          </a:p>
        </p:txBody>
      </p:sp>
      <p:sp>
        <p:nvSpPr>
          <p:cNvPr id="7" name="Textplatzhalter 6">
            <a:extLst>
              <a:ext uri="{FF2B5EF4-FFF2-40B4-BE49-F238E27FC236}">
                <a16:creationId xmlns:a16="http://schemas.microsoft.com/office/drawing/2014/main" id="{0BB075EF-3155-9A27-9313-5C5E1EF1E378}"/>
              </a:ext>
            </a:extLst>
          </p:cNvPr>
          <p:cNvSpPr>
            <a:spLocks noGrp="1"/>
          </p:cNvSpPr>
          <p:nvPr>
            <p:ph type="body" sz="quarter" idx="17"/>
          </p:nvPr>
        </p:nvSpPr>
        <p:spPr/>
        <p:txBody>
          <a:bodyPr/>
          <a:lstStyle/>
          <a:p>
            <a:r>
              <a:rPr lang="en-GB" dirty="0"/>
              <a:t>@esoastronomy</a:t>
            </a:r>
          </a:p>
        </p:txBody>
      </p:sp>
      <p:sp>
        <p:nvSpPr>
          <p:cNvPr id="8" name="Textplatzhalter 7">
            <a:extLst>
              <a:ext uri="{FF2B5EF4-FFF2-40B4-BE49-F238E27FC236}">
                <a16:creationId xmlns:a16="http://schemas.microsoft.com/office/drawing/2014/main" id="{9BE6DF5C-7A55-077D-803B-CD0C9ABF36D2}"/>
              </a:ext>
            </a:extLst>
          </p:cNvPr>
          <p:cNvSpPr>
            <a:spLocks noGrp="1"/>
          </p:cNvSpPr>
          <p:nvPr>
            <p:ph type="body" sz="quarter" idx="18"/>
          </p:nvPr>
        </p:nvSpPr>
        <p:spPr/>
        <p:txBody>
          <a:bodyPr/>
          <a:lstStyle/>
          <a:p>
            <a:r>
              <a:rPr lang="en-GB" dirty="0"/>
              <a:t>@ESO</a:t>
            </a:r>
          </a:p>
        </p:txBody>
      </p:sp>
      <p:sp>
        <p:nvSpPr>
          <p:cNvPr id="9" name="Textplatzhalter 8">
            <a:extLst>
              <a:ext uri="{FF2B5EF4-FFF2-40B4-BE49-F238E27FC236}">
                <a16:creationId xmlns:a16="http://schemas.microsoft.com/office/drawing/2014/main" id="{05E1ACA2-0F22-6DAB-2873-00EC8CF3CE05}"/>
              </a:ext>
            </a:extLst>
          </p:cNvPr>
          <p:cNvSpPr>
            <a:spLocks noGrp="1"/>
          </p:cNvSpPr>
          <p:nvPr>
            <p:ph type="body" sz="quarter" idx="19"/>
          </p:nvPr>
        </p:nvSpPr>
        <p:spPr/>
        <p:txBody>
          <a:bodyPr/>
          <a:lstStyle/>
          <a:p>
            <a:r>
              <a:rPr lang="en-GB" dirty="0" err="1"/>
              <a:t>european</a:t>
            </a:r>
            <a:r>
              <a:rPr lang="en-GB" dirty="0"/>
              <a:t>-southern-observatory</a:t>
            </a:r>
          </a:p>
        </p:txBody>
      </p:sp>
      <p:sp>
        <p:nvSpPr>
          <p:cNvPr id="10" name="Textplatzhalter 9">
            <a:extLst>
              <a:ext uri="{FF2B5EF4-FFF2-40B4-BE49-F238E27FC236}">
                <a16:creationId xmlns:a16="http://schemas.microsoft.com/office/drawing/2014/main" id="{DF50D11C-D35F-5B37-2F04-940968A890D4}"/>
              </a:ext>
            </a:extLst>
          </p:cNvPr>
          <p:cNvSpPr>
            <a:spLocks noGrp="1"/>
          </p:cNvSpPr>
          <p:nvPr>
            <p:ph type="body" sz="quarter" idx="20"/>
          </p:nvPr>
        </p:nvSpPr>
        <p:spPr/>
        <p:txBody>
          <a:bodyPr/>
          <a:lstStyle/>
          <a:p>
            <a:r>
              <a:rPr lang="en-GB" dirty="0"/>
              <a:t>@ESOobservatory</a:t>
            </a:r>
          </a:p>
        </p:txBody>
      </p:sp>
      <p:sp>
        <p:nvSpPr>
          <p:cNvPr id="5" name="Textplatzhalter 4">
            <a:extLst>
              <a:ext uri="{FF2B5EF4-FFF2-40B4-BE49-F238E27FC236}">
                <a16:creationId xmlns:a16="http://schemas.microsoft.com/office/drawing/2014/main" id="{037EA70F-5E7A-BC43-B7EC-85091096E661}"/>
              </a:ext>
            </a:extLst>
          </p:cNvPr>
          <p:cNvSpPr>
            <a:spLocks noGrp="1"/>
          </p:cNvSpPr>
          <p:nvPr>
            <p:ph type="body" sz="quarter" idx="12"/>
          </p:nvPr>
        </p:nvSpPr>
        <p:spPr/>
        <p:txBody>
          <a:bodyPr/>
          <a:lstStyle/>
          <a:p>
            <a:r>
              <a:rPr lang="en-GB" dirty="0"/>
              <a:t>Naidu Bezawada and Derek Ives</a:t>
            </a:r>
          </a:p>
          <a:p>
            <a:r>
              <a:rPr lang="en-GB" dirty="0"/>
              <a:t>ESO, Garching, Germany</a:t>
            </a:r>
          </a:p>
          <a:p>
            <a:endParaRPr lang="en-GB" dirty="0"/>
          </a:p>
          <a:p>
            <a:r>
              <a:rPr lang="en-GB" dirty="0"/>
              <a:t>Thanks to Teledyne Imaging systems for</a:t>
            </a:r>
          </a:p>
          <a:p>
            <a:r>
              <a:rPr lang="en-GB" dirty="0"/>
              <a:t>the H4RG-15 detectors</a:t>
            </a:r>
          </a:p>
          <a:p>
            <a:endParaRPr lang="en-GB" dirty="0"/>
          </a:p>
          <a:p>
            <a:endParaRPr lang="en-GB" dirty="0"/>
          </a:p>
        </p:txBody>
      </p:sp>
    </p:spTree>
    <p:extLst>
      <p:ext uri="{BB962C8B-B14F-4D97-AF65-F5344CB8AC3E}">
        <p14:creationId xmlns:p14="http://schemas.microsoft.com/office/powerpoint/2010/main" val="1478945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F6C02-F149-7DB9-4805-AB02999C7257}"/>
              </a:ext>
            </a:extLst>
          </p:cNvPr>
          <p:cNvSpPr>
            <a:spLocks noGrp="1"/>
          </p:cNvSpPr>
          <p:nvPr>
            <p:ph type="title"/>
          </p:nvPr>
        </p:nvSpPr>
        <p:spPr>
          <a:xfrm>
            <a:off x="4024971" y="0"/>
            <a:ext cx="4142057" cy="458457"/>
          </a:xfrm>
        </p:spPr>
        <p:txBody>
          <a:bodyPr/>
          <a:lstStyle/>
          <a:p>
            <a:r>
              <a:rPr lang="en-US" sz="2400" dirty="0"/>
              <a:t>MICADO Focal Plane</a:t>
            </a:r>
            <a:endParaRPr lang="en-GB" sz="2400" dirty="0"/>
          </a:p>
        </p:txBody>
      </p:sp>
      <p:sp>
        <p:nvSpPr>
          <p:cNvPr id="3" name="Textplatzhalter 2">
            <a:extLst>
              <a:ext uri="{FF2B5EF4-FFF2-40B4-BE49-F238E27FC236}">
                <a16:creationId xmlns:a16="http://schemas.microsoft.com/office/drawing/2014/main" id="{32635303-3318-D0D1-F7E5-039104F32D28}"/>
              </a:ext>
            </a:extLst>
          </p:cNvPr>
          <p:cNvSpPr>
            <a:spLocks noGrp="1"/>
          </p:cNvSpPr>
          <p:nvPr>
            <p:ph type="body" sz="quarter" idx="13"/>
          </p:nvPr>
        </p:nvSpPr>
        <p:spPr>
          <a:xfrm>
            <a:off x="221673" y="1577975"/>
            <a:ext cx="5473611" cy="3782329"/>
          </a:xfrm>
        </p:spPr>
        <p:txBody>
          <a:bodyPr>
            <a:normAutofit/>
          </a:bodyPr>
          <a:lstStyle/>
          <a:p>
            <a:pPr lvl="1"/>
            <a:r>
              <a:rPr lang="en-GB" dirty="0"/>
              <a:t>Mosaic of 3x3 H4RG-15, 2.5µm cut-off detectors, mounted on an Invar baseplate</a:t>
            </a:r>
          </a:p>
          <a:p>
            <a:pPr lvl="1"/>
            <a:r>
              <a:rPr lang="en-GB" dirty="0"/>
              <a:t>3-point tip-tilt adjust mounting screws</a:t>
            </a:r>
          </a:p>
          <a:p>
            <a:pPr lvl="1"/>
            <a:r>
              <a:rPr lang="en-GB" dirty="0"/>
              <a:t>Mounted on a detector positioning system, that allows for further tip-tilt and focus adjustments in the instrument</a:t>
            </a:r>
          </a:p>
          <a:p>
            <a:pPr lvl="1"/>
            <a:r>
              <a:rPr lang="en-GB" dirty="0"/>
              <a:t>Operating temperature 82K (liquid nitrogen cooled)</a:t>
            </a:r>
          </a:p>
        </p:txBody>
      </p:sp>
      <p:sp>
        <p:nvSpPr>
          <p:cNvPr id="4" name="Fußzeilenplatzhalter 3">
            <a:extLst>
              <a:ext uri="{FF2B5EF4-FFF2-40B4-BE49-F238E27FC236}">
                <a16:creationId xmlns:a16="http://schemas.microsoft.com/office/drawing/2014/main" id="{F5841546-E159-7279-3331-0E8D783BFD38}"/>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pic>
        <p:nvPicPr>
          <p:cNvPr id="8" name="Picture 7">
            <a:extLst>
              <a:ext uri="{FF2B5EF4-FFF2-40B4-BE49-F238E27FC236}">
                <a16:creationId xmlns:a16="http://schemas.microsoft.com/office/drawing/2014/main" id="{812659A1-4EDA-7468-8EA6-51E4AD967727}"/>
              </a:ext>
            </a:extLst>
          </p:cNvPr>
          <p:cNvPicPr>
            <a:picLocks noChangeAspect="1"/>
          </p:cNvPicPr>
          <p:nvPr/>
        </p:nvPicPr>
        <p:blipFill>
          <a:blip r:embed="rId3"/>
          <a:stretch>
            <a:fillRect/>
          </a:stretch>
        </p:blipFill>
        <p:spPr>
          <a:xfrm>
            <a:off x="6234438" y="1580133"/>
            <a:ext cx="2664000" cy="2076758"/>
          </a:xfrm>
          <a:prstGeom prst="rect">
            <a:avLst/>
          </a:prstGeom>
        </p:spPr>
      </p:pic>
      <p:pic>
        <p:nvPicPr>
          <p:cNvPr id="5" name="Picture 4">
            <a:extLst>
              <a:ext uri="{FF2B5EF4-FFF2-40B4-BE49-F238E27FC236}">
                <a16:creationId xmlns:a16="http://schemas.microsoft.com/office/drawing/2014/main" id="{76334938-4053-EB24-A175-5EAF0FDDCBEC}"/>
              </a:ext>
            </a:extLst>
          </p:cNvPr>
          <p:cNvPicPr>
            <a:picLocks noChangeAspect="1"/>
          </p:cNvPicPr>
          <p:nvPr/>
        </p:nvPicPr>
        <p:blipFill>
          <a:blip r:embed="rId4"/>
          <a:stretch>
            <a:fillRect/>
          </a:stretch>
        </p:blipFill>
        <p:spPr>
          <a:xfrm>
            <a:off x="9116750" y="1577975"/>
            <a:ext cx="2493480" cy="2078916"/>
          </a:xfrm>
          <a:prstGeom prst="rect">
            <a:avLst/>
          </a:prstGeom>
        </p:spPr>
      </p:pic>
      <p:pic>
        <p:nvPicPr>
          <p:cNvPr id="7" name="Picture 6">
            <a:extLst>
              <a:ext uri="{FF2B5EF4-FFF2-40B4-BE49-F238E27FC236}">
                <a16:creationId xmlns:a16="http://schemas.microsoft.com/office/drawing/2014/main" id="{CFD2BC26-1EF4-08C5-A5E5-C6DEDA850DF7}"/>
              </a:ext>
            </a:extLst>
          </p:cNvPr>
          <p:cNvPicPr>
            <a:picLocks noChangeAspect="1"/>
          </p:cNvPicPr>
          <p:nvPr/>
        </p:nvPicPr>
        <p:blipFill>
          <a:blip r:embed="rId5"/>
          <a:stretch>
            <a:fillRect/>
          </a:stretch>
        </p:blipFill>
        <p:spPr>
          <a:xfrm>
            <a:off x="6234255" y="3758653"/>
            <a:ext cx="2664183" cy="1969179"/>
          </a:xfrm>
          <a:prstGeom prst="rect">
            <a:avLst/>
          </a:prstGeom>
        </p:spPr>
      </p:pic>
      <p:pic>
        <p:nvPicPr>
          <p:cNvPr id="9" name="Picture 8">
            <a:extLst>
              <a:ext uri="{FF2B5EF4-FFF2-40B4-BE49-F238E27FC236}">
                <a16:creationId xmlns:a16="http://schemas.microsoft.com/office/drawing/2014/main" id="{DFAFBBE4-BEF9-0C0B-9D5A-25522628F849}"/>
              </a:ext>
            </a:extLst>
          </p:cNvPr>
          <p:cNvPicPr>
            <a:picLocks noChangeAspect="1"/>
          </p:cNvPicPr>
          <p:nvPr/>
        </p:nvPicPr>
        <p:blipFill>
          <a:blip r:embed="rId6"/>
          <a:stretch>
            <a:fillRect/>
          </a:stretch>
        </p:blipFill>
        <p:spPr>
          <a:xfrm>
            <a:off x="9116750" y="3758653"/>
            <a:ext cx="2493480" cy="1969179"/>
          </a:xfrm>
          <a:prstGeom prst="rect">
            <a:avLst/>
          </a:prstGeom>
        </p:spPr>
      </p:pic>
      <p:sp>
        <p:nvSpPr>
          <p:cNvPr id="10" name="TextBox 9">
            <a:extLst>
              <a:ext uri="{FF2B5EF4-FFF2-40B4-BE49-F238E27FC236}">
                <a16:creationId xmlns:a16="http://schemas.microsoft.com/office/drawing/2014/main" id="{0FD9B916-6B0B-E687-9A67-4A8BD07EB598}"/>
              </a:ext>
            </a:extLst>
          </p:cNvPr>
          <p:cNvSpPr txBox="1"/>
          <p:nvPr/>
        </p:nvSpPr>
        <p:spPr>
          <a:xfrm>
            <a:off x="8978461" y="5780274"/>
            <a:ext cx="2888479" cy="400110"/>
          </a:xfrm>
          <a:prstGeom prst="rect">
            <a:avLst/>
          </a:prstGeom>
          <a:noFill/>
        </p:spPr>
        <p:txBody>
          <a:bodyPr wrap="square" rtlCol="0">
            <a:spAutoFit/>
          </a:bodyPr>
          <a:lstStyle/>
          <a:p>
            <a:pPr algn="ctr"/>
            <a:r>
              <a:rPr lang="en-US" sz="1000" dirty="0">
                <a:solidFill>
                  <a:schemeClr val="tx2"/>
                </a:solidFill>
              </a:rPr>
              <a:t>Detector Unit with dummy masses under cryo-test</a:t>
            </a:r>
            <a:endParaRPr lang="en-GB" sz="1000" dirty="0">
              <a:solidFill>
                <a:schemeClr val="tx2"/>
              </a:solidFill>
            </a:endParaRPr>
          </a:p>
        </p:txBody>
      </p:sp>
      <p:sp>
        <p:nvSpPr>
          <p:cNvPr id="11" name="TextBox 10">
            <a:extLst>
              <a:ext uri="{FF2B5EF4-FFF2-40B4-BE49-F238E27FC236}">
                <a16:creationId xmlns:a16="http://schemas.microsoft.com/office/drawing/2014/main" id="{20B740BC-E646-E8AE-2486-E67E9F2B3560}"/>
              </a:ext>
            </a:extLst>
          </p:cNvPr>
          <p:cNvSpPr txBox="1"/>
          <p:nvPr/>
        </p:nvSpPr>
        <p:spPr>
          <a:xfrm>
            <a:off x="6234255" y="5780274"/>
            <a:ext cx="2664183" cy="246221"/>
          </a:xfrm>
          <a:prstGeom prst="rect">
            <a:avLst/>
          </a:prstGeom>
          <a:noFill/>
        </p:spPr>
        <p:txBody>
          <a:bodyPr wrap="square" rtlCol="0">
            <a:spAutoFit/>
          </a:bodyPr>
          <a:lstStyle/>
          <a:p>
            <a:pPr algn="ctr"/>
            <a:r>
              <a:rPr lang="en-US" sz="1000" dirty="0">
                <a:solidFill>
                  <a:schemeClr val="tx2"/>
                </a:solidFill>
              </a:rPr>
              <a:t>Detector Unit with dummy detectors</a:t>
            </a:r>
            <a:endParaRPr lang="en-GB" sz="1000" dirty="0">
              <a:solidFill>
                <a:schemeClr val="tx2"/>
              </a:solidFill>
            </a:endParaRPr>
          </a:p>
        </p:txBody>
      </p:sp>
      <p:sp>
        <p:nvSpPr>
          <p:cNvPr id="12" name="TextBox 11">
            <a:extLst>
              <a:ext uri="{FF2B5EF4-FFF2-40B4-BE49-F238E27FC236}">
                <a16:creationId xmlns:a16="http://schemas.microsoft.com/office/drawing/2014/main" id="{243E7086-95C6-B1F2-CF6F-1CAEAF0A1D7B}"/>
              </a:ext>
            </a:extLst>
          </p:cNvPr>
          <p:cNvSpPr txBox="1"/>
          <p:nvPr/>
        </p:nvSpPr>
        <p:spPr>
          <a:xfrm>
            <a:off x="948625" y="5329526"/>
            <a:ext cx="5147375" cy="738664"/>
          </a:xfrm>
          <a:prstGeom prst="rect">
            <a:avLst/>
          </a:prstGeom>
          <a:noFill/>
        </p:spPr>
        <p:txBody>
          <a:bodyPr wrap="square" rtlCol="0">
            <a:spAutoFit/>
          </a:bodyPr>
          <a:lstStyle/>
          <a:p>
            <a:pPr algn="r"/>
            <a:r>
              <a:rPr lang="en-GB" sz="1400" dirty="0">
                <a:solidFill>
                  <a:schemeClr val="tx2"/>
                </a:solidFill>
              </a:rPr>
              <a:t>N. Bezawada et al., The MICADO first light imager for the ELT: </a:t>
            </a:r>
          </a:p>
          <a:p>
            <a:pPr algn="r"/>
            <a:r>
              <a:rPr lang="en-GB" sz="1400" dirty="0">
                <a:solidFill>
                  <a:schemeClr val="tx2"/>
                </a:solidFill>
              </a:rPr>
              <a:t>Overview of the near infrared mosaic detector subsystem, </a:t>
            </a:r>
            <a:r>
              <a:rPr lang="en-GB" sz="1400" u="sng" dirty="0">
                <a:solidFill>
                  <a:schemeClr val="tx2"/>
                </a:solidFill>
                <a:hlinkClick r:id="rId7">
                  <a:extLst>
                    <a:ext uri="{A12FA001-AC4F-418D-AE19-62706E023703}">
                      <ahyp:hlinkClr xmlns:ahyp="http://schemas.microsoft.com/office/drawing/2018/hyperlinkcolor" val="tx"/>
                    </a:ext>
                  </a:extLst>
                </a:hlinkClick>
              </a:rPr>
              <a:t>https://doi.org/10.1117/12.3020079</a:t>
            </a:r>
            <a:endParaRPr lang="en-GB" sz="1400" dirty="0">
              <a:solidFill>
                <a:schemeClr val="tx2"/>
              </a:solidFill>
            </a:endParaRPr>
          </a:p>
        </p:txBody>
      </p:sp>
    </p:spTree>
    <p:extLst>
      <p:ext uri="{BB962C8B-B14F-4D97-AF65-F5344CB8AC3E}">
        <p14:creationId xmlns:p14="http://schemas.microsoft.com/office/powerpoint/2010/main" val="899142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F6C02-F149-7DB9-4805-AB02999C7257}"/>
              </a:ext>
            </a:extLst>
          </p:cNvPr>
          <p:cNvSpPr>
            <a:spLocks noGrp="1"/>
          </p:cNvSpPr>
          <p:nvPr>
            <p:ph type="title"/>
          </p:nvPr>
        </p:nvSpPr>
        <p:spPr>
          <a:xfrm>
            <a:off x="2531876" y="0"/>
            <a:ext cx="8910639" cy="462670"/>
          </a:xfrm>
        </p:spPr>
        <p:txBody>
          <a:bodyPr/>
          <a:lstStyle/>
          <a:p>
            <a:r>
              <a:rPr lang="en-US" sz="2400" dirty="0"/>
              <a:t>Detector Operation and Test Facility</a:t>
            </a:r>
            <a:endParaRPr lang="en-GB" sz="2400" dirty="0"/>
          </a:p>
        </p:txBody>
      </p:sp>
      <p:sp>
        <p:nvSpPr>
          <p:cNvPr id="3" name="Textplatzhalter 2">
            <a:extLst>
              <a:ext uri="{FF2B5EF4-FFF2-40B4-BE49-F238E27FC236}">
                <a16:creationId xmlns:a16="http://schemas.microsoft.com/office/drawing/2014/main" id="{32635303-3318-D0D1-F7E5-039104F32D28}"/>
              </a:ext>
            </a:extLst>
          </p:cNvPr>
          <p:cNvSpPr>
            <a:spLocks noGrp="1"/>
          </p:cNvSpPr>
          <p:nvPr>
            <p:ph type="body" sz="quarter" idx="13"/>
          </p:nvPr>
        </p:nvSpPr>
        <p:spPr>
          <a:xfrm>
            <a:off x="854964" y="1581138"/>
            <a:ext cx="4761162" cy="4106252"/>
          </a:xfrm>
        </p:spPr>
        <p:txBody>
          <a:bodyPr>
            <a:normAutofit fontScale="92500"/>
          </a:bodyPr>
          <a:lstStyle/>
          <a:p>
            <a:pPr lvl="1"/>
            <a:r>
              <a:rPr lang="en-GB" dirty="0"/>
              <a:t>FIAT – developed at ESO, conjugated object, image focal planes, 66mm square field of view</a:t>
            </a:r>
          </a:p>
          <a:p>
            <a:pPr lvl="1"/>
            <a:r>
              <a:rPr lang="en-GB" dirty="0"/>
              <a:t>Low background, astronomical passband filters, ND filters, narrow band filters etc.</a:t>
            </a:r>
          </a:p>
          <a:p>
            <a:pPr lvl="1"/>
            <a:r>
              <a:rPr lang="en-GB" dirty="0"/>
              <a:t>Detector operating temperature range 30K – 130K</a:t>
            </a:r>
          </a:p>
          <a:p>
            <a:pPr lvl="1"/>
            <a:r>
              <a:rPr lang="en-GB" dirty="0"/>
              <a:t>Operated in 32-channel, slow buffered output mode, at 200kHz pixel rate</a:t>
            </a:r>
          </a:p>
          <a:p>
            <a:pPr lvl="1"/>
            <a:r>
              <a:rPr lang="en-GB" dirty="0"/>
              <a:t>Detectors characterised at 40K to 85K (baseline temperature for HARMONI Instrument is 40K)</a:t>
            </a:r>
          </a:p>
        </p:txBody>
      </p:sp>
      <p:pic>
        <p:nvPicPr>
          <p:cNvPr id="12" name="Picture 11">
            <a:extLst>
              <a:ext uri="{FF2B5EF4-FFF2-40B4-BE49-F238E27FC236}">
                <a16:creationId xmlns:a16="http://schemas.microsoft.com/office/drawing/2014/main" id="{CA1520C5-D0A0-10C7-17B9-C7946E04B1C6}"/>
              </a:ext>
            </a:extLst>
          </p:cNvPr>
          <p:cNvPicPr>
            <a:picLocks noChangeAspect="1"/>
          </p:cNvPicPr>
          <p:nvPr/>
        </p:nvPicPr>
        <p:blipFill>
          <a:blip r:embed="rId3"/>
          <a:stretch>
            <a:fillRect/>
          </a:stretch>
        </p:blipFill>
        <p:spPr>
          <a:xfrm>
            <a:off x="8910468" y="3349202"/>
            <a:ext cx="2340000" cy="2340000"/>
          </a:xfrm>
          <a:prstGeom prst="rect">
            <a:avLst/>
          </a:prstGeom>
        </p:spPr>
      </p:pic>
      <p:sp>
        <p:nvSpPr>
          <p:cNvPr id="14" name="TextBox 13">
            <a:extLst>
              <a:ext uri="{FF2B5EF4-FFF2-40B4-BE49-F238E27FC236}">
                <a16:creationId xmlns:a16="http://schemas.microsoft.com/office/drawing/2014/main" id="{C26197B0-88AB-088C-E359-6EB9103B45A4}"/>
              </a:ext>
            </a:extLst>
          </p:cNvPr>
          <p:cNvSpPr txBox="1"/>
          <p:nvPr/>
        </p:nvSpPr>
        <p:spPr>
          <a:xfrm>
            <a:off x="8636228" y="5687390"/>
            <a:ext cx="2888479" cy="246221"/>
          </a:xfrm>
          <a:prstGeom prst="rect">
            <a:avLst/>
          </a:prstGeom>
          <a:noFill/>
        </p:spPr>
        <p:txBody>
          <a:bodyPr wrap="square" rtlCol="0">
            <a:spAutoFit/>
          </a:bodyPr>
          <a:lstStyle/>
          <a:p>
            <a:pPr algn="ctr"/>
            <a:r>
              <a:rPr lang="en-US" sz="1000" dirty="0">
                <a:solidFill>
                  <a:schemeClr val="tx2"/>
                </a:solidFill>
              </a:rPr>
              <a:t>Image of a 1-inch fiber adapter on a H4RG-15</a:t>
            </a:r>
            <a:endParaRPr lang="en-GB" sz="1000" dirty="0">
              <a:solidFill>
                <a:schemeClr val="tx2"/>
              </a:solidFill>
            </a:endParaRPr>
          </a:p>
        </p:txBody>
      </p:sp>
      <p:pic>
        <p:nvPicPr>
          <p:cNvPr id="5" name="Picture 4">
            <a:extLst>
              <a:ext uri="{FF2B5EF4-FFF2-40B4-BE49-F238E27FC236}">
                <a16:creationId xmlns:a16="http://schemas.microsoft.com/office/drawing/2014/main" id="{AC0A4BC8-7D25-D3B7-20A3-20B279442B32}"/>
              </a:ext>
            </a:extLst>
          </p:cNvPr>
          <p:cNvPicPr>
            <a:picLocks noChangeAspect="1"/>
          </p:cNvPicPr>
          <p:nvPr/>
        </p:nvPicPr>
        <p:blipFill>
          <a:blip r:embed="rId4"/>
          <a:stretch>
            <a:fillRect/>
          </a:stretch>
        </p:blipFill>
        <p:spPr>
          <a:xfrm>
            <a:off x="6093297" y="1581138"/>
            <a:ext cx="2340000" cy="2269549"/>
          </a:xfrm>
          <a:prstGeom prst="rect">
            <a:avLst/>
          </a:prstGeom>
        </p:spPr>
      </p:pic>
      <p:pic>
        <p:nvPicPr>
          <p:cNvPr id="7" name="Picture 6">
            <a:extLst>
              <a:ext uri="{FF2B5EF4-FFF2-40B4-BE49-F238E27FC236}">
                <a16:creationId xmlns:a16="http://schemas.microsoft.com/office/drawing/2014/main" id="{0F0B0974-C412-C760-F906-DC137B420400}"/>
              </a:ext>
            </a:extLst>
          </p:cNvPr>
          <p:cNvPicPr>
            <a:picLocks noChangeAspect="1"/>
          </p:cNvPicPr>
          <p:nvPr/>
        </p:nvPicPr>
        <p:blipFill>
          <a:blip r:embed="rId5"/>
          <a:stretch>
            <a:fillRect/>
          </a:stretch>
        </p:blipFill>
        <p:spPr>
          <a:xfrm>
            <a:off x="6084001" y="4000776"/>
            <a:ext cx="2340000" cy="1688426"/>
          </a:xfrm>
          <a:prstGeom prst="rect">
            <a:avLst/>
          </a:prstGeom>
        </p:spPr>
      </p:pic>
      <p:pic>
        <p:nvPicPr>
          <p:cNvPr id="8" name="Picture 7">
            <a:extLst>
              <a:ext uri="{FF2B5EF4-FFF2-40B4-BE49-F238E27FC236}">
                <a16:creationId xmlns:a16="http://schemas.microsoft.com/office/drawing/2014/main" id="{BE1DC19C-0E13-3275-B2D1-B56DAD85A8AB}"/>
              </a:ext>
            </a:extLst>
          </p:cNvPr>
          <p:cNvPicPr>
            <a:picLocks noChangeAspect="1"/>
          </p:cNvPicPr>
          <p:nvPr/>
        </p:nvPicPr>
        <p:blipFill>
          <a:blip r:embed="rId6"/>
          <a:stretch>
            <a:fillRect/>
          </a:stretch>
        </p:blipFill>
        <p:spPr>
          <a:xfrm>
            <a:off x="8910468" y="1581138"/>
            <a:ext cx="2340000" cy="1590072"/>
          </a:xfrm>
          <a:prstGeom prst="rect">
            <a:avLst/>
          </a:prstGeom>
        </p:spPr>
      </p:pic>
      <p:sp>
        <p:nvSpPr>
          <p:cNvPr id="10" name="TextBox 9">
            <a:extLst>
              <a:ext uri="{FF2B5EF4-FFF2-40B4-BE49-F238E27FC236}">
                <a16:creationId xmlns:a16="http://schemas.microsoft.com/office/drawing/2014/main" id="{F2DA3305-5444-90A7-754A-66CAE0D1D225}"/>
              </a:ext>
            </a:extLst>
          </p:cNvPr>
          <p:cNvSpPr txBox="1"/>
          <p:nvPr/>
        </p:nvSpPr>
        <p:spPr>
          <a:xfrm>
            <a:off x="222867" y="5839291"/>
            <a:ext cx="6665812" cy="523220"/>
          </a:xfrm>
          <a:prstGeom prst="rect">
            <a:avLst/>
          </a:prstGeom>
          <a:noFill/>
        </p:spPr>
        <p:txBody>
          <a:bodyPr wrap="square" rtlCol="0">
            <a:spAutoFit/>
          </a:bodyPr>
          <a:lstStyle/>
          <a:p>
            <a:pPr algn="r"/>
            <a:r>
              <a:rPr lang="en-GB" sz="1400" dirty="0">
                <a:solidFill>
                  <a:schemeClr val="tx2"/>
                </a:solidFill>
              </a:rPr>
              <a:t>J. L. Lizon et al., A new test facility for the E-ELT infrared detector program </a:t>
            </a:r>
            <a:r>
              <a:rPr lang="en-GB" sz="1400" u="sng" dirty="0">
                <a:solidFill>
                  <a:schemeClr val="tx2"/>
                </a:solidFill>
                <a:hlinkClick r:id="rId7">
                  <a:extLst>
                    <a:ext uri="{A12FA001-AC4F-418D-AE19-62706E023703}">
                      <ahyp:hlinkClr xmlns:ahyp="http://schemas.microsoft.com/office/drawing/2018/hyperlinkcolor" val="tx"/>
                    </a:ext>
                  </a:extLst>
                </a:hlinkClick>
              </a:rPr>
              <a:t>https://doi.org/10.1117/12.2231635</a:t>
            </a:r>
            <a:endParaRPr lang="en-GB" sz="1400" dirty="0">
              <a:solidFill>
                <a:schemeClr val="tx2"/>
              </a:solidFill>
            </a:endParaRPr>
          </a:p>
        </p:txBody>
      </p:sp>
      <p:sp>
        <p:nvSpPr>
          <p:cNvPr id="6" name="Fußzeilenplatzhalter 3">
            <a:extLst>
              <a:ext uri="{FF2B5EF4-FFF2-40B4-BE49-F238E27FC236}">
                <a16:creationId xmlns:a16="http://schemas.microsoft.com/office/drawing/2014/main" id="{F5841546-E159-7279-3331-0E8D783BFD38}"/>
              </a:ext>
            </a:extLst>
          </p:cNvPr>
          <p:cNvSpPr>
            <a:spLocks noGrp="1"/>
          </p:cNvSpPr>
          <p:nvPr>
            <p:ph type="ftr" sz="quarter" idx="11"/>
          </p:nvPr>
        </p:nvSpPr>
        <p:spPr>
          <a:xfrm>
            <a:off x="936625" y="6532505"/>
            <a:ext cx="5147376" cy="175312"/>
          </a:xfrm>
        </p:spPr>
        <p:txBody>
          <a:bodyPr/>
          <a:lstStyle/>
          <a:p>
            <a:r>
              <a:rPr lang="en-GB" dirty="0"/>
              <a:t>Characterisation of H4RG-15 detectors for ground based astronomy in the era of ELTs</a:t>
            </a:r>
            <a:endParaRPr lang="de-CH" i="1" dirty="0"/>
          </a:p>
        </p:txBody>
      </p:sp>
    </p:spTree>
    <p:extLst>
      <p:ext uri="{BB962C8B-B14F-4D97-AF65-F5344CB8AC3E}">
        <p14:creationId xmlns:p14="http://schemas.microsoft.com/office/powerpoint/2010/main" val="1577230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F6C02-F149-7DB9-4805-AB02999C7257}"/>
              </a:ext>
            </a:extLst>
          </p:cNvPr>
          <p:cNvSpPr>
            <a:spLocks noGrp="1"/>
          </p:cNvSpPr>
          <p:nvPr>
            <p:ph type="title"/>
          </p:nvPr>
        </p:nvSpPr>
        <p:spPr>
          <a:xfrm>
            <a:off x="2041030" y="147551"/>
            <a:ext cx="8910639" cy="406336"/>
          </a:xfrm>
        </p:spPr>
        <p:txBody>
          <a:bodyPr/>
          <a:lstStyle/>
          <a:p>
            <a:r>
              <a:rPr lang="en-US" sz="2400" dirty="0"/>
              <a:t>Detectors operated in unbuffered mode - Issues</a:t>
            </a:r>
            <a:endParaRPr lang="en-GB" sz="2400" dirty="0"/>
          </a:p>
        </p:txBody>
      </p:sp>
      <p:sp>
        <p:nvSpPr>
          <p:cNvPr id="3" name="Textplatzhalter 2">
            <a:extLst>
              <a:ext uri="{FF2B5EF4-FFF2-40B4-BE49-F238E27FC236}">
                <a16:creationId xmlns:a16="http://schemas.microsoft.com/office/drawing/2014/main" id="{32635303-3318-D0D1-F7E5-039104F32D28}"/>
              </a:ext>
            </a:extLst>
          </p:cNvPr>
          <p:cNvSpPr>
            <a:spLocks noGrp="1"/>
          </p:cNvSpPr>
          <p:nvPr>
            <p:ph type="body" sz="quarter" idx="13"/>
          </p:nvPr>
        </p:nvSpPr>
        <p:spPr>
          <a:xfrm>
            <a:off x="794016" y="1041282"/>
            <a:ext cx="10299223" cy="1043928"/>
          </a:xfrm>
        </p:spPr>
        <p:txBody>
          <a:bodyPr>
            <a:noAutofit/>
          </a:bodyPr>
          <a:lstStyle/>
          <a:p>
            <a:pPr lvl="1"/>
            <a:r>
              <a:rPr lang="en-GB" sz="2000" dirty="0"/>
              <a:t>Was ESO standard mode for years, simplicity of operation</a:t>
            </a:r>
          </a:p>
          <a:p>
            <a:pPr lvl="1"/>
            <a:r>
              <a:rPr lang="en-GB" sz="2000" dirty="0"/>
              <a:t>High output impedance results in electrical crosstalk – difficult to deal with in the pipeline</a:t>
            </a:r>
          </a:p>
          <a:p>
            <a:pPr lvl="1"/>
            <a:r>
              <a:rPr lang="en-GB" sz="2000" dirty="0"/>
              <a:t>Can’t run faster as outputs have limited drive capability</a:t>
            </a:r>
          </a:p>
        </p:txBody>
      </p:sp>
      <p:sp>
        <p:nvSpPr>
          <p:cNvPr id="4" name="Fußzeilenplatzhalter 3">
            <a:extLst>
              <a:ext uri="{FF2B5EF4-FFF2-40B4-BE49-F238E27FC236}">
                <a16:creationId xmlns:a16="http://schemas.microsoft.com/office/drawing/2014/main" id="{F5841546-E159-7279-3331-0E8D783BFD38}"/>
              </a:ext>
            </a:extLst>
          </p:cNvPr>
          <p:cNvSpPr>
            <a:spLocks noGrp="1"/>
          </p:cNvSpPr>
          <p:nvPr>
            <p:ph type="ftr" sz="quarter" idx="11"/>
          </p:nvPr>
        </p:nvSpPr>
        <p:spPr/>
        <p:txBody>
          <a:bodyPr/>
          <a:lstStyle/>
          <a:p>
            <a:r>
              <a:rPr lang="en-GB" dirty="0"/>
              <a:t>Characterisation of H4RG-15 detectors for ground based astronomy in the era of ELTs</a:t>
            </a:r>
            <a:endParaRPr lang="de-CH" i="1" dirty="0"/>
          </a:p>
        </p:txBody>
      </p:sp>
      <p:sp>
        <p:nvSpPr>
          <p:cNvPr id="7" name="TextBox 6">
            <a:extLst>
              <a:ext uri="{FF2B5EF4-FFF2-40B4-BE49-F238E27FC236}">
                <a16:creationId xmlns:a16="http://schemas.microsoft.com/office/drawing/2014/main" id="{D80262A2-3DDE-45E3-8D03-97C37BCE7657}"/>
              </a:ext>
            </a:extLst>
          </p:cNvPr>
          <p:cNvSpPr txBox="1"/>
          <p:nvPr/>
        </p:nvSpPr>
        <p:spPr>
          <a:xfrm>
            <a:off x="5072552" y="5363325"/>
            <a:ext cx="6020687" cy="338554"/>
          </a:xfrm>
          <a:prstGeom prst="rect">
            <a:avLst/>
          </a:prstGeom>
          <a:noFill/>
        </p:spPr>
        <p:txBody>
          <a:bodyPr wrap="none" rtlCol="0">
            <a:spAutoFit/>
          </a:bodyPr>
          <a:lstStyle/>
          <a:p>
            <a:r>
              <a:rPr lang="en-US" sz="1600" dirty="0">
                <a:solidFill>
                  <a:schemeClr val="tx2"/>
                </a:solidFill>
              </a:rPr>
              <a:t>Crosstalk in unbuffered mode (in a H2RG) – astronomical image</a:t>
            </a:r>
            <a:endParaRPr lang="en-GB" sz="1600" dirty="0">
              <a:solidFill>
                <a:schemeClr val="tx2"/>
              </a:solidFill>
            </a:endParaRPr>
          </a:p>
        </p:txBody>
      </p:sp>
      <p:pic>
        <p:nvPicPr>
          <p:cNvPr id="8" name="Picture 7">
            <a:extLst>
              <a:ext uri="{FF2B5EF4-FFF2-40B4-BE49-F238E27FC236}">
                <a16:creationId xmlns:a16="http://schemas.microsoft.com/office/drawing/2014/main" id="{84F3CECF-1DB5-3F1B-B588-39AD39051413}"/>
              </a:ext>
            </a:extLst>
          </p:cNvPr>
          <p:cNvPicPr>
            <a:picLocks noChangeAspect="1"/>
          </p:cNvPicPr>
          <p:nvPr/>
        </p:nvPicPr>
        <p:blipFill>
          <a:blip r:embed="rId3"/>
          <a:stretch>
            <a:fillRect/>
          </a:stretch>
        </p:blipFill>
        <p:spPr>
          <a:xfrm>
            <a:off x="5220000" y="3060000"/>
            <a:ext cx="5400000" cy="2209783"/>
          </a:xfrm>
          <a:prstGeom prst="rect">
            <a:avLst/>
          </a:prstGeom>
        </p:spPr>
      </p:pic>
      <p:sp>
        <p:nvSpPr>
          <p:cNvPr id="9" name="TextBox 8">
            <a:extLst>
              <a:ext uri="{FF2B5EF4-FFF2-40B4-BE49-F238E27FC236}">
                <a16:creationId xmlns:a16="http://schemas.microsoft.com/office/drawing/2014/main" id="{D30E81C4-B6D2-4566-577F-5226A4E60EE6}"/>
              </a:ext>
            </a:extLst>
          </p:cNvPr>
          <p:cNvSpPr txBox="1"/>
          <p:nvPr/>
        </p:nvSpPr>
        <p:spPr>
          <a:xfrm>
            <a:off x="1440000" y="5393313"/>
            <a:ext cx="2878250" cy="307777"/>
          </a:xfrm>
          <a:prstGeom prst="rect">
            <a:avLst/>
          </a:prstGeom>
          <a:noFill/>
        </p:spPr>
        <p:txBody>
          <a:bodyPr wrap="square" rtlCol="0">
            <a:spAutoFit/>
          </a:bodyPr>
          <a:lstStyle/>
          <a:p>
            <a:pPr algn="ctr"/>
            <a:r>
              <a:rPr lang="en-US" sz="1400" dirty="0">
                <a:solidFill>
                  <a:schemeClr val="tx2"/>
                </a:solidFill>
              </a:rPr>
              <a:t>H4RG-15 unbuffered output mode</a:t>
            </a:r>
            <a:endParaRPr lang="en-GB" sz="1400" dirty="0">
              <a:solidFill>
                <a:schemeClr val="tx2"/>
              </a:solidFill>
            </a:endParaRPr>
          </a:p>
        </p:txBody>
      </p:sp>
      <p:pic>
        <p:nvPicPr>
          <p:cNvPr id="21" name="Picture 20">
            <a:extLst>
              <a:ext uri="{FF2B5EF4-FFF2-40B4-BE49-F238E27FC236}">
                <a16:creationId xmlns:a16="http://schemas.microsoft.com/office/drawing/2014/main" id="{CABFC393-E168-A98D-782E-5B2C7C028A82}"/>
              </a:ext>
            </a:extLst>
          </p:cNvPr>
          <p:cNvPicPr>
            <a:picLocks noChangeAspect="1"/>
          </p:cNvPicPr>
          <p:nvPr/>
        </p:nvPicPr>
        <p:blipFill>
          <a:blip r:embed="rId4"/>
          <a:stretch>
            <a:fillRect/>
          </a:stretch>
        </p:blipFill>
        <p:spPr>
          <a:xfrm>
            <a:off x="1440000" y="3060000"/>
            <a:ext cx="2880000" cy="2234754"/>
          </a:xfrm>
          <a:prstGeom prst="rect">
            <a:avLst/>
          </a:prstGeom>
        </p:spPr>
      </p:pic>
    </p:spTree>
    <p:extLst>
      <p:ext uri="{BB962C8B-B14F-4D97-AF65-F5344CB8AC3E}">
        <p14:creationId xmlns:p14="http://schemas.microsoft.com/office/powerpoint/2010/main" val="33711566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6B5829-1BA2-42E1-85CC-8335BACADFD3}"/>
              </a:ext>
            </a:extLst>
          </p:cNvPr>
          <p:cNvSpPr txBox="1"/>
          <p:nvPr/>
        </p:nvSpPr>
        <p:spPr>
          <a:xfrm>
            <a:off x="2988439" y="260062"/>
            <a:ext cx="5056192" cy="461665"/>
          </a:xfrm>
          <a:prstGeom prst="rect">
            <a:avLst/>
          </a:prstGeom>
          <a:noFill/>
        </p:spPr>
        <p:txBody>
          <a:bodyPr wrap="none" rtlCol="0">
            <a:spAutoFit/>
          </a:bodyPr>
          <a:lstStyle/>
          <a:p>
            <a:r>
              <a:rPr lang="en-US" sz="2400" b="1" dirty="0">
                <a:solidFill>
                  <a:schemeClr val="tx2"/>
                </a:solidFill>
              </a:rPr>
              <a:t>Buffered or Unbuffered operation</a:t>
            </a:r>
          </a:p>
        </p:txBody>
      </p:sp>
      <p:pic>
        <p:nvPicPr>
          <p:cNvPr id="5" name="Picture 4" descr="Diagram, schematic&#10;&#10;Description automatically generated">
            <a:extLst>
              <a:ext uri="{FF2B5EF4-FFF2-40B4-BE49-F238E27FC236}">
                <a16:creationId xmlns:a16="http://schemas.microsoft.com/office/drawing/2014/main" id="{2207F6FC-B124-42F7-BA13-E73F0D9E5F2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6617" y="3048000"/>
            <a:ext cx="3905250" cy="3257550"/>
          </a:xfrm>
          <a:prstGeom prst="rect">
            <a:avLst/>
          </a:prstGeom>
          <a:noFill/>
          <a:ln>
            <a:noFill/>
          </a:ln>
        </p:spPr>
      </p:pic>
      <p:sp>
        <p:nvSpPr>
          <p:cNvPr id="6" name="TextBox 5">
            <a:extLst>
              <a:ext uri="{FF2B5EF4-FFF2-40B4-BE49-F238E27FC236}">
                <a16:creationId xmlns:a16="http://schemas.microsoft.com/office/drawing/2014/main" id="{D7481776-0B95-439E-B915-2224672B12F6}"/>
              </a:ext>
            </a:extLst>
          </p:cNvPr>
          <p:cNvSpPr txBox="1"/>
          <p:nvPr/>
        </p:nvSpPr>
        <p:spPr>
          <a:xfrm>
            <a:off x="8087539" y="2678668"/>
            <a:ext cx="3634328" cy="369332"/>
          </a:xfrm>
          <a:prstGeom prst="rect">
            <a:avLst/>
          </a:prstGeom>
          <a:noFill/>
        </p:spPr>
        <p:txBody>
          <a:bodyPr wrap="none" rtlCol="0">
            <a:spAutoFit/>
          </a:bodyPr>
          <a:lstStyle/>
          <a:p>
            <a:r>
              <a:rPr lang="en-US" dirty="0"/>
              <a:t>Low impedance supply per output</a:t>
            </a:r>
          </a:p>
        </p:txBody>
      </p:sp>
      <p:sp>
        <p:nvSpPr>
          <p:cNvPr id="7" name="TextBox 6">
            <a:extLst>
              <a:ext uri="{FF2B5EF4-FFF2-40B4-BE49-F238E27FC236}">
                <a16:creationId xmlns:a16="http://schemas.microsoft.com/office/drawing/2014/main" id="{9EA51013-F6BA-4151-8B8B-2F7E73E9221A}"/>
              </a:ext>
            </a:extLst>
          </p:cNvPr>
          <p:cNvSpPr txBox="1"/>
          <p:nvPr/>
        </p:nvSpPr>
        <p:spPr>
          <a:xfrm>
            <a:off x="2147582" y="1291905"/>
            <a:ext cx="3416320" cy="369332"/>
          </a:xfrm>
          <a:prstGeom prst="rect">
            <a:avLst/>
          </a:prstGeom>
          <a:noFill/>
        </p:spPr>
        <p:txBody>
          <a:bodyPr wrap="none" rtlCol="0">
            <a:spAutoFit/>
          </a:bodyPr>
          <a:lstStyle/>
          <a:p>
            <a:r>
              <a:rPr lang="en-GB" dirty="0"/>
              <a:t>Choose output type for detector</a:t>
            </a:r>
            <a:endParaRPr lang="en-DE" dirty="0"/>
          </a:p>
        </p:txBody>
      </p:sp>
      <p:sp>
        <p:nvSpPr>
          <p:cNvPr id="10" name="Footer Placeholder 9">
            <a:extLst>
              <a:ext uri="{FF2B5EF4-FFF2-40B4-BE49-F238E27FC236}">
                <a16:creationId xmlns:a16="http://schemas.microsoft.com/office/drawing/2014/main" id="{207B2347-4A53-4720-B7F7-B05B30390ED6}"/>
              </a:ext>
            </a:extLst>
          </p:cNvPr>
          <p:cNvSpPr>
            <a:spLocks noGrp="1"/>
          </p:cNvSpPr>
          <p:nvPr>
            <p:ph type="ftr" sz="quarter" idx="10"/>
          </p:nvPr>
        </p:nvSpPr>
        <p:spPr/>
        <p:txBody>
          <a:bodyPr/>
          <a:lstStyle/>
          <a:p>
            <a:r>
              <a:rPr lang="en-GB" dirty="0"/>
              <a:t>Characterisation of H4RG-15 detectors for ground based astronomy in the era of ELTs</a:t>
            </a:r>
            <a:endParaRPr lang="de-CH" i="1" dirty="0"/>
          </a:p>
        </p:txBody>
      </p:sp>
      <p:sp>
        <p:nvSpPr>
          <p:cNvPr id="11" name="Slide Number Placeholder 10">
            <a:extLst>
              <a:ext uri="{FF2B5EF4-FFF2-40B4-BE49-F238E27FC236}">
                <a16:creationId xmlns:a16="http://schemas.microsoft.com/office/drawing/2014/main" id="{3E1B1EC4-2DE3-45CE-A091-51FA58618F7C}"/>
              </a:ext>
            </a:extLst>
          </p:cNvPr>
          <p:cNvSpPr>
            <a:spLocks noGrp="1"/>
          </p:cNvSpPr>
          <p:nvPr>
            <p:ph type="sldNum" sz="quarter" idx="11"/>
          </p:nvPr>
        </p:nvSpPr>
        <p:spPr/>
        <p:txBody>
          <a:bodyPr/>
          <a:lstStyle/>
          <a:p>
            <a:fld id="{B8676F8B-7023-4841-B140-FCAD118C4F4E}" type="slidenum">
              <a:rPr lang="en-DE" smtClean="0"/>
              <a:t>7</a:t>
            </a:fld>
            <a:endParaRPr lang="en-DE"/>
          </a:p>
        </p:txBody>
      </p:sp>
      <p:sp>
        <p:nvSpPr>
          <p:cNvPr id="4" name="TextBox 3">
            <a:extLst>
              <a:ext uri="{FF2B5EF4-FFF2-40B4-BE49-F238E27FC236}">
                <a16:creationId xmlns:a16="http://schemas.microsoft.com/office/drawing/2014/main" id="{FF26321D-403E-0EF3-AA00-934D107296EA}"/>
              </a:ext>
            </a:extLst>
          </p:cNvPr>
          <p:cNvSpPr txBox="1"/>
          <p:nvPr/>
        </p:nvSpPr>
        <p:spPr>
          <a:xfrm>
            <a:off x="936625" y="5334003"/>
            <a:ext cx="7227171" cy="646331"/>
          </a:xfrm>
          <a:prstGeom prst="rect">
            <a:avLst/>
          </a:prstGeom>
          <a:noFill/>
        </p:spPr>
        <p:txBody>
          <a:bodyPr wrap="none" rtlCol="0">
            <a:spAutoFit/>
          </a:bodyPr>
          <a:lstStyle/>
          <a:p>
            <a:r>
              <a:rPr lang="en-US" dirty="0"/>
              <a:t>Main issue is extra circuitry, minimum of op-amp + resistor per output</a:t>
            </a:r>
          </a:p>
          <a:p>
            <a:r>
              <a:rPr lang="en-US" dirty="0"/>
              <a:t>However not a problem for our cryogenic preamplifier</a:t>
            </a:r>
            <a:endParaRPr lang="en-GB" dirty="0"/>
          </a:p>
        </p:txBody>
      </p:sp>
      <p:pic>
        <p:nvPicPr>
          <p:cNvPr id="8" name="Picture 7">
            <a:extLst>
              <a:ext uri="{FF2B5EF4-FFF2-40B4-BE49-F238E27FC236}">
                <a16:creationId xmlns:a16="http://schemas.microsoft.com/office/drawing/2014/main" id="{AA15CDED-097B-ADE1-9995-A4B36CED4F01}"/>
              </a:ext>
            </a:extLst>
          </p:cNvPr>
          <p:cNvPicPr>
            <a:picLocks noChangeAspect="1"/>
          </p:cNvPicPr>
          <p:nvPr/>
        </p:nvPicPr>
        <p:blipFill>
          <a:blip r:embed="rId4"/>
          <a:stretch>
            <a:fillRect/>
          </a:stretch>
        </p:blipFill>
        <p:spPr>
          <a:xfrm>
            <a:off x="1710047" y="1622880"/>
            <a:ext cx="4773880" cy="3704322"/>
          </a:xfrm>
          <a:prstGeom prst="rect">
            <a:avLst/>
          </a:prstGeom>
        </p:spPr>
      </p:pic>
      <p:cxnSp>
        <p:nvCxnSpPr>
          <p:cNvPr id="15" name="Straight Connector 14">
            <a:extLst>
              <a:ext uri="{FF2B5EF4-FFF2-40B4-BE49-F238E27FC236}">
                <a16:creationId xmlns:a16="http://schemas.microsoft.com/office/drawing/2014/main" id="{CC6DC2E0-0959-8976-78E3-66D861C125D6}"/>
              </a:ext>
            </a:extLst>
          </p:cNvPr>
          <p:cNvCxnSpPr>
            <a:cxnSpLocks/>
          </p:cNvCxnSpPr>
          <p:nvPr/>
        </p:nvCxnSpPr>
        <p:spPr>
          <a:xfrm flipH="1">
            <a:off x="4029694" y="4971803"/>
            <a:ext cx="1662545"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4AEED83-26B3-7EDF-EDDA-D77196E3D89D}"/>
              </a:ext>
            </a:extLst>
          </p:cNvPr>
          <p:cNvCxnSpPr>
            <a:cxnSpLocks/>
          </p:cNvCxnSpPr>
          <p:nvPr/>
        </p:nvCxnSpPr>
        <p:spPr>
          <a:xfrm flipV="1">
            <a:off x="4029694" y="4532416"/>
            <a:ext cx="0" cy="42936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D8AE2D4-0309-0209-ABC6-D908DB56BB49}"/>
              </a:ext>
            </a:extLst>
          </p:cNvPr>
          <p:cNvCxnSpPr>
            <a:cxnSpLocks/>
          </p:cNvCxnSpPr>
          <p:nvPr/>
        </p:nvCxnSpPr>
        <p:spPr>
          <a:xfrm>
            <a:off x="4029694" y="4532416"/>
            <a:ext cx="26125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55D946-56C0-197C-E56C-E4085F831D33}"/>
              </a:ext>
            </a:extLst>
          </p:cNvPr>
          <p:cNvCxnSpPr/>
          <p:nvPr/>
        </p:nvCxnSpPr>
        <p:spPr>
          <a:xfrm>
            <a:off x="5031179" y="4334494"/>
            <a:ext cx="6610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EEA8503-4A87-17DE-CF25-2410A264C4D7}"/>
              </a:ext>
            </a:extLst>
          </p:cNvPr>
          <p:cNvCxnSpPr/>
          <p:nvPr/>
        </p:nvCxnSpPr>
        <p:spPr>
          <a:xfrm flipV="1">
            <a:off x="5692239" y="3372592"/>
            <a:ext cx="0" cy="158919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Free-form: Shape 27">
            <a:extLst>
              <a:ext uri="{FF2B5EF4-FFF2-40B4-BE49-F238E27FC236}">
                <a16:creationId xmlns:a16="http://schemas.microsoft.com/office/drawing/2014/main" id="{AD263712-B35F-D580-7338-F377ED1B47A3}"/>
              </a:ext>
            </a:extLst>
          </p:cNvPr>
          <p:cNvSpPr/>
          <p:nvPr/>
        </p:nvSpPr>
        <p:spPr>
          <a:xfrm>
            <a:off x="5767449" y="1498655"/>
            <a:ext cx="6026801" cy="2250011"/>
          </a:xfrm>
          <a:custGeom>
            <a:avLst/>
            <a:gdLst>
              <a:gd name="csX0" fmla="*/ 0 w 6026801"/>
              <a:gd name="csY0" fmla="*/ 1735392 h 2250011"/>
              <a:gd name="csX1" fmla="*/ 3732811 w 6026801"/>
              <a:gd name="csY1" fmla="*/ 5553 h 2250011"/>
              <a:gd name="csX2" fmla="*/ 5846619 w 6026801"/>
              <a:gd name="csY2" fmla="*/ 2246031 h 2250011"/>
            </a:gdLst>
            <a:ahLst/>
            <a:cxnLst>
              <a:cxn ang="0">
                <a:pos x="csX0" y="csY0"/>
              </a:cxn>
              <a:cxn ang="0">
                <a:pos x="csX1" y="csY1"/>
              </a:cxn>
              <a:cxn ang="0">
                <a:pos x="csX2" y="csY2"/>
              </a:cxn>
            </a:cxnLst>
            <a:rect l="l" t="t" r="r" b="b"/>
            <a:pathLst>
              <a:path w="6026801" h="2250011">
                <a:moveTo>
                  <a:pt x="0" y="1735392"/>
                </a:moveTo>
                <a:cubicBezTo>
                  <a:pt x="1379187" y="827919"/>
                  <a:pt x="2758375" y="-79553"/>
                  <a:pt x="3732811" y="5553"/>
                </a:cubicBezTo>
                <a:cubicBezTo>
                  <a:pt x="4707247" y="90659"/>
                  <a:pt x="6621154" y="2357527"/>
                  <a:pt x="5846619" y="2246031"/>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Free-form: Shape 28">
            <a:extLst>
              <a:ext uri="{FF2B5EF4-FFF2-40B4-BE49-F238E27FC236}">
                <a16:creationId xmlns:a16="http://schemas.microsoft.com/office/drawing/2014/main" id="{2062DBF9-678A-A25B-1A4C-8324E9AB7F08}"/>
              </a:ext>
            </a:extLst>
          </p:cNvPr>
          <p:cNvSpPr/>
          <p:nvPr/>
        </p:nvSpPr>
        <p:spPr>
          <a:xfrm>
            <a:off x="5791200" y="1410237"/>
            <a:ext cx="5668488" cy="2314657"/>
          </a:xfrm>
          <a:custGeom>
            <a:avLst/>
            <a:gdLst>
              <a:gd name="csX0" fmla="*/ 0 w 5668488"/>
              <a:gd name="csY0" fmla="*/ 1930688 h 2314657"/>
              <a:gd name="csX1" fmla="*/ 3495304 w 5668488"/>
              <a:gd name="csY1" fmla="*/ 2927 h 2314657"/>
              <a:gd name="csX2" fmla="*/ 5668488 w 5668488"/>
              <a:gd name="csY2" fmla="*/ 2314657 h 2314657"/>
            </a:gdLst>
            <a:ahLst/>
            <a:cxnLst>
              <a:cxn ang="0">
                <a:pos x="csX0" y="csY0"/>
              </a:cxn>
              <a:cxn ang="0">
                <a:pos x="csX1" y="csY1"/>
              </a:cxn>
              <a:cxn ang="0">
                <a:pos x="csX2" y="csY2"/>
              </a:cxn>
            </a:cxnLst>
            <a:rect l="l" t="t" r="r" b="b"/>
            <a:pathLst>
              <a:path w="5668488" h="2314657">
                <a:moveTo>
                  <a:pt x="0" y="1930688"/>
                </a:moveTo>
                <a:cubicBezTo>
                  <a:pt x="1275278" y="934810"/>
                  <a:pt x="2550556" y="-61068"/>
                  <a:pt x="3495304" y="2927"/>
                </a:cubicBezTo>
                <a:cubicBezTo>
                  <a:pt x="4440052" y="66922"/>
                  <a:pt x="5296395" y="1924751"/>
                  <a:pt x="5668488" y="2314657"/>
                </a:cubicBezTo>
              </a:path>
            </a:pathLst>
          </a:custGeom>
          <a:noFill/>
          <a:ln>
            <a:solidFill>
              <a:srgbClr val="FF0000"/>
            </a:solidFill>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Shape 30">
            <a:extLst>
              <a:ext uri="{FF2B5EF4-FFF2-40B4-BE49-F238E27FC236}">
                <a16:creationId xmlns:a16="http://schemas.microsoft.com/office/drawing/2014/main" id="{423E42EC-237A-1DCE-C9B3-EFE5EEEC5E5A}"/>
              </a:ext>
            </a:extLst>
          </p:cNvPr>
          <p:cNvSpPr/>
          <p:nvPr/>
        </p:nvSpPr>
        <p:spPr>
          <a:xfrm>
            <a:off x="5723906" y="1292996"/>
            <a:ext cx="5749058" cy="2549359"/>
          </a:xfrm>
          <a:custGeom>
            <a:avLst/>
            <a:gdLst>
              <a:gd name="csX0" fmla="*/ 0 w 5749058"/>
              <a:gd name="csY0" fmla="*/ 2071679 h 2549359"/>
              <a:gd name="csX1" fmla="*/ 2735284 w 5749058"/>
              <a:gd name="csY1" fmla="*/ 112251 h 2549359"/>
              <a:gd name="csX2" fmla="*/ 4742213 w 5749058"/>
              <a:gd name="csY2" fmla="*/ 472469 h 2549359"/>
              <a:gd name="csX3" fmla="*/ 5684323 w 5749058"/>
              <a:gd name="csY3" fmla="*/ 2412105 h 2549359"/>
              <a:gd name="csX4" fmla="*/ 5668489 w 5749058"/>
              <a:gd name="csY4" fmla="*/ 2392313 h 2549359"/>
              <a:gd name="csX5" fmla="*/ 5668489 w 5749058"/>
              <a:gd name="csY5" fmla="*/ 2392313 h 2549359"/>
              <a:gd name="csX6" fmla="*/ 5668489 w 5749058"/>
              <a:gd name="csY6" fmla="*/ 2392313 h 254935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749058" h="2549359">
                <a:moveTo>
                  <a:pt x="0" y="2071679"/>
                </a:moveTo>
                <a:cubicBezTo>
                  <a:pt x="972457" y="1225232"/>
                  <a:pt x="1944915" y="378786"/>
                  <a:pt x="2735284" y="112251"/>
                </a:cubicBezTo>
                <a:cubicBezTo>
                  <a:pt x="3525653" y="-154284"/>
                  <a:pt x="4250707" y="89160"/>
                  <a:pt x="4742213" y="472469"/>
                </a:cubicBezTo>
                <a:cubicBezTo>
                  <a:pt x="5233719" y="855778"/>
                  <a:pt x="5529944" y="2092131"/>
                  <a:pt x="5684323" y="2412105"/>
                </a:cubicBezTo>
                <a:cubicBezTo>
                  <a:pt x="5838702" y="2732079"/>
                  <a:pt x="5668489" y="2392313"/>
                  <a:pt x="5668489" y="2392313"/>
                </a:cubicBezTo>
                <a:lnTo>
                  <a:pt x="5668489" y="2392313"/>
                </a:lnTo>
                <a:lnTo>
                  <a:pt x="5668489" y="2392313"/>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04210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BAA456-1212-4113-957C-A0785A9B0D4A}"/>
              </a:ext>
            </a:extLst>
          </p:cNvPr>
          <p:cNvPicPr>
            <a:picLocks noChangeAspect="1"/>
          </p:cNvPicPr>
          <p:nvPr/>
        </p:nvPicPr>
        <p:blipFill>
          <a:blip r:embed="rId3"/>
          <a:stretch>
            <a:fillRect/>
          </a:stretch>
        </p:blipFill>
        <p:spPr>
          <a:xfrm>
            <a:off x="2952926" y="1236634"/>
            <a:ext cx="4398072" cy="4317945"/>
          </a:xfrm>
          <a:prstGeom prst="rect">
            <a:avLst/>
          </a:prstGeom>
        </p:spPr>
      </p:pic>
      <p:sp>
        <p:nvSpPr>
          <p:cNvPr id="3" name="TextBox 2">
            <a:extLst>
              <a:ext uri="{FF2B5EF4-FFF2-40B4-BE49-F238E27FC236}">
                <a16:creationId xmlns:a16="http://schemas.microsoft.com/office/drawing/2014/main" id="{B6D57612-FA20-4717-AC6B-90FD4E6963BD}"/>
              </a:ext>
            </a:extLst>
          </p:cNvPr>
          <p:cNvSpPr txBox="1"/>
          <p:nvPr/>
        </p:nvSpPr>
        <p:spPr>
          <a:xfrm>
            <a:off x="829519" y="111576"/>
            <a:ext cx="8563563" cy="461665"/>
          </a:xfrm>
          <a:prstGeom prst="rect">
            <a:avLst/>
          </a:prstGeom>
          <a:noFill/>
        </p:spPr>
        <p:txBody>
          <a:bodyPr wrap="none" rtlCol="0">
            <a:spAutoFit/>
          </a:bodyPr>
          <a:lstStyle/>
          <a:p>
            <a:r>
              <a:rPr lang="en-US" sz="2400" b="1" dirty="0">
                <a:solidFill>
                  <a:schemeClr val="tx2"/>
                </a:solidFill>
              </a:rPr>
              <a:t>Cross talk method – window reset – repeat 32 or 64 times</a:t>
            </a:r>
          </a:p>
        </p:txBody>
      </p:sp>
      <p:cxnSp>
        <p:nvCxnSpPr>
          <p:cNvPr id="4" name="Straight Arrow Connector 3">
            <a:extLst>
              <a:ext uri="{FF2B5EF4-FFF2-40B4-BE49-F238E27FC236}">
                <a16:creationId xmlns:a16="http://schemas.microsoft.com/office/drawing/2014/main" id="{0F5B0C6F-D39B-4AC3-9283-1DD15FAA6B60}"/>
              </a:ext>
            </a:extLst>
          </p:cNvPr>
          <p:cNvCxnSpPr>
            <a:cxnSpLocks/>
          </p:cNvCxnSpPr>
          <p:nvPr/>
        </p:nvCxnSpPr>
        <p:spPr>
          <a:xfrm>
            <a:off x="2726422" y="3322040"/>
            <a:ext cx="2435125" cy="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8938A3F-9747-4DE8-A797-043EB3AABF15}"/>
              </a:ext>
            </a:extLst>
          </p:cNvPr>
          <p:cNvSpPr txBox="1"/>
          <p:nvPr/>
        </p:nvSpPr>
        <p:spPr>
          <a:xfrm>
            <a:off x="489016" y="2690336"/>
            <a:ext cx="2185214" cy="1477328"/>
          </a:xfrm>
          <a:prstGeom prst="rect">
            <a:avLst/>
          </a:prstGeom>
          <a:noFill/>
        </p:spPr>
        <p:txBody>
          <a:bodyPr wrap="none" rtlCol="0">
            <a:spAutoFit/>
          </a:bodyPr>
          <a:lstStyle/>
          <a:p>
            <a:r>
              <a:rPr lang="en-US" b="1" dirty="0"/>
              <a:t>Windowed region</a:t>
            </a:r>
          </a:p>
          <a:p>
            <a:r>
              <a:rPr lang="en-US" b="1" dirty="0"/>
              <a:t>held in reset</a:t>
            </a:r>
          </a:p>
          <a:p>
            <a:endParaRPr lang="en-US" b="1" dirty="0"/>
          </a:p>
          <a:p>
            <a:r>
              <a:rPr lang="en-US" b="1" dirty="0"/>
              <a:t>Positioned on one</a:t>
            </a:r>
          </a:p>
          <a:p>
            <a:r>
              <a:rPr lang="en-US" b="1" dirty="0"/>
              <a:t>output at a time </a:t>
            </a:r>
          </a:p>
        </p:txBody>
      </p:sp>
      <p:sp>
        <p:nvSpPr>
          <p:cNvPr id="5" name="Footer Placeholder 4">
            <a:extLst>
              <a:ext uri="{FF2B5EF4-FFF2-40B4-BE49-F238E27FC236}">
                <a16:creationId xmlns:a16="http://schemas.microsoft.com/office/drawing/2014/main" id="{5F3B0BB2-5091-486E-90C9-DE048A633656}"/>
              </a:ext>
            </a:extLst>
          </p:cNvPr>
          <p:cNvSpPr>
            <a:spLocks noGrp="1"/>
          </p:cNvSpPr>
          <p:nvPr>
            <p:ph type="ftr" sz="quarter" idx="10"/>
          </p:nvPr>
        </p:nvSpPr>
        <p:spPr/>
        <p:txBody>
          <a:bodyPr/>
          <a:lstStyle/>
          <a:p>
            <a:r>
              <a:rPr lang="en-GB" dirty="0"/>
              <a:t>Characterisation of H4RG-15 detectors for ground based astronomy in the era of ELTs</a:t>
            </a:r>
            <a:endParaRPr lang="de-CH" i="1" dirty="0"/>
          </a:p>
        </p:txBody>
      </p:sp>
      <p:sp>
        <p:nvSpPr>
          <p:cNvPr id="6" name="Slide Number Placeholder 5">
            <a:extLst>
              <a:ext uri="{FF2B5EF4-FFF2-40B4-BE49-F238E27FC236}">
                <a16:creationId xmlns:a16="http://schemas.microsoft.com/office/drawing/2014/main" id="{F24C4CAD-F3E4-4AEC-ACCC-5DC8317DED05}"/>
              </a:ext>
            </a:extLst>
          </p:cNvPr>
          <p:cNvSpPr>
            <a:spLocks noGrp="1"/>
          </p:cNvSpPr>
          <p:nvPr>
            <p:ph type="sldNum" sz="quarter" idx="11"/>
          </p:nvPr>
        </p:nvSpPr>
        <p:spPr/>
        <p:txBody>
          <a:bodyPr/>
          <a:lstStyle/>
          <a:p>
            <a:fld id="{B8676F8B-7023-4841-B140-FCAD118C4F4E}" type="slidenum">
              <a:rPr lang="en-DE" smtClean="0"/>
              <a:t>8</a:t>
            </a:fld>
            <a:endParaRPr lang="en-DE"/>
          </a:p>
        </p:txBody>
      </p:sp>
      <p:sp>
        <p:nvSpPr>
          <p:cNvPr id="8" name="TextBox 7">
            <a:extLst>
              <a:ext uri="{FF2B5EF4-FFF2-40B4-BE49-F238E27FC236}">
                <a16:creationId xmlns:a16="http://schemas.microsoft.com/office/drawing/2014/main" id="{C1BB5604-58C8-ADE0-D6C8-B9A9F28EA6EA}"/>
              </a:ext>
            </a:extLst>
          </p:cNvPr>
          <p:cNvSpPr txBox="1"/>
          <p:nvPr/>
        </p:nvSpPr>
        <p:spPr>
          <a:xfrm>
            <a:off x="440068" y="5887186"/>
            <a:ext cx="8991116" cy="553998"/>
          </a:xfrm>
          <a:prstGeom prst="rect">
            <a:avLst/>
          </a:prstGeom>
          <a:noFill/>
        </p:spPr>
        <p:txBody>
          <a:bodyPr wrap="none" rtlCol="0">
            <a:spAutoFit/>
          </a:bodyPr>
          <a:lstStyle/>
          <a:p>
            <a:r>
              <a:rPr lang="en-US" sz="1200" b="0" i="0" u="none" strike="noStrike" baseline="0" dirty="0">
                <a:solidFill>
                  <a:schemeClr val="tx2"/>
                </a:solidFill>
                <a:latin typeface="Verdana" panose="020B0604030504040204" pitchFamily="34" charset="0"/>
              </a:rPr>
              <a:t>E. George et al., “A fast method of crosstalk </a:t>
            </a:r>
            <a:r>
              <a:rPr lang="en-US" sz="1200" b="0" i="0" u="none" strike="noStrike" baseline="0" dirty="0" err="1">
                <a:solidFill>
                  <a:schemeClr val="tx2"/>
                </a:solidFill>
                <a:latin typeface="Verdana" panose="020B0604030504040204" pitchFamily="34" charset="0"/>
              </a:rPr>
              <a:t>characterisation</a:t>
            </a:r>
            <a:r>
              <a:rPr lang="en-US" sz="1200" b="0" i="0" u="none" strike="noStrike" baseline="0" dirty="0">
                <a:solidFill>
                  <a:schemeClr val="tx2"/>
                </a:solidFill>
                <a:latin typeface="Verdana" panose="020B0604030504040204" pitchFamily="34" charset="0"/>
              </a:rPr>
              <a:t> for </a:t>
            </a:r>
            <a:r>
              <a:rPr lang="en-US" sz="1200" b="0" i="0" u="none" strike="noStrike" baseline="0" dirty="0" err="1">
                <a:solidFill>
                  <a:schemeClr val="tx2"/>
                </a:solidFill>
                <a:latin typeface="Verdana" panose="020B0604030504040204" pitchFamily="34" charset="0"/>
              </a:rPr>
              <a:t>HxRG</a:t>
            </a:r>
            <a:r>
              <a:rPr lang="en-US" sz="1200" b="0" i="0" u="none" strike="noStrike" baseline="0" dirty="0">
                <a:solidFill>
                  <a:schemeClr val="tx2"/>
                </a:solidFill>
                <a:latin typeface="Verdana" panose="020B0604030504040204" pitchFamily="34" charset="0"/>
              </a:rPr>
              <a:t> detectors”, arXiv:1808.00790, 02.08.2018</a:t>
            </a:r>
          </a:p>
          <a:p>
            <a:endParaRPr lang="en-DE" dirty="0"/>
          </a:p>
        </p:txBody>
      </p:sp>
      <p:pic>
        <p:nvPicPr>
          <p:cNvPr id="10" name="Picture 9" descr="A diagram of a graph&#10;&#10;AI-generated content may be incorrect.">
            <a:extLst>
              <a:ext uri="{FF2B5EF4-FFF2-40B4-BE49-F238E27FC236}">
                <a16:creationId xmlns:a16="http://schemas.microsoft.com/office/drawing/2014/main" id="{6631743C-F9A3-1C53-CCFE-D5DAA6A1113F}"/>
              </a:ext>
            </a:extLst>
          </p:cNvPr>
          <p:cNvPicPr>
            <a:picLocks noChangeAspect="1"/>
          </p:cNvPicPr>
          <p:nvPr/>
        </p:nvPicPr>
        <p:blipFill>
          <a:blip r:embed="rId4"/>
          <a:stretch>
            <a:fillRect/>
          </a:stretch>
        </p:blipFill>
        <p:spPr>
          <a:xfrm>
            <a:off x="7629694" y="1690124"/>
            <a:ext cx="4489208" cy="3477751"/>
          </a:xfrm>
          <a:prstGeom prst="rect">
            <a:avLst/>
          </a:prstGeom>
        </p:spPr>
      </p:pic>
      <p:sp>
        <p:nvSpPr>
          <p:cNvPr id="12" name="TextBox 11">
            <a:extLst>
              <a:ext uri="{FF2B5EF4-FFF2-40B4-BE49-F238E27FC236}">
                <a16:creationId xmlns:a16="http://schemas.microsoft.com/office/drawing/2014/main" id="{84B98EDD-60E3-8003-7F74-976C5A23B28F}"/>
              </a:ext>
            </a:extLst>
          </p:cNvPr>
          <p:cNvSpPr txBox="1"/>
          <p:nvPr/>
        </p:nvSpPr>
        <p:spPr>
          <a:xfrm>
            <a:off x="7515726" y="5104673"/>
            <a:ext cx="6096000" cy="507831"/>
          </a:xfrm>
          <a:prstGeom prst="rect">
            <a:avLst/>
          </a:prstGeom>
          <a:noFill/>
        </p:spPr>
        <p:txBody>
          <a:bodyPr wrap="square">
            <a:spAutoFit/>
          </a:bodyPr>
          <a:lstStyle/>
          <a:p>
            <a:r>
              <a:rPr lang="en-GB" sz="900" dirty="0"/>
              <a:t>Top: 1D plot produced. Bottom: Zoom of amplifier 11 and its nearest neighbours. </a:t>
            </a:r>
          </a:p>
          <a:p>
            <a:r>
              <a:rPr lang="en-GB" sz="900" dirty="0"/>
              <a:t>The crosstalk signal is seen as spikes in single columns. The noise on the far right of the </a:t>
            </a:r>
          </a:p>
          <a:p>
            <a:r>
              <a:rPr lang="en-GB" sz="900" dirty="0"/>
              <a:t>top plot is due to defects on this engineering grade device and is not due to crosstalk.</a:t>
            </a:r>
          </a:p>
        </p:txBody>
      </p:sp>
    </p:spTree>
    <p:extLst>
      <p:ext uri="{BB962C8B-B14F-4D97-AF65-F5344CB8AC3E}">
        <p14:creationId xmlns:p14="http://schemas.microsoft.com/office/powerpoint/2010/main" val="3855759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a:extLst>
              <a:ext uri="{FF2B5EF4-FFF2-40B4-BE49-F238E27FC236}">
                <a16:creationId xmlns:a16="http://schemas.microsoft.com/office/drawing/2014/main" id="{93CAA402-D52B-4E4F-91A9-F0CD62E5CA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08" y="1013652"/>
            <a:ext cx="3849802" cy="3849802"/>
          </a:xfrm>
          <a:prstGeom prst="rect">
            <a:avLst/>
          </a:prstGeom>
        </p:spPr>
      </p:pic>
      <p:pic>
        <p:nvPicPr>
          <p:cNvPr id="8" name="Picture 7">
            <a:extLst>
              <a:ext uri="{FF2B5EF4-FFF2-40B4-BE49-F238E27FC236}">
                <a16:creationId xmlns:a16="http://schemas.microsoft.com/office/drawing/2014/main" id="{2D1A719E-D926-4141-85E8-54DC9E511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8357" y="994903"/>
            <a:ext cx="3868551" cy="3868551"/>
          </a:xfrm>
          <a:prstGeom prst="rect">
            <a:avLst/>
          </a:prstGeom>
        </p:spPr>
      </p:pic>
      <p:sp>
        <p:nvSpPr>
          <p:cNvPr id="2" name="TextBox 1">
            <a:extLst>
              <a:ext uri="{FF2B5EF4-FFF2-40B4-BE49-F238E27FC236}">
                <a16:creationId xmlns:a16="http://schemas.microsoft.com/office/drawing/2014/main" id="{731955E2-6398-4B92-B493-E8F7E26A6808}"/>
              </a:ext>
            </a:extLst>
          </p:cNvPr>
          <p:cNvSpPr txBox="1"/>
          <p:nvPr/>
        </p:nvSpPr>
        <p:spPr>
          <a:xfrm>
            <a:off x="3806641" y="-8250"/>
            <a:ext cx="3658181" cy="461665"/>
          </a:xfrm>
          <a:prstGeom prst="rect">
            <a:avLst/>
          </a:prstGeom>
          <a:noFill/>
        </p:spPr>
        <p:txBody>
          <a:bodyPr wrap="none" rtlCol="0">
            <a:spAutoFit/>
          </a:bodyPr>
          <a:lstStyle/>
          <a:p>
            <a:r>
              <a:rPr lang="en-US" sz="2400" b="1" dirty="0">
                <a:solidFill>
                  <a:schemeClr val="tx2"/>
                </a:solidFill>
              </a:rPr>
              <a:t>Measuring AC Coupling</a:t>
            </a:r>
          </a:p>
        </p:txBody>
      </p:sp>
      <p:sp>
        <p:nvSpPr>
          <p:cNvPr id="3" name="TextBox 2">
            <a:extLst>
              <a:ext uri="{FF2B5EF4-FFF2-40B4-BE49-F238E27FC236}">
                <a16:creationId xmlns:a16="http://schemas.microsoft.com/office/drawing/2014/main" id="{3AD3B536-B24B-4140-B09D-344CA5B4058E}"/>
              </a:ext>
            </a:extLst>
          </p:cNvPr>
          <p:cNvSpPr txBox="1"/>
          <p:nvPr/>
        </p:nvSpPr>
        <p:spPr>
          <a:xfrm>
            <a:off x="1044442" y="735214"/>
            <a:ext cx="2234343" cy="646331"/>
          </a:xfrm>
          <a:prstGeom prst="rect">
            <a:avLst/>
          </a:prstGeom>
          <a:noFill/>
        </p:spPr>
        <p:txBody>
          <a:bodyPr wrap="square" rtlCol="0">
            <a:spAutoFit/>
          </a:bodyPr>
          <a:lstStyle/>
          <a:p>
            <a:r>
              <a:rPr lang="en-US" b="1" dirty="0"/>
              <a:t>64 Buffered outputs</a:t>
            </a:r>
          </a:p>
        </p:txBody>
      </p:sp>
      <p:sp>
        <p:nvSpPr>
          <p:cNvPr id="4" name="TextBox 3">
            <a:extLst>
              <a:ext uri="{FF2B5EF4-FFF2-40B4-BE49-F238E27FC236}">
                <a16:creationId xmlns:a16="http://schemas.microsoft.com/office/drawing/2014/main" id="{1D7093D4-719E-473F-91A0-90FC64A1441B}"/>
              </a:ext>
            </a:extLst>
          </p:cNvPr>
          <p:cNvSpPr txBox="1"/>
          <p:nvPr/>
        </p:nvSpPr>
        <p:spPr>
          <a:xfrm>
            <a:off x="4585048" y="735214"/>
            <a:ext cx="2476679" cy="646331"/>
          </a:xfrm>
          <a:prstGeom prst="rect">
            <a:avLst/>
          </a:prstGeom>
          <a:noFill/>
        </p:spPr>
        <p:txBody>
          <a:bodyPr wrap="square" rtlCol="0">
            <a:spAutoFit/>
          </a:bodyPr>
          <a:lstStyle/>
          <a:p>
            <a:r>
              <a:rPr lang="en-US" b="1" dirty="0"/>
              <a:t>32 unbuffered outputs</a:t>
            </a:r>
          </a:p>
        </p:txBody>
      </p:sp>
      <p:sp>
        <p:nvSpPr>
          <p:cNvPr id="5" name="TextBox 4">
            <a:extLst>
              <a:ext uri="{FF2B5EF4-FFF2-40B4-BE49-F238E27FC236}">
                <a16:creationId xmlns:a16="http://schemas.microsoft.com/office/drawing/2014/main" id="{233C893E-ECBE-49F9-9F01-A692BB7CBAF7}"/>
              </a:ext>
            </a:extLst>
          </p:cNvPr>
          <p:cNvSpPr txBox="1"/>
          <p:nvPr/>
        </p:nvSpPr>
        <p:spPr>
          <a:xfrm>
            <a:off x="776953" y="5508501"/>
            <a:ext cx="8991116" cy="553998"/>
          </a:xfrm>
          <a:prstGeom prst="rect">
            <a:avLst/>
          </a:prstGeom>
          <a:noFill/>
        </p:spPr>
        <p:txBody>
          <a:bodyPr wrap="none" rtlCol="0">
            <a:spAutoFit/>
          </a:bodyPr>
          <a:lstStyle/>
          <a:p>
            <a:r>
              <a:rPr lang="en-US" sz="1200" b="0" i="0" u="none" strike="noStrike" baseline="0" dirty="0">
                <a:solidFill>
                  <a:schemeClr val="tx2"/>
                </a:solidFill>
                <a:latin typeface="Verdana" panose="020B0604030504040204" pitchFamily="34" charset="0"/>
              </a:rPr>
              <a:t>E. George et al., “A fast method of crosstalk </a:t>
            </a:r>
            <a:r>
              <a:rPr lang="en-US" sz="1200" b="0" i="0" u="none" strike="noStrike" baseline="0" dirty="0" err="1">
                <a:solidFill>
                  <a:schemeClr val="tx2"/>
                </a:solidFill>
                <a:latin typeface="Verdana" panose="020B0604030504040204" pitchFamily="34" charset="0"/>
              </a:rPr>
              <a:t>characterisation</a:t>
            </a:r>
            <a:r>
              <a:rPr lang="en-US" sz="1200" b="0" i="0" u="none" strike="noStrike" baseline="0" dirty="0">
                <a:solidFill>
                  <a:schemeClr val="tx2"/>
                </a:solidFill>
                <a:latin typeface="Verdana" panose="020B0604030504040204" pitchFamily="34" charset="0"/>
              </a:rPr>
              <a:t> for </a:t>
            </a:r>
            <a:r>
              <a:rPr lang="en-US" sz="1200" b="0" i="0" u="none" strike="noStrike" baseline="0" dirty="0" err="1">
                <a:solidFill>
                  <a:schemeClr val="tx2"/>
                </a:solidFill>
                <a:latin typeface="Verdana" panose="020B0604030504040204" pitchFamily="34" charset="0"/>
              </a:rPr>
              <a:t>HxRG</a:t>
            </a:r>
            <a:r>
              <a:rPr lang="en-US" sz="1200" b="0" i="0" u="none" strike="noStrike" baseline="0" dirty="0">
                <a:solidFill>
                  <a:schemeClr val="tx2"/>
                </a:solidFill>
                <a:latin typeface="Verdana" panose="020B0604030504040204" pitchFamily="34" charset="0"/>
              </a:rPr>
              <a:t> detectors”, arXiv:1808.00790, 02.08.2018</a:t>
            </a:r>
          </a:p>
          <a:p>
            <a:endParaRPr lang="en-DE" dirty="0"/>
          </a:p>
        </p:txBody>
      </p:sp>
      <p:sp>
        <p:nvSpPr>
          <p:cNvPr id="7" name="Footer Placeholder 6">
            <a:extLst>
              <a:ext uri="{FF2B5EF4-FFF2-40B4-BE49-F238E27FC236}">
                <a16:creationId xmlns:a16="http://schemas.microsoft.com/office/drawing/2014/main" id="{AED05FE2-4A7E-4EDD-83DA-41B3DDB3B88F}"/>
              </a:ext>
            </a:extLst>
          </p:cNvPr>
          <p:cNvSpPr>
            <a:spLocks noGrp="1"/>
          </p:cNvSpPr>
          <p:nvPr>
            <p:ph type="ftr" sz="quarter" idx="10"/>
          </p:nvPr>
        </p:nvSpPr>
        <p:spPr/>
        <p:txBody>
          <a:bodyPr/>
          <a:lstStyle/>
          <a:p>
            <a:r>
              <a:rPr lang="en-GB" dirty="0"/>
              <a:t>Characterisation of H4RG-15 detectors for ground based astronomy in the era of ELTs</a:t>
            </a:r>
            <a:endParaRPr lang="de-CH" i="1" dirty="0"/>
          </a:p>
        </p:txBody>
      </p:sp>
      <p:sp>
        <p:nvSpPr>
          <p:cNvPr id="9" name="Slide Number Placeholder 8">
            <a:extLst>
              <a:ext uri="{FF2B5EF4-FFF2-40B4-BE49-F238E27FC236}">
                <a16:creationId xmlns:a16="http://schemas.microsoft.com/office/drawing/2014/main" id="{42B53D61-6F91-4190-A625-5991A5235684}"/>
              </a:ext>
            </a:extLst>
          </p:cNvPr>
          <p:cNvSpPr>
            <a:spLocks noGrp="1"/>
          </p:cNvSpPr>
          <p:nvPr>
            <p:ph type="sldNum" sz="quarter" idx="11"/>
          </p:nvPr>
        </p:nvSpPr>
        <p:spPr/>
        <p:txBody>
          <a:bodyPr/>
          <a:lstStyle/>
          <a:p>
            <a:fld id="{B8676F8B-7023-4841-B140-FCAD118C4F4E}" type="slidenum">
              <a:rPr lang="en-DE" smtClean="0"/>
              <a:t>9</a:t>
            </a:fld>
            <a:endParaRPr lang="en-DE"/>
          </a:p>
        </p:txBody>
      </p:sp>
      <p:pic>
        <p:nvPicPr>
          <p:cNvPr id="11" name="Picture 10" descr="A diagram of a computer&#10;&#10;AI-generated content may be incorrect.">
            <a:extLst>
              <a:ext uri="{FF2B5EF4-FFF2-40B4-BE49-F238E27FC236}">
                <a16:creationId xmlns:a16="http://schemas.microsoft.com/office/drawing/2014/main" id="{00E1B5F6-F769-AC4C-CD84-C5531D32BD81}"/>
              </a:ext>
            </a:extLst>
          </p:cNvPr>
          <p:cNvPicPr>
            <a:picLocks noChangeAspect="1"/>
          </p:cNvPicPr>
          <p:nvPr/>
        </p:nvPicPr>
        <p:blipFill>
          <a:blip r:embed="rId5"/>
          <a:stretch>
            <a:fillRect/>
          </a:stretch>
        </p:blipFill>
        <p:spPr>
          <a:xfrm>
            <a:off x="7190942" y="1962732"/>
            <a:ext cx="5001058" cy="1824854"/>
          </a:xfrm>
          <a:prstGeom prst="rect">
            <a:avLst/>
          </a:prstGeom>
        </p:spPr>
      </p:pic>
    </p:spTree>
    <p:extLst>
      <p:ext uri="{BB962C8B-B14F-4D97-AF65-F5344CB8AC3E}">
        <p14:creationId xmlns:p14="http://schemas.microsoft.com/office/powerpoint/2010/main" val="40086570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a:themeElements>
    <a:clrScheme name="Office">
      <a:dk1>
        <a:srgbClr val="000000"/>
      </a:dk1>
      <a:lt1>
        <a:sysClr val="window" lastClr="FFFFFF"/>
      </a:lt1>
      <a:dk2>
        <a:srgbClr val="0077BE"/>
      </a:dk2>
      <a:lt2>
        <a:srgbClr val="FFA300"/>
      </a:lt2>
      <a:accent1>
        <a:srgbClr val="094168"/>
      </a:accent1>
      <a:accent2>
        <a:srgbClr val="00AAE3"/>
      </a:accent2>
      <a:accent3>
        <a:srgbClr val="C9E7FB"/>
      </a:accent3>
      <a:accent4>
        <a:srgbClr val="825C00"/>
      </a:accent4>
      <a:accent5>
        <a:srgbClr val="AE7800"/>
      </a:accent5>
      <a:accent6>
        <a:srgbClr val="FDDE54"/>
      </a:accent6>
      <a:hlink>
        <a:srgbClr val="000000"/>
      </a:hlink>
      <a:folHlink>
        <a:srgbClr val="000000"/>
      </a:folHlink>
    </a:clrScheme>
    <a:fontScheme name="ES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äsentation1  -  AutoRecovered" id="{188C2C30-848C-4475-B9F1-84BB9D1BF107}" vid="{D60D51B9-B3EF-4751-A039-5A277E354B45}"/>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ESO_official_ppt_template_2023</Template>
  <TotalTime>65681</TotalTime>
  <Words>6223</Words>
  <Application>Microsoft Office PowerPoint</Application>
  <PresentationFormat>Widescreen</PresentationFormat>
  <Paragraphs>340</Paragraphs>
  <Slides>32</Slides>
  <Notes>32</Notes>
  <HiddenSlides>0</HiddenSlides>
  <MMClips>2</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32</vt:i4>
      </vt:variant>
    </vt:vector>
  </HeadingPairs>
  <TitlesOfParts>
    <vt:vector size="42" baseType="lpstr">
      <vt:lpstr>Aptos</vt:lpstr>
      <vt:lpstr>Aptos Display</vt:lpstr>
      <vt:lpstr>Arial</vt:lpstr>
      <vt:lpstr>Calibri</vt:lpstr>
      <vt:lpstr>Georgia</vt:lpstr>
      <vt:lpstr>Times New Roman</vt:lpstr>
      <vt:lpstr>Verdana</vt:lpstr>
      <vt:lpstr>Office</vt:lpstr>
      <vt:lpstr>Custom Design</vt:lpstr>
      <vt:lpstr>think-cell Folie</vt:lpstr>
      <vt:lpstr>Characterisation of H4RG-15 detectors for ground based astronomy in the era of ELTs</vt:lpstr>
      <vt:lpstr>ELT first and second generation instruments</vt:lpstr>
      <vt:lpstr>MICADO Instrument</vt:lpstr>
      <vt:lpstr>MICADO Focal Plane</vt:lpstr>
      <vt:lpstr>Detector Operation and Test Facility</vt:lpstr>
      <vt:lpstr>Detectors operated in unbuffered mode - Issues</vt:lpstr>
      <vt:lpstr>PowerPoint Presentation</vt:lpstr>
      <vt:lpstr>PowerPoint Presentation</vt:lpstr>
      <vt:lpstr>PowerPoint Presentation</vt:lpstr>
      <vt:lpstr>Buffered Mode of Operation</vt:lpstr>
      <vt:lpstr>300s exposure, filter vs no filter above detector VLT Instrument MOONS results (4xH4RG-15)</vt:lpstr>
      <vt:lpstr>Output Buffer Glow</vt:lpstr>
      <vt:lpstr>Glow in H4RG-15 with Rev-A ROIC</vt:lpstr>
      <vt:lpstr>Glow Issue Fixed in Rev-B ROIC !!</vt:lpstr>
      <vt:lpstr>High Contact Resistance Pixels</vt:lpstr>
      <vt:lpstr>High Contact Resistance Pixels </vt:lpstr>
      <vt:lpstr>High Contact Resistance Pixels – What are they? </vt:lpstr>
      <vt:lpstr>Effects of High Contact Resistance Pixels</vt:lpstr>
      <vt:lpstr>Effects of High Contact Resistance Pixels with Temperature </vt:lpstr>
      <vt:lpstr>Effects of High Contact Resistance Pixels </vt:lpstr>
      <vt:lpstr>Some Detectors Show Strong Crosshatch  at 40K </vt:lpstr>
      <vt:lpstr>Most Detectors show Strong Crosshatch 40K </vt:lpstr>
      <vt:lpstr>Some Detectors Perform Better at 40K</vt:lpstr>
      <vt:lpstr>PowerPoint Presentation</vt:lpstr>
      <vt:lpstr>PowerPoint Presentation</vt:lpstr>
      <vt:lpstr>Interleaved Multiple Window Resets</vt:lpstr>
      <vt:lpstr>Interleaved Multiple Window Resets</vt:lpstr>
      <vt:lpstr>Offset Switching Pixels</vt:lpstr>
      <vt:lpstr>Random Bright Pixels with Dark Shadows</vt:lpstr>
      <vt:lpstr>Overview of Key Performance Parameters at 85K</vt:lpstr>
      <vt:lpstr>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MICADO first light imager for the ELT: Overview of the near infrared mosaic detector subsystem</dc:title>
  <dc:creator>Nagaraja Naidu Bezawada</dc:creator>
  <cp:lastModifiedBy>Derek Ives</cp:lastModifiedBy>
  <cp:revision>216</cp:revision>
  <dcterms:created xsi:type="dcterms:W3CDTF">2024-05-13T12:20:24Z</dcterms:created>
  <dcterms:modified xsi:type="dcterms:W3CDTF">2026-03-10T13:33:15Z</dcterms:modified>
</cp:coreProperties>
</file>