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7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62" r:id="rId6"/>
    <p:sldMasterId id="2147483676" r:id="rId7"/>
    <p:sldMasterId id="2147483698" r:id="rId8"/>
    <p:sldMasterId id="2147483695" r:id="rId9"/>
    <p:sldMasterId id="2147483703" r:id="rId10"/>
    <p:sldMasterId id="2147483709" r:id="rId11"/>
  </p:sldMasterIdLst>
  <p:notesMasterIdLst>
    <p:notesMasterId r:id="rId32"/>
  </p:notesMasterIdLst>
  <p:sldIdLst>
    <p:sldId id="257" r:id="rId12"/>
    <p:sldId id="487" r:id="rId13"/>
    <p:sldId id="693" r:id="rId14"/>
    <p:sldId id="694" r:id="rId15"/>
    <p:sldId id="3117" r:id="rId16"/>
    <p:sldId id="476" r:id="rId17"/>
    <p:sldId id="695" r:id="rId18"/>
    <p:sldId id="3118" r:id="rId19"/>
    <p:sldId id="3119" r:id="rId20"/>
    <p:sldId id="3123" r:id="rId21"/>
    <p:sldId id="3124" r:id="rId22"/>
    <p:sldId id="3128" r:id="rId23"/>
    <p:sldId id="3120" r:id="rId24"/>
    <p:sldId id="3121" r:id="rId25"/>
    <p:sldId id="3127" r:id="rId26"/>
    <p:sldId id="3125" r:id="rId27"/>
    <p:sldId id="3126" r:id="rId28"/>
    <p:sldId id="3122" r:id="rId29"/>
    <p:sldId id="285" r:id="rId30"/>
    <p:sldId id="26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C663FF"/>
    <a:srgbClr val="F95618"/>
    <a:srgbClr val="D1A22C"/>
    <a:srgbClr val="F8E700"/>
    <a:srgbClr val="8AF0F4"/>
    <a:srgbClr val="7A91E5"/>
    <a:srgbClr val="5AAFF8"/>
    <a:srgbClr val="0A05B0"/>
    <a:srgbClr val="3BE4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033" autoAdjust="0"/>
  </p:normalViewPr>
  <p:slideViewPr>
    <p:cSldViewPr>
      <p:cViewPr varScale="1">
        <p:scale>
          <a:sx n="118" d="100"/>
          <a:sy n="118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des.grplnk.net\Svr2\SOT\Group\Projects\PV_2025%20Programmes\2025%20PV%20Workpackages\AR4%20MWAPD\Data\First%20light%20data_updated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4"/>
          <c:order val="0"/>
          <c:tx>
            <c:v>900ns</c:v>
          </c:tx>
          <c:spPr>
            <a:ln w="19050">
              <a:solidFill>
                <a:schemeClr val="accent6"/>
              </a:solidFill>
            </a:ln>
          </c:spPr>
          <c:marker>
            <c:symbol val="none"/>
          </c:marker>
          <c:xVal>
            <c:numRef>
              <c:f>Band4!$B$11:$B$33</c:f>
              <c:numCache>
                <c:formatCode>General</c:formatCode>
                <c:ptCount val="23"/>
                <c:pt idx="0">
                  <c:v>4.7</c:v>
                </c:pt>
                <c:pt idx="1">
                  <c:v>5.7</c:v>
                </c:pt>
                <c:pt idx="2">
                  <c:v>6.7</c:v>
                </c:pt>
                <c:pt idx="3">
                  <c:v>7.7</c:v>
                </c:pt>
                <c:pt idx="4">
                  <c:v>8.6999999999999993</c:v>
                </c:pt>
                <c:pt idx="5">
                  <c:v>9.6999999999999993</c:v>
                </c:pt>
                <c:pt idx="6">
                  <c:v>10.7</c:v>
                </c:pt>
                <c:pt idx="7">
                  <c:v>11.7</c:v>
                </c:pt>
                <c:pt idx="8">
                  <c:v>12.7</c:v>
                </c:pt>
                <c:pt idx="9">
                  <c:v>13.7</c:v>
                </c:pt>
                <c:pt idx="10">
                  <c:v>14.7</c:v>
                </c:pt>
                <c:pt idx="11">
                  <c:v>15.7</c:v>
                </c:pt>
                <c:pt idx="12">
                  <c:v>16.7</c:v>
                </c:pt>
                <c:pt idx="13">
                  <c:v>16.8</c:v>
                </c:pt>
                <c:pt idx="14">
                  <c:v>16.899999999999999</c:v>
                </c:pt>
                <c:pt idx="15">
                  <c:v>17</c:v>
                </c:pt>
                <c:pt idx="16">
                  <c:v>17.100000000000001</c:v>
                </c:pt>
                <c:pt idx="17">
                  <c:v>17.2</c:v>
                </c:pt>
                <c:pt idx="18">
                  <c:v>17.3</c:v>
                </c:pt>
                <c:pt idx="19">
                  <c:v>17.399999999999999</c:v>
                </c:pt>
                <c:pt idx="20">
                  <c:v>17.5</c:v>
                </c:pt>
                <c:pt idx="21">
                  <c:v>17.600000000000001</c:v>
                </c:pt>
                <c:pt idx="22">
                  <c:v>17.7</c:v>
                </c:pt>
              </c:numCache>
            </c:numRef>
          </c:xVal>
          <c:yVal>
            <c:numRef>
              <c:f>Band4!$BH$11:$BH$33</c:f>
              <c:numCache>
                <c:formatCode>General</c:formatCode>
                <c:ptCount val="23"/>
                <c:pt idx="0">
                  <c:v>1</c:v>
                </c:pt>
                <c:pt idx="1">
                  <c:v>1.3741542625242589</c:v>
                </c:pt>
                <c:pt idx="2">
                  <c:v>1.9438430311303647</c:v>
                </c:pt>
                <c:pt idx="3">
                  <c:v>2.9033829499305517</c:v>
                </c:pt>
                <c:pt idx="4">
                  <c:v>4.1618403247608491</c:v>
                </c:pt>
                <c:pt idx="5">
                  <c:v>6.0267929634592301</c:v>
                </c:pt>
                <c:pt idx="6">
                  <c:v>8.6585926928306485</c:v>
                </c:pt>
                <c:pt idx="7">
                  <c:v>12.367658998646615</c:v>
                </c:pt>
                <c:pt idx="8">
                  <c:v>17.337077131254055</c:v>
                </c:pt>
                <c:pt idx="9">
                  <c:v>24.573883626513368</c:v>
                </c:pt>
                <c:pt idx="10">
                  <c:v>34.874424898486247</c:v>
                </c:pt>
                <c:pt idx="11">
                  <c:v>49.857916102806634</c:v>
                </c:pt>
                <c:pt idx="12">
                  <c:v>72.132476319290873</c:v>
                </c:pt>
                <c:pt idx="13">
                  <c:v>74.766305818629164</c:v>
                </c:pt>
                <c:pt idx="14">
                  <c:v>77.571177266529872</c:v>
                </c:pt>
                <c:pt idx="15">
                  <c:v>80.574154262467516</c:v>
                </c:pt>
                <c:pt idx="16">
                  <c:v>83.774695534454651</c:v>
                </c:pt>
                <c:pt idx="17">
                  <c:v>86.902706359874713</c:v>
                </c:pt>
                <c:pt idx="18">
                  <c:v>90.269688768532902</c:v>
                </c:pt>
                <c:pt idx="19">
                  <c:v>93.424357239446493</c:v>
                </c:pt>
                <c:pt idx="20">
                  <c:v>96.769418132542711</c:v>
                </c:pt>
                <c:pt idx="21">
                  <c:v>100.60487144783049</c:v>
                </c:pt>
                <c:pt idx="22">
                  <c:v>104.24005412712447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D5E9-4E97-A23B-39CD8ED180A1}"/>
            </c:ext>
          </c:extLst>
        </c:ser>
        <c:ser>
          <c:idx val="1"/>
          <c:order val="1"/>
          <c:tx>
            <c:v>700ns</c:v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Band4!$B$11:$B$33</c:f>
              <c:numCache>
                <c:formatCode>General</c:formatCode>
                <c:ptCount val="23"/>
                <c:pt idx="0">
                  <c:v>4.7</c:v>
                </c:pt>
                <c:pt idx="1">
                  <c:v>5.7</c:v>
                </c:pt>
                <c:pt idx="2">
                  <c:v>6.7</c:v>
                </c:pt>
                <c:pt idx="3">
                  <c:v>7.7</c:v>
                </c:pt>
                <c:pt idx="4">
                  <c:v>8.6999999999999993</c:v>
                </c:pt>
                <c:pt idx="5">
                  <c:v>9.6999999999999993</c:v>
                </c:pt>
                <c:pt idx="6">
                  <c:v>10.7</c:v>
                </c:pt>
                <c:pt idx="7">
                  <c:v>11.7</c:v>
                </c:pt>
                <c:pt idx="8">
                  <c:v>12.7</c:v>
                </c:pt>
                <c:pt idx="9">
                  <c:v>13.7</c:v>
                </c:pt>
                <c:pt idx="10">
                  <c:v>14.7</c:v>
                </c:pt>
                <c:pt idx="11">
                  <c:v>15.7</c:v>
                </c:pt>
                <c:pt idx="12">
                  <c:v>16.7</c:v>
                </c:pt>
                <c:pt idx="13">
                  <c:v>16.8</c:v>
                </c:pt>
                <c:pt idx="14">
                  <c:v>16.899999999999999</c:v>
                </c:pt>
                <c:pt idx="15">
                  <c:v>17</c:v>
                </c:pt>
                <c:pt idx="16">
                  <c:v>17.100000000000001</c:v>
                </c:pt>
                <c:pt idx="17">
                  <c:v>17.2</c:v>
                </c:pt>
                <c:pt idx="18">
                  <c:v>17.3</c:v>
                </c:pt>
                <c:pt idx="19">
                  <c:v>17.399999999999999</c:v>
                </c:pt>
                <c:pt idx="20">
                  <c:v>17.5</c:v>
                </c:pt>
                <c:pt idx="21">
                  <c:v>17.600000000000001</c:v>
                </c:pt>
                <c:pt idx="22">
                  <c:v>17.7</c:v>
                </c:pt>
              </c:numCache>
            </c:numRef>
          </c:xVal>
          <c:yVal>
            <c:numRef>
              <c:f>Band4!$AV$11:$AV$33</c:f>
              <c:numCache>
                <c:formatCode>General</c:formatCode>
                <c:ptCount val="23"/>
                <c:pt idx="0">
                  <c:v>1</c:v>
                </c:pt>
                <c:pt idx="1">
                  <c:v>1.2952540949304991</c:v>
                </c:pt>
                <c:pt idx="2">
                  <c:v>1.74548509031368</c:v>
                </c:pt>
                <c:pt idx="3">
                  <c:v>2.5016099678148964</c:v>
                </c:pt>
                <c:pt idx="4">
                  <c:v>3.4705305894195528</c:v>
                </c:pt>
                <c:pt idx="5">
                  <c:v>5.0733585328666742</c:v>
                </c:pt>
                <c:pt idx="6">
                  <c:v>7.2977740445855437</c:v>
                </c:pt>
                <c:pt idx="7">
                  <c:v>10.336973260619599</c:v>
                </c:pt>
                <c:pt idx="8">
                  <c:v>14.595548089171087</c:v>
                </c:pt>
                <c:pt idx="9">
                  <c:v>20.413551729150932</c:v>
                </c:pt>
                <c:pt idx="10">
                  <c:v>28.809883802576277</c:v>
                </c:pt>
                <c:pt idx="11">
                  <c:v>40.887582248725586</c:v>
                </c:pt>
                <c:pt idx="12">
                  <c:v>58.254794904612993</c:v>
                </c:pt>
                <c:pt idx="13">
                  <c:v>60.439031219924239</c:v>
                </c:pt>
                <c:pt idx="14">
                  <c:v>62.763824724074823</c:v>
                </c:pt>
                <c:pt idx="15">
                  <c:v>65.249615008274176</c:v>
                </c:pt>
                <c:pt idx="16">
                  <c:v>67.525129498022693</c:v>
                </c:pt>
                <c:pt idx="17">
                  <c:v>70.045499090644384</c:v>
                </c:pt>
                <c:pt idx="18">
                  <c:v>72.821643567780725</c:v>
                </c:pt>
                <c:pt idx="19">
                  <c:v>75.552008960506313</c:v>
                </c:pt>
                <c:pt idx="20">
                  <c:v>78.502869943312987</c:v>
                </c:pt>
                <c:pt idx="21">
                  <c:v>81.548509030567701</c:v>
                </c:pt>
                <c:pt idx="22">
                  <c:v>84.713425732254251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5E9-4E97-A23B-39CD8ED180A1}"/>
            </c:ext>
          </c:extLst>
        </c:ser>
        <c:ser>
          <c:idx val="0"/>
          <c:order val="2"/>
          <c:tx>
            <c:v>500ns</c:v>
          </c:tx>
          <c:spPr>
            <a:ln w="19050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xVal>
            <c:numRef>
              <c:f>Band4!$B$11:$B$33</c:f>
              <c:numCache>
                <c:formatCode>General</c:formatCode>
                <c:ptCount val="23"/>
                <c:pt idx="0">
                  <c:v>4.7</c:v>
                </c:pt>
                <c:pt idx="1">
                  <c:v>5.7</c:v>
                </c:pt>
                <c:pt idx="2">
                  <c:v>6.7</c:v>
                </c:pt>
                <c:pt idx="3">
                  <c:v>7.7</c:v>
                </c:pt>
                <c:pt idx="4">
                  <c:v>8.6999999999999993</c:v>
                </c:pt>
                <c:pt idx="5">
                  <c:v>9.6999999999999993</c:v>
                </c:pt>
                <c:pt idx="6">
                  <c:v>10.7</c:v>
                </c:pt>
                <c:pt idx="7">
                  <c:v>11.7</c:v>
                </c:pt>
                <c:pt idx="8">
                  <c:v>12.7</c:v>
                </c:pt>
                <c:pt idx="9">
                  <c:v>13.7</c:v>
                </c:pt>
                <c:pt idx="10">
                  <c:v>14.7</c:v>
                </c:pt>
                <c:pt idx="11">
                  <c:v>15.7</c:v>
                </c:pt>
                <c:pt idx="12">
                  <c:v>16.7</c:v>
                </c:pt>
                <c:pt idx="13">
                  <c:v>16.8</c:v>
                </c:pt>
                <c:pt idx="14">
                  <c:v>16.899999999999999</c:v>
                </c:pt>
                <c:pt idx="15">
                  <c:v>17</c:v>
                </c:pt>
                <c:pt idx="16">
                  <c:v>17.100000000000001</c:v>
                </c:pt>
                <c:pt idx="17">
                  <c:v>17.2</c:v>
                </c:pt>
                <c:pt idx="18">
                  <c:v>17.3</c:v>
                </c:pt>
                <c:pt idx="19">
                  <c:v>17.399999999999999</c:v>
                </c:pt>
                <c:pt idx="20">
                  <c:v>17.5</c:v>
                </c:pt>
                <c:pt idx="21">
                  <c:v>17.600000000000001</c:v>
                </c:pt>
                <c:pt idx="22">
                  <c:v>17.7</c:v>
                </c:pt>
              </c:numCache>
            </c:numRef>
          </c:xVal>
          <c:yVal>
            <c:numRef>
              <c:f>Band4!$AJ$11:$AJ$33</c:f>
              <c:numCache>
                <c:formatCode>General</c:formatCode>
                <c:ptCount val="23"/>
                <c:pt idx="0">
                  <c:v>1</c:v>
                </c:pt>
                <c:pt idx="1">
                  <c:v>1.3996752493833449</c:v>
                </c:pt>
                <c:pt idx="2">
                  <c:v>1.8603572257280301</c:v>
                </c:pt>
                <c:pt idx="3">
                  <c:v>2.6731616794637238</c:v>
                </c:pt>
                <c:pt idx="4">
                  <c:v>3.9236836001352522</c:v>
                </c:pt>
                <c:pt idx="5">
                  <c:v>5.7248898168323148</c:v>
                </c:pt>
                <c:pt idx="6">
                  <c:v>8.4868939922519324</c:v>
                </c:pt>
                <c:pt idx="7">
                  <c:v>12.159127812750469</c:v>
                </c:pt>
                <c:pt idx="8">
                  <c:v>17.147529575740052</c:v>
                </c:pt>
                <c:pt idx="9">
                  <c:v>24.056367432487406</c:v>
                </c:pt>
                <c:pt idx="10">
                  <c:v>33.675249362587813</c:v>
                </c:pt>
                <c:pt idx="11">
                  <c:v>47.222918117135364</c:v>
                </c:pt>
                <c:pt idx="12">
                  <c:v>66.936905591310463</c:v>
                </c:pt>
                <c:pt idx="13">
                  <c:v>69.289028068729678</c:v>
                </c:pt>
                <c:pt idx="14">
                  <c:v>71.867084204263818</c:v>
                </c:pt>
                <c:pt idx="15">
                  <c:v>74.564834146311028</c:v>
                </c:pt>
                <c:pt idx="16">
                  <c:v>77.211319880503808</c:v>
                </c:pt>
                <c:pt idx="17">
                  <c:v>80.153560659949505</c:v>
                </c:pt>
                <c:pt idx="18">
                  <c:v>82.854326143619801</c:v>
                </c:pt>
                <c:pt idx="19">
                  <c:v>85.906286245742791</c:v>
                </c:pt>
                <c:pt idx="20">
                  <c:v>89.398051497460855</c:v>
                </c:pt>
                <c:pt idx="21">
                  <c:v>92.566689864504724</c:v>
                </c:pt>
                <c:pt idx="22">
                  <c:v>95.848990954757738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D5E9-4E97-A23B-39CD8ED180A1}"/>
            </c:ext>
          </c:extLst>
        </c:ser>
        <c:ser>
          <c:idx val="3"/>
          <c:order val="3"/>
          <c:tx>
            <c:v>300ns</c:v>
          </c:tx>
          <c:spPr>
            <a:ln w="19050">
              <a:solidFill>
                <a:srgbClr val="00B0F0"/>
              </a:solidFill>
            </a:ln>
          </c:spPr>
          <c:marker>
            <c:symbol val="none"/>
          </c:marker>
          <c:xVal>
            <c:numRef>
              <c:f>Band4!$B$11:$B$33</c:f>
              <c:numCache>
                <c:formatCode>General</c:formatCode>
                <c:ptCount val="23"/>
                <c:pt idx="0">
                  <c:v>4.7</c:v>
                </c:pt>
                <c:pt idx="1">
                  <c:v>5.7</c:v>
                </c:pt>
                <c:pt idx="2">
                  <c:v>6.7</c:v>
                </c:pt>
                <c:pt idx="3">
                  <c:v>7.7</c:v>
                </c:pt>
                <c:pt idx="4">
                  <c:v>8.6999999999999993</c:v>
                </c:pt>
                <c:pt idx="5">
                  <c:v>9.6999999999999993</c:v>
                </c:pt>
                <c:pt idx="6">
                  <c:v>10.7</c:v>
                </c:pt>
                <c:pt idx="7">
                  <c:v>11.7</c:v>
                </c:pt>
                <c:pt idx="8">
                  <c:v>12.7</c:v>
                </c:pt>
                <c:pt idx="9">
                  <c:v>13.7</c:v>
                </c:pt>
                <c:pt idx="10">
                  <c:v>14.7</c:v>
                </c:pt>
                <c:pt idx="11">
                  <c:v>15.7</c:v>
                </c:pt>
                <c:pt idx="12">
                  <c:v>16.7</c:v>
                </c:pt>
                <c:pt idx="13">
                  <c:v>16.8</c:v>
                </c:pt>
                <c:pt idx="14">
                  <c:v>16.899999999999999</c:v>
                </c:pt>
                <c:pt idx="15">
                  <c:v>17</c:v>
                </c:pt>
                <c:pt idx="16">
                  <c:v>17.100000000000001</c:v>
                </c:pt>
                <c:pt idx="17">
                  <c:v>17.2</c:v>
                </c:pt>
                <c:pt idx="18">
                  <c:v>17.3</c:v>
                </c:pt>
                <c:pt idx="19">
                  <c:v>17.399999999999999</c:v>
                </c:pt>
                <c:pt idx="20">
                  <c:v>17.5</c:v>
                </c:pt>
                <c:pt idx="21">
                  <c:v>17.600000000000001</c:v>
                </c:pt>
                <c:pt idx="22">
                  <c:v>17.7</c:v>
                </c:pt>
              </c:numCache>
            </c:numRef>
          </c:xVal>
          <c:yVal>
            <c:numRef>
              <c:f>Band4!$X$11:$X$33</c:f>
              <c:numCache>
                <c:formatCode>General</c:formatCode>
                <c:ptCount val="23"/>
                <c:pt idx="0">
                  <c:v>1</c:v>
                </c:pt>
                <c:pt idx="1">
                  <c:v>1.3839061190273969</c:v>
                </c:pt>
                <c:pt idx="2">
                  <c:v>1.9844928751316544</c:v>
                </c:pt>
                <c:pt idx="3">
                  <c:v>2.9610226319930026</c:v>
                </c:pt>
                <c:pt idx="4">
                  <c:v>4.4761106454293955</c:v>
                </c:pt>
                <c:pt idx="5">
                  <c:v>6.4534786253124308</c:v>
                </c:pt>
                <c:pt idx="6">
                  <c:v>9.6269907795433021</c:v>
                </c:pt>
                <c:pt idx="7">
                  <c:v>13.699077954733189</c:v>
                </c:pt>
                <c:pt idx="8">
                  <c:v>19.926655490383176</c:v>
                </c:pt>
                <c:pt idx="9">
                  <c:v>27.910310142490715</c:v>
                </c:pt>
                <c:pt idx="10">
                  <c:v>38.904023470258927</c:v>
                </c:pt>
                <c:pt idx="11">
                  <c:v>53.850796311803244</c:v>
                </c:pt>
                <c:pt idx="12">
                  <c:v>75.056160938790057</c:v>
                </c:pt>
                <c:pt idx="13">
                  <c:v>77.539815590926736</c:v>
                </c:pt>
                <c:pt idx="14">
                  <c:v>80.2912824810915</c:v>
                </c:pt>
                <c:pt idx="15">
                  <c:v>83.135792120682368</c:v>
                </c:pt>
                <c:pt idx="16">
                  <c:v>85.650041911150481</c:v>
                </c:pt>
                <c:pt idx="17">
                  <c:v>88.573344509616831</c:v>
                </c:pt>
                <c:pt idx="18">
                  <c:v>91.482816429146538</c:v>
                </c:pt>
                <c:pt idx="19">
                  <c:v>94.862531433337367</c:v>
                </c:pt>
                <c:pt idx="20">
                  <c:v>98.091366303409444</c:v>
                </c:pt>
                <c:pt idx="21">
                  <c:v>101.47359597650269</c:v>
                </c:pt>
                <c:pt idx="22">
                  <c:v>105.14878457664101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D5E9-4E97-A23B-39CD8ED180A1}"/>
            </c:ext>
          </c:extLst>
        </c:ser>
        <c:ser>
          <c:idx val="2"/>
          <c:order val="4"/>
          <c:tx>
            <c:v>100ns</c:v>
          </c:tx>
          <c:spPr>
            <a:ln w="19050"/>
          </c:spPr>
          <c:marker>
            <c:symbol val="none"/>
          </c:marker>
          <c:xVal>
            <c:numRef>
              <c:f>Band4!$B$11:$B$33</c:f>
              <c:numCache>
                <c:formatCode>General</c:formatCode>
                <c:ptCount val="23"/>
                <c:pt idx="0">
                  <c:v>4.7</c:v>
                </c:pt>
                <c:pt idx="1">
                  <c:v>5.7</c:v>
                </c:pt>
                <c:pt idx="2">
                  <c:v>6.7</c:v>
                </c:pt>
                <c:pt idx="3">
                  <c:v>7.7</c:v>
                </c:pt>
                <c:pt idx="4">
                  <c:v>8.6999999999999993</c:v>
                </c:pt>
                <c:pt idx="5">
                  <c:v>9.6999999999999993</c:v>
                </c:pt>
                <c:pt idx="6">
                  <c:v>10.7</c:v>
                </c:pt>
                <c:pt idx="7">
                  <c:v>11.7</c:v>
                </c:pt>
                <c:pt idx="8">
                  <c:v>12.7</c:v>
                </c:pt>
                <c:pt idx="9">
                  <c:v>13.7</c:v>
                </c:pt>
                <c:pt idx="10">
                  <c:v>14.7</c:v>
                </c:pt>
                <c:pt idx="11">
                  <c:v>15.7</c:v>
                </c:pt>
                <c:pt idx="12">
                  <c:v>16.7</c:v>
                </c:pt>
                <c:pt idx="13">
                  <c:v>16.8</c:v>
                </c:pt>
                <c:pt idx="14">
                  <c:v>16.899999999999999</c:v>
                </c:pt>
                <c:pt idx="15">
                  <c:v>17</c:v>
                </c:pt>
                <c:pt idx="16">
                  <c:v>17.100000000000001</c:v>
                </c:pt>
                <c:pt idx="17">
                  <c:v>17.2</c:v>
                </c:pt>
                <c:pt idx="18">
                  <c:v>17.3</c:v>
                </c:pt>
                <c:pt idx="19">
                  <c:v>17.399999999999999</c:v>
                </c:pt>
                <c:pt idx="20">
                  <c:v>17.5</c:v>
                </c:pt>
                <c:pt idx="21">
                  <c:v>17.600000000000001</c:v>
                </c:pt>
                <c:pt idx="22">
                  <c:v>17.7</c:v>
                </c:pt>
              </c:numCache>
            </c:numRef>
          </c:xVal>
          <c:yVal>
            <c:numRef>
              <c:f>Band4!$L$11:$L$33</c:f>
              <c:numCache>
                <c:formatCode>General</c:formatCode>
                <c:ptCount val="23"/>
                <c:pt idx="0">
                  <c:v>1</c:v>
                </c:pt>
                <c:pt idx="1">
                  <c:v>1.63241525430882</c:v>
                </c:pt>
                <c:pt idx="2">
                  <c:v>2.4523305084834286</c:v>
                </c:pt>
                <c:pt idx="3">
                  <c:v>3.0190677966814805</c:v>
                </c:pt>
                <c:pt idx="4">
                  <c:v>4.5625000000145715</c:v>
                </c:pt>
                <c:pt idx="5">
                  <c:v>5.3368644067980933</c:v>
                </c:pt>
                <c:pt idx="6">
                  <c:v>8.5402542373105188</c:v>
                </c:pt>
                <c:pt idx="7">
                  <c:v>11.669491525455653</c:v>
                </c:pt>
                <c:pt idx="8">
                  <c:v>16.286016949265086</c:v>
                </c:pt>
                <c:pt idx="9">
                  <c:v>23.380296610235487</c:v>
                </c:pt>
                <c:pt idx="10">
                  <c:v>32.247881356024834</c:v>
                </c:pt>
                <c:pt idx="11">
                  <c:v>45.02542372893523</c:v>
                </c:pt>
                <c:pt idx="12">
                  <c:v>62.264830508648316</c:v>
                </c:pt>
                <c:pt idx="13">
                  <c:v>64.88029661041341</c:v>
                </c:pt>
                <c:pt idx="14">
                  <c:v>66.547669491774258</c:v>
                </c:pt>
                <c:pt idx="15">
                  <c:v>69.032838983306931</c:v>
                </c:pt>
                <c:pt idx="16">
                  <c:v>71.122881356124537</c:v>
                </c:pt>
                <c:pt idx="17">
                  <c:v>73.702330508676695</c:v>
                </c:pt>
                <c:pt idx="18">
                  <c:v>76.447033898513297</c:v>
                </c:pt>
                <c:pt idx="19">
                  <c:v>79.181144068078325</c:v>
                </c:pt>
                <c:pt idx="20">
                  <c:v>81.742584746048564</c:v>
                </c:pt>
                <c:pt idx="21">
                  <c:v>83.902542373111331</c:v>
                </c:pt>
                <c:pt idx="22">
                  <c:v>86.852754237530633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D5E9-4E97-A23B-39CD8ED180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42921327"/>
        <c:axId val="1442921807"/>
      </c:scatterChart>
      <c:valAx>
        <c:axId val="144292132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dirty="0"/>
                  <a:t>Reverse Bias (V)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42921807"/>
        <c:crosses val="autoZero"/>
        <c:crossBetween val="midCat"/>
      </c:valAx>
      <c:valAx>
        <c:axId val="1442921807"/>
        <c:scaling>
          <c:logBase val="10"/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Med Gain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42921327"/>
        <c:crosses val="autoZero"/>
        <c:crossBetween val="midCat"/>
      </c:valAx>
    </c:plotArea>
    <c:legend>
      <c:legendPos val="r"/>
      <c:overlay val="0"/>
    </c:legend>
    <c:plotVisOnly val="1"/>
    <c:dispBlanksAs val="gap"/>
    <c:showDLblsOverMax val="0"/>
    <c:extLst/>
  </c:chart>
  <c:spPr>
    <a:solidFill>
      <a:schemeClr val="bg1"/>
    </a:solidFill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3A462-9A1D-45F8-875A-E857ECA25472}" type="datetimeFigureOut">
              <a:rPr lang="en-GB" smtClean="0"/>
              <a:t>05/03/2026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9EC318-F69A-44F9-A87A-31092A9E6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635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5946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685E6-8581-F042-2DEB-B842E3566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F3213C-E73C-F982-9325-948B4B7A43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698953-9367-F552-B7BE-064373FBE8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EB698-1109-909A-1DF6-11FB20DAAB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265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974A21-5626-5B73-2C98-5D77BFE5C4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8BF101-63CC-71C0-929F-AB8BFF4BB5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A40798-B05A-F56E-6749-04A8E3CC0E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ADEB88-58A6-EE93-A62B-F7B7E21828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259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Thermal Imaging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Handheld thermal imagers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UAV imagers 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Surveillance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Airborne tracking systems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Naval IRST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Commanders/gunners/aiming sights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Remote operated weapon stations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Fire control stations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Missile Guidance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Infrared spectroscopy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Space flight programmes</a:t>
            </a:r>
          </a:p>
          <a:p>
            <a:pPr>
              <a:spcBef>
                <a:spcPts val="200"/>
              </a:spcBef>
              <a:buClr>
                <a:srgbClr val="FF0000"/>
              </a:buClr>
              <a:buSzPct val="100000"/>
              <a:buFont typeface="Arial" panose="020B0604020202020204" pitchFamily="34" charset="0"/>
              <a:buChar char="›"/>
              <a:defRPr/>
            </a:pPr>
            <a:r>
              <a:rPr lang="en-GB" dirty="0">
                <a:solidFill>
                  <a:srgbClr val="50555A"/>
                </a:solidFill>
                <a:latin typeface="Arial" pitchFamily="34" charset="0"/>
                <a:ea typeface="ＭＳ Ｐゴシック" pitchFamily="34" charset="-128"/>
                <a:cs typeface="Arial" charset="0"/>
              </a:rPr>
              <a:t>Astronomy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0958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C18E062-BBD6-4F08-BFFA-3263573559BD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ＭＳ Ｐゴシック" pitchFamily="34" charset="-128"/>
                <a:cs typeface="+mn-cs"/>
              </a:rPr>
              <a:pPr marL="0" marR="0" lvl="0" indent="0" algn="r" defTabSz="60958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ＭＳ Ｐゴシック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55599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0E5FB-30F2-286A-AB77-A2A97A366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FC663B-0357-00A6-9A15-BA680CBACD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B835A7-39B0-575A-B6F0-139D9B1D1F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0FD62E-91B0-9680-6C5A-50509DCD75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446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79827-8313-B99F-B464-9940B030D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FC89A5-68CB-2D9F-0FF7-B085804C41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5EDFD7-415C-B9B4-2A49-20E99372BE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3E9982-4377-0979-26F7-38136BE4F2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9823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E07B52-01D1-5A99-7C34-50A1D393B5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2E50EA-29C7-B9B4-6F89-77973D4510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D0ADA6-FE9E-A419-1B70-CCD3E09733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C96A72-C980-2D05-C578-98E186A001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44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050CFF-4659-8E5C-2D2C-DE9ED921E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C77573-B0E3-D5F2-2CB1-D986A4EEB4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3A1EA0-C38F-74FD-08B5-266767CEDE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555756-5E10-61AF-2922-4F8E8D9C4D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1528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152B80-137A-6A6E-D0EF-8BED60C8F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8CB079-1889-A6DA-C653-DE3BF4B7D8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19DCAF-A82B-5939-9457-3466325D28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2047D8-162D-B63F-E3EC-199C3956B2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5684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B93E4-ED80-A628-558B-2EB1CAB10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06F025-A5AF-7DBF-352C-B5FBC87EC7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7AB8AE-2C10-6572-58AA-D0BF3DD1D2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09DE9A-F678-9200-3690-5B37576573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1834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D341D-88A4-D753-A423-3F87A9101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F525A6-12CC-9D22-BDCD-DAC04BCF61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76B7BC-6E4A-D898-AF57-42DDF0C025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A09655-9F82-0D2A-3656-F02514805E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2479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3EF0B-7C23-BAF5-86BD-AAA16D92B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DC55F0-A17A-D9E4-A053-13259470C6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F2A699-7C35-13EF-8757-45356452E7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BFB96-6433-6E04-707D-CB824A597C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3728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61AA59-3D4B-0654-377F-4FF4D9B69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48AC91-5CAC-818F-DEE6-A1C1D8D1A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A6C285-C4E9-3CC7-9523-3B9B8839E3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ACD14E-FDE1-88D2-F078-B80655F19B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2187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12C9AC-8CC8-6BDB-65E0-F0F06E8BA5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B4FEF1-FCF6-78BC-382B-D90D1D0909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711167-9011-D747-71D9-D08F97D02F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B23695-ABC5-87E8-5DB5-9D74503A10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2057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4543F-5339-C65D-5180-7C4B70318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5EAA6E-801E-BEAD-DC13-9FC39E91AE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E753B6-80F8-86E1-F900-51A348EE24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919F24-3798-FD02-FA36-4E6EADC02C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217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25BBA-E436-6409-7EEA-116C17B0ED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4AA236-ECC5-6165-EFD7-DEC25B1CA2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ABBBDA1-1906-1D87-573E-3FB240347C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Silicon losses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BD29EC-AB3A-BCE9-E6FD-6021FB02DD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9EC318-F69A-44F9-A87A-31092A9E620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657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hyperlink" Target="https://leonardo.com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5.emf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V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347182" y="1887139"/>
            <a:ext cx="7255869" cy="62746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 TITLE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347181" y="2537021"/>
            <a:ext cx="7255869" cy="33877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Subtitle (optional)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347182" y="6021288"/>
            <a:ext cx="2771775" cy="2846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spc="15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PLACE - DATE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6908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F2F1F98D-5F27-B588-40D4-F6413A38382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4653" y="725895"/>
            <a:ext cx="11360252" cy="2430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it-IT" dirty="0"/>
              <a:t>TITLE OF THE PRESENTATION</a:t>
            </a:r>
            <a:endParaRPr lang="en-US" dirty="0"/>
          </a:p>
        </p:txBody>
      </p:sp>
      <p:sp>
        <p:nvSpPr>
          <p:cNvPr id="11" name="Segnaposto testo 3">
            <a:extLst>
              <a:ext uri="{FF2B5EF4-FFF2-40B4-BE49-F238E27FC236}">
                <a16:creationId xmlns:a16="http://schemas.microsoft.com/office/drawing/2014/main" id="{84892CE6-C67E-AB2A-0911-736EFD88E365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14653" y="1119925"/>
            <a:ext cx="11360252" cy="243000"/>
          </a:xfrm>
          <a:prstGeom prst="rect">
            <a:avLst/>
          </a:prstGeom>
        </p:spPr>
        <p:txBody>
          <a:bodyPr lIns="0" tIns="0" rIns="0" bIns="0" anchor="t"/>
          <a:lstStyle>
            <a:lvl1pPr marL="0" marR="0" indent="0" algn="l" defTabSz="3429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14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540" indent="0">
              <a:buNone/>
              <a:defRPr sz="900"/>
            </a:lvl2pPr>
            <a:lvl3pPr marL="685074" indent="0">
              <a:buNone/>
              <a:defRPr sz="750"/>
            </a:lvl3pPr>
            <a:lvl4pPr marL="1027610" indent="0">
              <a:buNone/>
              <a:defRPr sz="675"/>
            </a:lvl4pPr>
            <a:lvl5pPr marL="1370147" indent="0">
              <a:buNone/>
              <a:defRPr sz="675"/>
            </a:lvl5pPr>
            <a:lvl6pPr marL="1712684" indent="0">
              <a:buNone/>
              <a:defRPr sz="675"/>
            </a:lvl6pPr>
            <a:lvl7pPr marL="2055221" indent="0">
              <a:buNone/>
              <a:defRPr sz="675"/>
            </a:lvl7pPr>
            <a:lvl8pPr marL="2397758" indent="0">
              <a:buNone/>
              <a:defRPr sz="675"/>
            </a:lvl8pPr>
            <a:lvl9pPr marL="2740295" indent="0">
              <a:buNone/>
              <a:defRPr sz="675"/>
            </a:lvl9pPr>
          </a:lstStyle>
          <a:p>
            <a:pPr marL="0" marR="0" lvl="0" indent="0" algn="l" defTabSz="3429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Subtitle</a:t>
            </a:r>
          </a:p>
        </p:txBody>
      </p:sp>
      <p:sp>
        <p:nvSpPr>
          <p:cNvPr id="15" name="Segnaposto testo 15">
            <a:extLst>
              <a:ext uri="{FF2B5EF4-FFF2-40B4-BE49-F238E27FC236}">
                <a16:creationId xmlns:a16="http://schemas.microsoft.com/office/drawing/2014/main" id="{9120EA96-4DEE-6ABE-B896-845042CB698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95536" y="5913411"/>
            <a:ext cx="3312368" cy="218694"/>
          </a:xfrm>
          <a:prstGeom prst="rect">
            <a:avLst/>
          </a:prstGeom>
        </p:spPr>
        <p:txBody>
          <a:bodyPr lIns="0" tIns="0" rIns="0" bIns="0" anchor="b"/>
          <a:lstStyle>
            <a:lvl1pPr>
              <a:buNone/>
              <a:defRPr sz="1400" b="0" i="0" spc="15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>
                <a:solidFill>
                  <a:srgbClr val="50555A"/>
                </a:solidFill>
                <a:latin typeface="Arial" pitchFamily="34" charset="0"/>
                <a:cs typeface="Arial" pitchFamily="34" charset="0"/>
              </a:defRPr>
            </a:lvl2pPr>
            <a:lvl3pPr>
              <a:defRPr sz="1200">
                <a:solidFill>
                  <a:srgbClr val="50555A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1200">
                <a:solidFill>
                  <a:srgbClr val="50555A"/>
                </a:solidFill>
                <a:latin typeface="Arial" pitchFamily="34" charset="0"/>
                <a:cs typeface="Arial" pitchFamily="34" charset="0"/>
              </a:defRPr>
            </a:lvl4pPr>
            <a:lvl5pPr>
              <a:defRPr sz="1200">
                <a:solidFill>
                  <a:srgbClr val="50555A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it-IT" dirty="0"/>
              <a:t>PLACE - DATE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5792016E-1604-3E33-E72E-887CC6756B0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55840" y="2128126"/>
            <a:ext cx="4320480" cy="346111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Slide/paragraph/section title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95EECE-8ECE-5650-A2C8-FDB1C7FEE59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696400" y="2128126"/>
            <a:ext cx="709650" cy="346111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01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3401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1882683"/>
            <a:ext cx="8869224" cy="47380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5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title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23356" y="2492847"/>
            <a:ext cx="8869224" cy="361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Subtitle</a:t>
            </a: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DFC8239F-11C1-F5E3-0C87-594EC1E01BF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310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of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730003"/>
            <a:ext cx="11443528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345251" y="1158431"/>
            <a:ext cx="11421633" cy="341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subtitle here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15BA1FF-D581-2F55-4ED2-1C718F0F9E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0892" y="1988840"/>
            <a:ext cx="11385992" cy="1905000"/>
          </a:xfrm>
          <a:prstGeom prst="rect">
            <a:avLst/>
          </a:prstGeom>
        </p:spPr>
        <p:txBody>
          <a:bodyPr/>
          <a:lstStyle>
            <a:lvl1pPr marL="180975" indent="-180975">
              <a:buClr>
                <a:srgbClr val="E4002B"/>
              </a:buCl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7188" indent="-176213">
              <a:buFont typeface="Arial" panose="020B0604020202020204" pitchFamily="34" charset="0"/>
              <a:buChar char="-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8163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7550" indent="-179388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8525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Bullet point text here</a:t>
            </a:r>
          </a:p>
          <a:p>
            <a:pPr lvl="1"/>
            <a:r>
              <a:rPr lang="en-US" dirty="0"/>
              <a:t>Second level bullet</a:t>
            </a:r>
          </a:p>
          <a:p>
            <a:pPr lvl="2"/>
            <a:r>
              <a:rPr lang="en-US" dirty="0"/>
              <a:t>Third level bullet</a:t>
            </a:r>
          </a:p>
          <a:p>
            <a:pPr lvl="3"/>
            <a:r>
              <a:rPr lang="en-US" dirty="0"/>
              <a:t>Fourth level bullet</a:t>
            </a:r>
          </a:p>
          <a:p>
            <a:pPr lvl="4"/>
            <a:r>
              <a:rPr lang="en-US" dirty="0"/>
              <a:t>Fifth level bullet</a:t>
            </a:r>
            <a:endParaRPr lang="en-GB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C857465D-9994-8CA9-6D71-284A732026D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8339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of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AF793626-A24C-44DA-B894-22579862C5D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356" y="730003"/>
            <a:ext cx="11443528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  <a:endParaRPr lang="en-GB" dirty="0"/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A0303FAE-09CD-D94E-0A48-CED0918CC54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45251" y="1158431"/>
            <a:ext cx="11421633" cy="341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subtitle here</a:t>
            </a:r>
            <a:endParaRPr lang="en-GB" dirty="0"/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DC734981-DE07-6620-3E13-E58453072AC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0892" y="1988840"/>
            <a:ext cx="4995028" cy="1905000"/>
          </a:xfrm>
          <a:prstGeom prst="rect">
            <a:avLst/>
          </a:prstGeom>
        </p:spPr>
        <p:txBody>
          <a:bodyPr/>
          <a:lstStyle>
            <a:lvl1pPr marL="180975" indent="-180975">
              <a:buClr>
                <a:srgbClr val="E4002B"/>
              </a:buCl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7188" indent="-176213">
              <a:buFont typeface="Arial" panose="020B0604020202020204" pitchFamily="34" charset="0"/>
              <a:buChar char="-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8163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7550" indent="-179388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8525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Bullet point text here</a:t>
            </a:r>
          </a:p>
          <a:p>
            <a:pPr lvl="1"/>
            <a:r>
              <a:rPr lang="en-US" dirty="0"/>
              <a:t>Second level bullet</a:t>
            </a:r>
          </a:p>
          <a:p>
            <a:pPr lvl="2"/>
            <a:r>
              <a:rPr lang="en-US" dirty="0"/>
              <a:t>Third level bullet</a:t>
            </a:r>
          </a:p>
          <a:p>
            <a:pPr lvl="3"/>
            <a:r>
              <a:rPr lang="en-US" dirty="0"/>
              <a:t>Fourth level bullet</a:t>
            </a:r>
          </a:p>
          <a:p>
            <a:pPr lvl="4"/>
            <a:r>
              <a:rPr lang="en-US" dirty="0"/>
              <a:t>Fifth level bullet</a:t>
            </a:r>
            <a:endParaRPr lang="en-GB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8CAC51D7-DF2A-9E20-5049-5D561EEED5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96000" y="1988840"/>
            <a:ext cx="4995028" cy="1905000"/>
          </a:xfrm>
          <a:prstGeom prst="rect">
            <a:avLst/>
          </a:prstGeom>
        </p:spPr>
        <p:txBody>
          <a:bodyPr/>
          <a:lstStyle>
            <a:lvl1pPr marL="180975" indent="-180975">
              <a:buClr>
                <a:srgbClr val="E4002B"/>
              </a:buCl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7188" indent="-176213">
              <a:buFont typeface="Arial" panose="020B0604020202020204" pitchFamily="34" charset="0"/>
              <a:buChar char="-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8163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7550" indent="-179388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8525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Bullet point text here</a:t>
            </a:r>
          </a:p>
          <a:p>
            <a:pPr lvl="1"/>
            <a:r>
              <a:rPr lang="en-US" dirty="0"/>
              <a:t>Second level bullet</a:t>
            </a:r>
          </a:p>
          <a:p>
            <a:pPr lvl="2"/>
            <a:r>
              <a:rPr lang="en-US" dirty="0"/>
              <a:t>Third level bullet</a:t>
            </a:r>
          </a:p>
          <a:p>
            <a:pPr lvl="3"/>
            <a:r>
              <a:rPr lang="en-US" dirty="0"/>
              <a:t>Fourth level bullet</a:t>
            </a:r>
          </a:p>
          <a:p>
            <a:pPr lvl="4"/>
            <a:r>
              <a:rPr lang="en-US" dirty="0"/>
              <a:t>Fifth level bullet</a:t>
            </a:r>
            <a:endParaRPr lang="en-GB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836E1046-6176-3DA2-3A27-D2FB805BDDE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77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text and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425395" y="1693862"/>
            <a:ext cx="5442668" cy="454791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>
                <a:solidFill>
                  <a:srgbClr val="5E6A71"/>
                </a:solidFill>
              </a:defRPr>
            </a:lvl2pPr>
            <a:lvl3pPr>
              <a:defRPr sz="1200">
                <a:solidFill>
                  <a:srgbClr val="5E6A71"/>
                </a:solidFill>
              </a:defRPr>
            </a:lvl3pPr>
            <a:lvl4pPr>
              <a:defRPr sz="1200">
                <a:solidFill>
                  <a:srgbClr val="5E6A71"/>
                </a:solidFill>
              </a:defRPr>
            </a:lvl4pPr>
            <a:lvl5pPr>
              <a:defRPr sz="1200">
                <a:solidFill>
                  <a:srgbClr val="5E6A7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mi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non sem. Donec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vitae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porta. Aenean sed </a:t>
            </a:r>
            <a:r>
              <a:rPr lang="en-US" dirty="0" err="1"/>
              <a:t>fringilla</a:t>
            </a:r>
            <a:r>
              <a:rPr lang="en-US" dirty="0"/>
              <a:t> dui. Duis at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,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a,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. </a:t>
            </a:r>
            <a:r>
              <a:rPr lang="en-US" dirty="0" err="1"/>
              <a:t>Interdum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ante ipsum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. Nunc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.</a:t>
            </a:r>
          </a:p>
          <a:p>
            <a:pPr lvl="0"/>
            <a:r>
              <a:rPr lang="en-US" dirty="0"/>
              <a:t>Vestibulum ante ipsum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 et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cubilia</a:t>
            </a:r>
            <a:r>
              <a:rPr lang="en-US" dirty="0"/>
              <a:t> curae; Nam porta mi dolor, nec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. In vitae porta </a:t>
            </a:r>
            <a:r>
              <a:rPr lang="en-US" dirty="0" err="1"/>
              <a:t>massa</a:t>
            </a:r>
            <a:r>
              <a:rPr lang="en-US" dirty="0"/>
              <a:t>.</a:t>
            </a:r>
          </a:p>
          <a:p>
            <a:pPr lvl="0"/>
            <a:r>
              <a:rPr lang="en-US" dirty="0"/>
              <a:t>Vestibulum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non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sed tempus. Proin </a:t>
            </a:r>
            <a:r>
              <a:rPr lang="en-US" dirty="0" err="1"/>
              <a:t>interdum</a:t>
            </a:r>
            <a:r>
              <a:rPr lang="en-US" dirty="0"/>
              <a:t>, </a:t>
            </a:r>
            <a:r>
              <a:rPr lang="en-US" dirty="0" err="1"/>
              <a:t>augue</a:t>
            </a:r>
            <a:r>
              <a:rPr lang="en-US" dirty="0"/>
              <a:t> sed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, diam nisi </a:t>
            </a:r>
            <a:r>
              <a:rPr lang="en-US" dirty="0" err="1"/>
              <a:t>faucibus</a:t>
            </a:r>
            <a:r>
              <a:rPr lang="en-US" dirty="0"/>
              <a:t> libero, sed </a:t>
            </a:r>
            <a:r>
              <a:rPr lang="en-US" dirty="0" err="1"/>
              <a:t>commodo</a:t>
            </a:r>
            <a:r>
              <a:rPr lang="en-US" dirty="0"/>
              <a:t> mi dolor </a:t>
            </a:r>
            <a:r>
              <a:rPr lang="en-US" dirty="0" err="1"/>
              <a:t>ut</a:t>
            </a:r>
            <a:r>
              <a:rPr lang="en-US" dirty="0"/>
              <a:t> magna.</a:t>
            </a:r>
          </a:p>
          <a:p>
            <a:pPr lvl="0"/>
            <a:r>
              <a:rPr lang="en-US" dirty="0" err="1"/>
              <a:t>Vivamus</a:t>
            </a:r>
            <a:r>
              <a:rPr lang="en-US" dirty="0"/>
              <a:t> fermentum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in </a:t>
            </a:r>
            <a:r>
              <a:rPr lang="en-US" dirty="0" err="1"/>
              <a:t>luctus</a:t>
            </a:r>
            <a:r>
              <a:rPr lang="en-US" dirty="0"/>
              <a:t>. Sed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Maecenas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, fermentum et </a:t>
            </a:r>
            <a:r>
              <a:rPr lang="en-US" dirty="0" err="1"/>
              <a:t>faucibus</a:t>
            </a:r>
            <a:r>
              <a:rPr lang="en-US" dirty="0"/>
              <a:t> a,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ante.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9412549-C731-1647-8B5D-144A79D7AFD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730003"/>
            <a:ext cx="11443528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  <a:endParaRPr lang="en-GB" dirty="0"/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19DBD369-4839-1BB7-FBAB-586B4D44B3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5251" y="1158431"/>
            <a:ext cx="11421633" cy="341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subtitle here</a:t>
            </a:r>
            <a:endParaRPr lang="en-GB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56552579-B124-9084-D268-4E2855FDBF7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1693862"/>
            <a:ext cx="5670884" cy="2199978"/>
          </a:xfrm>
          <a:prstGeom prst="rect">
            <a:avLst/>
          </a:prstGeom>
        </p:spPr>
        <p:txBody>
          <a:bodyPr/>
          <a:lstStyle>
            <a:lvl1pPr marL="180975" indent="-180975">
              <a:buClr>
                <a:srgbClr val="E4002B"/>
              </a:buCl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7188" indent="-176213">
              <a:buFont typeface="Arial" panose="020B0604020202020204" pitchFamily="34" charset="0"/>
              <a:buChar char="-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8163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7550" indent="-179388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8525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Bullet point text here</a:t>
            </a:r>
          </a:p>
          <a:p>
            <a:pPr lvl="1"/>
            <a:r>
              <a:rPr lang="en-US" dirty="0"/>
              <a:t>Second level bullet</a:t>
            </a:r>
          </a:p>
          <a:p>
            <a:pPr lvl="2"/>
            <a:r>
              <a:rPr lang="en-US" dirty="0"/>
              <a:t>Third level bullet</a:t>
            </a:r>
          </a:p>
          <a:p>
            <a:pPr lvl="3"/>
            <a:r>
              <a:rPr lang="en-US" dirty="0"/>
              <a:t>Fourth level bullet</a:t>
            </a:r>
          </a:p>
          <a:p>
            <a:pPr lvl="4"/>
            <a:r>
              <a:rPr lang="en-US" dirty="0"/>
              <a:t>Fifth level bullet</a:t>
            </a:r>
            <a:endParaRPr lang="en-GB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6F3CCE82-E127-1D61-D2B4-060BB58087F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4782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425395" y="1693862"/>
            <a:ext cx="5442668" cy="454791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>
                <a:solidFill>
                  <a:srgbClr val="5E6A71"/>
                </a:solidFill>
              </a:defRPr>
            </a:lvl2pPr>
            <a:lvl3pPr>
              <a:defRPr sz="1200">
                <a:solidFill>
                  <a:srgbClr val="5E6A71"/>
                </a:solidFill>
              </a:defRPr>
            </a:lvl3pPr>
            <a:lvl4pPr>
              <a:defRPr sz="1200">
                <a:solidFill>
                  <a:srgbClr val="5E6A71"/>
                </a:solidFill>
              </a:defRPr>
            </a:lvl4pPr>
            <a:lvl5pPr>
              <a:defRPr sz="1200">
                <a:solidFill>
                  <a:srgbClr val="5E6A7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mi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non sem. Donec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vitae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porta. Aenean sed </a:t>
            </a:r>
            <a:r>
              <a:rPr lang="en-US" dirty="0" err="1"/>
              <a:t>fringilla</a:t>
            </a:r>
            <a:r>
              <a:rPr lang="en-US" dirty="0"/>
              <a:t> dui. Duis at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,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a,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. </a:t>
            </a:r>
            <a:r>
              <a:rPr lang="en-US" dirty="0" err="1"/>
              <a:t>Interdum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ante ipsum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. Nunc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.</a:t>
            </a:r>
          </a:p>
          <a:p>
            <a:pPr lvl="0"/>
            <a:r>
              <a:rPr lang="en-US" dirty="0"/>
              <a:t>Vestibulum ante ipsum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 et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cubilia</a:t>
            </a:r>
            <a:r>
              <a:rPr lang="en-US" dirty="0"/>
              <a:t> curae; Nam porta mi dolor, nec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. In vitae porta </a:t>
            </a:r>
            <a:r>
              <a:rPr lang="en-US" dirty="0" err="1"/>
              <a:t>massa</a:t>
            </a:r>
            <a:r>
              <a:rPr lang="en-US" dirty="0"/>
              <a:t>.</a:t>
            </a:r>
          </a:p>
          <a:p>
            <a:pPr lvl="0"/>
            <a:r>
              <a:rPr lang="en-US" dirty="0"/>
              <a:t>Vestibulum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non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sed tempus. Proin </a:t>
            </a:r>
            <a:r>
              <a:rPr lang="en-US" dirty="0" err="1"/>
              <a:t>interdum</a:t>
            </a:r>
            <a:r>
              <a:rPr lang="en-US" dirty="0"/>
              <a:t>, </a:t>
            </a:r>
            <a:r>
              <a:rPr lang="en-US" dirty="0" err="1"/>
              <a:t>augue</a:t>
            </a:r>
            <a:r>
              <a:rPr lang="en-US" dirty="0"/>
              <a:t> sed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, diam nisi </a:t>
            </a:r>
            <a:r>
              <a:rPr lang="en-US" dirty="0" err="1"/>
              <a:t>faucibus</a:t>
            </a:r>
            <a:r>
              <a:rPr lang="en-US" dirty="0"/>
              <a:t> libero, sed </a:t>
            </a:r>
            <a:r>
              <a:rPr lang="en-US" dirty="0" err="1"/>
              <a:t>commodo</a:t>
            </a:r>
            <a:r>
              <a:rPr lang="en-US" dirty="0"/>
              <a:t> mi dolor </a:t>
            </a:r>
            <a:r>
              <a:rPr lang="en-US" dirty="0" err="1"/>
              <a:t>ut</a:t>
            </a:r>
            <a:r>
              <a:rPr lang="en-US" dirty="0"/>
              <a:t> magna.</a:t>
            </a:r>
          </a:p>
          <a:p>
            <a:pPr lvl="0"/>
            <a:r>
              <a:rPr lang="en-US" dirty="0" err="1"/>
              <a:t>Vivamus</a:t>
            </a:r>
            <a:r>
              <a:rPr lang="en-US" dirty="0"/>
              <a:t> fermentum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in </a:t>
            </a:r>
            <a:r>
              <a:rPr lang="en-US" dirty="0" err="1"/>
              <a:t>luctus</a:t>
            </a:r>
            <a:r>
              <a:rPr lang="en-US" dirty="0"/>
              <a:t>. Sed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venenatis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Maecenas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, fermentum et </a:t>
            </a:r>
            <a:r>
              <a:rPr lang="en-US" dirty="0" err="1"/>
              <a:t>faucibus</a:t>
            </a:r>
            <a:r>
              <a:rPr lang="en-US" dirty="0"/>
              <a:t> a,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ante.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9412549-C731-1647-8B5D-144A79D7AFD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730003"/>
            <a:ext cx="11443528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  <a:endParaRPr lang="en-GB" dirty="0"/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19DBD369-4839-1BB7-FBAB-586B4D44B3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5251" y="1158431"/>
            <a:ext cx="11421633" cy="341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subtitle here</a:t>
            </a:r>
            <a:endParaRPr lang="en-GB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7E27D3B-0C4D-F446-BF43-D41939089184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096000" y="1693863"/>
            <a:ext cx="5670550" cy="4327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below icon to add an image</a:t>
            </a:r>
            <a:endParaRPr lang="en-GB" dirty="0"/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5D33B7A2-236A-1608-187E-44E37BDB8BA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9417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s x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527801" y="5074789"/>
            <a:ext cx="3260035" cy="116698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>
                <a:solidFill>
                  <a:srgbClr val="5E6A71"/>
                </a:solidFill>
              </a:defRPr>
            </a:lvl2pPr>
            <a:lvl3pPr>
              <a:defRPr sz="1200">
                <a:solidFill>
                  <a:srgbClr val="5E6A71"/>
                </a:solidFill>
              </a:defRPr>
            </a:lvl3pPr>
            <a:lvl4pPr>
              <a:defRPr sz="1200">
                <a:solidFill>
                  <a:srgbClr val="5E6A71"/>
                </a:solidFill>
              </a:defRPr>
            </a:lvl4pPr>
            <a:lvl5pPr>
              <a:defRPr sz="1200">
                <a:solidFill>
                  <a:srgbClr val="5E6A71"/>
                </a:solidFill>
              </a:defRPr>
            </a:lvl5pPr>
          </a:lstStyle>
          <a:p>
            <a:pPr lvl="0"/>
            <a:r>
              <a:rPr lang="en-US" dirty="0"/>
              <a:t>Insert text here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5" hasCustomPrompt="1"/>
          </p:nvPr>
        </p:nvSpPr>
        <p:spPr>
          <a:xfrm>
            <a:off x="523094" y="1811041"/>
            <a:ext cx="3264742" cy="3052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>
                <a:solidFill>
                  <a:srgbClr val="5E6A7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icon to insert media (image </a:t>
            </a:r>
            <a:r>
              <a:rPr lang="en-US" dirty="0" err="1"/>
              <a:t>etc</a:t>
            </a:r>
            <a:r>
              <a:rPr lang="en-US" dirty="0"/>
              <a:t>)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105887" y="1697603"/>
            <a:ext cx="0" cy="4639587"/>
          </a:xfrm>
          <a:prstGeom prst="line">
            <a:avLst/>
          </a:prstGeom>
          <a:ln w="12700">
            <a:solidFill>
              <a:srgbClr val="5E6A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16"/>
          <p:cNvSpPr>
            <a:spLocks noGrp="1"/>
          </p:cNvSpPr>
          <p:nvPr>
            <p:ph sz="quarter" idx="16" hasCustomPrompt="1"/>
          </p:nvPr>
        </p:nvSpPr>
        <p:spPr>
          <a:xfrm>
            <a:off x="4423939" y="1811338"/>
            <a:ext cx="3269463" cy="3052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baseline="0">
                <a:solidFill>
                  <a:srgbClr val="5E6A7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icon to insert media (image </a:t>
            </a:r>
            <a:r>
              <a:rPr lang="en-US" dirty="0" err="1"/>
              <a:t>etc</a:t>
            </a:r>
            <a:r>
              <a:rPr lang="en-US" dirty="0"/>
              <a:t>)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427915" y="5075238"/>
            <a:ext cx="3265487" cy="11668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text here</a:t>
            </a:r>
            <a:endParaRPr lang="en-GB" dirty="0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8025880" y="1697603"/>
            <a:ext cx="0" cy="4639587"/>
          </a:xfrm>
          <a:prstGeom prst="line">
            <a:avLst/>
          </a:prstGeom>
          <a:ln w="12700">
            <a:solidFill>
              <a:srgbClr val="5E6A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ontent Placeholder 21"/>
          <p:cNvSpPr>
            <a:spLocks noGrp="1"/>
          </p:cNvSpPr>
          <p:nvPr>
            <p:ph sz="quarter" idx="18" hasCustomPrompt="1"/>
          </p:nvPr>
        </p:nvSpPr>
        <p:spPr>
          <a:xfrm>
            <a:off x="8358359" y="1811338"/>
            <a:ext cx="3270250" cy="3052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baseline="0">
                <a:solidFill>
                  <a:srgbClr val="5E6A7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icon to insert media (image </a:t>
            </a:r>
            <a:r>
              <a:rPr lang="en-US" dirty="0" err="1"/>
              <a:t>etc</a:t>
            </a:r>
            <a:r>
              <a:rPr lang="en-US" dirty="0"/>
              <a:t>)</a:t>
            </a:r>
            <a:endParaRPr lang="en-GB" dirty="0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8362473" y="5074962"/>
            <a:ext cx="3284538" cy="11668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Insert text here</a:t>
            </a:r>
            <a:endParaRPr lang="en-GB" dirty="0"/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3C3BFF36-23D8-5D2C-34D4-3B612EF85EA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730003"/>
            <a:ext cx="11443528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  <a:endParaRPr lang="en-GB" dirty="0"/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535A3CA8-5F4E-EC7A-C62E-A88671FB18F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5251" y="1158431"/>
            <a:ext cx="11421633" cy="341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subtitle here</a:t>
            </a:r>
            <a:endParaRPr lang="en-GB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096B0766-94F8-BC94-68F5-315B046A957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4140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bullets to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 hasCustomPrompt="1"/>
          </p:nvPr>
        </p:nvSpPr>
        <p:spPr>
          <a:xfrm>
            <a:off x="345252" y="1685925"/>
            <a:ext cx="6842728" cy="4527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 baseline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below icon to insert image</a:t>
            </a:r>
            <a:endParaRPr lang="en-GB" dirty="0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544120DE-9AB1-6E7C-200B-C179E35E6A9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730003"/>
            <a:ext cx="11443528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  <a:endParaRPr lang="en-GB" dirty="0"/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8AA7B844-7857-5162-2292-A19E66EC89F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5251" y="1158431"/>
            <a:ext cx="11421633" cy="341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subtitle here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C5846CC-519F-9E7B-2CE5-27FB39B9F51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36160" y="1693862"/>
            <a:ext cx="4230724" cy="2199978"/>
          </a:xfrm>
          <a:prstGeom prst="rect">
            <a:avLst/>
          </a:prstGeom>
        </p:spPr>
        <p:txBody>
          <a:bodyPr/>
          <a:lstStyle>
            <a:lvl1pPr marL="180975" indent="-180975">
              <a:buClr>
                <a:srgbClr val="E4002B"/>
              </a:buCl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7188" indent="-176213">
              <a:buFont typeface="Arial" panose="020B0604020202020204" pitchFamily="34" charset="0"/>
              <a:buChar char="-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8163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7550" indent="-179388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8525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Bullet point text here</a:t>
            </a:r>
          </a:p>
          <a:p>
            <a:pPr lvl="1"/>
            <a:r>
              <a:rPr lang="en-US" dirty="0"/>
              <a:t>Second level bullet</a:t>
            </a:r>
          </a:p>
          <a:p>
            <a:pPr lvl="2"/>
            <a:r>
              <a:rPr lang="en-US" dirty="0"/>
              <a:t>Third level bullet</a:t>
            </a:r>
          </a:p>
          <a:p>
            <a:pPr lvl="3"/>
            <a:r>
              <a:rPr lang="en-US" dirty="0"/>
              <a:t>Fourth level bullet</a:t>
            </a:r>
          </a:p>
          <a:p>
            <a:pPr lvl="4"/>
            <a:r>
              <a:rPr lang="en-US" dirty="0"/>
              <a:t>Fifth level bullet</a:t>
            </a:r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58420B0-15E1-6BC0-3C13-9A2E2DBD061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2481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bullets t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 hasCustomPrompt="1"/>
          </p:nvPr>
        </p:nvSpPr>
        <p:spPr>
          <a:xfrm>
            <a:off x="5139842" y="1685925"/>
            <a:ext cx="6799041" cy="452755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solidFill>
                  <a:srgbClr val="5E6A7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icon to insert image</a:t>
            </a:r>
            <a:endParaRPr lang="en-GB" dirty="0"/>
          </a:p>
        </p:txBody>
      </p:sp>
      <p:sp>
        <p:nvSpPr>
          <p:cNvPr id="2" name="Text Placeholder 5">
            <a:extLst>
              <a:ext uri="{FF2B5EF4-FFF2-40B4-BE49-F238E27FC236}">
                <a16:creationId xmlns:a16="http://schemas.microsoft.com/office/drawing/2014/main" id="{3C4A000C-4F00-FA30-AF7C-4ED05C303D3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5360" y="1693862"/>
            <a:ext cx="4320480" cy="2199978"/>
          </a:xfrm>
          <a:prstGeom prst="rect">
            <a:avLst/>
          </a:prstGeom>
        </p:spPr>
        <p:txBody>
          <a:bodyPr/>
          <a:lstStyle>
            <a:lvl1pPr marL="180975" indent="-180975">
              <a:buClr>
                <a:srgbClr val="E4002B"/>
              </a:buCl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57188" indent="-176213">
              <a:buFont typeface="Arial" panose="020B0604020202020204" pitchFamily="34" charset="0"/>
              <a:buChar char="-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538163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717550" indent="-179388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898525" indent="-180975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Bullet point text here</a:t>
            </a:r>
          </a:p>
          <a:p>
            <a:pPr lvl="1"/>
            <a:r>
              <a:rPr lang="en-US" dirty="0"/>
              <a:t>Second level bullet</a:t>
            </a:r>
          </a:p>
          <a:p>
            <a:pPr lvl="2"/>
            <a:r>
              <a:rPr lang="en-US" dirty="0"/>
              <a:t>Third level bullet</a:t>
            </a:r>
          </a:p>
          <a:p>
            <a:pPr lvl="3"/>
            <a:r>
              <a:rPr lang="en-US" dirty="0"/>
              <a:t>Fourth level bullet</a:t>
            </a:r>
          </a:p>
          <a:p>
            <a:pPr lvl="4"/>
            <a:r>
              <a:rPr lang="en-US" dirty="0"/>
              <a:t>Fifth level bullet</a:t>
            </a:r>
            <a:endParaRPr lang="en-GB" dirty="0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6D2621E5-9864-BA88-A44F-E0153A55211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730003"/>
            <a:ext cx="11443528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  <a:endParaRPr lang="en-GB" dirty="0"/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3DAC6685-ED5F-FD85-0A93-CD10F6BEEE6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5251" y="1158431"/>
            <a:ext cx="11421633" cy="341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subtitle here</a:t>
            </a:r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56EB59A-2175-36C9-5AC8-F22621C0FAA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034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nse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 hasCustomPrompt="1"/>
          </p:nvPr>
        </p:nvSpPr>
        <p:spPr>
          <a:xfrm>
            <a:off x="345252" y="1685925"/>
            <a:ext cx="11511388" cy="452755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solidFill>
                  <a:srgbClr val="5E6A7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below icon to insert image</a:t>
            </a:r>
            <a:endParaRPr lang="en-GB" dirty="0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A1290610-85DC-9BB3-DDAF-E574F07F51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730003"/>
            <a:ext cx="11443528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here</a:t>
            </a:r>
            <a:endParaRPr lang="en-GB" dirty="0"/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C89DACDD-5590-1000-F4F4-E9D219493C2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5251" y="1158431"/>
            <a:ext cx="11421633" cy="341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subtitle here</a:t>
            </a:r>
            <a:endParaRPr lang="en-GB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43638BA0-4878-E80C-3B80-923EF3A3F1F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0553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795735"/>
            <a:ext cx="11707660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Contacts</a:t>
            </a:r>
            <a:endParaRPr lang="en-GB" dirty="0"/>
          </a:p>
        </p:txBody>
      </p:sp>
      <p:sp>
        <p:nvSpPr>
          <p:cNvPr id="9" name="Segnaposto testo 2"/>
          <p:cNvSpPr>
            <a:spLocks noGrp="1"/>
          </p:cNvSpPr>
          <p:nvPr>
            <p:ph type="body" sz="quarter" idx="13" hasCustomPrompt="1"/>
          </p:nvPr>
        </p:nvSpPr>
        <p:spPr>
          <a:xfrm>
            <a:off x="439986" y="2271127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10" name="Segnaposto testo 2"/>
          <p:cNvSpPr>
            <a:spLocks noGrp="1"/>
          </p:cNvSpPr>
          <p:nvPr>
            <p:ph type="body" sz="quarter" idx="14" hasCustomPrompt="1"/>
          </p:nvPr>
        </p:nvSpPr>
        <p:spPr>
          <a:xfrm>
            <a:off x="439986" y="2033169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</a:t>
            </a:r>
            <a:r>
              <a:rPr lang="it-IT" dirty="0"/>
              <a:t> </a:t>
            </a:r>
            <a:r>
              <a:rPr lang="it-IT" dirty="0" err="1"/>
              <a:t>Surname</a:t>
            </a:r>
            <a:endParaRPr lang="it-IT" dirty="0"/>
          </a:p>
        </p:txBody>
      </p:sp>
      <p:sp>
        <p:nvSpPr>
          <p:cNvPr id="12" name="Segnaposto testo 2"/>
          <p:cNvSpPr>
            <a:spLocks noGrp="1"/>
          </p:cNvSpPr>
          <p:nvPr>
            <p:ph type="body" sz="quarter" idx="15" hasCustomPrompt="1"/>
          </p:nvPr>
        </p:nvSpPr>
        <p:spPr>
          <a:xfrm>
            <a:off x="439986" y="2509085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T +39 06 1234.567</a:t>
            </a:r>
          </a:p>
        </p:txBody>
      </p:sp>
      <p:sp>
        <p:nvSpPr>
          <p:cNvPr id="13" name="Segnaposto testo 2"/>
          <p:cNvSpPr>
            <a:spLocks noGrp="1"/>
          </p:cNvSpPr>
          <p:nvPr>
            <p:ph type="body" sz="quarter" idx="23" hasCustomPrompt="1"/>
          </p:nvPr>
        </p:nvSpPr>
        <p:spPr>
          <a:xfrm>
            <a:off x="439986" y="2747043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M +39 000 1234.567</a:t>
            </a:r>
          </a:p>
        </p:txBody>
      </p:sp>
      <p:sp>
        <p:nvSpPr>
          <p:cNvPr id="14" name="Segnaposto testo 2"/>
          <p:cNvSpPr>
            <a:spLocks noGrp="1"/>
          </p:cNvSpPr>
          <p:nvPr>
            <p:ph type="body" sz="quarter" idx="24" hasCustomPrompt="1"/>
          </p:nvPr>
        </p:nvSpPr>
        <p:spPr>
          <a:xfrm>
            <a:off x="439986" y="2985001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name.surname@leonardo.com</a:t>
            </a:r>
            <a:endParaRPr lang="it-IT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5327DF6-9CD8-9071-CBEB-67BE29358A5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151102" y="2271127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4" name="Segnaposto testo 2">
            <a:extLst>
              <a:ext uri="{FF2B5EF4-FFF2-40B4-BE49-F238E27FC236}">
                <a16:creationId xmlns:a16="http://schemas.microsoft.com/office/drawing/2014/main" id="{1099C1BC-67D0-04BB-F1E0-5FD29BB659C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151102" y="2033169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</a:t>
            </a:r>
            <a:r>
              <a:rPr lang="it-IT" dirty="0"/>
              <a:t> </a:t>
            </a:r>
            <a:r>
              <a:rPr lang="it-IT" dirty="0" err="1"/>
              <a:t>Surname</a:t>
            </a:r>
            <a:endParaRPr lang="it-IT" dirty="0"/>
          </a:p>
        </p:txBody>
      </p:sp>
      <p:sp>
        <p:nvSpPr>
          <p:cNvPr id="5" name="Segnaposto testo 2">
            <a:extLst>
              <a:ext uri="{FF2B5EF4-FFF2-40B4-BE49-F238E27FC236}">
                <a16:creationId xmlns:a16="http://schemas.microsoft.com/office/drawing/2014/main" id="{7F7E7BCF-8568-1AF1-4D46-70CC009295C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151102" y="2509085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T +39 06 1234.567</a:t>
            </a:r>
          </a:p>
        </p:txBody>
      </p:sp>
      <p:sp>
        <p:nvSpPr>
          <p:cNvPr id="7" name="Segnaposto testo 2">
            <a:extLst>
              <a:ext uri="{FF2B5EF4-FFF2-40B4-BE49-F238E27FC236}">
                <a16:creationId xmlns:a16="http://schemas.microsoft.com/office/drawing/2014/main" id="{B87A91F9-F49D-C23B-ED83-A4868305246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151102" y="2747043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M +39 000 1234.567</a:t>
            </a:r>
          </a:p>
        </p:txBody>
      </p:sp>
      <p:sp>
        <p:nvSpPr>
          <p:cNvPr id="11" name="Segnaposto testo 2">
            <a:extLst>
              <a:ext uri="{FF2B5EF4-FFF2-40B4-BE49-F238E27FC236}">
                <a16:creationId xmlns:a16="http://schemas.microsoft.com/office/drawing/2014/main" id="{D52A94B6-4CE1-94D6-7ED8-B3F413E299A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151102" y="2985001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name.surname@leonardo.com</a:t>
            </a:r>
            <a:endParaRPr lang="it-IT" dirty="0"/>
          </a:p>
        </p:txBody>
      </p:sp>
      <p:sp>
        <p:nvSpPr>
          <p:cNvPr id="31" name="Segnaposto testo 2">
            <a:extLst>
              <a:ext uri="{FF2B5EF4-FFF2-40B4-BE49-F238E27FC236}">
                <a16:creationId xmlns:a16="http://schemas.microsoft.com/office/drawing/2014/main" id="{2289676F-B7BB-DE1D-A9F1-3F4D8A87196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62218" y="2271127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32" name="Segnaposto testo 2">
            <a:extLst>
              <a:ext uri="{FF2B5EF4-FFF2-40B4-BE49-F238E27FC236}">
                <a16:creationId xmlns:a16="http://schemas.microsoft.com/office/drawing/2014/main" id="{CE868155-4FD1-4F70-DC4C-5B87D3DD921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862218" y="2033169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</a:t>
            </a:r>
            <a:r>
              <a:rPr lang="it-IT" dirty="0"/>
              <a:t> </a:t>
            </a:r>
            <a:r>
              <a:rPr lang="it-IT" dirty="0" err="1"/>
              <a:t>Surname</a:t>
            </a:r>
            <a:endParaRPr lang="it-IT" dirty="0"/>
          </a:p>
        </p:txBody>
      </p:sp>
      <p:sp>
        <p:nvSpPr>
          <p:cNvPr id="33" name="Segnaposto testo 2">
            <a:extLst>
              <a:ext uri="{FF2B5EF4-FFF2-40B4-BE49-F238E27FC236}">
                <a16:creationId xmlns:a16="http://schemas.microsoft.com/office/drawing/2014/main" id="{B6980F7B-D79E-CC08-DA98-D83D303356D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862218" y="2509085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T +39 06 1234.567</a:t>
            </a:r>
          </a:p>
        </p:txBody>
      </p:sp>
      <p:sp>
        <p:nvSpPr>
          <p:cNvPr id="34" name="Segnaposto testo 2">
            <a:extLst>
              <a:ext uri="{FF2B5EF4-FFF2-40B4-BE49-F238E27FC236}">
                <a16:creationId xmlns:a16="http://schemas.microsoft.com/office/drawing/2014/main" id="{461EB1DC-471C-1AE4-6997-11BA887210A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862218" y="2747043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M +39 000 1234.567</a:t>
            </a:r>
          </a:p>
        </p:txBody>
      </p:sp>
      <p:sp>
        <p:nvSpPr>
          <p:cNvPr id="35" name="Segnaposto testo 2">
            <a:extLst>
              <a:ext uri="{FF2B5EF4-FFF2-40B4-BE49-F238E27FC236}">
                <a16:creationId xmlns:a16="http://schemas.microsoft.com/office/drawing/2014/main" id="{803140F4-64FF-5CAF-030A-ADE8C16E0ED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862218" y="2985001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name.surname@leonardo.com</a:t>
            </a:r>
            <a:endParaRPr lang="it-IT" dirty="0"/>
          </a:p>
        </p:txBody>
      </p:sp>
      <p:sp>
        <p:nvSpPr>
          <p:cNvPr id="36" name="Segnaposto testo 2">
            <a:extLst>
              <a:ext uri="{FF2B5EF4-FFF2-40B4-BE49-F238E27FC236}">
                <a16:creationId xmlns:a16="http://schemas.microsoft.com/office/drawing/2014/main" id="{DCB23F44-BF78-ACEE-5A60-F34FAE5490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573334" y="2271127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37" name="Segnaposto testo 2">
            <a:extLst>
              <a:ext uri="{FF2B5EF4-FFF2-40B4-BE49-F238E27FC236}">
                <a16:creationId xmlns:a16="http://schemas.microsoft.com/office/drawing/2014/main" id="{5623C996-93CD-1236-5DCC-5A76EB71D22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573334" y="2033169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</a:t>
            </a:r>
            <a:r>
              <a:rPr lang="it-IT" dirty="0"/>
              <a:t> </a:t>
            </a:r>
            <a:r>
              <a:rPr lang="it-IT" dirty="0" err="1"/>
              <a:t>Surname</a:t>
            </a:r>
            <a:endParaRPr lang="it-IT" dirty="0"/>
          </a:p>
        </p:txBody>
      </p:sp>
      <p:sp>
        <p:nvSpPr>
          <p:cNvPr id="38" name="Segnaposto testo 2">
            <a:extLst>
              <a:ext uri="{FF2B5EF4-FFF2-40B4-BE49-F238E27FC236}">
                <a16:creationId xmlns:a16="http://schemas.microsoft.com/office/drawing/2014/main" id="{5697240C-AFED-5AA2-42CF-C651EF0D274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573334" y="2509085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T +39 06 1234.567</a:t>
            </a:r>
          </a:p>
        </p:txBody>
      </p:sp>
      <p:sp>
        <p:nvSpPr>
          <p:cNvPr id="39" name="Segnaposto testo 2">
            <a:extLst>
              <a:ext uri="{FF2B5EF4-FFF2-40B4-BE49-F238E27FC236}">
                <a16:creationId xmlns:a16="http://schemas.microsoft.com/office/drawing/2014/main" id="{3CB2C5DB-3CB0-5660-A817-3C09BABAD4E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573334" y="2747043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M +39 000 1234.567</a:t>
            </a:r>
          </a:p>
        </p:txBody>
      </p:sp>
      <p:sp>
        <p:nvSpPr>
          <p:cNvPr id="40" name="Segnaposto testo 2">
            <a:extLst>
              <a:ext uri="{FF2B5EF4-FFF2-40B4-BE49-F238E27FC236}">
                <a16:creationId xmlns:a16="http://schemas.microsoft.com/office/drawing/2014/main" id="{E070C811-99D4-3FB3-0FDB-92464A0D709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573334" y="2985001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name.surname@leonardo.com</a:t>
            </a:r>
            <a:endParaRPr lang="it-IT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8F11B6D2-4467-7609-24B8-567768F1AA66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2763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1 column - 2 rows title with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egnaposto contenuto 2"/>
          <p:cNvSpPr>
            <a:spLocks noGrp="1"/>
          </p:cNvSpPr>
          <p:nvPr>
            <p:ph idx="1" hasCustomPrompt="1"/>
          </p:nvPr>
        </p:nvSpPr>
        <p:spPr>
          <a:xfrm>
            <a:off x="263525" y="1556792"/>
            <a:ext cx="11664950" cy="4608512"/>
          </a:xfrm>
          <a:prstGeom prst="rect">
            <a:avLst/>
          </a:prstGeom>
        </p:spPr>
        <p:txBody>
          <a:bodyPr lIns="0" tIns="0" rIns="0" bIns="0"/>
          <a:lstStyle>
            <a:lvl1pPr marL="265113" indent="-265113">
              <a:buClr>
                <a:srgbClr val="EA002A"/>
              </a:buClr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1pPr>
            <a:lvl2pPr marL="536575" indent="-273050">
              <a:buClr>
                <a:srgbClr val="5B6770"/>
              </a:buClr>
              <a:buFont typeface="Arial" panose="020B0604020202020204" pitchFamily="34" charset="0"/>
              <a:buChar char="-"/>
              <a:defRPr sz="1200">
                <a:solidFill>
                  <a:srgbClr val="5B6770"/>
                </a:solidFill>
                <a:latin typeface="Arial"/>
                <a:cs typeface="Arial"/>
              </a:defRPr>
            </a:lvl2pPr>
            <a:lvl3pPr marL="808038" indent="-271463"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3pPr>
            <a:lvl4pPr marL="1073150" indent="-265113">
              <a:defRPr sz="1400">
                <a:solidFill>
                  <a:srgbClr val="5B6770"/>
                </a:solidFill>
                <a:latin typeface="Arial"/>
                <a:cs typeface="Arial"/>
              </a:defRPr>
            </a:lvl4pPr>
            <a:lvl5pPr marL="1344613" indent="-271463">
              <a:defRPr sz="1400">
                <a:solidFill>
                  <a:srgbClr val="5B6770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7030F1A-9A2D-CA42-BF87-83938690B2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76672"/>
            <a:ext cx="11664950" cy="288032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</a:t>
            </a:r>
            <a:br>
              <a:rPr lang="en-GB" dirty="0"/>
            </a:br>
            <a:endParaRPr lang="en-GB" dirty="0"/>
          </a:p>
        </p:txBody>
      </p:sp>
      <p:sp>
        <p:nvSpPr>
          <p:cNvPr id="5" name="Segnaposto testo 3">
            <a:extLst>
              <a:ext uri="{FF2B5EF4-FFF2-40B4-BE49-F238E27FC236}">
                <a16:creationId xmlns:a16="http://schemas.microsoft.com/office/drawing/2014/main" id="{536036FB-C85E-664E-ACE3-22E67E7DC621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4265" y="1080000"/>
            <a:ext cx="11664209" cy="324000"/>
          </a:xfrm>
          <a:prstGeom prst="rect">
            <a:avLst/>
          </a:prstGeom>
        </p:spPr>
        <p:txBody>
          <a:bodyPr lIns="0" tIns="0" rIns="0" bIns="0" anchor="t"/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dirty="0"/>
              <a:t>Click to insert here your subtitle</a:t>
            </a:r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9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12227345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page with text and bulle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/>
          <p:cNvSpPr>
            <a:spLocks noGrp="1"/>
          </p:cNvSpPr>
          <p:nvPr>
            <p:ph type="body" idx="10"/>
          </p:nvPr>
        </p:nvSpPr>
        <p:spPr>
          <a:xfrm>
            <a:off x="358551" y="6135884"/>
            <a:ext cx="5386917" cy="354347"/>
          </a:xfrm>
          <a:prstGeom prst="rect">
            <a:avLst/>
          </a:prstGeom>
        </p:spPr>
        <p:txBody>
          <a:bodyPr lIns="0" tIns="60958" rIns="121917" bIns="0"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900" b="0">
                <a:solidFill>
                  <a:schemeClr val="tx1"/>
                </a:solidFill>
                <a:latin typeface="Arial"/>
                <a:cs typeface="Arial"/>
              </a:defRPr>
            </a:lvl1pPr>
            <a:lvl2pPr marL="457097" indent="0">
              <a:buNone/>
              <a:defRPr sz="2024" b="1"/>
            </a:lvl2pPr>
            <a:lvl3pPr marL="914195" indent="0">
              <a:buNone/>
              <a:defRPr sz="1800" b="1"/>
            </a:lvl3pPr>
            <a:lvl4pPr marL="1371291" indent="0">
              <a:buNone/>
              <a:defRPr sz="1575" b="1"/>
            </a:lvl4pPr>
            <a:lvl5pPr marL="1828388" indent="0">
              <a:buNone/>
              <a:defRPr sz="1575" b="1"/>
            </a:lvl5pPr>
            <a:lvl6pPr marL="2285486" indent="0">
              <a:buNone/>
              <a:defRPr sz="1575" b="1"/>
            </a:lvl6pPr>
            <a:lvl7pPr marL="2742583" indent="0">
              <a:buNone/>
              <a:defRPr sz="1575" b="1"/>
            </a:lvl7pPr>
            <a:lvl8pPr marL="3199680" indent="0">
              <a:buNone/>
              <a:defRPr sz="1575" b="1"/>
            </a:lvl8pPr>
            <a:lvl9pPr marL="3656777" indent="0">
              <a:buNone/>
              <a:defRPr sz="1575" b="1"/>
            </a:lvl9pPr>
          </a:lstStyle>
          <a:p>
            <a:pPr lvl="0"/>
            <a:r>
              <a:rPr lang="it-IT" dirty="0"/>
              <a:t>Click to </a:t>
            </a:r>
            <a:r>
              <a:rPr lang="it-IT" dirty="0" err="1"/>
              <a:t>edit</a:t>
            </a:r>
            <a:r>
              <a:rPr lang="it-IT" dirty="0"/>
              <a:t> Master text </a:t>
            </a:r>
            <a:r>
              <a:rPr lang="it-IT" dirty="0" err="1"/>
              <a:t>styles</a:t>
            </a:r>
            <a:endParaRPr lang="it-IT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5998465" y="6132149"/>
            <a:ext cx="5378123" cy="354347"/>
          </a:xfrm>
          <a:prstGeom prst="rect">
            <a:avLst/>
          </a:prstGeom>
        </p:spPr>
        <p:txBody>
          <a:bodyPr lIns="0" tIns="60958" rIns="121917" bIns="0" anchor="b">
            <a:normAutofit/>
          </a:bodyPr>
          <a:lstStyle>
            <a:lvl1pPr marL="0" marR="0" indent="0" algn="r" defTabSz="457097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9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097" indent="0">
              <a:buNone/>
              <a:defRPr sz="2024" b="1"/>
            </a:lvl2pPr>
            <a:lvl3pPr marL="914195" indent="0">
              <a:buNone/>
              <a:defRPr sz="1800" b="1"/>
            </a:lvl3pPr>
            <a:lvl4pPr marL="1371291" indent="0">
              <a:buNone/>
              <a:defRPr sz="1575" b="1"/>
            </a:lvl4pPr>
            <a:lvl5pPr marL="1828388" indent="0">
              <a:buNone/>
              <a:defRPr sz="1575" b="1"/>
            </a:lvl5pPr>
            <a:lvl6pPr marL="2285486" indent="0">
              <a:buNone/>
              <a:defRPr sz="1575" b="1"/>
            </a:lvl6pPr>
            <a:lvl7pPr marL="2742583" indent="0">
              <a:buNone/>
              <a:defRPr sz="1575" b="1"/>
            </a:lvl7pPr>
            <a:lvl8pPr marL="3199680" indent="0">
              <a:buNone/>
              <a:defRPr sz="1575" b="1"/>
            </a:lvl8pPr>
            <a:lvl9pPr marL="3656777" indent="0">
              <a:buNone/>
              <a:defRPr sz="1575" b="1"/>
            </a:lvl9pPr>
          </a:lstStyle>
          <a:p>
            <a:pPr marL="0" marR="0" lvl="0" indent="0" algn="r" defTabSz="457097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it-IT" dirty="0"/>
              <a:t>Click to insert classification details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61408" y="764527"/>
            <a:ext cx="11016661" cy="503939"/>
          </a:xfrm>
          <a:prstGeom prst="rect">
            <a:avLst/>
          </a:prstGeom>
        </p:spPr>
        <p:txBody>
          <a:bodyPr/>
          <a:lstStyle>
            <a:lvl1pPr algn="l">
              <a:defRPr sz="1800" b="1" i="0">
                <a:solidFill>
                  <a:srgbClr val="5B6770"/>
                </a:solidFill>
                <a:latin typeface="Arial"/>
                <a:cs typeface="Arial"/>
              </a:defRPr>
            </a:lvl1pPr>
          </a:lstStyle>
          <a:p>
            <a:r>
              <a:rPr lang="it-IT" dirty="0"/>
              <a:t>Click to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  <a:endParaRPr lang="en-US" dirty="0"/>
          </a:p>
        </p:txBody>
      </p:sp>
      <p:sp>
        <p:nvSpPr>
          <p:cNvPr id="11" name="Segnaposto contenuto 2"/>
          <p:cNvSpPr>
            <a:spLocks noGrp="1"/>
          </p:cNvSpPr>
          <p:nvPr>
            <p:ph idx="1"/>
          </p:nvPr>
        </p:nvSpPr>
        <p:spPr>
          <a:xfrm>
            <a:off x="361408" y="1415254"/>
            <a:ext cx="11016661" cy="4678917"/>
          </a:xfrm>
          <a:prstGeom prst="rect">
            <a:avLst/>
          </a:prstGeom>
        </p:spPr>
        <p:txBody>
          <a:bodyPr/>
          <a:lstStyle>
            <a:lvl1pPr marL="198795" indent="-198795">
              <a:buClr>
                <a:srgbClr val="EA002A"/>
              </a:buClr>
              <a:buFont typeface="Arial" panose="020B0604020202020204" pitchFamily="34" charset="0"/>
              <a:buChar char="•"/>
              <a:defRPr sz="1050">
                <a:solidFill>
                  <a:srgbClr val="5B6770"/>
                </a:solidFill>
                <a:latin typeface="Arial"/>
                <a:cs typeface="Arial"/>
              </a:defRPr>
            </a:lvl1pPr>
            <a:lvl2pPr marL="402351" indent="-204746">
              <a:buClr>
                <a:srgbClr val="5B6770"/>
              </a:buClr>
              <a:buFont typeface="Arial" panose="020B0604020202020204" pitchFamily="34" charset="0"/>
              <a:buChar char="-"/>
              <a:defRPr sz="1050">
                <a:solidFill>
                  <a:srgbClr val="5B6770"/>
                </a:solidFill>
                <a:latin typeface="Arial"/>
                <a:cs typeface="Arial"/>
              </a:defRPr>
            </a:lvl2pPr>
            <a:lvl3pPr marL="605907" indent="-203557">
              <a:buFont typeface="Arial" panose="020B0604020202020204" pitchFamily="34" charset="0"/>
              <a:buChar char="•"/>
              <a:defRPr sz="1050">
                <a:solidFill>
                  <a:srgbClr val="5B6770"/>
                </a:solidFill>
                <a:latin typeface="Arial"/>
                <a:cs typeface="Arial"/>
              </a:defRPr>
            </a:lvl3pPr>
            <a:lvl4pPr marL="804701" indent="-198795">
              <a:defRPr sz="1050">
                <a:solidFill>
                  <a:srgbClr val="5B6770"/>
                </a:solidFill>
                <a:latin typeface="Arial"/>
                <a:cs typeface="Arial"/>
              </a:defRPr>
            </a:lvl4pPr>
            <a:lvl5pPr marL="1008258" indent="-203557">
              <a:defRPr sz="1050">
                <a:solidFill>
                  <a:srgbClr val="5B6770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>
          <a:xfrm>
            <a:off x="361408" y="226244"/>
            <a:ext cx="11016661" cy="185820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0" indent="0">
              <a:buNone/>
              <a:defRPr lang="en-US" sz="675" b="0" smtClean="0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3299" smtClean="0">
                <a:latin typeface="Calibri" pitchFamily="34" charset="0"/>
              </a:defRPr>
            </a:lvl2pPr>
            <a:lvl3pPr>
              <a:defRPr lang="en-US" sz="3299" smtClean="0">
                <a:latin typeface="Calibri" pitchFamily="34" charset="0"/>
              </a:defRPr>
            </a:lvl3pPr>
            <a:lvl4pPr>
              <a:defRPr lang="en-US" sz="3299" smtClean="0">
                <a:latin typeface="Calibri" pitchFamily="34" charset="0"/>
              </a:defRPr>
            </a:lvl4pPr>
            <a:lvl5pPr>
              <a:defRPr lang="it-IT" sz="3299">
                <a:latin typeface="Calibri" pitchFamily="34" charset="0"/>
              </a:defRPr>
            </a:lvl5pPr>
          </a:lstStyle>
          <a:p>
            <a:pPr lvl="0"/>
            <a:r>
              <a:rPr lang="it-IT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345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page with 6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/>
          <p:cNvSpPr>
            <a:spLocks noGrp="1"/>
          </p:cNvSpPr>
          <p:nvPr>
            <p:ph type="body" idx="10"/>
          </p:nvPr>
        </p:nvSpPr>
        <p:spPr>
          <a:xfrm>
            <a:off x="431372" y="6169041"/>
            <a:ext cx="5386917" cy="354347"/>
          </a:xfrm>
          <a:prstGeom prst="rect">
            <a:avLst/>
          </a:prstGeom>
        </p:spPr>
        <p:txBody>
          <a:bodyPr lIns="0" tIns="60958" rIns="121917" bIns="0"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9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097" indent="0">
              <a:buNone/>
              <a:defRPr sz="2024" b="1"/>
            </a:lvl2pPr>
            <a:lvl3pPr marL="914195" indent="0">
              <a:buNone/>
              <a:defRPr sz="1800" b="1"/>
            </a:lvl3pPr>
            <a:lvl4pPr marL="1371291" indent="0">
              <a:buNone/>
              <a:defRPr sz="1575" b="1"/>
            </a:lvl4pPr>
            <a:lvl5pPr marL="1828388" indent="0">
              <a:buNone/>
              <a:defRPr sz="1575" b="1"/>
            </a:lvl5pPr>
            <a:lvl6pPr marL="2285486" indent="0">
              <a:buNone/>
              <a:defRPr sz="1575" b="1"/>
            </a:lvl6pPr>
            <a:lvl7pPr marL="2742583" indent="0">
              <a:buNone/>
              <a:defRPr sz="1575" b="1"/>
            </a:lvl7pPr>
            <a:lvl8pPr marL="3199680" indent="0">
              <a:buNone/>
              <a:defRPr sz="1575" b="1"/>
            </a:lvl8pPr>
            <a:lvl9pPr marL="3656777" indent="0">
              <a:buNone/>
              <a:defRPr sz="1575" b="1"/>
            </a:lvl9pPr>
          </a:lstStyle>
          <a:p>
            <a:pPr lvl="0"/>
            <a:r>
              <a:rPr lang="it-IT" dirty="0"/>
              <a:t>Click to </a:t>
            </a:r>
            <a:r>
              <a:rPr lang="it-IT" dirty="0" err="1"/>
              <a:t>edit</a:t>
            </a:r>
            <a:r>
              <a:rPr lang="it-IT" dirty="0"/>
              <a:t> Master text </a:t>
            </a:r>
            <a:r>
              <a:rPr lang="it-IT" dirty="0" err="1"/>
              <a:t>styles</a:t>
            </a:r>
            <a:endParaRPr lang="it-IT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5998465" y="6132149"/>
            <a:ext cx="5378123" cy="354347"/>
          </a:xfrm>
          <a:prstGeom prst="rect">
            <a:avLst/>
          </a:prstGeom>
        </p:spPr>
        <p:txBody>
          <a:bodyPr lIns="0" tIns="60958" rIns="121917" bIns="0" anchor="b">
            <a:normAutofit/>
          </a:bodyPr>
          <a:lstStyle>
            <a:lvl1pPr marL="0" marR="0" indent="0" algn="r" defTabSz="457097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9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097" indent="0">
              <a:buNone/>
              <a:defRPr sz="2024" b="1"/>
            </a:lvl2pPr>
            <a:lvl3pPr marL="914195" indent="0">
              <a:buNone/>
              <a:defRPr sz="1800" b="1"/>
            </a:lvl3pPr>
            <a:lvl4pPr marL="1371291" indent="0">
              <a:buNone/>
              <a:defRPr sz="1575" b="1"/>
            </a:lvl4pPr>
            <a:lvl5pPr marL="1828388" indent="0">
              <a:buNone/>
              <a:defRPr sz="1575" b="1"/>
            </a:lvl5pPr>
            <a:lvl6pPr marL="2285486" indent="0">
              <a:buNone/>
              <a:defRPr sz="1575" b="1"/>
            </a:lvl6pPr>
            <a:lvl7pPr marL="2742583" indent="0">
              <a:buNone/>
              <a:defRPr sz="1575" b="1"/>
            </a:lvl7pPr>
            <a:lvl8pPr marL="3199680" indent="0">
              <a:buNone/>
              <a:defRPr sz="1575" b="1"/>
            </a:lvl8pPr>
            <a:lvl9pPr marL="3656777" indent="0">
              <a:buNone/>
              <a:defRPr sz="1575" b="1"/>
            </a:lvl9pPr>
          </a:lstStyle>
          <a:p>
            <a:pPr marL="0" marR="0" lvl="0" indent="0" algn="r" defTabSz="457097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it-IT" dirty="0"/>
              <a:t>Click to insert classification details</a:t>
            </a:r>
          </a:p>
        </p:txBody>
      </p:sp>
      <p:sp>
        <p:nvSpPr>
          <p:cNvPr id="12" name="Segnaposto immagine 2"/>
          <p:cNvSpPr>
            <a:spLocks noGrp="1"/>
          </p:cNvSpPr>
          <p:nvPr>
            <p:ph type="pic" idx="1"/>
          </p:nvPr>
        </p:nvSpPr>
        <p:spPr>
          <a:xfrm>
            <a:off x="719405" y="1772818"/>
            <a:ext cx="3264364" cy="2088232"/>
          </a:xfrm>
          <a:prstGeom prst="rect">
            <a:avLst/>
          </a:prstGeom>
        </p:spPr>
        <p:txBody>
          <a:bodyPr lIns="121917" tIns="60958" rIns="121917" bIns="60958" rtlCol="0">
            <a:normAutofit/>
          </a:bodyPr>
          <a:lstStyle>
            <a:lvl1pPr marL="0" indent="0">
              <a:buNone/>
              <a:defRPr sz="9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455" indent="0">
              <a:buNone/>
              <a:defRPr sz="2099"/>
            </a:lvl2pPr>
            <a:lvl3pPr marL="684902" indent="0">
              <a:buNone/>
              <a:defRPr sz="1800"/>
            </a:lvl3pPr>
            <a:lvl4pPr marL="1027353" indent="0">
              <a:buNone/>
              <a:defRPr sz="1500"/>
            </a:lvl4pPr>
            <a:lvl5pPr marL="1369805" indent="0">
              <a:buNone/>
              <a:defRPr sz="1500"/>
            </a:lvl5pPr>
            <a:lvl6pPr marL="1712257" indent="0">
              <a:buNone/>
              <a:defRPr sz="1500"/>
            </a:lvl6pPr>
            <a:lvl7pPr marL="2054708" indent="0">
              <a:buNone/>
              <a:defRPr sz="1500"/>
            </a:lvl7pPr>
            <a:lvl8pPr marL="2397159" indent="0">
              <a:buNone/>
              <a:defRPr sz="1500"/>
            </a:lvl8pPr>
            <a:lvl9pPr marL="2739609" indent="0">
              <a:buNone/>
              <a:defRPr sz="1500"/>
            </a:lvl9pPr>
          </a:lstStyle>
          <a:p>
            <a:pPr lvl="0"/>
            <a:r>
              <a:rPr lang="en-US" noProof="0" dirty="0"/>
              <a:t>Click icon to add picture</a:t>
            </a:r>
            <a:endParaRPr lang="it-IT" noProof="0" dirty="0"/>
          </a:p>
        </p:txBody>
      </p:sp>
      <p:sp>
        <p:nvSpPr>
          <p:cNvPr id="13" name="Segnaposto immagine 2"/>
          <p:cNvSpPr>
            <a:spLocks noGrp="1"/>
          </p:cNvSpPr>
          <p:nvPr>
            <p:ph type="pic" idx="19"/>
          </p:nvPr>
        </p:nvSpPr>
        <p:spPr>
          <a:xfrm>
            <a:off x="719405" y="4002284"/>
            <a:ext cx="3264364" cy="2088232"/>
          </a:xfrm>
          <a:prstGeom prst="rect">
            <a:avLst/>
          </a:prstGeom>
        </p:spPr>
        <p:txBody>
          <a:bodyPr lIns="121917" tIns="60958" rIns="121917" bIns="60958" rtlCol="0">
            <a:normAutofit/>
          </a:bodyPr>
          <a:lstStyle>
            <a:lvl1pPr marL="0" indent="0">
              <a:buNone/>
              <a:defRPr sz="9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455" indent="0">
              <a:buNone/>
              <a:defRPr sz="2099"/>
            </a:lvl2pPr>
            <a:lvl3pPr marL="684902" indent="0">
              <a:buNone/>
              <a:defRPr sz="1800"/>
            </a:lvl3pPr>
            <a:lvl4pPr marL="1027353" indent="0">
              <a:buNone/>
              <a:defRPr sz="1500"/>
            </a:lvl4pPr>
            <a:lvl5pPr marL="1369805" indent="0">
              <a:buNone/>
              <a:defRPr sz="1500"/>
            </a:lvl5pPr>
            <a:lvl6pPr marL="1712257" indent="0">
              <a:buNone/>
              <a:defRPr sz="1500"/>
            </a:lvl6pPr>
            <a:lvl7pPr marL="2054708" indent="0">
              <a:buNone/>
              <a:defRPr sz="1500"/>
            </a:lvl7pPr>
            <a:lvl8pPr marL="2397159" indent="0">
              <a:buNone/>
              <a:defRPr sz="1500"/>
            </a:lvl8pPr>
            <a:lvl9pPr marL="2739609" indent="0">
              <a:buNone/>
              <a:defRPr sz="1500"/>
            </a:lvl9pPr>
          </a:lstStyle>
          <a:p>
            <a:pPr lvl="0"/>
            <a:r>
              <a:rPr lang="en-US" noProof="0" dirty="0"/>
              <a:t>Click icon to add picture</a:t>
            </a:r>
            <a:endParaRPr lang="it-IT" noProof="0" dirty="0"/>
          </a:p>
        </p:txBody>
      </p:sp>
      <p:sp>
        <p:nvSpPr>
          <p:cNvPr id="14" name="Segnaposto immagine 2"/>
          <p:cNvSpPr>
            <a:spLocks noGrp="1"/>
          </p:cNvSpPr>
          <p:nvPr>
            <p:ph type="pic" idx="20"/>
          </p:nvPr>
        </p:nvSpPr>
        <p:spPr>
          <a:xfrm>
            <a:off x="4271797" y="1772818"/>
            <a:ext cx="3264363" cy="2088232"/>
          </a:xfrm>
          <a:prstGeom prst="rect">
            <a:avLst/>
          </a:prstGeom>
        </p:spPr>
        <p:txBody>
          <a:bodyPr lIns="121917" tIns="60958" rIns="121917" bIns="60958" rtlCol="0">
            <a:normAutofit/>
          </a:bodyPr>
          <a:lstStyle>
            <a:lvl1pPr marL="0" indent="0">
              <a:buNone/>
              <a:defRPr sz="9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455" indent="0">
              <a:buNone/>
              <a:defRPr sz="2099"/>
            </a:lvl2pPr>
            <a:lvl3pPr marL="684902" indent="0">
              <a:buNone/>
              <a:defRPr sz="1800"/>
            </a:lvl3pPr>
            <a:lvl4pPr marL="1027353" indent="0">
              <a:buNone/>
              <a:defRPr sz="1500"/>
            </a:lvl4pPr>
            <a:lvl5pPr marL="1369805" indent="0">
              <a:buNone/>
              <a:defRPr sz="1500"/>
            </a:lvl5pPr>
            <a:lvl6pPr marL="1712257" indent="0">
              <a:buNone/>
              <a:defRPr sz="1500"/>
            </a:lvl6pPr>
            <a:lvl7pPr marL="2054708" indent="0">
              <a:buNone/>
              <a:defRPr sz="1500"/>
            </a:lvl7pPr>
            <a:lvl8pPr marL="2397159" indent="0">
              <a:buNone/>
              <a:defRPr sz="1500"/>
            </a:lvl8pPr>
            <a:lvl9pPr marL="2739609" indent="0">
              <a:buNone/>
              <a:defRPr sz="1500"/>
            </a:lvl9pPr>
          </a:lstStyle>
          <a:p>
            <a:pPr lvl="0"/>
            <a:r>
              <a:rPr lang="en-US" noProof="0" dirty="0"/>
              <a:t>Click icon to add picture</a:t>
            </a:r>
            <a:endParaRPr lang="it-IT" noProof="0" dirty="0"/>
          </a:p>
        </p:txBody>
      </p:sp>
      <p:sp>
        <p:nvSpPr>
          <p:cNvPr id="15" name="Segnaposto immagine 2"/>
          <p:cNvSpPr>
            <a:spLocks noGrp="1"/>
          </p:cNvSpPr>
          <p:nvPr>
            <p:ph type="pic" idx="21"/>
          </p:nvPr>
        </p:nvSpPr>
        <p:spPr>
          <a:xfrm>
            <a:off x="4271797" y="4002284"/>
            <a:ext cx="3264363" cy="2088232"/>
          </a:xfrm>
          <a:prstGeom prst="rect">
            <a:avLst/>
          </a:prstGeom>
        </p:spPr>
        <p:txBody>
          <a:bodyPr lIns="121917" tIns="60958" rIns="121917" bIns="60958" rtlCol="0">
            <a:normAutofit/>
          </a:bodyPr>
          <a:lstStyle>
            <a:lvl1pPr marL="0" indent="0">
              <a:buNone/>
              <a:defRPr sz="9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455" indent="0">
              <a:buNone/>
              <a:defRPr sz="2099"/>
            </a:lvl2pPr>
            <a:lvl3pPr marL="684902" indent="0">
              <a:buNone/>
              <a:defRPr sz="1800"/>
            </a:lvl3pPr>
            <a:lvl4pPr marL="1027353" indent="0">
              <a:buNone/>
              <a:defRPr sz="1500"/>
            </a:lvl4pPr>
            <a:lvl5pPr marL="1369805" indent="0">
              <a:buNone/>
              <a:defRPr sz="1500"/>
            </a:lvl5pPr>
            <a:lvl6pPr marL="1712257" indent="0">
              <a:buNone/>
              <a:defRPr sz="1500"/>
            </a:lvl6pPr>
            <a:lvl7pPr marL="2054708" indent="0">
              <a:buNone/>
              <a:defRPr sz="1500"/>
            </a:lvl7pPr>
            <a:lvl8pPr marL="2397159" indent="0">
              <a:buNone/>
              <a:defRPr sz="1500"/>
            </a:lvl8pPr>
            <a:lvl9pPr marL="2739609" indent="0">
              <a:buNone/>
              <a:defRPr sz="1500"/>
            </a:lvl9pPr>
          </a:lstStyle>
          <a:p>
            <a:pPr lvl="0"/>
            <a:r>
              <a:rPr lang="en-US" noProof="0" dirty="0"/>
              <a:t>Click icon to add picture</a:t>
            </a:r>
            <a:endParaRPr lang="it-IT" noProof="0" dirty="0"/>
          </a:p>
        </p:txBody>
      </p:sp>
      <p:sp>
        <p:nvSpPr>
          <p:cNvPr id="16" name="Segnaposto immagine 2"/>
          <p:cNvSpPr>
            <a:spLocks noGrp="1"/>
          </p:cNvSpPr>
          <p:nvPr>
            <p:ph type="pic" idx="22"/>
          </p:nvPr>
        </p:nvSpPr>
        <p:spPr>
          <a:xfrm>
            <a:off x="7824195" y="1772818"/>
            <a:ext cx="3286407" cy="2088232"/>
          </a:xfrm>
          <a:prstGeom prst="rect">
            <a:avLst/>
          </a:prstGeom>
        </p:spPr>
        <p:txBody>
          <a:bodyPr lIns="121917" tIns="60958" rIns="121917" bIns="60958" rtlCol="0">
            <a:normAutofit/>
          </a:bodyPr>
          <a:lstStyle>
            <a:lvl1pPr marL="0" indent="0">
              <a:buNone/>
              <a:defRPr sz="9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455" indent="0">
              <a:buNone/>
              <a:defRPr sz="2099"/>
            </a:lvl2pPr>
            <a:lvl3pPr marL="684902" indent="0">
              <a:buNone/>
              <a:defRPr sz="1800"/>
            </a:lvl3pPr>
            <a:lvl4pPr marL="1027353" indent="0">
              <a:buNone/>
              <a:defRPr sz="1500"/>
            </a:lvl4pPr>
            <a:lvl5pPr marL="1369805" indent="0">
              <a:buNone/>
              <a:defRPr sz="1500"/>
            </a:lvl5pPr>
            <a:lvl6pPr marL="1712257" indent="0">
              <a:buNone/>
              <a:defRPr sz="1500"/>
            </a:lvl6pPr>
            <a:lvl7pPr marL="2054708" indent="0">
              <a:buNone/>
              <a:defRPr sz="1500"/>
            </a:lvl7pPr>
            <a:lvl8pPr marL="2397159" indent="0">
              <a:buNone/>
              <a:defRPr sz="1500"/>
            </a:lvl8pPr>
            <a:lvl9pPr marL="2739609" indent="0">
              <a:buNone/>
              <a:defRPr sz="1500"/>
            </a:lvl9pPr>
          </a:lstStyle>
          <a:p>
            <a:pPr lvl="0"/>
            <a:r>
              <a:rPr lang="en-US" noProof="0" dirty="0"/>
              <a:t>Click icon to add picture</a:t>
            </a:r>
            <a:endParaRPr lang="it-IT" noProof="0" dirty="0"/>
          </a:p>
        </p:txBody>
      </p:sp>
      <p:sp>
        <p:nvSpPr>
          <p:cNvPr id="23" name="Segnaposto immagine 2"/>
          <p:cNvSpPr>
            <a:spLocks noGrp="1"/>
          </p:cNvSpPr>
          <p:nvPr>
            <p:ph type="pic" idx="23"/>
          </p:nvPr>
        </p:nvSpPr>
        <p:spPr>
          <a:xfrm>
            <a:off x="7824195" y="4002284"/>
            <a:ext cx="3286407" cy="2088232"/>
          </a:xfrm>
          <a:prstGeom prst="rect">
            <a:avLst/>
          </a:prstGeom>
        </p:spPr>
        <p:txBody>
          <a:bodyPr lIns="121917" tIns="60958" rIns="121917" bIns="60958" rtlCol="0">
            <a:normAutofit/>
          </a:bodyPr>
          <a:lstStyle>
            <a:lvl1pPr marL="0" indent="0">
              <a:buNone/>
              <a:defRPr sz="9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455" indent="0">
              <a:buNone/>
              <a:defRPr sz="2099"/>
            </a:lvl2pPr>
            <a:lvl3pPr marL="684902" indent="0">
              <a:buNone/>
              <a:defRPr sz="1800"/>
            </a:lvl3pPr>
            <a:lvl4pPr marL="1027353" indent="0">
              <a:buNone/>
              <a:defRPr sz="1500"/>
            </a:lvl4pPr>
            <a:lvl5pPr marL="1369805" indent="0">
              <a:buNone/>
              <a:defRPr sz="1500"/>
            </a:lvl5pPr>
            <a:lvl6pPr marL="1712257" indent="0">
              <a:buNone/>
              <a:defRPr sz="1500"/>
            </a:lvl6pPr>
            <a:lvl7pPr marL="2054708" indent="0">
              <a:buNone/>
              <a:defRPr sz="1500"/>
            </a:lvl7pPr>
            <a:lvl8pPr marL="2397159" indent="0">
              <a:buNone/>
              <a:defRPr sz="1500"/>
            </a:lvl8pPr>
            <a:lvl9pPr marL="2739609" indent="0">
              <a:buNone/>
              <a:defRPr sz="1500"/>
            </a:lvl9pPr>
          </a:lstStyle>
          <a:p>
            <a:pPr lvl="0"/>
            <a:r>
              <a:rPr lang="en-US" noProof="0" dirty="0"/>
              <a:t>Click icon to add picture</a:t>
            </a:r>
            <a:endParaRPr lang="it-IT" noProof="0" dirty="0"/>
          </a:p>
        </p:txBody>
      </p:sp>
      <p:sp>
        <p:nvSpPr>
          <p:cNvPr id="24" name="Text Placeholder 12"/>
          <p:cNvSpPr>
            <a:spLocks noGrp="1"/>
          </p:cNvSpPr>
          <p:nvPr>
            <p:ph type="body" sz="quarter" idx="14"/>
          </p:nvPr>
        </p:nvSpPr>
        <p:spPr>
          <a:xfrm>
            <a:off x="719402" y="1279648"/>
            <a:ext cx="10391199" cy="341243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917" tIns="60958" rIns="121917" bIns="60958">
            <a:spAutoFit/>
          </a:bodyPr>
          <a:lstStyle>
            <a:lvl1pPr marL="0" indent="0">
              <a:buNone/>
              <a:defRPr lang="en-US" sz="1575" b="1" smtClean="0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3299" smtClean="0">
                <a:latin typeface="Calibri" pitchFamily="34" charset="0"/>
              </a:defRPr>
            </a:lvl2pPr>
            <a:lvl3pPr>
              <a:defRPr lang="en-US" sz="3299" smtClean="0">
                <a:latin typeface="Calibri" pitchFamily="34" charset="0"/>
              </a:defRPr>
            </a:lvl3pPr>
            <a:lvl4pPr>
              <a:defRPr lang="en-US" sz="3299" smtClean="0">
                <a:latin typeface="Calibri" pitchFamily="34" charset="0"/>
              </a:defRPr>
            </a:lvl4pPr>
            <a:lvl5pPr>
              <a:defRPr lang="it-IT" sz="3299">
                <a:latin typeface="Calibri" pitchFamily="34" charset="0"/>
              </a:defRPr>
            </a:lvl5pPr>
          </a:lstStyle>
          <a:p>
            <a:pPr lvl="0"/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text </a:t>
            </a:r>
            <a:r>
              <a:rPr lang="it-IT" dirty="0" err="1"/>
              <a:t>styles</a:t>
            </a:r>
            <a:endParaRPr lang="it-IT" dirty="0"/>
          </a:p>
        </p:txBody>
      </p:sp>
      <p:sp>
        <p:nvSpPr>
          <p:cNvPr id="25" name="Title 1"/>
          <p:cNvSpPr>
            <a:spLocks noGrp="1"/>
          </p:cNvSpPr>
          <p:nvPr>
            <p:ph type="title"/>
          </p:nvPr>
        </p:nvSpPr>
        <p:spPr>
          <a:xfrm>
            <a:off x="719402" y="764705"/>
            <a:ext cx="10391199" cy="504056"/>
          </a:xfrm>
          <a:prstGeom prst="rect">
            <a:avLst/>
          </a:prstGeom>
        </p:spPr>
        <p:txBody>
          <a:bodyPr lIns="121917" tIns="60958" rIns="121917" bIns="60958"/>
          <a:lstStyle>
            <a:lvl1pPr algn="l">
              <a:defRPr sz="2024" b="1" i="0">
                <a:solidFill>
                  <a:srgbClr val="5B6770"/>
                </a:solidFill>
                <a:latin typeface="Arial"/>
                <a:cs typeface="Arial"/>
              </a:defRPr>
            </a:lvl1pPr>
          </a:lstStyle>
          <a:p>
            <a:r>
              <a:rPr lang="it-IT" dirty="0"/>
              <a:t>Click to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  <a:endParaRPr lang="en-US" dirty="0"/>
          </a:p>
        </p:txBody>
      </p:sp>
      <p:sp>
        <p:nvSpPr>
          <p:cNvPr id="26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719403" y="226299"/>
            <a:ext cx="10391196" cy="237369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917" tIns="60958" rIns="121917" bIns="60958">
            <a:spAutoFit/>
          </a:bodyPr>
          <a:lstStyle>
            <a:lvl1pPr marL="0" indent="0">
              <a:buNone/>
              <a:defRPr lang="en-US" sz="825" b="0" smtClean="0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3299" smtClean="0">
                <a:latin typeface="Calibri" pitchFamily="34" charset="0"/>
              </a:defRPr>
            </a:lvl2pPr>
            <a:lvl3pPr>
              <a:defRPr lang="en-US" sz="3299" smtClean="0">
                <a:latin typeface="Calibri" pitchFamily="34" charset="0"/>
              </a:defRPr>
            </a:lvl3pPr>
            <a:lvl4pPr>
              <a:defRPr lang="en-US" sz="3299" smtClean="0">
                <a:latin typeface="Calibri" pitchFamily="34" charset="0"/>
              </a:defRPr>
            </a:lvl4pPr>
            <a:lvl5pPr>
              <a:defRPr lang="it-IT" sz="3299">
                <a:latin typeface="Calibri" pitchFamily="34" charset="0"/>
              </a:defRPr>
            </a:lvl5pPr>
          </a:lstStyle>
          <a:p>
            <a:pPr lvl="0"/>
            <a:r>
              <a:rPr lang="it-IT" dirty="0"/>
              <a:t>Click to </a:t>
            </a:r>
            <a:r>
              <a:rPr lang="it-IT" dirty="0" err="1"/>
              <a:t>edit</a:t>
            </a:r>
            <a:r>
              <a:rPr lang="it-IT" dirty="0"/>
              <a:t> Master text </a:t>
            </a:r>
            <a:r>
              <a:rPr lang="it-IT" dirty="0" err="1"/>
              <a:t>styles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6729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D7E31839-9F43-5BE0-E990-ADA7877E190E}"/>
              </a:ext>
            </a:extLst>
          </p:cNvPr>
          <p:cNvSpPr>
            <a:spLocks noGrp="1"/>
          </p:cNvSpPr>
          <p:nvPr>
            <p:ph type="pic" idx="20" hasCustomPrompt="1"/>
          </p:nvPr>
        </p:nvSpPr>
        <p:spPr>
          <a:xfrm>
            <a:off x="-1" y="0"/>
            <a:ext cx="12243881" cy="6865565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09" indent="0">
              <a:buNone/>
              <a:defRPr sz="2800"/>
            </a:lvl2pPr>
            <a:lvl3pPr marL="913409" indent="0">
              <a:buNone/>
              <a:defRPr sz="2400"/>
            </a:lvl3pPr>
            <a:lvl4pPr marL="1370112" indent="0">
              <a:buNone/>
              <a:defRPr sz="2000"/>
            </a:lvl4pPr>
            <a:lvl5pPr marL="1826817" indent="0">
              <a:buNone/>
              <a:defRPr sz="2000"/>
            </a:lvl5pPr>
            <a:lvl6pPr marL="2283522" indent="0">
              <a:buNone/>
              <a:defRPr sz="2000"/>
            </a:lvl6pPr>
            <a:lvl7pPr marL="2740226" indent="0">
              <a:buNone/>
              <a:defRPr sz="2000"/>
            </a:lvl7pPr>
            <a:lvl8pPr marL="3196931" indent="0">
              <a:buNone/>
              <a:defRPr sz="2000"/>
            </a:lvl8pPr>
            <a:lvl9pPr marL="3653635" indent="0">
              <a:buNone/>
              <a:defRPr sz="2000"/>
            </a:lvl9pPr>
          </a:lstStyle>
          <a:p>
            <a:pPr lvl="0"/>
            <a:r>
              <a:rPr lang="en-US" noProof="0" dirty="0"/>
              <a:t>Click below icon to add full slide picture</a:t>
            </a:r>
            <a:endParaRPr lang="it-IT" noProof="0" dirty="0"/>
          </a:p>
        </p:txBody>
      </p:sp>
      <p:sp>
        <p:nvSpPr>
          <p:cNvPr id="4" name="Segnaposto testo 14">
            <a:extLst>
              <a:ext uri="{FF2B5EF4-FFF2-40B4-BE49-F238E27FC236}">
                <a16:creationId xmlns:a16="http://schemas.microsoft.com/office/drawing/2014/main" id="{CE586C8F-2723-242F-79D1-A2F7341A63D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9635" y="1006876"/>
            <a:ext cx="10293341" cy="588989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ts val="2933"/>
              </a:lnSpc>
              <a:spcBef>
                <a:spcPts val="0"/>
              </a:spcBef>
              <a:buNone/>
              <a:defRPr sz="2933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it-IT" dirty="0"/>
              <a:t>Image title here.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502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61234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testo 2"/>
          <p:cNvSpPr>
            <a:spLocks noGrp="1"/>
          </p:cNvSpPr>
          <p:nvPr>
            <p:ph type="body" sz="quarter" idx="11" hasCustomPrompt="1"/>
          </p:nvPr>
        </p:nvSpPr>
        <p:spPr>
          <a:xfrm>
            <a:off x="263525" y="1136766"/>
            <a:ext cx="11664950" cy="3804402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marL="285750" indent="-285750">
              <a:lnSpc>
                <a:spcPct val="150000"/>
              </a:lnSpc>
              <a:buClr>
                <a:srgbClr val="EA002A"/>
              </a:buClr>
              <a:buFont typeface="Arial" panose="020B0604020202020204" pitchFamily="34" charset="0"/>
              <a:buChar char="•"/>
              <a:defRPr sz="1400" b="0" i="0" u="none">
                <a:solidFill>
                  <a:srgbClr val="5B6770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>
              <a:lnSpc>
                <a:spcPct val="150000"/>
              </a:lnSpc>
            </a:pPr>
            <a:r>
              <a:rPr lang="en-GB" noProof="0" dirty="0"/>
              <a:t>Lorem ipsum </a:t>
            </a:r>
            <a:r>
              <a:rPr lang="en-GB" noProof="0" dirty="0" err="1"/>
              <a:t>dolor</a:t>
            </a:r>
            <a:r>
              <a:rPr lang="en-GB" noProof="0" dirty="0"/>
              <a:t> sit </a:t>
            </a:r>
            <a:r>
              <a:rPr lang="en-GB" noProof="0" dirty="0" err="1"/>
              <a:t>amet</a:t>
            </a:r>
            <a:r>
              <a:rPr lang="en-GB" noProof="0" dirty="0"/>
              <a:t>, </a:t>
            </a:r>
            <a:r>
              <a:rPr lang="en-GB" noProof="0" dirty="0" err="1"/>
              <a:t>consectetuer</a:t>
            </a:r>
            <a:r>
              <a:rPr lang="en-GB" noProof="0" dirty="0"/>
              <a:t> </a:t>
            </a:r>
            <a:r>
              <a:rPr lang="en-GB" noProof="0" dirty="0" err="1"/>
              <a:t>adipiscing</a:t>
            </a:r>
            <a:r>
              <a:rPr lang="en-GB" noProof="0" dirty="0"/>
              <a:t> </a:t>
            </a:r>
            <a:r>
              <a:rPr lang="en-GB" noProof="0" dirty="0" err="1"/>
              <a:t>elit</a:t>
            </a:r>
            <a:r>
              <a:rPr lang="en-GB" noProof="0" dirty="0"/>
              <a:t>, </a:t>
            </a:r>
            <a:r>
              <a:rPr lang="en-GB" noProof="0" dirty="0" err="1"/>
              <a:t>sed</a:t>
            </a:r>
            <a:r>
              <a:rPr lang="en-GB" noProof="0" dirty="0"/>
              <a:t> </a:t>
            </a:r>
            <a:r>
              <a:rPr lang="en-GB" noProof="0" dirty="0" err="1"/>
              <a:t>diamnonummy</a:t>
            </a:r>
            <a:r>
              <a:rPr lang="en-GB" noProof="0" dirty="0"/>
              <a:t> </a:t>
            </a:r>
            <a:r>
              <a:rPr lang="en-GB" noProof="0" dirty="0" err="1"/>
              <a:t>nibh</a:t>
            </a:r>
            <a:r>
              <a:rPr lang="en-GB" noProof="0" dirty="0"/>
              <a:t> </a:t>
            </a:r>
            <a:r>
              <a:rPr lang="en-GB" noProof="0" dirty="0" err="1"/>
              <a:t>euismod</a:t>
            </a:r>
            <a:r>
              <a:rPr lang="en-GB" noProof="0" dirty="0"/>
              <a:t> </a:t>
            </a:r>
            <a:r>
              <a:rPr lang="en-GB" noProof="0" dirty="0" err="1"/>
              <a:t>tincidunt</a:t>
            </a:r>
            <a:endParaRPr lang="en-GB" noProof="0" dirty="0"/>
          </a:p>
          <a:p>
            <a:pPr>
              <a:lnSpc>
                <a:spcPct val="150000"/>
              </a:lnSpc>
            </a:pPr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wisi</a:t>
            </a:r>
            <a:r>
              <a:rPr lang="en-GB" noProof="0" dirty="0"/>
              <a:t> </a:t>
            </a:r>
            <a:r>
              <a:rPr lang="en-GB" noProof="0" dirty="0" err="1"/>
              <a:t>enim</a:t>
            </a:r>
            <a:r>
              <a:rPr lang="en-GB" noProof="0" dirty="0"/>
              <a:t> ad minim </a:t>
            </a:r>
            <a:r>
              <a:rPr lang="en-GB" noProof="0" dirty="0" err="1"/>
              <a:t>veniam</a:t>
            </a:r>
            <a:r>
              <a:rPr lang="en-GB" noProof="0" dirty="0"/>
              <a:t>, </a:t>
            </a:r>
            <a:r>
              <a:rPr lang="en-GB" noProof="0" dirty="0" err="1"/>
              <a:t>quis</a:t>
            </a:r>
            <a:r>
              <a:rPr lang="en-GB" noProof="0" dirty="0"/>
              <a:t> </a:t>
            </a:r>
            <a:r>
              <a:rPr lang="en-GB" noProof="0" dirty="0" err="1"/>
              <a:t>nostrud</a:t>
            </a:r>
            <a:r>
              <a:rPr lang="en-GB" noProof="0" dirty="0"/>
              <a:t> exercitation </a:t>
            </a:r>
            <a:r>
              <a:rPr lang="en-GB" noProof="0" dirty="0" err="1"/>
              <a:t>ullamcorper</a:t>
            </a:r>
            <a:r>
              <a:rPr lang="en-GB" noProof="0" dirty="0"/>
              <a:t> </a:t>
            </a:r>
            <a:r>
              <a:rPr lang="en-GB" noProof="0" dirty="0" err="1"/>
              <a:t>suscipit</a:t>
            </a:r>
            <a:endParaRPr lang="en-GB" noProof="0" dirty="0"/>
          </a:p>
          <a:p>
            <a:pPr>
              <a:lnSpc>
                <a:spcPct val="150000"/>
              </a:lnSpc>
            </a:pPr>
            <a:r>
              <a:rPr lang="en-GB" noProof="0" dirty="0" err="1"/>
              <a:t>Duis</a:t>
            </a:r>
            <a:r>
              <a:rPr lang="en-GB" noProof="0" dirty="0"/>
              <a:t> </a:t>
            </a:r>
            <a:r>
              <a:rPr lang="en-GB" noProof="0" dirty="0" err="1"/>
              <a:t>autem</a:t>
            </a:r>
            <a:r>
              <a:rPr lang="en-GB" noProof="0" dirty="0"/>
              <a:t> </a:t>
            </a:r>
            <a:r>
              <a:rPr lang="en-GB" noProof="0" dirty="0" err="1"/>
              <a:t>vel</a:t>
            </a:r>
            <a:r>
              <a:rPr lang="en-GB" noProof="0" dirty="0"/>
              <a:t> </a:t>
            </a:r>
            <a:r>
              <a:rPr lang="en-GB" noProof="0" dirty="0" err="1"/>
              <a:t>eum</a:t>
            </a:r>
            <a:r>
              <a:rPr lang="en-GB" noProof="0" dirty="0"/>
              <a:t> </a:t>
            </a:r>
            <a:r>
              <a:rPr lang="en-GB" noProof="0" dirty="0" err="1"/>
              <a:t>iriure</a:t>
            </a:r>
            <a:r>
              <a:rPr lang="en-GB" noProof="0" dirty="0"/>
              <a:t> </a:t>
            </a:r>
            <a:r>
              <a:rPr lang="en-GB" noProof="0" dirty="0" err="1"/>
              <a:t>dolor</a:t>
            </a:r>
            <a:r>
              <a:rPr lang="en-GB" noProof="0" dirty="0"/>
              <a:t> in </a:t>
            </a:r>
            <a:r>
              <a:rPr lang="en-GB" noProof="0" dirty="0" err="1"/>
              <a:t>hendrerit</a:t>
            </a:r>
            <a:r>
              <a:rPr lang="en-GB" noProof="0" dirty="0"/>
              <a:t> in </a:t>
            </a:r>
            <a:r>
              <a:rPr lang="en-GB" noProof="0" dirty="0" err="1"/>
              <a:t>vulputate</a:t>
            </a:r>
            <a:r>
              <a:rPr lang="en-GB" noProof="0" dirty="0"/>
              <a:t> </a:t>
            </a:r>
            <a:r>
              <a:rPr lang="en-GB" noProof="0" dirty="0" err="1"/>
              <a:t>velit</a:t>
            </a:r>
            <a:r>
              <a:rPr lang="en-GB" noProof="0" dirty="0"/>
              <a:t> </a:t>
            </a:r>
            <a:r>
              <a:rPr lang="en-GB" noProof="0" dirty="0" err="1"/>
              <a:t>esse</a:t>
            </a:r>
            <a:r>
              <a:rPr lang="en-GB" noProof="0" dirty="0"/>
              <a:t> </a:t>
            </a:r>
            <a:r>
              <a:rPr lang="en-GB" noProof="0" dirty="0" err="1"/>
              <a:t>molestie</a:t>
            </a:r>
            <a:r>
              <a:rPr lang="en-GB" noProof="0" dirty="0"/>
              <a:t> </a:t>
            </a:r>
            <a:r>
              <a:rPr lang="en-GB" noProof="0" dirty="0" err="1"/>
              <a:t>consequat</a:t>
            </a:r>
            <a:r>
              <a:rPr lang="en-GB" noProof="0" dirty="0"/>
              <a:t> </a:t>
            </a:r>
            <a:r>
              <a:rPr lang="en-GB" noProof="0" dirty="0" err="1"/>
              <a:t>nibh</a:t>
            </a:r>
            <a:r>
              <a:rPr lang="en-GB" noProof="0" dirty="0"/>
              <a:t> exercitation</a:t>
            </a:r>
          </a:p>
          <a:p>
            <a:pPr>
              <a:lnSpc>
                <a:spcPct val="150000"/>
              </a:lnSpc>
            </a:pPr>
            <a:r>
              <a:rPr lang="en-GB" noProof="0" dirty="0" err="1"/>
              <a:t>Praesent</a:t>
            </a:r>
            <a:r>
              <a:rPr lang="en-GB" noProof="0" dirty="0"/>
              <a:t> </a:t>
            </a:r>
            <a:r>
              <a:rPr lang="en-GB" noProof="0" dirty="0" err="1"/>
              <a:t>luptatum</a:t>
            </a:r>
            <a:r>
              <a:rPr lang="en-GB" noProof="0" dirty="0"/>
              <a:t> </a:t>
            </a:r>
            <a:r>
              <a:rPr lang="en-GB" noProof="0" dirty="0" err="1"/>
              <a:t>zril</a:t>
            </a:r>
            <a:r>
              <a:rPr lang="en-GB" noProof="0" dirty="0"/>
              <a:t> </a:t>
            </a:r>
            <a:r>
              <a:rPr lang="en-GB" noProof="0" dirty="0" err="1"/>
              <a:t>delenit</a:t>
            </a:r>
            <a:r>
              <a:rPr lang="en-GB" noProof="0" dirty="0"/>
              <a:t> </a:t>
            </a:r>
            <a:r>
              <a:rPr lang="en-GB" noProof="0" dirty="0" err="1"/>
              <a:t>augue</a:t>
            </a:r>
            <a:r>
              <a:rPr lang="en-GB" noProof="0" dirty="0"/>
              <a:t> </a:t>
            </a:r>
            <a:r>
              <a:rPr lang="en-GB" noProof="0" dirty="0" err="1"/>
              <a:t>duis</a:t>
            </a:r>
            <a:r>
              <a:rPr lang="en-GB" noProof="0" dirty="0"/>
              <a:t> </a:t>
            </a:r>
            <a:r>
              <a:rPr lang="en-GB" noProof="0" dirty="0" err="1"/>
              <a:t>dolore</a:t>
            </a:r>
            <a:r>
              <a:rPr lang="en-GB" noProof="0" dirty="0"/>
              <a:t> </a:t>
            </a:r>
            <a:r>
              <a:rPr lang="en-GB" noProof="0" dirty="0" err="1"/>
              <a:t>te</a:t>
            </a:r>
            <a:r>
              <a:rPr lang="en-GB" noProof="0" dirty="0"/>
              <a:t> </a:t>
            </a:r>
            <a:r>
              <a:rPr lang="en-GB" noProof="0" dirty="0" err="1"/>
              <a:t>feugait</a:t>
            </a:r>
            <a:r>
              <a:rPr lang="en-GB" noProof="0" dirty="0"/>
              <a:t> </a:t>
            </a:r>
            <a:r>
              <a:rPr lang="en-GB" noProof="0" dirty="0" err="1"/>
              <a:t>nulla</a:t>
            </a:r>
            <a:r>
              <a:rPr lang="en-GB" noProof="0" dirty="0"/>
              <a:t> </a:t>
            </a:r>
            <a:r>
              <a:rPr lang="en-GB" noProof="0" dirty="0" err="1"/>
              <a:t>facilisi</a:t>
            </a:r>
            <a:endParaRPr lang="en-GB" noProof="0" dirty="0"/>
          </a:p>
          <a:p>
            <a:pPr>
              <a:lnSpc>
                <a:spcPct val="150000"/>
              </a:lnSpc>
            </a:pPr>
            <a:r>
              <a:rPr lang="en-GB" noProof="0" dirty="0" err="1"/>
              <a:t>Suscipit</a:t>
            </a:r>
            <a:r>
              <a:rPr lang="en-GB" noProof="0" dirty="0"/>
              <a:t> </a:t>
            </a:r>
            <a:r>
              <a:rPr lang="en-GB" noProof="0" dirty="0" err="1"/>
              <a:t>lobortis</a:t>
            </a:r>
            <a:r>
              <a:rPr lang="en-GB" noProof="0" dirty="0"/>
              <a:t> </a:t>
            </a:r>
            <a:r>
              <a:rPr lang="en-GB" noProof="0" dirty="0" err="1"/>
              <a:t>nisl</a:t>
            </a:r>
            <a:r>
              <a:rPr lang="en-GB" noProof="0" dirty="0"/>
              <a:t> </a:t>
            </a:r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aliquip</a:t>
            </a:r>
            <a:r>
              <a:rPr lang="en-GB" noProof="0" dirty="0"/>
              <a:t> ex </a:t>
            </a:r>
            <a:r>
              <a:rPr lang="en-GB" noProof="0" dirty="0" err="1"/>
              <a:t>ea</a:t>
            </a:r>
            <a:r>
              <a:rPr lang="en-GB" noProof="0" dirty="0"/>
              <a:t> </a:t>
            </a:r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aliquip</a:t>
            </a:r>
            <a:r>
              <a:rPr lang="en-GB" noProof="0" dirty="0"/>
              <a:t> </a:t>
            </a:r>
            <a:r>
              <a:rPr lang="en-GB" noProof="0" dirty="0" err="1"/>
              <a:t>commodo</a:t>
            </a:r>
            <a:endParaRPr lang="en-GB" noProof="0" dirty="0"/>
          </a:p>
          <a:p>
            <a:pPr>
              <a:lnSpc>
                <a:spcPct val="150000"/>
              </a:lnSpc>
            </a:pPr>
            <a:r>
              <a:rPr lang="en-GB" noProof="0" dirty="0"/>
              <a:t>Et </a:t>
            </a:r>
            <a:r>
              <a:rPr lang="en-GB" noProof="0" dirty="0" err="1"/>
              <a:t>iusto</a:t>
            </a:r>
            <a:r>
              <a:rPr lang="en-GB" noProof="0" dirty="0"/>
              <a:t> </a:t>
            </a:r>
            <a:r>
              <a:rPr lang="en-GB" noProof="0" dirty="0" err="1"/>
              <a:t>odio</a:t>
            </a:r>
            <a:r>
              <a:rPr lang="en-GB" noProof="0" dirty="0"/>
              <a:t> </a:t>
            </a:r>
            <a:r>
              <a:rPr lang="en-GB" noProof="0" dirty="0" err="1"/>
              <a:t>dignissim</a:t>
            </a:r>
            <a:r>
              <a:rPr lang="en-GB" noProof="0" dirty="0"/>
              <a:t> qui </a:t>
            </a:r>
            <a:r>
              <a:rPr lang="en-GB" noProof="0" dirty="0" err="1"/>
              <a:t>blandit</a:t>
            </a:r>
            <a:r>
              <a:rPr lang="en-GB" noProof="0" dirty="0"/>
              <a:t> </a:t>
            </a:r>
            <a:r>
              <a:rPr lang="en-GB" noProof="0" dirty="0" err="1"/>
              <a:t>praesent</a:t>
            </a:r>
            <a:r>
              <a:rPr lang="en-GB" noProof="0" dirty="0"/>
              <a:t> </a:t>
            </a:r>
            <a:r>
              <a:rPr lang="en-GB" noProof="0" dirty="0" err="1"/>
              <a:t>luptatum</a:t>
            </a:r>
            <a:r>
              <a:rPr lang="en-GB" noProof="0" dirty="0"/>
              <a:t> </a:t>
            </a:r>
            <a:r>
              <a:rPr lang="en-GB" noProof="0" dirty="0" err="1"/>
              <a:t>zril</a:t>
            </a:r>
            <a:r>
              <a:rPr lang="en-GB" noProof="0" dirty="0"/>
              <a:t> </a:t>
            </a:r>
            <a:r>
              <a:rPr lang="en-GB" noProof="0" dirty="0" err="1"/>
              <a:t>delenit</a:t>
            </a:r>
            <a:r>
              <a:rPr lang="en-GB" noProof="0" dirty="0"/>
              <a:t> </a:t>
            </a:r>
            <a:r>
              <a:rPr lang="en-GB" noProof="0" dirty="0" err="1"/>
              <a:t>augue</a:t>
            </a:r>
            <a:r>
              <a:rPr lang="en-GB" noProof="0" dirty="0"/>
              <a:t> </a:t>
            </a:r>
            <a:r>
              <a:rPr lang="en-GB" noProof="0" dirty="0" err="1"/>
              <a:t>duis</a:t>
            </a:r>
            <a:r>
              <a:rPr lang="en-GB" noProof="0" dirty="0"/>
              <a:t> </a:t>
            </a:r>
            <a:r>
              <a:rPr lang="en-GB" noProof="0" dirty="0" err="1"/>
              <a:t>dolore</a:t>
            </a:r>
            <a:r>
              <a:rPr lang="en-GB" noProof="0" dirty="0"/>
              <a:t> </a:t>
            </a:r>
            <a:r>
              <a:rPr lang="en-GB" noProof="0" dirty="0" err="1"/>
              <a:t>te</a:t>
            </a:r>
            <a:r>
              <a:rPr lang="en-GB" noProof="0" dirty="0"/>
              <a:t> </a:t>
            </a:r>
            <a:r>
              <a:rPr lang="en-GB" noProof="0" dirty="0" err="1"/>
              <a:t>feugait</a:t>
            </a:r>
            <a:r>
              <a:rPr lang="en-GB" noProof="0" dirty="0"/>
              <a:t> </a:t>
            </a:r>
            <a:r>
              <a:rPr lang="en-GB" noProof="0" dirty="0" err="1"/>
              <a:t>nulla</a:t>
            </a:r>
            <a:r>
              <a:rPr lang="en-GB" noProof="0" dirty="0"/>
              <a:t> </a:t>
            </a:r>
            <a:r>
              <a:rPr lang="en-GB" noProof="0" dirty="0" err="1"/>
              <a:t>ullamcorperi</a:t>
            </a:r>
            <a:r>
              <a:rPr lang="en-GB" noProof="0" dirty="0"/>
              <a:t>.</a:t>
            </a:r>
          </a:p>
          <a:p>
            <a:pPr>
              <a:lnSpc>
                <a:spcPct val="150000"/>
              </a:lnSpc>
            </a:pPr>
            <a:endParaRPr lang="en-GB" noProof="0" dirty="0"/>
          </a:p>
          <a:p>
            <a:pPr>
              <a:lnSpc>
                <a:spcPct val="150000"/>
              </a:lnSpc>
            </a:pPr>
            <a:endParaRPr lang="en-GB" noProof="0" dirty="0"/>
          </a:p>
        </p:txBody>
      </p:sp>
      <p:sp>
        <p:nvSpPr>
          <p:cNvPr id="12" name="CasellaDiTesto 11"/>
          <p:cNvSpPr txBox="1"/>
          <p:nvPr userDrawn="1"/>
        </p:nvSpPr>
        <p:spPr>
          <a:xfrm>
            <a:off x="262800" y="468000"/>
            <a:ext cx="736821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2400" b="1" noProof="0" dirty="0">
                <a:solidFill>
                  <a:srgbClr val="E4002B"/>
                </a:solidFill>
              </a:rPr>
              <a:t>SUMMARY</a:t>
            </a:r>
          </a:p>
        </p:txBody>
      </p:sp>
      <p:sp>
        <p:nvSpPr>
          <p:cNvPr id="9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0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26988334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page with text and bulle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31373" y="1268760"/>
            <a:ext cx="10945216" cy="655900"/>
          </a:xfrm>
          <a:prstGeom prst="rect">
            <a:avLst/>
          </a:prstGeom>
        </p:spPr>
        <p:txBody>
          <a:bodyPr/>
          <a:lstStyle>
            <a:lvl1pPr algn="l">
              <a:defRPr sz="2599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it-IT" dirty="0"/>
              <a:t>Click to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  <a:endParaRPr lang="en-US" dirty="0"/>
          </a:p>
        </p:txBody>
      </p:sp>
      <p:sp>
        <p:nvSpPr>
          <p:cNvPr id="14" name="Segnaposto contenuto 2"/>
          <p:cNvSpPr>
            <a:spLocks noGrp="1"/>
          </p:cNvSpPr>
          <p:nvPr>
            <p:ph idx="1"/>
          </p:nvPr>
        </p:nvSpPr>
        <p:spPr>
          <a:xfrm>
            <a:off x="431373" y="1988840"/>
            <a:ext cx="10945216" cy="4104456"/>
          </a:xfrm>
          <a:prstGeom prst="rect">
            <a:avLst/>
          </a:prstGeom>
        </p:spPr>
        <p:txBody>
          <a:bodyPr/>
          <a:lstStyle>
            <a:lvl1pPr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it-IT" dirty="0"/>
          </a:p>
          <a:p>
            <a:pPr lvl="1"/>
            <a:r>
              <a:rPr lang="it-IT" dirty="0"/>
              <a:t>Second level</a:t>
            </a:r>
          </a:p>
          <a:p>
            <a:pPr lvl="2"/>
            <a:r>
              <a:rPr lang="it-IT" dirty="0"/>
              <a:t>Third level</a:t>
            </a:r>
          </a:p>
          <a:p>
            <a:pPr lvl="3"/>
            <a:r>
              <a:rPr lang="it-IT" dirty="0"/>
              <a:t>Forth level</a:t>
            </a:r>
          </a:p>
          <a:p>
            <a:pPr lvl="4"/>
            <a:r>
              <a:rPr lang="it-IT" dirty="0"/>
              <a:t>Fifth level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idx="10"/>
          </p:nvPr>
        </p:nvSpPr>
        <p:spPr>
          <a:xfrm>
            <a:off x="431371" y="6135882"/>
            <a:ext cx="5386917" cy="354347"/>
          </a:xfrm>
          <a:prstGeom prst="rect">
            <a:avLst/>
          </a:prstGeom>
        </p:spPr>
        <p:txBody>
          <a:bodyPr lIns="0" bIns="0"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900" b="0">
                <a:solidFill>
                  <a:schemeClr val="tx1"/>
                </a:solidFill>
                <a:latin typeface="Arial"/>
                <a:cs typeface="Arial"/>
              </a:defRPr>
            </a:lvl1pPr>
            <a:lvl2pPr marL="457109" indent="0">
              <a:buNone/>
              <a:defRPr sz="2000" b="1"/>
            </a:lvl2pPr>
            <a:lvl3pPr marL="914217" indent="0">
              <a:buNone/>
              <a:defRPr sz="1800" b="1"/>
            </a:lvl3pPr>
            <a:lvl4pPr marL="1371326" indent="0">
              <a:buNone/>
              <a:defRPr sz="1600" b="1"/>
            </a:lvl4pPr>
            <a:lvl5pPr marL="1828434" indent="0">
              <a:buNone/>
              <a:defRPr sz="1600" b="1"/>
            </a:lvl5pPr>
            <a:lvl6pPr marL="2285543" indent="0">
              <a:buNone/>
              <a:defRPr sz="1600" b="1"/>
            </a:lvl6pPr>
            <a:lvl7pPr marL="2742651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8" indent="0">
              <a:buNone/>
              <a:defRPr sz="1600" b="1"/>
            </a:lvl9pPr>
          </a:lstStyle>
          <a:p>
            <a:pPr lvl="0"/>
            <a:r>
              <a:rPr lang="it-IT" dirty="0"/>
              <a:t>Click to </a:t>
            </a:r>
            <a:r>
              <a:rPr lang="it-IT" dirty="0" err="1"/>
              <a:t>edit</a:t>
            </a:r>
            <a:r>
              <a:rPr lang="it-IT" dirty="0"/>
              <a:t> Master text </a:t>
            </a:r>
            <a:r>
              <a:rPr lang="it-IT" dirty="0" err="1"/>
              <a:t>styles</a:t>
            </a:r>
            <a:endParaRPr lang="it-IT" dirty="0"/>
          </a:p>
        </p:txBody>
      </p:sp>
      <p:sp>
        <p:nvSpPr>
          <p:cNvPr id="6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5998465" y="6132148"/>
            <a:ext cx="5378123" cy="354347"/>
          </a:xfrm>
          <a:prstGeom prst="rect">
            <a:avLst/>
          </a:prstGeom>
        </p:spPr>
        <p:txBody>
          <a:bodyPr lIns="0" bIns="0" anchor="b">
            <a:normAutofit/>
          </a:bodyPr>
          <a:lstStyle>
            <a:lvl1pPr marL="0" marR="0" indent="0" algn="r" defTabSz="457109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9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09" indent="0">
              <a:buNone/>
              <a:defRPr sz="2000" b="1"/>
            </a:lvl2pPr>
            <a:lvl3pPr marL="914217" indent="0">
              <a:buNone/>
              <a:defRPr sz="1800" b="1"/>
            </a:lvl3pPr>
            <a:lvl4pPr marL="1371326" indent="0">
              <a:buNone/>
              <a:defRPr sz="1600" b="1"/>
            </a:lvl4pPr>
            <a:lvl5pPr marL="1828434" indent="0">
              <a:buNone/>
              <a:defRPr sz="1600" b="1"/>
            </a:lvl5pPr>
            <a:lvl6pPr marL="2285543" indent="0">
              <a:buNone/>
              <a:defRPr sz="1600" b="1"/>
            </a:lvl6pPr>
            <a:lvl7pPr marL="2742651" indent="0">
              <a:buNone/>
              <a:defRPr sz="1600" b="1"/>
            </a:lvl7pPr>
            <a:lvl8pPr marL="3199760" indent="0">
              <a:buNone/>
              <a:defRPr sz="1600" b="1"/>
            </a:lvl8pPr>
            <a:lvl9pPr marL="3656868" indent="0">
              <a:buNone/>
              <a:defRPr sz="1600" b="1"/>
            </a:lvl9pPr>
          </a:lstStyle>
          <a:p>
            <a:pPr marL="0" marR="0" lvl="0" indent="0" algn="r" defTabSz="457109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it-IT" dirty="0"/>
              <a:t>Click to insert classification details</a:t>
            </a:r>
          </a:p>
        </p:txBody>
      </p:sp>
    </p:spTree>
    <p:extLst>
      <p:ext uri="{BB962C8B-B14F-4D97-AF65-F5344CB8AC3E}">
        <p14:creationId xmlns:p14="http://schemas.microsoft.com/office/powerpoint/2010/main" val="209512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1 column - 2 rows title with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egnaposto contenuto 2"/>
          <p:cNvSpPr>
            <a:spLocks noGrp="1"/>
          </p:cNvSpPr>
          <p:nvPr>
            <p:ph idx="1" hasCustomPrompt="1"/>
          </p:nvPr>
        </p:nvSpPr>
        <p:spPr>
          <a:xfrm>
            <a:off x="263525" y="1556792"/>
            <a:ext cx="11664950" cy="4608512"/>
          </a:xfrm>
          <a:prstGeom prst="rect">
            <a:avLst/>
          </a:prstGeom>
        </p:spPr>
        <p:txBody>
          <a:bodyPr lIns="0" tIns="0" rIns="0" bIns="0"/>
          <a:lstStyle>
            <a:lvl1pPr marL="265113" indent="-265113">
              <a:buClr>
                <a:srgbClr val="EA002A"/>
              </a:buClr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1pPr>
            <a:lvl2pPr marL="536575" indent="-273050">
              <a:buClr>
                <a:srgbClr val="5B6770"/>
              </a:buClr>
              <a:buFont typeface="Arial" panose="020B0604020202020204" pitchFamily="34" charset="0"/>
              <a:buChar char="-"/>
              <a:defRPr sz="1200">
                <a:solidFill>
                  <a:srgbClr val="5B6770"/>
                </a:solidFill>
                <a:latin typeface="Arial"/>
                <a:cs typeface="Arial"/>
              </a:defRPr>
            </a:lvl2pPr>
            <a:lvl3pPr marL="808038" indent="-271463"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3pPr>
            <a:lvl4pPr marL="1073150" indent="-265113">
              <a:defRPr sz="1400">
                <a:solidFill>
                  <a:srgbClr val="5B6770"/>
                </a:solidFill>
                <a:latin typeface="Arial"/>
                <a:cs typeface="Arial"/>
              </a:defRPr>
            </a:lvl4pPr>
            <a:lvl5pPr marL="1344613" indent="-271463">
              <a:defRPr sz="1400">
                <a:solidFill>
                  <a:srgbClr val="5B6770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7030F1A-9A2D-CA42-BF87-83938690B2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76672"/>
            <a:ext cx="11664950" cy="288032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</a:t>
            </a:r>
            <a:br>
              <a:rPr lang="en-GB" dirty="0"/>
            </a:br>
            <a:endParaRPr lang="en-GB" dirty="0"/>
          </a:p>
        </p:txBody>
      </p:sp>
      <p:sp>
        <p:nvSpPr>
          <p:cNvPr id="5" name="Segnaposto testo 3">
            <a:extLst>
              <a:ext uri="{FF2B5EF4-FFF2-40B4-BE49-F238E27FC236}">
                <a16:creationId xmlns:a16="http://schemas.microsoft.com/office/drawing/2014/main" id="{536036FB-C85E-664E-ACE3-22E67E7DC621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4265" y="1080000"/>
            <a:ext cx="11664209" cy="324000"/>
          </a:xfrm>
          <a:prstGeom prst="rect">
            <a:avLst/>
          </a:prstGeom>
        </p:spPr>
        <p:txBody>
          <a:bodyPr lIns="0" tIns="0" rIns="0" bIns="0" anchor="t"/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dirty="0"/>
              <a:t>Click to insert here your subtitle</a:t>
            </a:r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9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588369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2 coloumn - title + subtitle + text/table/image + text/table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egnaposto contenuto 2"/>
          <p:cNvSpPr>
            <a:spLocks noGrp="1"/>
          </p:cNvSpPr>
          <p:nvPr>
            <p:ph idx="1" hasCustomPrompt="1"/>
          </p:nvPr>
        </p:nvSpPr>
        <p:spPr>
          <a:xfrm>
            <a:off x="263525" y="1556792"/>
            <a:ext cx="5688013" cy="4608512"/>
          </a:xfrm>
          <a:prstGeom prst="rect">
            <a:avLst/>
          </a:prstGeom>
        </p:spPr>
        <p:txBody>
          <a:bodyPr lIns="0" tIns="0" rIns="0" bIns="0"/>
          <a:lstStyle>
            <a:lvl1pPr marL="265113" indent="-265113">
              <a:buClr>
                <a:srgbClr val="EA002A"/>
              </a:buClr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1pPr>
            <a:lvl2pPr marL="536575" indent="-273050">
              <a:buClr>
                <a:srgbClr val="5B6770"/>
              </a:buClr>
              <a:buFont typeface="Arial" panose="020B0604020202020204" pitchFamily="34" charset="0"/>
              <a:buChar char="-"/>
              <a:defRPr sz="1200">
                <a:solidFill>
                  <a:srgbClr val="5B6770"/>
                </a:solidFill>
                <a:latin typeface="Arial"/>
                <a:cs typeface="Arial"/>
              </a:defRPr>
            </a:lvl2pPr>
            <a:lvl3pPr marL="808038" indent="-271463"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3pPr>
            <a:lvl4pPr marL="1073150" indent="-265113">
              <a:defRPr sz="1400">
                <a:solidFill>
                  <a:srgbClr val="5B6770"/>
                </a:solidFill>
                <a:latin typeface="Arial"/>
                <a:cs typeface="Arial"/>
              </a:defRPr>
            </a:lvl4pPr>
            <a:lvl5pPr marL="1344613" indent="-271463">
              <a:defRPr sz="1400">
                <a:solidFill>
                  <a:srgbClr val="5B6770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7030F1A-9A2D-CA42-BF87-83938690B2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76672"/>
            <a:ext cx="11664950" cy="79208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</a:t>
            </a:r>
            <a:br>
              <a:rPr lang="en-GB" dirty="0"/>
            </a:br>
            <a:endParaRPr lang="en-GB" dirty="0"/>
          </a:p>
        </p:txBody>
      </p:sp>
      <p:sp>
        <p:nvSpPr>
          <p:cNvPr id="8" name="Segnaposto contenuto 2">
            <a:extLst>
              <a:ext uri="{FF2B5EF4-FFF2-40B4-BE49-F238E27FC236}">
                <a16:creationId xmlns:a16="http://schemas.microsoft.com/office/drawing/2014/main" id="{DC320C5F-01C2-424A-898F-A2ECDC42A904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6113607" y="1556792"/>
            <a:ext cx="5814868" cy="4608512"/>
          </a:xfrm>
          <a:prstGeom prst="rect">
            <a:avLst/>
          </a:prstGeom>
        </p:spPr>
        <p:txBody>
          <a:bodyPr lIns="0" tIns="0" rIns="0" bIns="0"/>
          <a:lstStyle>
            <a:lvl1pPr marL="265113" indent="-265113">
              <a:buClr>
                <a:srgbClr val="EA002A"/>
              </a:buClr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1pPr>
            <a:lvl2pPr marL="536575" indent="-273050">
              <a:buClr>
                <a:srgbClr val="5B6770"/>
              </a:buClr>
              <a:buFont typeface="Arial" panose="020B0604020202020204" pitchFamily="34" charset="0"/>
              <a:buChar char="-"/>
              <a:defRPr sz="1200">
                <a:solidFill>
                  <a:srgbClr val="5B6770"/>
                </a:solidFill>
                <a:latin typeface="Arial"/>
                <a:cs typeface="Arial"/>
              </a:defRPr>
            </a:lvl2pPr>
            <a:lvl3pPr marL="808038" indent="-271463"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3pPr>
            <a:lvl4pPr marL="1073150" indent="-265113">
              <a:defRPr sz="1400">
                <a:solidFill>
                  <a:srgbClr val="5B6770"/>
                </a:solidFill>
                <a:latin typeface="Arial"/>
                <a:cs typeface="Arial"/>
              </a:defRPr>
            </a:lvl4pPr>
            <a:lvl5pPr marL="1344613" indent="-271463">
              <a:defRPr sz="1400">
                <a:solidFill>
                  <a:srgbClr val="5B6770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0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10355599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749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2 coloumn - 2 rows title + subtitle + master text + text + table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contenuto 2"/>
          <p:cNvSpPr>
            <a:spLocks noGrp="1"/>
          </p:cNvSpPr>
          <p:nvPr>
            <p:ph idx="15" hasCustomPrompt="1"/>
          </p:nvPr>
        </p:nvSpPr>
        <p:spPr>
          <a:xfrm>
            <a:off x="6096000" y="1844824"/>
            <a:ext cx="5832475" cy="4321026"/>
          </a:xfrm>
          <a:prstGeom prst="rect">
            <a:avLst/>
          </a:prstGeom>
        </p:spPr>
        <p:txBody>
          <a:bodyPr lIns="0" tIns="0" rIns="0" bIns="0"/>
          <a:lstStyle>
            <a:lvl1pPr marL="265113" indent="-265113">
              <a:buClr>
                <a:srgbClr val="EA002A"/>
              </a:buClr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1pPr>
            <a:lvl2pPr marL="536575" indent="-273050">
              <a:buClr>
                <a:srgbClr val="5B6770"/>
              </a:buClr>
              <a:buFont typeface="Arial" panose="020B0604020202020204" pitchFamily="34" charset="0"/>
              <a:buChar char="-"/>
              <a:defRPr sz="1200">
                <a:solidFill>
                  <a:srgbClr val="5B6770"/>
                </a:solidFill>
                <a:latin typeface="Arial"/>
                <a:cs typeface="Arial"/>
              </a:defRPr>
            </a:lvl2pPr>
            <a:lvl3pPr marL="808038" indent="-271463"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3pPr>
            <a:lvl4pPr marL="808037" indent="0">
              <a:buNone/>
              <a:defRPr sz="1400">
                <a:solidFill>
                  <a:srgbClr val="5B6770"/>
                </a:solidFill>
                <a:latin typeface="Arial"/>
                <a:cs typeface="Arial"/>
              </a:defRPr>
            </a:lvl4pPr>
            <a:lvl5pPr marL="1073150" indent="0">
              <a:buNone/>
              <a:defRPr sz="1400">
                <a:solidFill>
                  <a:srgbClr val="5B6770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6" name="Segnaposto immagine 5"/>
          <p:cNvSpPr>
            <a:spLocks noGrp="1"/>
          </p:cNvSpPr>
          <p:nvPr>
            <p:ph type="pic" sz="quarter" idx="11" hasCustomPrompt="1"/>
          </p:nvPr>
        </p:nvSpPr>
        <p:spPr>
          <a:xfrm>
            <a:off x="263525" y="1844678"/>
            <a:ext cx="5688013" cy="4318854"/>
          </a:xfrm>
          <a:prstGeom prst="rect">
            <a:avLst/>
          </a:prstGeom>
        </p:spPr>
        <p:txBody>
          <a:bodyPr lIns="0" tIns="0" rIns="0" bIns="0"/>
          <a:lstStyle>
            <a:lvl1pPr marL="342900" marR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noProof="0" dirty="0"/>
              <a:t>Click to edit Master text styles or click icon to add picture</a:t>
            </a:r>
          </a:p>
          <a:p>
            <a:pPr lvl="0"/>
            <a:r>
              <a:rPr lang="en-GB" noProof="0" dirty="0"/>
              <a:t>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C5786A27-EDFB-A144-ACA0-FFCC36ABEFB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76672"/>
            <a:ext cx="11664950" cy="79208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</a:t>
            </a:r>
          </a:p>
        </p:txBody>
      </p:sp>
      <p:sp>
        <p:nvSpPr>
          <p:cNvPr id="13" name="Segnaposto testo 3">
            <a:extLst>
              <a:ext uri="{FF2B5EF4-FFF2-40B4-BE49-F238E27FC236}">
                <a16:creationId xmlns:a16="http://schemas.microsoft.com/office/drawing/2014/main" id="{92D8D369-FF7E-1549-8CA4-469BC2CA0E1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4265" y="1368000"/>
            <a:ext cx="11664209" cy="324000"/>
          </a:xfrm>
          <a:prstGeom prst="rect">
            <a:avLst/>
          </a:prstGeom>
        </p:spPr>
        <p:txBody>
          <a:bodyPr lIns="0" tIns="0" rIns="0" bIns="0" anchor="t"/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dirty="0"/>
              <a:t>Click to insert here your subtitle</a:t>
            </a:r>
          </a:p>
        </p:txBody>
      </p:sp>
      <p:sp>
        <p:nvSpPr>
          <p:cNvPr id="9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1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4078503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749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2 coloumn - title + subtitle + master text + text + table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contenuto 2"/>
          <p:cNvSpPr>
            <a:spLocks noGrp="1"/>
          </p:cNvSpPr>
          <p:nvPr>
            <p:ph idx="16" hasCustomPrompt="1"/>
          </p:nvPr>
        </p:nvSpPr>
        <p:spPr>
          <a:xfrm>
            <a:off x="6096000" y="1844675"/>
            <a:ext cx="5831676" cy="4321175"/>
          </a:xfrm>
          <a:prstGeom prst="rect">
            <a:avLst/>
          </a:prstGeom>
        </p:spPr>
        <p:txBody>
          <a:bodyPr lIns="0" tIns="0" rIns="0" bIns="0"/>
          <a:lstStyle>
            <a:lvl1pPr marL="265113" indent="-265113">
              <a:buClr>
                <a:srgbClr val="EA002A"/>
              </a:buClr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1pPr>
            <a:lvl2pPr marL="536575" indent="-273050">
              <a:buClr>
                <a:srgbClr val="5B6770"/>
              </a:buClr>
              <a:buFont typeface="Arial" panose="020B0604020202020204" pitchFamily="34" charset="0"/>
              <a:buChar char="-"/>
              <a:defRPr sz="1200">
                <a:solidFill>
                  <a:srgbClr val="5B6770"/>
                </a:solidFill>
                <a:latin typeface="Arial"/>
                <a:cs typeface="Arial"/>
              </a:defRPr>
            </a:lvl2pPr>
            <a:lvl3pPr marL="808038" indent="-271463">
              <a:buFont typeface="Arial" panose="020B0604020202020204" pitchFamily="34" charset="0"/>
              <a:buChar char="•"/>
              <a:defRPr sz="1200" baseline="0">
                <a:solidFill>
                  <a:srgbClr val="5B6770"/>
                </a:solidFill>
                <a:latin typeface="Arial"/>
                <a:cs typeface="Arial"/>
              </a:defRPr>
            </a:lvl3pPr>
            <a:lvl4pPr marL="1073150" indent="-265113">
              <a:defRPr sz="1400">
                <a:solidFill>
                  <a:srgbClr val="5B6770"/>
                </a:solidFill>
                <a:latin typeface="Arial"/>
                <a:cs typeface="Arial"/>
              </a:defRPr>
            </a:lvl4pPr>
            <a:lvl5pPr marL="1344613" indent="-271463">
              <a:defRPr sz="1400">
                <a:solidFill>
                  <a:srgbClr val="5B6770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 err="1"/>
              <a:t>Thirth</a:t>
            </a:r>
            <a:r>
              <a:rPr lang="en-GB" noProof="0" dirty="0"/>
              <a:t> level</a:t>
            </a:r>
          </a:p>
        </p:txBody>
      </p:sp>
      <p:sp>
        <p:nvSpPr>
          <p:cNvPr id="6" name="Segnaposto immagine 5"/>
          <p:cNvSpPr>
            <a:spLocks noGrp="1"/>
          </p:cNvSpPr>
          <p:nvPr>
            <p:ph type="pic" sz="quarter" idx="11" hasCustomPrompt="1"/>
          </p:nvPr>
        </p:nvSpPr>
        <p:spPr>
          <a:xfrm>
            <a:off x="263524" y="1844843"/>
            <a:ext cx="5688013" cy="4318686"/>
          </a:xfrm>
          <a:prstGeom prst="rect">
            <a:avLst/>
          </a:prstGeom>
        </p:spPr>
        <p:txBody>
          <a:bodyPr lIns="0" tIns="0" rIns="0" bIns="0"/>
          <a:lstStyle>
            <a:lvl1pPr marL="342900" marR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noProof="0" dirty="0"/>
              <a:t>Click to edit Master text styles or click icon to add picture</a:t>
            </a:r>
          </a:p>
          <a:p>
            <a:pPr lvl="0"/>
            <a:r>
              <a:rPr lang="en-GB" noProof="0" dirty="0"/>
              <a:t> 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264262" y="1080000"/>
            <a:ext cx="11664212" cy="246221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>
            <a:spAutoFit/>
          </a:bodyPr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lang="en-US" sz="1600" b="1" smtClean="0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dirty="0"/>
              <a:t>Click to insert here your subtitle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3D8FFE6-01F3-094D-824A-16B5D5D74C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4" y="476672"/>
            <a:ext cx="11664951" cy="43204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</a:t>
            </a:r>
          </a:p>
        </p:txBody>
      </p:sp>
      <p:sp>
        <p:nvSpPr>
          <p:cNvPr id="18" name="Segnaposto testo 3">
            <a:extLst>
              <a:ext uri="{FF2B5EF4-FFF2-40B4-BE49-F238E27FC236}">
                <a16:creationId xmlns:a16="http://schemas.microsoft.com/office/drawing/2014/main" id="{34040812-C9B8-E247-BCD7-8E9F2D9AB65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2800" y="1386000"/>
            <a:ext cx="11664210" cy="324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400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2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3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8571565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749">
          <p15:clr>
            <a:srgbClr val="FBAE40"/>
          </p15:clr>
        </p15:guide>
        <p15:guide id="3" orient="horz" pos="799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1 coloumn - title + subtitle + master 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immagine 2"/>
          <p:cNvSpPr>
            <a:spLocks noGrp="1"/>
          </p:cNvSpPr>
          <p:nvPr>
            <p:ph type="pic" idx="1" hasCustomPrompt="1"/>
          </p:nvPr>
        </p:nvSpPr>
        <p:spPr>
          <a:xfrm>
            <a:off x="263525" y="1844675"/>
            <a:ext cx="11664949" cy="4321175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F83B4B5C-656A-2042-95E2-166E26869C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3525" y="1080000"/>
            <a:ext cx="11664949" cy="246221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>
            <a:spAutoFit/>
          </a:bodyPr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lang="en-US"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noProof="0" dirty="0"/>
              <a:t>Click to insert here your subtitle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BFFF6CE9-76D2-C74B-ABAF-8C483B9498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2787" y="476672"/>
            <a:ext cx="11665688" cy="43204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noProof="0" dirty="0"/>
              <a:t>CLICK TO EDIT MASTER TITLE</a:t>
            </a:r>
          </a:p>
        </p:txBody>
      </p:sp>
      <p:sp>
        <p:nvSpPr>
          <p:cNvPr id="15" name="Segnaposto testo 3">
            <a:extLst>
              <a:ext uri="{FF2B5EF4-FFF2-40B4-BE49-F238E27FC236}">
                <a16:creationId xmlns:a16="http://schemas.microsoft.com/office/drawing/2014/main" id="{7C6BF830-CE8A-1E4A-8ACA-517E6A3D307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2800" y="1386000"/>
            <a:ext cx="11664210" cy="324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400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8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0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33676439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99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title 2 coloumn - 2 img + subtitle + mast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immagine 2"/>
          <p:cNvSpPr>
            <a:spLocks noGrp="1"/>
          </p:cNvSpPr>
          <p:nvPr>
            <p:ph type="pic" idx="1" hasCustomPrompt="1"/>
          </p:nvPr>
        </p:nvSpPr>
        <p:spPr>
          <a:xfrm>
            <a:off x="263524" y="1844675"/>
            <a:ext cx="5688013" cy="4321175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0" name="Segnaposto immagine 2"/>
          <p:cNvSpPr>
            <a:spLocks noGrp="1"/>
          </p:cNvSpPr>
          <p:nvPr>
            <p:ph type="pic" idx="15" hasCustomPrompt="1"/>
          </p:nvPr>
        </p:nvSpPr>
        <p:spPr>
          <a:xfrm>
            <a:off x="6096000" y="1844675"/>
            <a:ext cx="5832475" cy="4321175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lang="it-IT" sz="1200" kern="1200" noProof="0" dirty="0">
                <a:solidFill>
                  <a:srgbClr val="5B6770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marL="0" lvl="0" indent="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GB" noProof="0" dirty="0"/>
              <a:t>Click icon to add picture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592FC5F-4D45-F942-AF53-5B3A4F19AAB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4265" y="1080000"/>
            <a:ext cx="11664210" cy="246221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>
            <a:spAutoFit/>
          </a:bodyPr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lang="en-US"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noProof="0" dirty="0"/>
              <a:t>Click to insert here your subtitle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75C99F5-25C2-324D-B732-4BD9AF77A5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76672"/>
            <a:ext cx="11664950" cy="43204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noProof="0" dirty="0"/>
              <a:t>CLICK TO EDIT MASTER TITLE</a:t>
            </a:r>
          </a:p>
        </p:txBody>
      </p:sp>
      <p:sp>
        <p:nvSpPr>
          <p:cNvPr id="17" name="Segnaposto testo 3">
            <a:extLst>
              <a:ext uri="{FF2B5EF4-FFF2-40B4-BE49-F238E27FC236}">
                <a16:creationId xmlns:a16="http://schemas.microsoft.com/office/drawing/2014/main" id="{43ED9478-E965-2F41-8C7F-DA7776974235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2800" y="1386000"/>
            <a:ext cx="11664210" cy="324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400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11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2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23173292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749">
          <p15:clr>
            <a:srgbClr val="FBAE40"/>
          </p15:clr>
        </p15:guide>
        <p15:guide id="3" orient="horz" pos="799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2 coloumn - title + subtitle + master text + 1/3 text + 2/3 table/text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contenuto 2"/>
          <p:cNvSpPr>
            <a:spLocks noGrp="1"/>
          </p:cNvSpPr>
          <p:nvPr>
            <p:ph idx="18" hasCustomPrompt="1"/>
          </p:nvPr>
        </p:nvSpPr>
        <p:spPr>
          <a:xfrm>
            <a:off x="4152281" y="1844675"/>
            <a:ext cx="7776193" cy="4323495"/>
          </a:xfrm>
          <a:prstGeom prst="rect">
            <a:avLst/>
          </a:prstGeom>
        </p:spPr>
        <p:txBody>
          <a:bodyPr lIns="0" tIns="0" rIns="0" bIns="0"/>
          <a:lstStyle>
            <a:lvl1pPr marL="265113" indent="-265113">
              <a:buClr>
                <a:srgbClr val="EA002A"/>
              </a:buClr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1pPr>
            <a:lvl2pPr marL="536575" indent="-273050">
              <a:buClr>
                <a:srgbClr val="5B6770"/>
              </a:buClr>
              <a:buFont typeface="Arial" panose="020B0604020202020204" pitchFamily="34" charset="0"/>
              <a:buChar char="-"/>
              <a:defRPr sz="1200">
                <a:solidFill>
                  <a:srgbClr val="5B6770"/>
                </a:solidFill>
                <a:latin typeface="Arial"/>
                <a:cs typeface="Arial"/>
              </a:defRPr>
            </a:lvl2pPr>
            <a:lvl3pPr marL="808038" indent="-271463"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3pPr>
            <a:lvl4pPr marL="1073150" indent="-265113">
              <a:defRPr sz="1400">
                <a:solidFill>
                  <a:srgbClr val="5B6770"/>
                </a:solidFill>
                <a:latin typeface="Arial"/>
                <a:cs typeface="Arial"/>
              </a:defRPr>
            </a:lvl4pPr>
            <a:lvl5pPr marL="1344613" indent="-271463">
              <a:defRPr sz="1400">
                <a:solidFill>
                  <a:srgbClr val="5B6770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D450F6D9-99C3-6145-AF8A-95F2FFF1590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4262" y="1080000"/>
            <a:ext cx="11664212" cy="246221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>
            <a:spAutoFit/>
          </a:bodyPr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lang="en-US"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dirty="0"/>
              <a:t>Click to insert here your subtitle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BABD267-1DB2-A94F-A60F-AE1E8234AA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4" y="476672"/>
            <a:ext cx="11664951" cy="43204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</a:t>
            </a:r>
          </a:p>
        </p:txBody>
      </p:sp>
      <p:sp>
        <p:nvSpPr>
          <p:cNvPr id="27" name="Segnaposto testo 3">
            <a:extLst>
              <a:ext uri="{FF2B5EF4-FFF2-40B4-BE49-F238E27FC236}">
                <a16:creationId xmlns:a16="http://schemas.microsoft.com/office/drawing/2014/main" id="{1145DC62-7A1E-0B43-9C41-790633E2C85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2800" y="1386000"/>
            <a:ext cx="11664210" cy="324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400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0" name="Segnaposto testo 2">
            <a:extLst>
              <a:ext uri="{FF2B5EF4-FFF2-40B4-BE49-F238E27FC236}">
                <a16:creationId xmlns:a16="http://schemas.microsoft.com/office/drawing/2014/main" id="{62C35163-1A43-0340-B1F1-96FE9EF380C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63525" y="1844675"/>
            <a:ext cx="3744913" cy="4321175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GB" dirty="0"/>
              <a:t>Insert here your text</a:t>
            </a:r>
          </a:p>
          <a:p>
            <a:pPr lvl="0"/>
            <a:endParaRPr lang="en-GB" dirty="0"/>
          </a:p>
          <a:p>
            <a:r>
              <a:rPr lang="en-GB" dirty="0">
                <a:solidFill>
                  <a:srgbClr val="5B6770"/>
                </a:solidFill>
              </a:rPr>
              <a:t>Lorem ipsum </a:t>
            </a:r>
            <a:r>
              <a:rPr lang="en-GB" dirty="0" err="1">
                <a:solidFill>
                  <a:srgbClr val="5B6770"/>
                </a:solidFill>
              </a:rPr>
              <a:t>dolor</a:t>
            </a:r>
            <a:r>
              <a:rPr lang="en-GB" dirty="0">
                <a:solidFill>
                  <a:srgbClr val="5B6770"/>
                </a:solidFill>
              </a:rPr>
              <a:t> sit </a:t>
            </a:r>
            <a:r>
              <a:rPr lang="en-GB" dirty="0" err="1">
                <a:solidFill>
                  <a:srgbClr val="5B6770"/>
                </a:solidFill>
              </a:rPr>
              <a:t>amet</a:t>
            </a:r>
            <a:r>
              <a:rPr lang="en-GB" dirty="0">
                <a:solidFill>
                  <a:srgbClr val="5B6770"/>
                </a:solidFill>
              </a:rPr>
              <a:t>, </a:t>
            </a:r>
            <a:r>
              <a:rPr lang="en-GB" dirty="0" err="1">
                <a:solidFill>
                  <a:srgbClr val="5B6770"/>
                </a:solidFill>
              </a:rPr>
              <a:t>consectetuer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adipiscing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elit</a:t>
            </a:r>
            <a:br>
              <a:rPr lang="en-GB" dirty="0">
                <a:solidFill>
                  <a:srgbClr val="5B6770"/>
                </a:solidFill>
              </a:rPr>
            </a:br>
            <a:endParaRPr lang="en-GB" dirty="0">
              <a:solidFill>
                <a:srgbClr val="5B6770"/>
              </a:solidFill>
            </a:endParaRPr>
          </a:p>
          <a:p>
            <a:r>
              <a:rPr lang="en-GB" dirty="0" err="1">
                <a:solidFill>
                  <a:srgbClr val="5B6770"/>
                </a:solidFill>
              </a:rPr>
              <a:t>Sed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diam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nonummy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nibh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euismod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tincidunt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ut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laoreet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dolore</a:t>
            </a:r>
            <a:r>
              <a:rPr lang="en-GB" dirty="0">
                <a:solidFill>
                  <a:srgbClr val="5B6770"/>
                </a:solidFill>
              </a:rPr>
              <a:t> magna </a:t>
            </a:r>
            <a:r>
              <a:rPr lang="en-GB" dirty="0" err="1">
                <a:solidFill>
                  <a:srgbClr val="5B6770"/>
                </a:solidFill>
              </a:rPr>
              <a:t>aliquam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erat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volutpat</a:t>
            </a:r>
            <a:br>
              <a:rPr lang="en-GB" dirty="0">
                <a:solidFill>
                  <a:srgbClr val="5B6770"/>
                </a:solidFill>
              </a:rPr>
            </a:br>
            <a:endParaRPr lang="en-GB" dirty="0">
              <a:solidFill>
                <a:srgbClr val="5B6770"/>
              </a:solidFill>
            </a:endParaRPr>
          </a:p>
          <a:p>
            <a:r>
              <a:rPr lang="en-GB" dirty="0" err="1">
                <a:solidFill>
                  <a:srgbClr val="5B6770"/>
                </a:solidFill>
              </a:rPr>
              <a:t>Ut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wisi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enim</a:t>
            </a:r>
            <a:r>
              <a:rPr lang="en-GB" dirty="0">
                <a:solidFill>
                  <a:srgbClr val="5B6770"/>
                </a:solidFill>
              </a:rPr>
              <a:t> ad minim </a:t>
            </a:r>
            <a:r>
              <a:rPr lang="en-GB" dirty="0" err="1">
                <a:solidFill>
                  <a:srgbClr val="5B6770"/>
                </a:solidFill>
              </a:rPr>
              <a:t>veniam</a:t>
            </a:r>
            <a:r>
              <a:rPr lang="en-GB" dirty="0">
                <a:solidFill>
                  <a:srgbClr val="5B6770"/>
                </a:solidFill>
              </a:rPr>
              <a:t>, </a:t>
            </a:r>
            <a:r>
              <a:rPr lang="en-GB" dirty="0" err="1">
                <a:solidFill>
                  <a:srgbClr val="5B6770"/>
                </a:solidFill>
              </a:rPr>
              <a:t>quis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nostrud</a:t>
            </a:r>
            <a:r>
              <a:rPr lang="en-GB" dirty="0">
                <a:solidFill>
                  <a:srgbClr val="5B6770"/>
                </a:solidFill>
              </a:rPr>
              <a:t> exercitation </a:t>
            </a:r>
            <a:r>
              <a:rPr lang="en-GB" dirty="0" err="1">
                <a:solidFill>
                  <a:srgbClr val="5B6770"/>
                </a:solidFill>
              </a:rPr>
              <a:t>ullamcorper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suscipit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lobortis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nisl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ut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aliquip</a:t>
            </a:r>
            <a:r>
              <a:rPr lang="en-GB" dirty="0">
                <a:solidFill>
                  <a:srgbClr val="5B6770"/>
                </a:solidFill>
              </a:rPr>
              <a:t> ex </a:t>
            </a:r>
            <a:r>
              <a:rPr lang="en-GB" dirty="0" err="1">
                <a:solidFill>
                  <a:srgbClr val="5B6770"/>
                </a:solidFill>
              </a:rPr>
              <a:t>ea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commodo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consequat</a:t>
            </a:r>
            <a:r>
              <a:rPr lang="en-GB" dirty="0">
                <a:solidFill>
                  <a:srgbClr val="5B6770"/>
                </a:solidFill>
              </a:rPr>
              <a:t>.</a:t>
            </a:r>
          </a:p>
          <a:p>
            <a:endParaRPr lang="en-GB" dirty="0">
              <a:solidFill>
                <a:srgbClr val="5B6770"/>
              </a:solidFill>
            </a:endParaRPr>
          </a:p>
          <a:p>
            <a:r>
              <a:rPr lang="en-GB" dirty="0" err="1">
                <a:solidFill>
                  <a:srgbClr val="5B6770"/>
                </a:solidFill>
              </a:rPr>
              <a:t>Ut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wisi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enim</a:t>
            </a:r>
            <a:r>
              <a:rPr lang="en-GB" dirty="0">
                <a:solidFill>
                  <a:srgbClr val="5B6770"/>
                </a:solidFill>
              </a:rPr>
              <a:t> ad minim </a:t>
            </a:r>
            <a:r>
              <a:rPr lang="en-GB" dirty="0" err="1">
                <a:solidFill>
                  <a:srgbClr val="5B6770"/>
                </a:solidFill>
              </a:rPr>
              <a:t>veniam</a:t>
            </a:r>
            <a:r>
              <a:rPr lang="en-GB" dirty="0">
                <a:solidFill>
                  <a:srgbClr val="5B6770"/>
                </a:solidFill>
              </a:rPr>
              <a:t>, </a:t>
            </a:r>
            <a:br>
              <a:rPr lang="en-GB" dirty="0">
                <a:solidFill>
                  <a:srgbClr val="5B6770"/>
                </a:solidFill>
              </a:rPr>
            </a:br>
            <a:r>
              <a:rPr lang="en-GB" dirty="0" err="1">
                <a:solidFill>
                  <a:srgbClr val="5B6770"/>
                </a:solidFill>
              </a:rPr>
              <a:t>quis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nostrud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exercitatio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nullam</a:t>
            </a:r>
            <a:r>
              <a:rPr lang="en-GB" dirty="0">
                <a:solidFill>
                  <a:srgbClr val="5B6770"/>
                </a:solidFill>
              </a:rPr>
              <a:t> </a:t>
            </a:r>
            <a:br>
              <a:rPr lang="en-GB" dirty="0">
                <a:solidFill>
                  <a:srgbClr val="5B6770"/>
                </a:solidFill>
              </a:rPr>
            </a:br>
            <a:r>
              <a:rPr lang="en-GB" dirty="0" err="1">
                <a:solidFill>
                  <a:srgbClr val="5B6770"/>
                </a:solidFill>
              </a:rPr>
              <a:t>corper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suscipit</a:t>
            </a:r>
            <a:r>
              <a:rPr lang="en-GB" dirty="0">
                <a:solidFill>
                  <a:srgbClr val="5B6770"/>
                </a:solidFill>
              </a:rPr>
              <a:t>.</a:t>
            </a:r>
            <a:br>
              <a:rPr lang="en-GB" dirty="0">
                <a:solidFill>
                  <a:srgbClr val="5B6770"/>
                </a:solidFill>
              </a:rPr>
            </a:br>
            <a:endParaRPr lang="en-GB" dirty="0">
              <a:solidFill>
                <a:srgbClr val="5B6770"/>
              </a:solidFill>
            </a:endParaRPr>
          </a:p>
          <a:p>
            <a:r>
              <a:rPr lang="en-GB" dirty="0" err="1">
                <a:solidFill>
                  <a:srgbClr val="5B6770"/>
                </a:solidFill>
              </a:rPr>
              <a:t>Duis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autem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vel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eum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iriure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dolor</a:t>
            </a:r>
            <a:r>
              <a:rPr lang="en-GB" dirty="0">
                <a:solidFill>
                  <a:srgbClr val="5B6770"/>
                </a:solidFill>
              </a:rPr>
              <a:t> in </a:t>
            </a:r>
            <a:r>
              <a:rPr lang="en-GB" dirty="0" err="1">
                <a:solidFill>
                  <a:srgbClr val="5B6770"/>
                </a:solidFill>
              </a:rPr>
              <a:t>hendrerit</a:t>
            </a:r>
            <a:r>
              <a:rPr lang="en-GB" dirty="0">
                <a:solidFill>
                  <a:srgbClr val="5B6770"/>
                </a:solidFill>
              </a:rPr>
              <a:t> in </a:t>
            </a:r>
            <a:r>
              <a:rPr lang="en-GB" dirty="0" err="1">
                <a:solidFill>
                  <a:srgbClr val="5B6770"/>
                </a:solidFill>
              </a:rPr>
              <a:t>vulputate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velit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esse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molestie</a:t>
            </a:r>
            <a:r>
              <a:rPr lang="en-GB" dirty="0">
                <a:solidFill>
                  <a:srgbClr val="5B6770"/>
                </a:solidFill>
              </a:rPr>
              <a:t> </a:t>
            </a:r>
            <a:r>
              <a:rPr lang="en-GB" dirty="0" err="1">
                <a:solidFill>
                  <a:srgbClr val="5B6770"/>
                </a:solidFill>
              </a:rPr>
              <a:t>consequat</a:t>
            </a:r>
            <a:r>
              <a:rPr lang="en-GB" dirty="0">
                <a:solidFill>
                  <a:srgbClr val="5B6770"/>
                </a:solidFill>
              </a:rPr>
              <a:t>.</a:t>
            </a:r>
            <a:br>
              <a:rPr lang="en-GB" dirty="0">
                <a:solidFill>
                  <a:srgbClr val="5B6770"/>
                </a:solidFill>
              </a:rPr>
            </a:br>
            <a:r>
              <a:rPr lang="en-GB" dirty="0">
                <a:solidFill>
                  <a:srgbClr val="5B6770"/>
                </a:solidFill>
              </a:rPr>
              <a:t> </a:t>
            </a:r>
          </a:p>
          <a:p>
            <a:pPr lvl="0"/>
            <a:endParaRPr lang="en-GB" dirty="0"/>
          </a:p>
        </p:txBody>
      </p:sp>
      <p:sp>
        <p:nvSpPr>
          <p:cNvPr id="9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5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6509925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525">
          <p15:clr>
            <a:srgbClr val="FBAE40"/>
          </p15:clr>
        </p15:guide>
        <p15:guide id="2" pos="2615">
          <p15:clr>
            <a:srgbClr val="FBAE40"/>
          </p15:clr>
        </p15:guide>
        <p15:guide id="3" orient="horz" pos="799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2 coloumn - title + subtitle + master text + 1/3 vertical image + 2/3 horizonta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contenuto 2"/>
          <p:cNvSpPr>
            <a:spLocks noGrp="1"/>
          </p:cNvSpPr>
          <p:nvPr>
            <p:ph idx="18" hasCustomPrompt="1"/>
          </p:nvPr>
        </p:nvSpPr>
        <p:spPr>
          <a:xfrm>
            <a:off x="4152281" y="1844675"/>
            <a:ext cx="7776193" cy="4323495"/>
          </a:xfrm>
          <a:prstGeom prst="rect">
            <a:avLst/>
          </a:prstGeom>
        </p:spPr>
        <p:txBody>
          <a:bodyPr lIns="0" tIns="0" rIns="0" bIns="0"/>
          <a:lstStyle>
            <a:lvl1pPr marL="265113" indent="-265113">
              <a:buClr>
                <a:srgbClr val="EA002A"/>
              </a:buClr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1pPr>
            <a:lvl2pPr marL="536575" indent="-273050">
              <a:buClr>
                <a:srgbClr val="5B6770"/>
              </a:buClr>
              <a:buFont typeface="Arial" panose="020B0604020202020204" pitchFamily="34" charset="0"/>
              <a:buChar char="-"/>
              <a:defRPr sz="1200">
                <a:solidFill>
                  <a:srgbClr val="5B6770"/>
                </a:solidFill>
                <a:latin typeface="Arial"/>
                <a:cs typeface="Arial"/>
              </a:defRPr>
            </a:lvl2pPr>
            <a:lvl3pPr marL="808038" indent="-271463"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  <a:latin typeface="Arial"/>
                <a:cs typeface="Arial"/>
              </a:defRPr>
            </a:lvl3pPr>
            <a:lvl4pPr marL="1073150" indent="-265113">
              <a:defRPr sz="1400">
                <a:solidFill>
                  <a:srgbClr val="5B6770"/>
                </a:solidFill>
                <a:latin typeface="Arial"/>
                <a:cs typeface="Arial"/>
              </a:defRPr>
            </a:lvl4pPr>
            <a:lvl5pPr marL="1344613" indent="-271463">
              <a:defRPr sz="1400">
                <a:solidFill>
                  <a:srgbClr val="5B6770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4" name="Segnaposto immagine 2"/>
          <p:cNvSpPr>
            <a:spLocks noGrp="1"/>
          </p:cNvSpPr>
          <p:nvPr>
            <p:ph type="pic" idx="1" hasCustomPrompt="1"/>
          </p:nvPr>
        </p:nvSpPr>
        <p:spPr>
          <a:xfrm>
            <a:off x="263524" y="1846997"/>
            <a:ext cx="3744914" cy="4321173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D450F6D9-99C3-6145-AF8A-95F2FFF1590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4262" y="1080000"/>
            <a:ext cx="11664212" cy="246221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>
            <a:spAutoFit/>
          </a:bodyPr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lang="en-US"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dirty="0"/>
              <a:t>Click to insert here your subtitle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BABD267-1DB2-A94F-A60F-AE1E8234AA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4" y="476672"/>
            <a:ext cx="11664951" cy="43204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</a:t>
            </a:r>
          </a:p>
        </p:txBody>
      </p:sp>
      <p:sp>
        <p:nvSpPr>
          <p:cNvPr id="27" name="Segnaposto testo 3">
            <a:extLst>
              <a:ext uri="{FF2B5EF4-FFF2-40B4-BE49-F238E27FC236}">
                <a16:creationId xmlns:a16="http://schemas.microsoft.com/office/drawing/2014/main" id="{1145DC62-7A1E-0B43-9C41-790633E2C857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2800" y="1386000"/>
            <a:ext cx="11664210" cy="324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400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9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3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29049054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525">
          <p15:clr>
            <a:srgbClr val="FBAE40"/>
          </p15:clr>
        </p15:guide>
        <p15:guide id="2" pos="2615">
          <p15:clr>
            <a:srgbClr val="FBAE40"/>
          </p15:clr>
        </p15:guide>
        <p15:guide id="3" orient="horz" pos="799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3 coloumn - title + subtitle + master text + 3 vertica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immagine 2"/>
          <p:cNvSpPr>
            <a:spLocks noGrp="1"/>
          </p:cNvSpPr>
          <p:nvPr>
            <p:ph type="pic" idx="1" hasCustomPrompt="1"/>
          </p:nvPr>
        </p:nvSpPr>
        <p:spPr>
          <a:xfrm>
            <a:off x="263524" y="1844675"/>
            <a:ext cx="3744563" cy="4105275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9"/>
          </p:nvPr>
        </p:nvSpPr>
        <p:spPr>
          <a:xfrm>
            <a:off x="263524" y="6052987"/>
            <a:ext cx="3744243" cy="138499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bIns="0">
            <a:spAutoFit/>
          </a:bodyPr>
          <a:lstStyle>
            <a:lvl1pPr marL="0" indent="0">
              <a:buNone/>
              <a:defRPr lang="en-US" sz="900" b="0" smtClean="0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5DBFC135-012E-5C47-9A97-A2F35208EE9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4263" y="1080000"/>
            <a:ext cx="11664211" cy="246221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>
            <a:spAutoFit/>
          </a:bodyPr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lang="en-US"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noProof="0" dirty="0"/>
              <a:t>Click to insert here your subtitle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D08A6ED9-FF98-FE42-B1B3-BB293473BB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76672"/>
            <a:ext cx="11664950" cy="43204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noProof="0" dirty="0"/>
              <a:t>CLICK TO EDIT MASTER TITLE</a:t>
            </a:r>
          </a:p>
        </p:txBody>
      </p:sp>
      <p:sp>
        <p:nvSpPr>
          <p:cNvPr id="27" name="Segnaposto immagine 2">
            <a:extLst>
              <a:ext uri="{FF2B5EF4-FFF2-40B4-BE49-F238E27FC236}">
                <a16:creationId xmlns:a16="http://schemas.microsoft.com/office/drawing/2014/main" id="{038B5583-2349-8141-92A4-BD50AA630A74}"/>
              </a:ext>
            </a:extLst>
          </p:cNvPr>
          <p:cNvSpPr>
            <a:spLocks noGrp="1"/>
          </p:cNvSpPr>
          <p:nvPr>
            <p:ph type="pic" idx="20" hasCustomPrompt="1"/>
          </p:nvPr>
        </p:nvSpPr>
        <p:spPr>
          <a:xfrm>
            <a:off x="4152281" y="1844675"/>
            <a:ext cx="3816000" cy="4105275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6F0D56AA-2E4A-E843-A154-695078BEDF5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151784" y="6052987"/>
            <a:ext cx="3816424" cy="138499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0" indent="0">
              <a:buNone/>
              <a:defRPr lang="en-US" sz="900" b="0" smtClean="0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29" name="Segnaposto immagine 2">
            <a:extLst>
              <a:ext uri="{FF2B5EF4-FFF2-40B4-BE49-F238E27FC236}">
                <a16:creationId xmlns:a16="http://schemas.microsoft.com/office/drawing/2014/main" id="{98155232-3508-A14A-BA83-BD981127E019}"/>
              </a:ext>
            </a:extLst>
          </p:cNvPr>
          <p:cNvSpPr>
            <a:spLocks noGrp="1"/>
          </p:cNvSpPr>
          <p:nvPr>
            <p:ph type="pic" idx="22" hasCustomPrompt="1"/>
          </p:nvPr>
        </p:nvSpPr>
        <p:spPr>
          <a:xfrm>
            <a:off x="8112475" y="1844675"/>
            <a:ext cx="3816000" cy="4105275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97A1DE96-2DFD-A54F-8C1E-819F7D0DEAF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112224" y="6052987"/>
            <a:ext cx="3816249" cy="138499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0" indent="0">
              <a:buNone/>
              <a:defRPr lang="en-US" sz="900" b="0" smtClean="0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16" name="Segnaposto testo 3">
            <a:extLst>
              <a:ext uri="{FF2B5EF4-FFF2-40B4-BE49-F238E27FC236}">
                <a16:creationId xmlns:a16="http://schemas.microsoft.com/office/drawing/2014/main" id="{42B92391-27E9-C54B-BD72-EFDAEA7629C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2800" y="1386000"/>
            <a:ext cx="11664210" cy="324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400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15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7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25456721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525">
          <p15:clr>
            <a:srgbClr val="FBAE40"/>
          </p15:clr>
        </p15:guide>
        <p15:guide id="2" pos="2615">
          <p15:clr>
            <a:srgbClr val="FBAE40"/>
          </p15:clr>
        </p15:guide>
        <p15:guide id="3" pos="5110">
          <p15:clr>
            <a:srgbClr val="FBAE40"/>
          </p15:clr>
        </p15:guide>
        <p15:guide id="4" pos="5019">
          <p15:clr>
            <a:srgbClr val="FBAE40"/>
          </p15:clr>
        </p15:guide>
        <p15:guide id="5" orient="horz" pos="3748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3 coloumn - title + subtitle + master text + 6 horizonta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immagine 2"/>
          <p:cNvSpPr>
            <a:spLocks noGrp="1"/>
          </p:cNvSpPr>
          <p:nvPr>
            <p:ph type="pic" idx="1" hasCustomPrompt="1"/>
          </p:nvPr>
        </p:nvSpPr>
        <p:spPr>
          <a:xfrm>
            <a:off x="263525" y="1846413"/>
            <a:ext cx="3744562" cy="2088232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3" name="Segnaposto immagine 2"/>
          <p:cNvSpPr>
            <a:spLocks noGrp="1"/>
          </p:cNvSpPr>
          <p:nvPr>
            <p:ph type="pic" idx="20" hasCustomPrompt="1"/>
          </p:nvPr>
        </p:nvSpPr>
        <p:spPr>
          <a:xfrm>
            <a:off x="4151313" y="1848151"/>
            <a:ext cx="3816968" cy="2088232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5" name="Segnaposto immagine 2"/>
          <p:cNvSpPr>
            <a:spLocks noGrp="1"/>
          </p:cNvSpPr>
          <p:nvPr>
            <p:ph type="pic" idx="22" hasCustomPrompt="1"/>
          </p:nvPr>
        </p:nvSpPr>
        <p:spPr>
          <a:xfrm>
            <a:off x="8112125" y="1846413"/>
            <a:ext cx="3816350" cy="2088232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131F5E48-88D8-DB47-B73C-CD42FB4EC05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4263" y="1080000"/>
            <a:ext cx="11664211" cy="246221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>
            <a:spAutoFit/>
          </a:bodyPr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lang="en-US"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noProof="0" dirty="0"/>
              <a:t>Click to insert here your subtitle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7CDF233-06DE-6348-9904-B0D4BF95AF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76672"/>
            <a:ext cx="11664950" cy="43204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noProof="0" dirty="0"/>
              <a:t>CLICK TO EDIT MASTER TITLE</a:t>
            </a:r>
          </a:p>
        </p:txBody>
      </p:sp>
      <p:sp>
        <p:nvSpPr>
          <p:cNvPr id="23" name="Segnaposto immagine 2">
            <a:extLst>
              <a:ext uri="{FF2B5EF4-FFF2-40B4-BE49-F238E27FC236}">
                <a16:creationId xmlns:a16="http://schemas.microsoft.com/office/drawing/2014/main" id="{8DDA1E64-ED8F-B04D-8EC7-61E06A7E5D69}"/>
              </a:ext>
            </a:extLst>
          </p:cNvPr>
          <p:cNvSpPr>
            <a:spLocks noGrp="1"/>
          </p:cNvSpPr>
          <p:nvPr>
            <p:ph type="pic" idx="23" hasCustomPrompt="1"/>
          </p:nvPr>
        </p:nvSpPr>
        <p:spPr>
          <a:xfrm>
            <a:off x="263525" y="4069660"/>
            <a:ext cx="3744562" cy="2088232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24" name="Segnaposto immagine 2">
            <a:extLst>
              <a:ext uri="{FF2B5EF4-FFF2-40B4-BE49-F238E27FC236}">
                <a16:creationId xmlns:a16="http://schemas.microsoft.com/office/drawing/2014/main" id="{2F28DE35-D4C5-3C4B-9CFB-3450B2C88D95}"/>
              </a:ext>
            </a:extLst>
          </p:cNvPr>
          <p:cNvSpPr>
            <a:spLocks noGrp="1"/>
          </p:cNvSpPr>
          <p:nvPr>
            <p:ph type="pic" idx="24" hasCustomPrompt="1"/>
          </p:nvPr>
        </p:nvSpPr>
        <p:spPr>
          <a:xfrm>
            <a:off x="4151313" y="4071398"/>
            <a:ext cx="3816968" cy="2088232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25" name="Segnaposto immagine 2">
            <a:extLst>
              <a:ext uri="{FF2B5EF4-FFF2-40B4-BE49-F238E27FC236}">
                <a16:creationId xmlns:a16="http://schemas.microsoft.com/office/drawing/2014/main" id="{E6F73D2C-107C-9947-B4E5-3273CEDEF43A}"/>
              </a:ext>
            </a:extLst>
          </p:cNvPr>
          <p:cNvSpPr>
            <a:spLocks noGrp="1"/>
          </p:cNvSpPr>
          <p:nvPr>
            <p:ph type="pic" idx="25" hasCustomPrompt="1"/>
          </p:nvPr>
        </p:nvSpPr>
        <p:spPr>
          <a:xfrm>
            <a:off x="8112125" y="4069660"/>
            <a:ext cx="3816350" cy="2088232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7" name="Segnaposto testo 3">
            <a:extLst>
              <a:ext uri="{FF2B5EF4-FFF2-40B4-BE49-F238E27FC236}">
                <a16:creationId xmlns:a16="http://schemas.microsoft.com/office/drawing/2014/main" id="{4B17E32B-9B08-BE40-A3BF-19F43C068CE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2800" y="1386000"/>
            <a:ext cx="11664210" cy="324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400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16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8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2015665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78">
          <p15:clr>
            <a:srgbClr val="FBAE40"/>
          </p15:clr>
        </p15:guide>
        <p15:guide id="2" orient="horz" pos="2568">
          <p15:clr>
            <a:srgbClr val="FBAE40"/>
          </p15:clr>
        </p15:guide>
        <p15:guide id="3" pos="2525">
          <p15:clr>
            <a:srgbClr val="FBAE40"/>
          </p15:clr>
        </p15:guide>
        <p15:guide id="4" pos="2615">
          <p15:clr>
            <a:srgbClr val="FBAE40"/>
          </p15:clr>
        </p15:guide>
        <p15:guide id="5" pos="5019">
          <p15:clr>
            <a:srgbClr val="FBAE40"/>
          </p15:clr>
        </p15:guide>
        <p15:guide id="6" pos="511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3 coloumn - title + sub + master text 2 coloumn + 2 img Slide 3 coloumn - title + subtitle + master text + 2/4 text + 1/4 image + 1/4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6C4529B-17A2-9B4E-A726-8420F412E3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3525" y="476672"/>
            <a:ext cx="11664950" cy="792088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2400" b="1" i="0">
                <a:solidFill>
                  <a:srgbClr val="E4002B"/>
                </a:solidFill>
                <a:latin typeface="Arial"/>
                <a:cs typeface="Arial"/>
              </a:defRPr>
            </a:lvl1pPr>
          </a:lstStyle>
          <a:p>
            <a:r>
              <a:rPr lang="en-GB" noProof="0" dirty="0"/>
              <a:t>CLICK TO EDIT MASTER TITLE</a:t>
            </a:r>
            <a:br>
              <a:rPr lang="en-GB" noProof="0" dirty="0"/>
            </a:br>
            <a:endParaRPr lang="en-GB" noProof="0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65F544E-B71E-2145-83D2-E5491B51807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3525" y="1844675"/>
            <a:ext cx="5688013" cy="4321175"/>
          </a:xfrm>
          <a:prstGeom prst="rect">
            <a:avLst/>
          </a:prstGeom>
        </p:spPr>
        <p:txBody>
          <a:bodyPr lIns="0" tIns="0" rIns="0" numCol="2" spcCol="216000"/>
          <a:lstStyle>
            <a:lvl1pPr marL="171450" indent="-171450">
              <a:buClr>
                <a:srgbClr val="E4002B"/>
              </a:buClr>
              <a:buFont typeface="Arial" panose="020B0604020202020204" pitchFamily="34" charset="0"/>
              <a:buChar char="•"/>
              <a:defRPr sz="1200">
                <a:solidFill>
                  <a:srgbClr val="5B6770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GB" noProof="0" dirty="0"/>
              <a:t>Lorem ipsum </a:t>
            </a:r>
            <a:r>
              <a:rPr lang="en-GB" noProof="0" dirty="0" err="1"/>
              <a:t>dolor</a:t>
            </a:r>
            <a:r>
              <a:rPr lang="en-GB" noProof="0" dirty="0"/>
              <a:t> sit </a:t>
            </a:r>
            <a:r>
              <a:rPr lang="en-GB" noProof="0" dirty="0" err="1"/>
              <a:t>amet</a:t>
            </a:r>
            <a:r>
              <a:rPr lang="en-GB" noProof="0" dirty="0"/>
              <a:t>, </a:t>
            </a:r>
            <a:r>
              <a:rPr lang="en-GB" noProof="0" dirty="0" err="1"/>
              <a:t>consectetuer</a:t>
            </a:r>
            <a:r>
              <a:rPr lang="en-GB" noProof="0" dirty="0"/>
              <a:t> </a:t>
            </a:r>
            <a:r>
              <a:rPr lang="en-GB" noProof="0" dirty="0" err="1"/>
              <a:t>adipiscing</a:t>
            </a:r>
            <a:r>
              <a:rPr lang="en-GB" noProof="0" dirty="0"/>
              <a:t> </a:t>
            </a:r>
            <a:r>
              <a:rPr lang="en-GB" noProof="0" dirty="0" err="1"/>
              <a:t>elit</a:t>
            </a:r>
            <a:r>
              <a:rPr lang="en-GB" noProof="0" dirty="0"/>
              <a:t>, </a:t>
            </a:r>
            <a:r>
              <a:rPr lang="en-GB" noProof="0" dirty="0" err="1"/>
              <a:t>sed</a:t>
            </a:r>
            <a:r>
              <a:rPr lang="en-GB" noProof="0" dirty="0"/>
              <a:t> </a:t>
            </a:r>
            <a:r>
              <a:rPr lang="en-GB" noProof="0" dirty="0" err="1"/>
              <a:t>diam</a:t>
            </a:r>
            <a:r>
              <a:rPr lang="en-GB" noProof="0" dirty="0"/>
              <a:t> </a:t>
            </a:r>
            <a:r>
              <a:rPr lang="en-GB" noProof="0" dirty="0" err="1"/>
              <a:t>nonummy</a:t>
            </a:r>
            <a:r>
              <a:rPr lang="en-GB" noProof="0" dirty="0"/>
              <a:t> </a:t>
            </a:r>
            <a:r>
              <a:rPr lang="en-GB" noProof="0" dirty="0" err="1"/>
              <a:t>nibh</a:t>
            </a:r>
            <a:r>
              <a:rPr lang="en-GB" noProof="0" dirty="0"/>
              <a:t> </a:t>
            </a:r>
            <a:r>
              <a:rPr lang="en-GB" noProof="0" dirty="0" err="1"/>
              <a:t>euismod</a:t>
            </a:r>
            <a:r>
              <a:rPr lang="en-GB" noProof="0" dirty="0"/>
              <a:t> </a:t>
            </a:r>
            <a:r>
              <a:rPr lang="en-GB" noProof="0" dirty="0" err="1"/>
              <a:t>tincidunt</a:t>
            </a:r>
            <a:r>
              <a:rPr lang="en-GB" noProof="0" dirty="0"/>
              <a:t> </a:t>
            </a:r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laoreet</a:t>
            </a:r>
            <a:r>
              <a:rPr lang="en-GB" noProof="0" dirty="0"/>
              <a:t> </a:t>
            </a:r>
            <a:r>
              <a:rPr lang="en-GB" noProof="0" dirty="0" err="1"/>
              <a:t>dolore</a:t>
            </a:r>
            <a:r>
              <a:rPr lang="en-GB" noProof="0" dirty="0"/>
              <a:t> magna </a:t>
            </a:r>
            <a:r>
              <a:rPr lang="en-GB" noProof="0" dirty="0" err="1"/>
              <a:t>aliquam</a:t>
            </a:r>
            <a:r>
              <a:rPr lang="en-GB" noProof="0" dirty="0"/>
              <a:t> </a:t>
            </a:r>
            <a:r>
              <a:rPr lang="en-GB" noProof="0" dirty="0" err="1"/>
              <a:t>erat</a:t>
            </a:r>
            <a:r>
              <a:rPr lang="en-GB" noProof="0" dirty="0"/>
              <a:t> </a:t>
            </a:r>
            <a:r>
              <a:rPr lang="en-GB" noProof="0" dirty="0" err="1"/>
              <a:t>volutpat</a:t>
            </a:r>
            <a:r>
              <a:rPr lang="en-GB" noProof="0" dirty="0"/>
              <a:t>. </a:t>
            </a:r>
          </a:p>
          <a:p>
            <a:pPr lvl="0"/>
            <a:endParaRPr lang="en-GB" noProof="0" dirty="0"/>
          </a:p>
          <a:p>
            <a:pPr lvl="0"/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wisi</a:t>
            </a:r>
            <a:r>
              <a:rPr lang="en-GB" noProof="0" dirty="0"/>
              <a:t> </a:t>
            </a:r>
            <a:r>
              <a:rPr lang="en-GB" noProof="0" dirty="0" err="1"/>
              <a:t>enim</a:t>
            </a:r>
            <a:r>
              <a:rPr lang="en-GB" noProof="0" dirty="0"/>
              <a:t> ad minim </a:t>
            </a:r>
            <a:r>
              <a:rPr lang="en-GB" noProof="0" dirty="0" err="1"/>
              <a:t>veniam</a:t>
            </a:r>
            <a:r>
              <a:rPr lang="en-GB" noProof="0" dirty="0"/>
              <a:t>, </a:t>
            </a:r>
            <a:r>
              <a:rPr lang="en-GB" noProof="0" dirty="0" err="1"/>
              <a:t>quis</a:t>
            </a:r>
            <a:r>
              <a:rPr lang="en-GB" noProof="0" dirty="0"/>
              <a:t> </a:t>
            </a:r>
            <a:r>
              <a:rPr lang="en-GB" noProof="0" dirty="0" err="1"/>
              <a:t>nostrud</a:t>
            </a:r>
            <a:r>
              <a:rPr lang="en-GB" noProof="0" dirty="0"/>
              <a:t> </a:t>
            </a:r>
            <a:r>
              <a:rPr lang="en-GB" noProof="0" dirty="0" err="1"/>
              <a:t>exerci</a:t>
            </a:r>
            <a:r>
              <a:rPr lang="en-GB" noProof="0" dirty="0"/>
              <a:t> </a:t>
            </a:r>
            <a:r>
              <a:rPr lang="en-GB" noProof="0" dirty="0" err="1"/>
              <a:t>tation</a:t>
            </a:r>
            <a:r>
              <a:rPr lang="en-GB" noProof="0" dirty="0"/>
              <a:t> </a:t>
            </a:r>
            <a:r>
              <a:rPr lang="en-GB" noProof="0" dirty="0" err="1"/>
              <a:t>ullamcorper</a:t>
            </a:r>
            <a:r>
              <a:rPr lang="en-GB" noProof="0" dirty="0"/>
              <a:t> </a:t>
            </a:r>
            <a:r>
              <a:rPr lang="en-GB" noProof="0" dirty="0" err="1"/>
              <a:t>suscipit</a:t>
            </a:r>
            <a:r>
              <a:rPr lang="en-GB" noProof="0" dirty="0"/>
              <a:t> </a:t>
            </a:r>
            <a:r>
              <a:rPr lang="en-GB" noProof="0" dirty="0" err="1"/>
              <a:t>lobortis</a:t>
            </a:r>
            <a:r>
              <a:rPr lang="en-GB" noProof="0" dirty="0"/>
              <a:t> </a:t>
            </a:r>
            <a:r>
              <a:rPr lang="en-GB" noProof="0" dirty="0" err="1"/>
              <a:t>nisl</a:t>
            </a:r>
            <a:r>
              <a:rPr lang="en-GB" noProof="0" dirty="0"/>
              <a:t> </a:t>
            </a:r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aliquip</a:t>
            </a:r>
            <a:r>
              <a:rPr lang="en-GB" noProof="0" dirty="0"/>
              <a:t> ex </a:t>
            </a:r>
            <a:r>
              <a:rPr lang="en-GB" noProof="0" dirty="0" err="1"/>
              <a:t>ea</a:t>
            </a:r>
            <a:r>
              <a:rPr lang="en-GB" noProof="0" dirty="0"/>
              <a:t> </a:t>
            </a:r>
            <a:r>
              <a:rPr lang="en-GB" noProof="0" dirty="0" err="1"/>
              <a:t>commodo</a:t>
            </a:r>
            <a:r>
              <a:rPr lang="en-GB" noProof="0" dirty="0"/>
              <a:t> </a:t>
            </a:r>
            <a:r>
              <a:rPr lang="en-GB" noProof="0" dirty="0" err="1"/>
              <a:t>consequat</a:t>
            </a:r>
            <a:r>
              <a:rPr lang="en-GB" noProof="0" dirty="0"/>
              <a:t>. </a:t>
            </a:r>
          </a:p>
          <a:p>
            <a:pPr lvl="0"/>
            <a:endParaRPr lang="en-GB" noProof="0" dirty="0"/>
          </a:p>
          <a:p>
            <a:pPr lvl="0"/>
            <a:r>
              <a:rPr lang="en-GB" noProof="0" dirty="0"/>
              <a:t>Lorem ipsum </a:t>
            </a:r>
            <a:r>
              <a:rPr lang="en-GB" noProof="0" dirty="0" err="1"/>
              <a:t>dolor</a:t>
            </a:r>
            <a:r>
              <a:rPr lang="en-GB" noProof="0" dirty="0"/>
              <a:t> sit </a:t>
            </a:r>
            <a:r>
              <a:rPr lang="en-GB" noProof="0" dirty="0" err="1"/>
              <a:t>amet</a:t>
            </a:r>
            <a:r>
              <a:rPr lang="en-GB" noProof="0" dirty="0"/>
              <a:t>, </a:t>
            </a:r>
            <a:r>
              <a:rPr lang="en-GB" noProof="0" dirty="0" err="1"/>
              <a:t>consectetuer</a:t>
            </a:r>
            <a:r>
              <a:rPr lang="en-GB" noProof="0" dirty="0"/>
              <a:t> </a:t>
            </a:r>
            <a:r>
              <a:rPr lang="en-GB" noProof="0" dirty="0" err="1"/>
              <a:t>adipiscing</a:t>
            </a:r>
            <a:r>
              <a:rPr lang="en-GB" noProof="0" dirty="0"/>
              <a:t> </a:t>
            </a:r>
            <a:r>
              <a:rPr lang="en-GB" noProof="0" dirty="0" err="1"/>
              <a:t>elit</a:t>
            </a:r>
            <a:r>
              <a:rPr lang="en-GB" noProof="0" dirty="0"/>
              <a:t>, </a:t>
            </a:r>
            <a:r>
              <a:rPr lang="en-GB" noProof="0" dirty="0" err="1"/>
              <a:t>sed</a:t>
            </a:r>
            <a:r>
              <a:rPr lang="en-GB" noProof="0" dirty="0"/>
              <a:t> </a:t>
            </a:r>
            <a:r>
              <a:rPr lang="en-GB" noProof="0" dirty="0" err="1"/>
              <a:t>diam</a:t>
            </a:r>
            <a:r>
              <a:rPr lang="en-GB" noProof="0" dirty="0"/>
              <a:t> </a:t>
            </a:r>
            <a:r>
              <a:rPr lang="en-GB" noProof="0" dirty="0" err="1"/>
              <a:t>nonummy</a:t>
            </a:r>
            <a:r>
              <a:rPr lang="en-GB" noProof="0" dirty="0"/>
              <a:t> </a:t>
            </a:r>
            <a:r>
              <a:rPr lang="en-GB" noProof="0" dirty="0" err="1"/>
              <a:t>nibh</a:t>
            </a:r>
            <a:r>
              <a:rPr lang="en-GB" noProof="0" dirty="0"/>
              <a:t> </a:t>
            </a:r>
            <a:r>
              <a:rPr lang="en-GB" noProof="0" dirty="0" err="1"/>
              <a:t>euismod</a:t>
            </a:r>
            <a:r>
              <a:rPr lang="en-GB" noProof="0" dirty="0"/>
              <a:t> </a:t>
            </a:r>
            <a:r>
              <a:rPr lang="en-GB" noProof="0" dirty="0" err="1"/>
              <a:t>tincidunt</a:t>
            </a:r>
            <a:r>
              <a:rPr lang="en-GB" noProof="0" dirty="0"/>
              <a:t> </a:t>
            </a:r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laoreet</a:t>
            </a:r>
            <a:r>
              <a:rPr lang="en-GB" noProof="0" dirty="0"/>
              <a:t> </a:t>
            </a:r>
            <a:r>
              <a:rPr lang="en-GB" noProof="0" dirty="0" err="1"/>
              <a:t>dolore</a:t>
            </a:r>
            <a:r>
              <a:rPr lang="en-GB" noProof="0" dirty="0"/>
              <a:t> magna </a:t>
            </a:r>
            <a:r>
              <a:rPr lang="en-GB" noProof="0" dirty="0" err="1"/>
              <a:t>aliquam</a:t>
            </a:r>
            <a:r>
              <a:rPr lang="en-GB" noProof="0" dirty="0"/>
              <a:t> </a:t>
            </a:r>
            <a:r>
              <a:rPr lang="en-GB" noProof="0" dirty="0" err="1"/>
              <a:t>erat</a:t>
            </a:r>
            <a:r>
              <a:rPr lang="en-GB" noProof="0" dirty="0"/>
              <a:t> </a:t>
            </a:r>
            <a:r>
              <a:rPr lang="en-GB" noProof="0" dirty="0" err="1"/>
              <a:t>volutpat</a:t>
            </a:r>
            <a:r>
              <a:rPr lang="en-GB" noProof="0" dirty="0"/>
              <a:t>. </a:t>
            </a:r>
          </a:p>
          <a:p>
            <a:pPr lvl="0"/>
            <a:endParaRPr lang="en-GB" noProof="0" dirty="0"/>
          </a:p>
          <a:p>
            <a:pPr lvl="0"/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wisi</a:t>
            </a:r>
            <a:r>
              <a:rPr lang="en-GB" noProof="0" dirty="0"/>
              <a:t> </a:t>
            </a:r>
            <a:r>
              <a:rPr lang="en-GB" noProof="0" dirty="0" err="1"/>
              <a:t>enim</a:t>
            </a:r>
            <a:r>
              <a:rPr lang="en-GB" noProof="0" dirty="0"/>
              <a:t> ad minim </a:t>
            </a:r>
            <a:r>
              <a:rPr lang="en-GB" noProof="0" dirty="0" err="1"/>
              <a:t>veniam</a:t>
            </a:r>
            <a:r>
              <a:rPr lang="en-GB" noProof="0" dirty="0"/>
              <a:t>, </a:t>
            </a:r>
            <a:r>
              <a:rPr lang="en-GB" noProof="0" dirty="0" err="1"/>
              <a:t>quis</a:t>
            </a:r>
            <a:r>
              <a:rPr lang="en-GB" noProof="0" dirty="0"/>
              <a:t> </a:t>
            </a:r>
            <a:r>
              <a:rPr lang="en-GB" noProof="0" dirty="0" err="1"/>
              <a:t>nostrud</a:t>
            </a:r>
            <a:r>
              <a:rPr lang="en-GB" noProof="0" dirty="0"/>
              <a:t> </a:t>
            </a:r>
            <a:r>
              <a:rPr lang="en-GB" noProof="0" dirty="0" err="1"/>
              <a:t>exerci</a:t>
            </a:r>
            <a:r>
              <a:rPr lang="en-GB" noProof="0" dirty="0"/>
              <a:t> </a:t>
            </a:r>
            <a:r>
              <a:rPr lang="en-GB" noProof="0" dirty="0" err="1"/>
              <a:t>tation</a:t>
            </a:r>
            <a:r>
              <a:rPr lang="en-GB" noProof="0" dirty="0"/>
              <a:t> </a:t>
            </a:r>
            <a:r>
              <a:rPr lang="en-GB" noProof="0" dirty="0" err="1"/>
              <a:t>ullamcorper</a:t>
            </a:r>
            <a:r>
              <a:rPr lang="en-GB" noProof="0" dirty="0"/>
              <a:t> </a:t>
            </a:r>
            <a:r>
              <a:rPr lang="en-GB" noProof="0" dirty="0" err="1"/>
              <a:t>nonummy</a:t>
            </a:r>
            <a:r>
              <a:rPr lang="en-GB" noProof="0" dirty="0"/>
              <a:t> </a:t>
            </a:r>
            <a:r>
              <a:rPr lang="en-GB" noProof="0" dirty="0" err="1"/>
              <a:t>nibh</a:t>
            </a:r>
            <a:r>
              <a:rPr lang="en-GB" noProof="0" dirty="0"/>
              <a:t> </a:t>
            </a:r>
            <a:r>
              <a:rPr lang="en-GB" noProof="0" dirty="0" err="1"/>
              <a:t>euismod</a:t>
            </a:r>
            <a:r>
              <a:rPr lang="en-GB" noProof="0" dirty="0"/>
              <a:t> </a:t>
            </a:r>
            <a:r>
              <a:rPr lang="en-GB" noProof="0" dirty="0" err="1"/>
              <a:t>suscipit</a:t>
            </a:r>
            <a:r>
              <a:rPr lang="en-GB" noProof="0" dirty="0"/>
              <a:t>.</a:t>
            </a:r>
          </a:p>
          <a:p>
            <a:pPr lvl="0"/>
            <a:r>
              <a:rPr lang="en-GB" noProof="0" dirty="0" err="1"/>
              <a:t>Duis</a:t>
            </a:r>
            <a:r>
              <a:rPr lang="en-GB" noProof="0" dirty="0"/>
              <a:t> </a:t>
            </a:r>
            <a:r>
              <a:rPr lang="en-GB" noProof="0" dirty="0" err="1"/>
              <a:t>autem</a:t>
            </a:r>
            <a:r>
              <a:rPr lang="en-GB" noProof="0" dirty="0"/>
              <a:t> </a:t>
            </a:r>
            <a:r>
              <a:rPr lang="en-GB" noProof="0" dirty="0" err="1"/>
              <a:t>vel</a:t>
            </a:r>
            <a:r>
              <a:rPr lang="en-GB" noProof="0" dirty="0"/>
              <a:t> </a:t>
            </a:r>
            <a:r>
              <a:rPr lang="en-GB" noProof="0" dirty="0" err="1"/>
              <a:t>eum</a:t>
            </a:r>
            <a:r>
              <a:rPr lang="en-GB" noProof="0" dirty="0"/>
              <a:t> </a:t>
            </a:r>
            <a:r>
              <a:rPr lang="en-GB" noProof="0" dirty="0" err="1"/>
              <a:t>iriure</a:t>
            </a:r>
            <a:r>
              <a:rPr lang="en-GB" noProof="0" dirty="0"/>
              <a:t> </a:t>
            </a:r>
            <a:r>
              <a:rPr lang="en-GB" noProof="0" dirty="0" err="1"/>
              <a:t>dolor</a:t>
            </a:r>
            <a:r>
              <a:rPr lang="en-GB" noProof="0" dirty="0"/>
              <a:t> in </a:t>
            </a:r>
            <a:r>
              <a:rPr lang="en-GB" noProof="0" dirty="0" err="1"/>
              <a:t>hendrerit</a:t>
            </a:r>
            <a:r>
              <a:rPr lang="en-GB" noProof="0" dirty="0"/>
              <a:t> in </a:t>
            </a:r>
            <a:r>
              <a:rPr lang="en-GB" noProof="0" dirty="0" err="1"/>
              <a:t>vulputate</a:t>
            </a:r>
            <a:r>
              <a:rPr lang="en-GB" noProof="0" dirty="0"/>
              <a:t> </a:t>
            </a:r>
            <a:r>
              <a:rPr lang="en-GB" noProof="0" dirty="0" err="1"/>
              <a:t>velit</a:t>
            </a:r>
            <a:r>
              <a:rPr lang="en-GB" noProof="0" dirty="0"/>
              <a:t> </a:t>
            </a:r>
            <a:r>
              <a:rPr lang="en-GB" noProof="0" dirty="0" err="1"/>
              <a:t>esse</a:t>
            </a:r>
            <a:r>
              <a:rPr lang="en-GB" noProof="0" dirty="0"/>
              <a:t> </a:t>
            </a:r>
            <a:r>
              <a:rPr lang="en-GB" noProof="0" dirty="0" err="1"/>
              <a:t>molestie</a:t>
            </a:r>
            <a:r>
              <a:rPr lang="en-GB" noProof="0" dirty="0"/>
              <a:t> </a:t>
            </a:r>
            <a:r>
              <a:rPr lang="en-GB" noProof="0" dirty="0" err="1"/>
              <a:t>consequat</a:t>
            </a:r>
            <a:r>
              <a:rPr lang="en-GB" noProof="0" dirty="0"/>
              <a:t>, </a:t>
            </a:r>
            <a:r>
              <a:rPr lang="en-GB" noProof="0" dirty="0" err="1"/>
              <a:t>vel</a:t>
            </a:r>
            <a:r>
              <a:rPr lang="en-GB" noProof="0" dirty="0"/>
              <a:t> </a:t>
            </a:r>
            <a:r>
              <a:rPr lang="en-GB" noProof="0" dirty="0" err="1"/>
              <a:t>illum</a:t>
            </a:r>
            <a:r>
              <a:rPr lang="en-GB" noProof="0" dirty="0"/>
              <a:t> </a:t>
            </a:r>
            <a:r>
              <a:rPr lang="en-GB" noProof="0" dirty="0" err="1"/>
              <a:t>dolore</a:t>
            </a:r>
            <a:r>
              <a:rPr lang="en-GB" noProof="0" dirty="0"/>
              <a:t> </a:t>
            </a:r>
            <a:r>
              <a:rPr lang="en-GB" noProof="0" dirty="0" err="1"/>
              <a:t>eu</a:t>
            </a:r>
            <a:r>
              <a:rPr lang="en-GB" noProof="0" dirty="0"/>
              <a:t> </a:t>
            </a:r>
            <a:r>
              <a:rPr lang="en-GB" noProof="0" dirty="0" err="1"/>
              <a:t>feugiat</a:t>
            </a:r>
            <a:r>
              <a:rPr lang="en-GB" noProof="0" dirty="0"/>
              <a:t> </a:t>
            </a:r>
            <a:r>
              <a:rPr lang="en-GB" noProof="0" dirty="0" err="1"/>
              <a:t>nulla</a:t>
            </a:r>
            <a:r>
              <a:rPr lang="en-GB" noProof="0" dirty="0"/>
              <a:t> </a:t>
            </a:r>
            <a:r>
              <a:rPr lang="en-GB" noProof="0" dirty="0" err="1"/>
              <a:t>facilisis</a:t>
            </a:r>
            <a:r>
              <a:rPr lang="en-GB" noProof="0" dirty="0"/>
              <a:t> at </a:t>
            </a:r>
            <a:r>
              <a:rPr lang="en-GB" noProof="0" dirty="0" err="1"/>
              <a:t>vero</a:t>
            </a:r>
            <a:endParaRPr lang="en-GB" noProof="0" dirty="0"/>
          </a:p>
          <a:p>
            <a:pPr lvl="0"/>
            <a:endParaRPr lang="en-GB" noProof="0" dirty="0"/>
          </a:p>
          <a:p>
            <a:pPr lvl="0"/>
            <a:r>
              <a:rPr lang="en-GB" noProof="0" dirty="0"/>
              <a:t>Lorem ipsum </a:t>
            </a:r>
            <a:r>
              <a:rPr lang="en-GB" noProof="0" dirty="0" err="1"/>
              <a:t>dolor</a:t>
            </a:r>
            <a:r>
              <a:rPr lang="en-GB" noProof="0" dirty="0"/>
              <a:t> sit </a:t>
            </a:r>
            <a:r>
              <a:rPr lang="en-GB" noProof="0" dirty="0" err="1"/>
              <a:t>amet</a:t>
            </a:r>
            <a:r>
              <a:rPr lang="en-GB" noProof="0" dirty="0"/>
              <a:t>, </a:t>
            </a:r>
            <a:r>
              <a:rPr lang="en-GB" noProof="0" dirty="0" err="1"/>
              <a:t>consectetuer</a:t>
            </a:r>
            <a:r>
              <a:rPr lang="en-GB" noProof="0" dirty="0"/>
              <a:t> </a:t>
            </a:r>
            <a:r>
              <a:rPr lang="en-GB" noProof="0" dirty="0" err="1"/>
              <a:t>adipiscing</a:t>
            </a:r>
            <a:r>
              <a:rPr lang="en-GB" noProof="0" dirty="0"/>
              <a:t> </a:t>
            </a:r>
            <a:r>
              <a:rPr lang="en-GB" noProof="0" dirty="0" err="1"/>
              <a:t>elit</a:t>
            </a:r>
            <a:r>
              <a:rPr lang="en-GB" noProof="0" dirty="0"/>
              <a:t>, </a:t>
            </a:r>
            <a:r>
              <a:rPr lang="en-GB" noProof="0" dirty="0" err="1"/>
              <a:t>sed</a:t>
            </a:r>
            <a:r>
              <a:rPr lang="en-GB" noProof="0" dirty="0"/>
              <a:t> </a:t>
            </a:r>
            <a:r>
              <a:rPr lang="en-GB" noProof="0" dirty="0" err="1"/>
              <a:t>diam</a:t>
            </a:r>
            <a:r>
              <a:rPr lang="en-GB" noProof="0" dirty="0"/>
              <a:t> </a:t>
            </a:r>
            <a:r>
              <a:rPr lang="en-GB" noProof="0" dirty="0" err="1"/>
              <a:t>nonummy</a:t>
            </a:r>
            <a:r>
              <a:rPr lang="en-GB" noProof="0" dirty="0"/>
              <a:t> </a:t>
            </a:r>
            <a:r>
              <a:rPr lang="en-GB" noProof="0" dirty="0" err="1"/>
              <a:t>nibh</a:t>
            </a:r>
            <a:r>
              <a:rPr lang="en-GB" noProof="0" dirty="0"/>
              <a:t> </a:t>
            </a:r>
            <a:r>
              <a:rPr lang="en-GB" noProof="0" dirty="0" err="1"/>
              <a:t>euismod</a:t>
            </a:r>
            <a:r>
              <a:rPr lang="en-GB" noProof="0" dirty="0"/>
              <a:t> </a:t>
            </a:r>
            <a:r>
              <a:rPr lang="en-GB" noProof="0" dirty="0" err="1"/>
              <a:t>tincidunt</a:t>
            </a:r>
            <a:r>
              <a:rPr lang="en-GB" noProof="0" dirty="0"/>
              <a:t> </a:t>
            </a:r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laoreet</a:t>
            </a:r>
            <a:r>
              <a:rPr lang="en-GB" noProof="0" dirty="0"/>
              <a:t> </a:t>
            </a:r>
            <a:r>
              <a:rPr lang="en-GB" noProof="0" dirty="0" err="1"/>
              <a:t>dolore</a:t>
            </a:r>
            <a:r>
              <a:rPr lang="en-GB" noProof="0" dirty="0"/>
              <a:t> magna </a:t>
            </a:r>
            <a:r>
              <a:rPr lang="en-GB" noProof="0" dirty="0" err="1"/>
              <a:t>aliquam</a:t>
            </a:r>
            <a:r>
              <a:rPr lang="en-GB" noProof="0" dirty="0"/>
              <a:t> </a:t>
            </a:r>
            <a:r>
              <a:rPr lang="en-GB" noProof="0" dirty="0" err="1"/>
              <a:t>erat</a:t>
            </a:r>
            <a:r>
              <a:rPr lang="en-GB" noProof="0" dirty="0"/>
              <a:t> </a:t>
            </a:r>
            <a:r>
              <a:rPr lang="en-GB" noProof="0" dirty="0" err="1"/>
              <a:t>volutpat</a:t>
            </a:r>
            <a:r>
              <a:rPr lang="en-GB" noProof="0" dirty="0"/>
              <a:t>. </a:t>
            </a:r>
          </a:p>
          <a:p>
            <a:pPr lvl="0"/>
            <a:endParaRPr lang="en-GB" noProof="0" dirty="0"/>
          </a:p>
          <a:p>
            <a:pPr lvl="0"/>
            <a:r>
              <a:rPr lang="en-GB" noProof="0" dirty="0" err="1"/>
              <a:t>Ut</a:t>
            </a:r>
            <a:r>
              <a:rPr lang="en-GB" noProof="0" dirty="0"/>
              <a:t> </a:t>
            </a:r>
            <a:r>
              <a:rPr lang="en-GB" noProof="0" dirty="0" err="1"/>
              <a:t>wisi</a:t>
            </a:r>
            <a:r>
              <a:rPr lang="en-GB" noProof="0" dirty="0"/>
              <a:t> </a:t>
            </a:r>
            <a:r>
              <a:rPr lang="en-GB" noProof="0" dirty="0" err="1"/>
              <a:t>enim</a:t>
            </a:r>
            <a:r>
              <a:rPr lang="en-GB" noProof="0" dirty="0"/>
              <a:t> ad minim </a:t>
            </a:r>
            <a:r>
              <a:rPr lang="en-GB" noProof="0" dirty="0" err="1"/>
              <a:t>veniam</a:t>
            </a:r>
            <a:r>
              <a:rPr lang="en-GB" noProof="0" dirty="0"/>
              <a:t>, </a:t>
            </a:r>
            <a:r>
              <a:rPr lang="en-GB" noProof="0" dirty="0" err="1"/>
              <a:t>quis</a:t>
            </a:r>
            <a:r>
              <a:rPr lang="en-GB" noProof="0" dirty="0"/>
              <a:t> </a:t>
            </a:r>
            <a:r>
              <a:rPr lang="en-GB" noProof="0" dirty="0" err="1"/>
              <a:t>nostrud</a:t>
            </a:r>
            <a:r>
              <a:rPr lang="en-GB" noProof="0" dirty="0"/>
              <a:t> </a:t>
            </a:r>
            <a:r>
              <a:rPr lang="en-GB" noProof="0" dirty="0" err="1"/>
              <a:t>exerci</a:t>
            </a:r>
            <a:r>
              <a:rPr lang="en-GB" noProof="0" dirty="0"/>
              <a:t> </a:t>
            </a:r>
            <a:r>
              <a:rPr lang="en-GB" noProof="0" dirty="0" err="1"/>
              <a:t>tation</a:t>
            </a:r>
            <a:r>
              <a:rPr lang="en-GB" noProof="0" dirty="0"/>
              <a:t> </a:t>
            </a:r>
            <a:r>
              <a:rPr lang="en-GB" noProof="0" dirty="0" err="1"/>
              <a:t>ullamcorper</a:t>
            </a:r>
            <a:r>
              <a:rPr lang="en-GB" noProof="0" dirty="0"/>
              <a:t> </a:t>
            </a:r>
            <a:r>
              <a:rPr lang="en-GB" noProof="0" dirty="0" err="1"/>
              <a:t>suscipit</a:t>
            </a:r>
            <a:r>
              <a:rPr lang="en-GB" noProof="0" dirty="0"/>
              <a:t>.</a:t>
            </a:r>
          </a:p>
          <a:p>
            <a:pPr lvl="0"/>
            <a:endParaRPr lang="en-GB" noProof="0" dirty="0"/>
          </a:p>
          <a:p>
            <a:pPr lvl="0"/>
            <a:r>
              <a:rPr lang="en-GB" noProof="0" dirty="0" err="1"/>
              <a:t>Duis</a:t>
            </a:r>
            <a:r>
              <a:rPr lang="en-GB" noProof="0" dirty="0"/>
              <a:t> </a:t>
            </a:r>
            <a:r>
              <a:rPr lang="en-GB" noProof="0" dirty="0" err="1"/>
              <a:t>autem</a:t>
            </a:r>
            <a:r>
              <a:rPr lang="en-GB" noProof="0" dirty="0"/>
              <a:t> </a:t>
            </a:r>
            <a:r>
              <a:rPr lang="en-GB" noProof="0" dirty="0" err="1"/>
              <a:t>vel</a:t>
            </a:r>
            <a:r>
              <a:rPr lang="en-GB" noProof="0" dirty="0"/>
              <a:t> </a:t>
            </a:r>
            <a:r>
              <a:rPr lang="en-GB" noProof="0" dirty="0" err="1"/>
              <a:t>eum</a:t>
            </a:r>
            <a:r>
              <a:rPr lang="en-GB" noProof="0" dirty="0"/>
              <a:t> </a:t>
            </a:r>
            <a:r>
              <a:rPr lang="en-GB" noProof="0" dirty="0" err="1"/>
              <a:t>iriure</a:t>
            </a:r>
            <a:r>
              <a:rPr lang="en-GB" noProof="0" dirty="0"/>
              <a:t> </a:t>
            </a:r>
            <a:r>
              <a:rPr lang="en-GB" noProof="0" dirty="0" err="1"/>
              <a:t>dolor</a:t>
            </a:r>
            <a:r>
              <a:rPr lang="en-GB" noProof="0" dirty="0"/>
              <a:t> in </a:t>
            </a:r>
            <a:r>
              <a:rPr lang="en-GB" noProof="0" dirty="0" err="1"/>
              <a:t>hendrerit</a:t>
            </a:r>
            <a:r>
              <a:rPr lang="en-GB" noProof="0" dirty="0"/>
              <a:t> in </a:t>
            </a:r>
            <a:r>
              <a:rPr lang="en-GB" noProof="0" dirty="0" err="1"/>
              <a:t>vulputate</a:t>
            </a:r>
            <a:r>
              <a:rPr lang="en-GB" noProof="0" dirty="0"/>
              <a:t> </a:t>
            </a:r>
            <a:r>
              <a:rPr lang="en-GB" noProof="0" dirty="0" err="1"/>
              <a:t>velit</a:t>
            </a:r>
            <a:r>
              <a:rPr lang="en-GB" noProof="0" dirty="0"/>
              <a:t> </a:t>
            </a:r>
            <a:r>
              <a:rPr lang="en-GB" noProof="0" dirty="0" err="1"/>
              <a:t>esse</a:t>
            </a:r>
            <a:r>
              <a:rPr lang="en-GB" noProof="0" dirty="0"/>
              <a:t> </a:t>
            </a:r>
            <a:r>
              <a:rPr lang="en-GB" noProof="0" dirty="0" err="1"/>
              <a:t>consequat</a:t>
            </a:r>
            <a:r>
              <a:rPr lang="en-GB" noProof="0" dirty="0"/>
              <a:t>.</a:t>
            </a:r>
          </a:p>
          <a:p>
            <a:pPr lvl="0"/>
            <a:endParaRPr lang="en-GB" noProof="0" dirty="0"/>
          </a:p>
        </p:txBody>
      </p:sp>
      <p:sp>
        <p:nvSpPr>
          <p:cNvPr id="11" name="Segnaposto immagine 2">
            <a:extLst>
              <a:ext uri="{FF2B5EF4-FFF2-40B4-BE49-F238E27FC236}">
                <a16:creationId xmlns:a16="http://schemas.microsoft.com/office/drawing/2014/main" id="{90C503CE-3B25-C344-8BD4-A512ADDA9A70}"/>
              </a:ext>
            </a:extLst>
          </p:cNvPr>
          <p:cNvSpPr>
            <a:spLocks noGrp="1"/>
          </p:cNvSpPr>
          <p:nvPr>
            <p:ph type="pic" idx="20" hasCustomPrompt="1"/>
          </p:nvPr>
        </p:nvSpPr>
        <p:spPr>
          <a:xfrm>
            <a:off x="6096000" y="1844676"/>
            <a:ext cx="2808288" cy="4105274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23" name="Segnaposto testo 3">
            <a:extLst>
              <a:ext uri="{FF2B5EF4-FFF2-40B4-BE49-F238E27FC236}">
                <a16:creationId xmlns:a16="http://schemas.microsoft.com/office/drawing/2014/main" id="{D06EDF5C-712F-C945-9C2C-CB3D9EA484DC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64265" y="1368000"/>
            <a:ext cx="11664209" cy="324000"/>
          </a:xfrm>
          <a:prstGeom prst="rect">
            <a:avLst/>
          </a:prstGeom>
        </p:spPr>
        <p:txBody>
          <a:bodyPr lIns="0" tIns="0" rIns="0" bIns="0" anchor="t"/>
          <a:lstStyle>
            <a:lvl1pPr marL="0" marR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 sz="1600" b="1">
                <a:solidFill>
                  <a:srgbClr val="5B6770"/>
                </a:solidFill>
                <a:latin typeface="Arial"/>
                <a:cs typeface="Arial"/>
              </a:defRPr>
            </a:lvl1pPr>
            <a:lvl2pPr marL="456720" indent="0">
              <a:buNone/>
              <a:defRPr sz="1200"/>
            </a:lvl2pPr>
            <a:lvl3pPr marL="913432" indent="0">
              <a:buNone/>
              <a:defRPr sz="1000"/>
            </a:lvl3pPr>
            <a:lvl4pPr marL="1370147" indent="0">
              <a:buNone/>
              <a:defRPr sz="900"/>
            </a:lvl4pPr>
            <a:lvl5pPr marL="1826862" indent="0">
              <a:buNone/>
              <a:defRPr sz="900"/>
            </a:lvl5pPr>
            <a:lvl6pPr marL="2283579" indent="0">
              <a:buNone/>
              <a:defRPr sz="900"/>
            </a:lvl6pPr>
            <a:lvl7pPr marL="2740294" indent="0">
              <a:buNone/>
              <a:defRPr sz="900"/>
            </a:lvl7pPr>
            <a:lvl8pPr marL="3197010" indent="0">
              <a:buNone/>
              <a:defRPr sz="900"/>
            </a:lvl8pPr>
            <a:lvl9pPr marL="3653726" indent="0">
              <a:buNone/>
              <a:defRPr sz="900"/>
            </a:lvl9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noProof="0" dirty="0"/>
              <a:t>Click to insert here your subtitle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8BA545F8-2B26-B54F-86B5-1DB5E50CEBB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53239" y="6054262"/>
            <a:ext cx="2829599" cy="138499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0" indent="0">
              <a:buNone/>
              <a:defRPr lang="en-US" sz="900" b="0" smtClean="0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3315A0D3-AC00-4448-A004-1EC0163E5B8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82830" y="6054262"/>
            <a:ext cx="2829599" cy="138499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0" indent="0">
              <a:buNone/>
              <a:defRPr lang="en-US" sz="900" b="0" smtClean="0">
                <a:solidFill>
                  <a:srgbClr val="5B6770"/>
                </a:solidFill>
                <a:latin typeface="Arial"/>
                <a:cs typeface="Arial"/>
              </a:defRPr>
            </a:lvl1pPr>
            <a:lvl2pPr>
              <a:defRPr lang="en-US" sz="4400" smtClean="0">
                <a:latin typeface="Calibri" pitchFamily="34" charset="0"/>
              </a:defRPr>
            </a:lvl2pPr>
            <a:lvl3pPr>
              <a:defRPr lang="en-US" sz="4400" smtClean="0">
                <a:latin typeface="Calibri" pitchFamily="34" charset="0"/>
              </a:defRPr>
            </a:lvl3pPr>
            <a:lvl4pPr>
              <a:defRPr lang="en-US" sz="4400" smtClean="0">
                <a:latin typeface="Calibri" pitchFamily="34" charset="0"/>
              </a:defRPr>
            </a:lvl4pPr>
            <a:lvl5pPr>
              <a:defRPr lang="it-IT" sz="4400">
                <a:latin typeface="Calibri" pitchFamily="34" charset="0"/>
              </a:defRPr>
            </a:lvl5pPr>
          </a:lstStyle>
          <a:p>
            <a:pPr lvl="0"/>
            <a:r>
              <a:rPr lang="en-GB" noProof="0" dirty="0"/>
              <a:t>Click to edit Master text styles</a:t>
            </a:r>
          </a:p>
        </p:txBody>
      </p:sp>
      <p:sp>
        <p:nvSpPr>
          <p:cNvPr id="16" name="Segnaposto immagine 2">
            <a:extLst>
              <a:ext uri="{FF2B5EF4-FFF2-40B4-BE49-F238E27FC236}">
                <a16:creationId xmlns:a16="http://schemas.microsoft.com/office/drawing/2014/main" id="{F59BE76D-9F5F-594F-8F15-1B49E26108A6}"/>
              </a:ext>
            </a:extLst>
          </p:cNvPr>
          <p:cNvSpPr>
            <a:spLocks noGrp="1"/>
          </p:cNvSpPr>
          <p:nvPr>
            <p:ph type="pic" idx="26" hasCustomPrompt="1"/>
          </p:nvPr>
        </p:nvSpPr>
        <p:spPr>
          <a:xfrm>
            <a:off x="9048750" y="1844676"/>
            <a:ext cx="2875593" cy="4105274"/>
          </a:xfrm>
          <a:prstGeom prst="rect">
            <a:avLst/>
          </a:prstGeo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1200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720" indent="0">
              <a:buNone/>
              <a:defRPr sz="2800"/>
            </a:lvl2pPr>
            <a:lvl3pPr marL="913432" indent="0">
              <a:buNone/>
              <a:defRPr sz="2400"/>
            </a:lvl3pPr>
            <a:lvl4pPr marL="1370147" indent="0">
              <a:buNone/>
              <a:defRPr sz="2000"/>
            </a:lvl4pPr>
            <a:lvl5pPr marL="1826862" indent="0">
              <a:buNone/>
              <a:defRPr sz="2000"/>
            </a:lvl5pPr>
            <a:lvl6pPr marL="2283579" indent="0">
              <a:buNone/>
              <a:defRPr sz="2000"/>
            </a:lvl6pPr>
            <a:lvl7pPr marL="2740294" indent="0">
              <a:buNone/>
              <a:defRPr sz="2000"/>
            </a:lvl7pPr>
            <a:lvl8pPr marL="3197010" indent="0">
              <a:buNone/>
              <a:defRPr sz="2000"/>
            </a:lvl8pPr>
            <a:lvl9pPr marL="3653726" indent="0">
              <a:buNone/>
              <a:defRPr sz="2000"/>
            </a:lvl9pPr>
          </a:lstStyle>
          <a:p>
            <a:pPr lvl="0"/>
            <a:r>
              <a:rPr lang="en-GB" noProof="0" dirty="0"/>
              <a:t>Click icon to add picture</a:t>
            </a:r>
          </a:p>
        </p:txBody>
      </p:sp>
      <p:sp>
        <p:nvSpPr>
          <p:cNvPr id="12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15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25250341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749">
          <p15:clr>
            <a:srgbClr val="FBAE40"/>
          </p15:clr>
        </p15:guide>
        <p15:guide id="3" pos="5700">
          <p15:clr>
            <a:srgbClr val="FBAE40"/>
          </p15:clr>
        </p15:guide>
        <p15:guide id="4" pos="5609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section - Grey ver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po 15">
            <a:extLst>
              <a:ext uri="{FF2B5EF4-FFF2-40B4-BE49-F238E27FC236}">
                <a16:creationId xmlns:a16="http://schemas.microsoft.com/office/drawing/2014/main" id="{62C5F078-ABD4-C845-B2EB-AD1856C61E59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282590" y="209468"/>
            <a:ext cx="11674787" cy="101764"/>
            <a:chOff x="147657" y="513096"/>
            <a:chExt cx="8261375" cy="72008"/>
          </a:xfrm>
        </p:grpSpPr>
        <p:cxnSp>
          <p:nvCxnSpPr>
            <p:cNvPr id="17" name="Connettore 1 16">
              <a:extLst>
                <a:ext uri="{FF2B5EF4-FFF2-40B4-BE49-F238E27FC236}">
                  <a16:creationId xmlns:a16="http://schemas.microsoft.com/office/drawing/2014/main" id="{B8BE4E33-0FD5-AE4D-8865-5F8D8DF528C3}"/>
                </a:ext>
              </a:extLst>
            </p:cNvPr>
            <p:cNvCxnSpPr>
              <a:cxnSpLocks/>
              <a:endCxn id="18" idx="2"/>
            </p:cNvCxnSpPr>
            <p:nvPr userDrawn="1"/>
          </p:nvCxnSpPr>
          <p:spPr>
            <a:xfrm flipV="1">
              <a:off x="147657" y="549100"/>
              <a:ext cx="8189367" cy="2205"/>
            </a:xfrm>
            <a:prstGeom prst="line">
              <a:avLst/>
            </a:prstGeom>
            <a:ln w="9525" cap="rnd">
              <a:solidFill>
                <a:srgbClr val="3D4144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e 17">
              <a:extLst>
                <a:ext uri="{FF2B5EF4-FFF2-40B4-BE49-F238E27FC236}">
                  <a16:creationId xmlns:a16="http://schemas.microsoft.com/office/drawing/2014/main" id="{C8C5E2BE-EC1C-9B49-869D-0ED3EA609E54}"/>
                </a:ext>
              </a:extLst>
            </p:cNvPr>
            <p:cNvSpPr/>
            <p:nvPr userDrawn="1"/>
          </p:nvSpPr>
          <p:spPr>
            <a:xfrm flipV="1">
              <a:off x="8337024" y="513096"/>
              <a:ext cx="72008" cy="72008"/>
            </a:xfrm>
            <a:prstGeom prst="ellipse">
              <a:avLst/>
            </a:prstGeom>
            <a:solidFill>
              <a:srgbClr val="E4002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noProof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8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34155145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 - Format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magine 40">
            <a:extLst>
              <a:ext uri="{FF2B5EF4-FFF2-40B4-BE49-F238E27FC236}">
                <a16:creationId xmlns:a16="http://schemas.microsoft.com/office/drawing/2014/main" id="{ABFDC14A-EA0F-944F-9DAD-9B6E1D6F3A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88608" cy="6856092"/>
          </a:xfrm>
          <a:prstGeom prst="rect">
            <a:avLst/>
          </a:prstGeom>
        </p:spPr>
      </p:pic>
      <p:sp>
        <p:nvSpPr>
          <p:cNvPr id="31" name="Segnaposto testo 2"/>
          <p:cNvSpPr>
            <a:spLocks noGrp="1"/>
          </p:cNvSpPr>
          <p:nvPr>
            <p:ph type="body" sz="quarter" idx="13" hasCustomPrompt="1"/>
          </p:nvPr>
        </p:nvSpPr>
        <p:spPr>
          <a:xfrm>
            <a:off x="263523" y="2082633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Job Title</a:t>
            </a:r>
          </a:p>
        </p:txBody>
      </p:sp>
      <p:sp>
        <p:nvSpPr>
          <p:cNvPr id="32" name="Segnaposto testo 2"/>
          <p:cNvSpPr>
            <a:spLocks noGrp="1"/>
          </p:cNvSpPr>
          <p:nvPr>
            <p:ph type="body" sz="quarter" idx="14" hasCustomPrompt="1"/>
          </p:nvPr>
        </p:nvSpPr>
        <p:spPr>
          <a:xfrm>
            <a:off x="263523" y="1844675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Name Surname</a:t>
            </a:r>
          </a:p>
        </p:txBody>
      </p:sp>
      <p:sp>
        <p:nvSpPr>
          <p:cNvPr id="33" name="Segnaposto testo 2"/>
          <p:cNvSpPr>
            <a:spLocks noGrp="1"/>
          </p:cNvSpPr>
          <p:nvPr>
            <p:ph type="body" sz="quarter" idx="15" hasCustomPrompt="1"/>
          </p:nvPr>
        </p:nvSpPr>
        <p:spPr>
          <a:xfrm>
            <a:off x="263523" y="2320591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 baseline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T +44 (0) 1 234 567890</a:t>
            </a:r>
          </a:p>
        </p:txBody>
      </p:sp>
      <p:sp>
        <p:nvSpPr>
          <p:cNvPr id="2" name="CasellaDiTesto 1"/>
          <p:cNvSpPr txBox="1"/>
          <p:nvPr userDrawn="1"/>
        </p:nvSpPr>
        <p:spPr>
          <a:xfrm>
            <a:off x="263525" y="464312"/>
            <a:ext cx="10152384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GB" sz="2400" b="1" noProof="0" dirty="0">
                <a:solidFill>
                  <a:srgbClr val="E4002B"/>
                </a:solidFill>
              </a:rPr>
              <a:t>CONTACTS</a:t>
            </a:r>
          </a:p>
        </p:txBody>
      </p:sp>
      <p:sp>
        <p:nvSpPr>
          <p:cNvPr id="43" name="TextBox 10">
            <a:hlinkClick r:id="rId3"/>
          </p:cNvPr>
          <p:cNvSpPr txBox="1">
            <a:spLocks noChangeArrowheads="1"/>
          </p:cNvSpPr>
          <p:nvPr userDrawn="1"/>
        </p:nvSpPr>
        <p:spPr bwMode="auto">
          <a:xfrm>
            <a:off x="263524" y="6393688"/>
            <a:ext cx="7301491" cy="18466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/>
            <a:r>
              <a:rPr lang="en-GB" sz="1200" noProof="0" dirty="0">
                <a:solidFill>
                  <a:srgbClr val="E4002B"/>
                </a:solidFill>
              </a:rPr>
              <a:t>uk.leonardo.com</a:t>
            </a:r>
          </a:p>
        </p:txBody>
      </p:sp>
      <p:sp>
        <p:nvSpPr>
          <p:cNvPr id="44" name="Segnaposto testo 2"/>
          <p:cNvSpPr>
            <a:spLocks noGrp="1"/>
          </p:cNvSpPr>
          <p:nvPr>
            <p:ph type="body" sz="quarter" idx="23" hasCustomPrompt="1"/>
          </p:nvPr>
        </p:nvSpPr>
        <p:spPr>
          <a:xfrm>
            <a:off x="263523" y="2558549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 baseline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noProof="0" dirty="0"/>
              <a:t>M +44 (0) 1 234 567890</a:t>
            </a:r>
          </a:p>
        </p:txBody>
      </p:sp>
      <p:sp>
        <p:nvSpPr>
          <p:cNvPr id="47" name="Segnaposto testo 2"/>
          <p:cNvSpPr>
            <a:spLocks noGrp="1"/>
          </p:cNvSpPr>
          <p:nvPr>
            <p:ph type="body" sz="quarter" idx="24" hasCustomPrompt="1"/>
          </p:nvPr>
        </p:nvSpPr>
        <p:spPr>
          <a:xfrm>
            <a:off x="263523" y="2796507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name.surname@leonardo.com</a:t>
            </a:r>
          </a:p>
        </p:txBody>
      </p:sp>
      <p:pic>
        <p:nvPicPr>
          <p:cNvPr id="38" name="Immagine 37">
            <a:extLst>
              <a:ext uri="{FF2B5EF4-FFF2-40B4-BE49-F238E27FC236}">
                <a16:creationId xmlns:a16="http://schemas.microsoft.com/office/drawing/2014/main" id="{18DB5140-9032-CA48-9AB9-9348722F144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631866" y="6165850"/>
            <a:ext cx="296609" cy="359494"/>
          </a:xfrm>
          <a:prstGeom prst="rect">
            <a:avLst/>
          </a:prstGeom>
        </p:spPr>
      </p:pic>
      <p:sp>
        <p:nvSpPr>
          <p:cNvPr id="24" name="Segnaposto testo 2">
            <a:extLst>
              <a:ext uri="{FF2B5EF4-FFF2-40B4-BE49-F238E27FC236}">
                <a16:creationId xmlns:a16="http://schemas.microsoft.com/office/drawing/2014/main" id="{41E200F6-DC62-764D-9962-DED1BBE6CD0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902835" y="2082633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Job Title</a:t>
            </a:r>
          </a:p>
        </p:txBody>
      </p:sp>
      <p:sp>
        <p:nvSpPr>
          <p:cNvPr id="25" name="Segnaposto testo 2">
            <a:extLst>
              <a:ext uri="{FF2B5EF4-FFF2-40B4-BE49-F238E27FC236}">
                <a16:creationId xmlns:a16="http://schemas.microsoft.com/office/drawing/2014/main" id="{F71E9EC5-6E11-B94E-8B3A-97FC44FD9FD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902835" y="1844675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Name Surname</a:t>
            </a:r>
          </a:p>
        </p:txBody>
      </p:sp>
      <p:sp>
        <p:nvSpPr>
          <p:cNvPr id="26" name="Segnaposto testo 2">
            <a:extLst>
              <a:ext uri="{FF2B5EF4-FFF2-40B4-BE49-F238E27FC236}">
                <a16:creationId xmlns:a16="http://schemas.microsoft.com/office/drawing/2014/main" id="{E20CE15D-7B7B-5942-B2CE-F503CCD5BF19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902835" y="2320591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 baseline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T +44 (0) 1 234 567890</a:t>
            </a:r>
          </a:p>
        </p:txBody>
      </p:sp>
      <p:sp>
        <p:nvSpPr>
          <p:cNvPr id="28" name="Segnaposto testo 2">
            <a:extLst>
              <a:ext uri="{FF2B5EF4-FFF2-40B4-BE49-F238E27FC236}">
                <a16:creationId xmlns:a16="http://schemas.microsoft.com/office/drawing/2014/main" id="{3C5006C6-EA9A-F04C-8A77-E8A34168E22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902835" y="2558549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noProof="0" dirty="0"/>
              <a:t>M +44 (0) 1 234 567890</a:t>
            </a:r>
          </a:p>
        </p:txBody>
      </p:sp>
      <p:sp>
        <p:nvSpPr>
          <p:cNvPr id="39" name="Segnaposto testo 2">
            <a:extLst>
              <a:ext uri="{FF2B5EF4-FFF2-40B4-BE49-F238E27FC236}">
                <a16:creationId xmlns:a16="http://schemas.microsoft.com/office/drawing/2014/main" id="{40CD92C2-07BF-D645-85B2-D3CDA0B48DC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902835" y="2796507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name.surname@leonardo.com</a:t>
            </a:r>
          </a:p>
        </p:txBody>
      </p:sp>
      <p:sp>
        <p:nvSpPr>
          <p:cNvPr id="40" name="Segnaposto testo 2">
            <a:extLst>
              <a:ext uri="{FF2B5EF4-FFF2-40B4-BE49-F238E27FC236}">
                <a16:creationId xmlns:a16="http://schemas.microsoft.com/office/drawing/2014/main" id="{0FCD9C6F-A13A-2C4F-A993-83A5C82D937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63523" y="3673689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Job Title</a:t>
            </a:r>
          </a:p>
        </p:txBody>
      </p:sp>
      <p:sp>
        <p:nvSpPr>
          <p:cNvPr id="42" name="Segnaposto testo 2">
            <a:extLst>
              <a:ext uri="{FF2B5EF4-FFF2-40B4-BE49-F238E27FC236}">
                <a16:creationId xmlns:a16="http://schemas.microsoft.com/office/drawing/2014/main" id="{31896B91-F994-154C-95E1-FE42768C1DF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63523" y="3435731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Name Surname</a:t>
            </a:r>
          </a:p>
        </p:txBody>
      </p:sp>
      <p:sp>
        <p:nvSpPr>
          <p:cNvPr id="45" name="Segnaposto testo 2">
            <a:extLst>
              <a:ext uri="{FF2B5EF4-FFF2-40B4-BE49-F238E27FC236}">
                <a16:creationId xmlns:a16="http://schemas.microsoft.com/office/drawing/2014/main" id="{EE277885-32D7-0044-BE3C-D5A50FD4DEB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63523" y="3911647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 baseline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T +44 (0) 1 234 567890</a:t>
            </a:r>
          </a:p>
        </p:txBody>
      </p:sp>
      <p:sp>
        <p:nvSpPr>
          <p:cNvPr id="46" name="Segnaposto testo 2">
            <a:extLst>
              <a:ext uri="{FF2B5EF4-FFF2-40B4-BE49-F238E27FC236}">
                <a16:creationId xmlns:a16="http://schemas.microsoft.com/office/drawing/2014/main" id="{E323BF8A-556B-F84E-8596-9807FF2042DF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63523" y="4149605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noProof="0" dirty="0"/>
              <a:t>M +44 (0) 1 234 567890</a:t>
            </a:r>
          </a:p>
        </p:txBody>
      </p:sp>
      <p:sp>
        <p:nvSpPr>
          <p:cNvPr id="50" name="Segnaposto testo 2">
            <a:extLst>
              <a:ext uri="{FF2B5EF4-FFF2-40B4-BE49-F238E27FC236}">
                <a16:creationId xmlns:a16="http://schemas.microsoft.com/office/drawing/2014/main" id="{44DBFFA2-0C87-1D4B-9E1F-513A3DA0AC06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63523" y="4387563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name.surname@leonardo.com</a:t>
            </a:r>
          </a:p>
        </p:txBody>
      </p:sp>
      <p:sp>
        <p:nvSpPr>
          <p:cNvPr id="51" name="Segnaposto testo 2">
            <a:extLst>
              <a:ext uri="{FF2B5EF4-FFF2-40B4-BE49-F238E27FC236}">
                <a16:creationId xmlns:a16="http://schemas.microsoft.com/office/drawing/2014/main" id="{793A4543-FD9B-BB46-8AE9-CCE4B1B19DF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902835" y="3673689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Job Title</a:t>
            </a:r>
          </a:p>
        </p:txBody>
      </p:sp>
      <p:sp>
        <p:nvSpPr>
          <p:cNvPr id="52" name="Segnaposto testo 2">
            <a:extLst>
              <a:ext uri="{FF2B5EF4-FFF2-40B4-BE49-F238E27FC236}">
                <a16:creationId xmlns:a16="http://schemas.microsoft.com/office/drawing/2014/main" id="{6777487F-0C0E-9641-A4CA-5C4735701D9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902835" y="3435731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Name Surname</a:t>
            </a:r>
          </a:p>
        </p:txBody>
      </p:sp>
      <p:sp>
        <p:nvSpPr>
          <p:cNvPr id="53" name="Segnaposto testo 2">
            <a:extLst>
              <a:ext uri="{FF2B5EF4-FFF2-40B4-BE49-F238E27FC236}">
                <a16:creationId xmlns:a16="http://schemas.microsoft.com/office/drawing/2014/main" id="{69F1127B-935E-4E4D-B973-1607134AFE6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902835" y="3911647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 baseline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T +44 (0) 1 234 567890</a:t>
            </a:r>
          </a:p>
        </p:txBody>
      </p:sp>
      <p:sp>
        <p:nvSpPr>
          <p:cNvPr id="57" name="Segnaposto testo 2">
            <a:extLst>
              <a:ext uri="{FF2B5EF4-FFF2-40B4-BE49-F238E27FC236}">
                <a16:creationId xmlns:a16="http://schemas.microsoft.com/office/drawing/2014/main" id="{2CADB433-D979-3045-ABE9-D8114365EBD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3902835" y="4149605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noProof="0" dirty="0"/>
              <a:t>M +44 (0) 1 234 567890</a:t>
            </a:r>
          </a:p>
        </p:txBody>
      </p:sp>
      <p:sp>
        <p:nvSpPr>
          <p:cNvPr id="58" name="Segnaposto testo 2">
            <a:extLst>
              <a:ext uri="{FF2B5EF4-FFF2-40B4-BE49-F238E27FC236}">
                <a16:creationId xmlns:a16="http://schemas.microsoft.com/office/drawing/2014/main" id="{3A9DA806-FF0E-9244-B355-960D14395E96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902835" y="4387563"/>
            <a:ext cx="3420000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en-GB" noProof="0" dirty="0"/>
              <a:t>name.surname@leonardo.com</a:t>
            </a:r>
          </a:p>
        </p:txBody>
      </p:sp>
      <p:sp>
        <p:nvSpPr>
          <p:cNvPr id="30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91618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34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91618" y="116087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21121961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 - format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919684" y="6597104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B6770"/>
                </a:solidFill>
                <a:latin typeface="+mn-lt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  <p:sp>
        <p:nvSpPr>
          <p:cNvPr id="3" name="Segnaposto testo 6">
            <a:extLst>
              <a:ext uri="{FF2B5EF4-FFF2-40B4-BE49-F238E27FC236}">
                <a16:creationId xmlns:a16="http://schemas.microsoft.com/office/drawing/2014/main" id="{4F209C78-B5CD-014E-8027-C7F7D1720B4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919684" y="115623"/>
            <a:ext cx="8208764" cy="144263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800" b="1">
                <a:solidFill>
                  <a:srgbClr val="5E6A71"/>
                </a:solidFill>
                <a:latin typeface="+mn-lt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GB" dirty="0"/>
              <a:t>INSERT SECURITY CLASSIFICATION HERE</a:t>
            </a:r>
          </a:p>
        </p:txBody>
      </p:sp>
    </p:spTree>
    <p:extLst>
      <p:ext uri="{BB962C8B-B14F-4D97-AF65-F5344CB8AC3E}">
        <p14:creationId xmlns:p14="http://schemas.microsoft.com/office/powerpoint/2010/main" val="22067996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23356" y="795735"/>
            <a:ext cx="11707660" cy="433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 b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Contacts</a:t>
            </a:r>
            <a:endParaRPr lang="en-GB" dirty="0"/>
          </a:p>
        </p:txBody>
      </p:sp>
      <p:sp>
        <p:nvSpPr>
          <p:cNvPr id="9" name="Segnaposto testo 2"/>
          <p:cNvSpPr>
            <a:spLocks noGrp="1"/>
          </p:cNvSpPr>
          <p:nvPr>
            <p:ph type="body" sz="quarter" idx="13" hasCustomPrompt="1"/>
          </p:nvPr>
        </p:nvSpPr>
        <p:spPr>
          <a:xfrm>
            <a:off x="439986" y="2271127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10" name="Segnaposto testo 2"/>
          <p:cNvSpPr>
            <a:spLocks noGrp="1"/>
          </p:cNvSpPr>
          <p:nvPr>
            <p:ph type="body" sz="quarter" idx="14" hasCustomPrompt="1"/>
          </p:nvPr>
        </p:nvSpPr>
        <p:spPr>
          <a:xfrm>
            <a:off x="439986" y="2033169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</a:t>
            </a:r>
            <a:r>
              <a:rPr lang="it-IT" dirty="0"/>
              <a:t> </a:t>
            </a:r>
            <a:r>
              <a:rPr lang="it-IT" dirty="0" err="1"/>
              <a:t>Surname</a:t>
            </a:r>
            <a:endParaRPr lang="it-IT" dirty="0"/>
          </a:p>
        </p:txBody>
      </p:sp>
      <p:sp>
        <p:nvSpPr>
          <p:cNvPr id="12" name="Segnaposto testo 2"/>
          <p:cNvSpPr>
            <a:spLocks noGrp="1"/>
          </p:cNvSpPr>
          <p:nvPr>
            <p:ph type="body" sz="quarter" idx="15" hasCustomPrompt="1"/>
          </p:nvPr>
        </p:nvSpPr>
        <p:spPr>
          <a:xfrm>
            <a:off x="439986" y="2509085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T +39 06 1234.567</a:t>
            </a:r>
          </a:p>
        </p:txBody>
      </p:sp>
      <p:sp>
        <p:nvSpPr>
          <p:cNvPr id="13" name="Segnaposto testo 2"/>
          <p:cNvSpPr>
            <a:spLocks noGrp="1"/>
          </p:cNvSpPr>
          <p:nvPr>
            <p:ph type="body" sz="quarter" idx="23" hasCustomPrompt="1"/>
          </p:nvPr>
        </p:nvSpPr>
        <p:spPr>
          <a:xfrm>
            <a:off x="439986" y="2747043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M +39 000 1234.567</a:t>
            </a:r>
          </a:p>
        </p:txBody>
      </p:sp>
      <p:sp>
        <p:nvSpPr>
          <p:cNvPr id="14" name="Segnaposto testo 2"/>
          <p:cNvSpPr>
            <a:spLocks noGrp="1"/>
          </p:cNvSpPr>
          <p:nvPr>
            <p:ph type="body" sz="quarter" idx="24" hasCustomPrompt="1"/>
          </p:nvPr>
        </p:nvSpPr>
        <p:spPr>
          <a:xfrm>
            <a:off x="439986" y="2985001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name.surname@leonardo.com</a:t>
            </a:r>
            <a:endParaRPr lang="it-IT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5327DF6-9CD8-9071-CBEB-67BE29358A5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151102" y="2271127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4" name="Segnaposto testo 2">
            <a:extLst>
              <a:ext uri="{FF2B5EF4-FFF2-40B4-BE49-F238E27FC236}">
                <a16:creationId xmlns:a16="http://schemas.microsoft.com/office/drawing/2014/main" id="{1099C1BC-67D0-04BB-F1E0-5FD29BB659C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151102" y="2033169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</a:t>
            </a:r>
            <a:r>
              <a:rPr lang="it-IT" dirty="0"/>
              <a:t> </a:t>
            </a:r>
            <a:r>
              <a:rPr lang="it-IT" dirty="0" err="1"/>
              <a:t>Surname</a:t>
            </a:r>
            <a:endParaRPr lang="it-IT" dirty="0"/>
          </a:p>
        </p:txBody>
      </p:sp>
      <p:sp>
        <p:nvSpPr>
          <p:cNvPr id="5" name="Segnaposto testo 2">
            <a:extLst>
              <a:ext uri="{FF2B5EF4-FFF2-40B4-BE49-F238E27FC236}">
                <a16:creationId xmlns:a16="http://schemas.microsoft.com/office/drawing/2014/main" id="{7F7E7BCF-8568-1AF1-4D46-70CC009295C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151102" y="2509085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T +39 06 1234.567</a:t>
            </a:r>
          </a:p>
        </p:txBody>
      </p:sp>
      <p:sp>
        <p:nvSpPr>
          <p:cNvPr id="7" name="Segnaposto testo 2">
            <a:extLst>
              <a:ext uri="{FF2B5EF4-FFF2-40B4-BE49-F238E27FC236}">
                <a16:creationId xmlns:a16="http://schemas.microsoft.com/office/drawing/2014/main" id="{B87A91F9-F49D-C23B-ED83-A4868305246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151102" y="2747043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M +39 000 1234.567</a:t>
            </a:r>
          </a:p>
        </p:txBody>
      </p:sp>
      <p:sp>
        <p:nvSpPr>
          <p:cNvPr id="11" name="Segnaposto testo 2">
            <a:extLst>
              <a:ext uri="{FF2B5EF4-FFF2-40B4-BE49-F238E27FC236}">
                <a16:creationId xmlns:a16="http://schemas.microsoft.com/office/drawing/2014/main" id="{D52A94B6-4CE1-94D6-7ED8-B3F413E299A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151102" y="2985001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name.surname@leonardo.com</a:t>
            </a:r>
            <a:endParaRPr lang="it-IT" dirty="0"/>
          </a:p>
        </p:txBody>
      </p:sp>
      <p:sp>
        <p:nvSpPr>
          <p:cNvPr id="31" name="Segnaposto testo 2">
            <a:extLst>
              <a:ext uri="{FF2B5EF4-FFF2-40B4-BE49-F238E27FC236}">
                <a16:creationId xmlns:a16="http://schemas.microsoft.com/office/drawing/2014/main" id="{2289676F-B7BB-DE1D-A9F1-3F4D8A871965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62218" y="2271127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32" name="Segnaposto testo 2">
            <a:extLst>
              <a:ext uri="{FF2B5EF4-FFF2-40B4-BE49-F238E27FC236}">
                <a16:creationId xmlns:a16="http://schemas.microsoft.com/office/drawing/2014/main" id="{CE868155-4FD1-4F70-DC4C-5B87D3DD921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862218" y="2033169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</a:t>
            </a:r>
            <a:r>
              <a:rPr lang="it-IT" dirty="0"/>
              <a:t> </a:t>
            </a:r>
            <a:r>
              <a:rPr lang="it-IT" dirty="0" err="1"/>
              <a:t>Surname</a:t>
            </a:r>
            <a:endParaRPr lang="it-IT" dirty="0"/>
          </a:p>
        </p:txBody>
      </p:sp>
      <p:sp>
        <p:nvSpPr>
          <p:cNvPr id="33" name="Segnaposto testo 2">
            <a:extLst>
              <a:ext uri="{FF2B5EF4-FFF2-40B4-BE49-F238E27FC236}">
                <a16:creationId xmlns:a16="http://schemas.microsoft.com/office/drawing/2014/main" id="{B6980F7B-D79E-CC08-DA98-D83D303356D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862218" y="2509085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T +39 06 1234.567</a:t>
            </a:r>
          </a:p>
        </p:txBody>
      </p:sp>
      <p:sp>
        <p:nvSpPr>
          <p:cNvPr id="34" name="Segnaposto testo 2">
            <a:extLst>
              <a:ext uri="{FF2B5EF4-FFF2-40B4-BE49-F238E27FC236}">
                <a16:creationId xmlns:a16="http://schemas.microsoft.com/office/drawing/2014/main" id="{461EB1DC-471C-1AE4-6997-11BA887210A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862218" y="2747043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M +39 000 1234.567</a:t>
            </a:r>
          </a:p>
        </p:txBody>
      </p:sp>
      <p:sp>
        <p:nvSpPr>
          <p:cNvPr id="35" name="Segnaposto testo 2">
            <a:extLst>
              <a:ext uri="{FF2B5EF4-FFF2-40B4-BE49-F238E27FC236}">
                <a16:creationId xmlns:a16="http://schemas.microsoft.com/office/drawing/2014/main" id="{803140F4-64FF-5CAF-030A-ADE8C16E0ED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862218" y="2985001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name.surname@leonardo.com</a:t>
            </a:r>
            <a:endParaRPr lang="it-IT" dirty="0"/>
          </a:p>
        </p:txBody>
      </p:sp>
      <p:sp>
        <p:nvSpPr>
          <p:cNvPr id="36" name="Segnaposto testo 2">
            <a:extLst>
              <a:ext uri="{FF2B5EF4-FFF2-40B4-BE49-F238E27FC236}">
                <a16:creationId xmlns:a16="http://schemas.microsoft.com/office/drawing/2014/main" id="{DCB23F44-BF78-ACEE-5A60-F34FAE5490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573334" y="2271127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100"/>
              </a:lnSpc>
              <a:buFontTx/>
              <a:buNone/>
              <a:defRPr sz="9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Job Title</a:t>
            </a:r>
          </a:p>
        </p:txBody>
      </p:sp>
      <p:sp>
        <p:nvSpPr>
          <p:cNvPr id="37" name="Segnaposto testo 2">
            <a:extLst>
              <a:ext uri="{FF2B5EF4-FFF2-40B4-BE49-F238E27FC236}">
                <a16:creationId xmlns:a16="http://schemas.microsoft.com/office/drawing/2014/main" id="{5623C996-93CD-1236-5DCC-5A76EB71D22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573334" y="2033169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indent="0">
              <a:lnSpc>
                <a:spcPts val="1250"/>
              </a:lnSpc>
              <a:buFontTx/>
              <a:buNone/>
              <a:defRPr sz="1200" b="1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</a:t>
            </a:r>
            <a:r>
              <a:rPr lang="it-IT" dirty="0"/>
              <a:t> </a:t>
            </a:r>
            <a:r>
              <a:rPr lang="it-IT" dirty="0" err="1"/>
              <a:t>Surname</a:t>
            </a:r>
            <a:endParaRPr lang="it-IT" dirty="0"/>
          </a:p>
        </p:txBody>
      </p:sp>
      <p:sp>
        <p:nvSpPr>
          <p:cNvPr id="38" name="Segnaposto testo 2">
            <a:extLst>
              <a:ext uri="{FF2B5EF4-FFF2-40B4-BE49-F238E27FC236}">
                <a16:creationId xmlns:a16="http://schemas.microsoft.com/office/drawing/2014/main" id="{5697240C-AFED-5AA2-42CF-C651EF0D274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573334" y="2509085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/>
              <a:t>T +39 06 1234.567</a:t>
            </a:r>
          </a:p>
        </p:txBody>
      </p:sp>
      <p:sp>
        <p:nvSpPr>
          <p:cNvPr id="39" name="Segnaposto testo 2">
            <a:extLst>
              <a:ext uri="{FF2B5EF4-FFF2-40B4-BE49-F238E27FC236}">
                <a16:creationId xmlns:a16="http://schemas.microsoft.com/office/drawing/2014/main" id="{3CB2C5DB-3CB0-5660-A817-3C09BABAD4E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573334" y="2747043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marL="0" marR="0" lvl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dirty="0"/>
              <a:t>M +39 000 1234.567</a:t>
            </a:r>
          </a:p>
        </p:txBody>
      </p:sp>
      <p:sp>
        <p:nvSpPr>
          <p:cNvPr id="40" name="Segnaposto testo 2">
            <a:extLst>
              <a:ext uri="{FF2B5EF4-FFF2-40B4-BE49-F238E27FC236}">
                <a16:creationId xmlns:a16="http://schemas.microsoft.com/office/drawing/2014/main" id="{E070C811-99D4-3FB3-0FDB-92464A0D709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573334" y="2985001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>
              <a:buFontTx/>
              <a:buNone/>
              <a:defRPr sz="1050" b="1" i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</a:lstStyle>
          <a:p>
            <a:pPr lvl="0"/>
            <a:r>
              <a:rPr lang="it-IT" dirty="0" err="1"/>
              <a:t>name.surname@leonardo.com</a:t>
            </a:r>
            <a:endParaRPr lang="it-IT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8F11B6D2-4467-7609-24B8-567768F1AA66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23356" y="309031"/>
            <a:ext cx="10812644" cy="1798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="1" spc="150" baseline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 TITLE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2217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emf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image" Target="../media/image5.emf"/><Relationship Id="rId2" Type="http://schemas.openxmlformats.org/officeDocument/2006/relationships/slideLayout" Target="../slideLayouts/slideLayout21.xml"/><Relationship Id="rId16" Type="http://schemas.openxmlformats.org/officeDocument/2006/relationships/theme" Target="../theme/theme8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2">
            <a:extLst>
              <a:ext uri="{FF2B5EF4-FFF2-40B4-BE49-F238E27FC236}">
                <a16:creationId xmlns:a16="http://schemas.microsoft.com/office/drawing/2014/main" id="{ADD86F98-6C3F-EBEF-8F57-222BAAC246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2144"/>
            <a:ext cx="12192000" cy="6858000"/>
          </a:xfrm>
          <a:prstGeom prst="rect">
            <a:avLst/>
          </a:prstGeom>
        </p:spPr>
      </p:pic>
      <p:pic>
        <p:nvPicPr>
          <p:cNvPr id="3" name="Immagine 6" descr="Immagine che contiene testo, Carattere, Elementi grafici, logo&#10;&#10;Il contenuto generato dall'IA potrebbe non essere corretto.">
            <a:extLst>
              <a:ext uri="{FF2B5EF4-FFF2-40B4-BE49-F238E27FC236}">
                <a16:creationId xmlns:a16="http://schemas.microsoft.com/office/drawing/2014/main" id="{63ADAAF7-2EE6-17BA-4A3D-74C8829DAAD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72788" y="123478"/>
            <a:ext cx="2880320" cy="1435071"/>
          </a:xfrm>
          <a:prstGeom prst="rect">
            <a:avLst/>
          </a:prstGeom>
        </p:spPr>
      </p:pic>
      <p:sp>
        <p:nvSpPr>
          <p:cNvPr id="5" name="Segnaposto testo 2">
            <a:extLst>
              <a:ext uri="{FF2B5EF4-FFF2-40B4-BE49-F238E27FC236}">
                <a16:creationId xmlns:a16="http://schemas.microsoft.com/office/drawing/2014/main" id="{B69B2CB7-F8A3-2058-5CDE-2842FFD11B9F}"/>
              </a:ext>
            </a:extLst>
          </p:cNvPr>
          <p:cNvSpPr txBox="1">
            <a:spLocks/>
          </p:cNvSpPr>
          <p:nvPr userDrawn="1"/>
        </p:nvSpPr>
        <p:spPr>
          <a:xfrm>
            <a:off x="8256000" y="620688"/>
            <a:ext cx="3390462" cy="468312"/>
          </a:xfrm>
          <a:prstGeom prst="rect">
            <a:avLst/>
          </a:prstGeom>
        </p:spPr>
        <p:txBody>
          <a:bodyPr/>
          <a:lstStyle>
            <a:lvl1pPr marL="0" indent="0" algn="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05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400" dirty="0"/>
              <a:t>Leonardo Electronics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872106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386218F2-A1BA-670D-CFA4-792A7FC319B2}"/>
              </a:ext>
            </a:extLst>
          </p:cNvPr>
          <p:cNvGrpSpPr/>
          <p:nvPr userDrawn="1"/>
        </p:nvGrpSpPr>
        <p:grpSpPr>
          <a:xfrm>
            <a:off x="11501733" y="130175"/>
            <a:ext cx="277813" cy="330200"/>
            <a:chOff x="10883900" y="130175"/>
            <a:chExt cx="277813" cy="330200"/>
          </a:xfrm>
        </p:grpSpPr>
        <p:sp>
          <p:nvSpPr>
            <p:cNvPr id="28" name="Freeform 5">
              <a:extLst>
                <a:ext uri="{FF2B5EF4-FFF2-40B4-BE49-F238E27FC236}">
                  <a16:creationId xmlns:a16="http://schemas.microsoft.com/office/drawing/2014/main" id="{E0A28C93-6CE2-4048-099F-7629BB626E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85500" y="307975"/>
              <a:ext cx="149225" cy="106363"/>
            </a:xfrm>
            <a:custGeom>
              <a:avLst/>
              <a:gdLst>
                <a:gd name="T0" fmla="*/ 177 w 183"/>
                <a:gd name="T1" fmla="*/ 85 h 130"/>
                <a:gd name="T2" fmla="*/ 177 w 183"/>
                <a:gd name="T3" fmla="*/ 85 h 130"/>
                <a:gd name="T4" fmla="*/ 0 w 183"/>
                <a:gd name="T5" fmla="*/ 0 h 130"/>
                <a:gd name="T6" fmla="*/ 136 w 183"/>
                <a:gd name="T7" fmla="*/ 125 h 130"/>
                <a:gd name="T8" fmla="*/ 141 w 183"/>
                <a:gd name="T9" fmla="*/ 127 h 130"/>
                <a:gd name="T10" fmla="*/ 142 w 183"/>
                <a:gd name="T11" fmla="*/ 128 h 130"/>
                <a:gd name="T12" fmla="*/ 142 w 183"/>
                <a:gd name="T13" fmla="*/ 128 h 130"/>
                <a:gd name="T14" fmla="*/ 147 w 183"/>
                <a:gd name="T15" fmla="*/ 129 h 130"/>
                <a:gd name="T16" fmla="*/ 148 w 183"/>
                <a:gd name="T17" fmla="*/ 130 h 130"/>
                <a:gd name="T18" fmla="*/ 154 w 183"/>
                <a:gd name="T19" fmla="*/ 128 h 130"/>
                <a:gd name="T20" fmla="*/ 181 w 183"/>
                <a:gd name="T21" fmla="*/ 94 h 130"/>
                <a:gd name="T22" fmla="*/ 182 w 183"/>
                <a:gd name="T23" fmla="*/ 89 h 130"/>
                <a:gd name="T24" fmla="*/ 177 w 183"/>
                <a:gd name="T25" fmla="*/ 8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3" h="130">
                  <a:moveTo>
                    <a:pt x="177" y="85"/>
                  </a:moveTo>
                  <a:lnTo>
                    <a:pt x="177" y="85"/>
                  </a:lnTo>
                  <a:cubicBezTo>
                    <a:pt x="53" y="52"/>
                    <a:pt x="0" y="0"/>
                    <a:pt x="0" y="0"/>
                  </a:cubicBezTo>
                  <a:cubicBezTo>
                    <a:pt x="0" y="0"/>
                    <a:pt x="53" y="90"/>
                    <a:pt x="136" y="125"/>
                  </a:cubicBezTo>
                  <a:lnTo>
                    <a:pt x="141" y="127"/>
                  </a:lnTo>
                  <a:lnTo>
                    <a:pt x="142" y="128"/>
                  </a:lnTo>
                  <a:lnTo>
                    <a:pt x="142" y="128"/>
                  </a:lnTo>
                  <a:cubicBezTo>
                    <a:pt x="144" y="128"/>
                    <a:pt x="145" y="129"/>
                    <a:pt x="147" y="129"/>
                  </a:cubicBezTo>
                  <a:cubicBezTo>
                    <a:pt x="147" y="130"/>
                    <a:pt x="148" y="130"/>
                    <a:pt x="148" y="130"/>
                  </a:cubicBezTo>
                  <a:cubicBezTo>
                    <a:pt x="150" y="130"/>
                    <a:pt x="152" y="129"/>
                    <a:pt x="154" y="128"/>
                  </a:cubicBezTo>
                  <a:lnTo>
                    <a:pt x="181" y="94"/>
                  </a:lnTo>
                  <a:cubicBezTo>
                    <a:pt x="182" y="93"/>
                    <a:pt x="183" y="91"/>
                    <a:pt x="182" y="89"/>
                  </a:cubicBezTo>
                  <a:cubicBezTo>
                    <a:pt x="181" y="87"/>
                    <a:pt x="179" y="85"/>
                    <a:pt x="177" y="85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6">
              <a:extLst>
                <a:ext uri="{FF2B5EF4-FFF2-40B4-BE49-F238E27FC236}">
                  <a16:creationId xmlns:a16="http://schemas.microsoft.com/office/drawing/2014/main" id="{8EC11D08-EE7D-B859-CD56-0CDF4E56E8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90263" y="268288"/>
              <a:ext cx="171450" cy="42863"/>
            </a:xfrm>
            <a:custGeom>
              <a:avLst/>
              <a:gdLst>
                <a:gd name="T0" fmla="*/ 204 w 210"/>
                <a:gd name="T1" fmla="*/ 1 h 52"/>
                <a:gd name="T2" fmla="*/ 204 w 210"/>
                <a:gd name="T3" fmla="*/ 1 h 52"/>
                <a:gd name="T4" fmla="*/ 183 w 210"/>
                <a:gd name="T5" fmla="*/ 0 h 52"/>
                <a:gd name="T6" fmla="*/ 0 w 210"/>
                <a:gd name="T7" fmla="*/ 24 h 52"/>
                <a:gd name="T8" fmla="*/ 203 w 210"/>
                <a:gd name="T9" fmla="*/ 52 h 52"/>
                <a:gd name="T10" fmla="*/ 203 w 210"/>
                <a:gd name="T11" fmla="*/ 52 h 52"/>
                <a:gd name="T12" fmla="*/ 203 w 210"/>
                <a:gd name="T13" fmla="*/ 52 h 52"/>
                <a:gd name="T14" fmla="*/ 204 w 210"/>
                <a:gd name="T15" fmla="*/ 52 h 52"/>
                <a:gd name="T16" fmla="*/ 207 w 210"/>
                <a:gd name="T17" fmla="*/ 47 h 52"/>
                <a:gd name="T18" fmla="*/ 210 w 210"/>
                <a:gd name="T19" fmla="*/ 9 h 52"/>
                <a:gd name="T20" fmla="*/ 204 w 210"/>
                <a:gd name="T21" fmla="*/ 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52">
                  <a:moveTo>
                    <a:pt x="204" y="1"/>
                  </a:moveTo>
                  <a:lnTo>
                    <a:pt x="204" y="1"/>
                  </a:lnTo>
                  <a:cubicBezTo>
                    <a:pt x="202" y="1"/>
                    <a:pt x="192" y="0"/>
                    <a:pt x="183" y="0"/>
                  </a:cubicBezTo>
                  <a:cubicBezTo>
                    <a:pt x="133" y="0"/>
                    <a:pt x="0" y="24"/>
                    <a:pt x="0" y="24"/>
                  </a:cubicBezTo>
                  <a:lnTo>
                    <a:pt x="203" y="52"/>
                  </a:lnTo>
                  <a:lnTo>
                    <a:pt x="203" y="52"/>
                  </a:lnTo>
                  <a:lnTo>
                    <a:pt x="203" y="52"/>
                  </a:lnTo>
                  <a:cubicBezTo>
                    <a:pt x="204" y="52"/>
                    <a:pt x="204" y="52"/>
                    <a:pt x="204" y="52"/>
                  </a:cubicBezTo>
                  <a:cubicBezTo>
                    <a:pt x="206" y="50"/>
                    <a:pt x="207" y="48"/>
                    <a:pt x="207" y="47"/>
                  </a:cubicBezTo>
                  <a:cubicBezTo>
                    <a:pt x="207" y="41"/>
                    <a:pt x="209" y="20"/>
                    <a:pt x="210" y="9"/>
                  </a:cubicBezTo>
                  <a:cubicBezTo>
                    <a:pt x="210" y="5"/>
                    <a:pt x="207" y="2"/>
                    <a:pt x="204" y="1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7">
              <a:extLst>
                <a:ext uri="{FF2B5EF4-FFF2-40B4-BE49-F238E27FC236}">
                  <a16:creationId xmlns:a16="http://schemas.microsoft.com/office/drawing/2014/main" id="{831474FB-E5B1-011F-7C98-41AAE7B949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90263" y="158750"/>
              <a:ext cx="153988" cy="104775"/>
            </a:xfrm>
            <a:custGeom>
              <a:avLst/>
              <a:gdLst>
                <a:gd name="T0" fmla="*/ 0 w 189"/>
                <a:gd name="T1" fmla="*/ 127 h 127"/>
                <a:gd name="T2" fmla="*/ 0 w 189"/>
                <a:gd name="T3" fmla="*/ 127 h 127"/>
                <a:gd name="T4" fmla="*/ 183 w 189"/>
                <a:gd name="T5" fmla="*/ 47 h 127"/>
                <a:gd name="T6" fmla="*/ 188 w 189"/>
                <a:gd name="T7" fmla="*/ 43 h 127"/>
                <a:gd name="T8" fmla="*/ 187 w 189"/>
                <a:gd name="T9" fmla="*/ 37 h 127"/>
                <a:gd name="T10" fmla="*/ 162 w 189"/>
                <a:gd name="T11" fmla="*/ 3 h 127"/>
                <a:gd name="T12" fmla="*/ 156 w 189"/>
                <a:gd name="T13" fmla="*/ 1 h 127"/>
                <a:gd name="T14" fmla="*/ 155 w 189"/>
                <a:gd name="T15" fmla="*/ 1 h 127"/>
                <a:gd name="T16" fmla="*/ 154 w 189"/>
                <a:gd name="T17" fmla="*/ 1 h 127"/>
                <a:gd name="T18" fmla="*/ 154 w 189"/>
                <a:gd name="T19" fmla="*/ 1 h 127"/>
                <a:gd name="T20" fmla="*/ 148 w 189"/>
                <a:gd name="T21" fmla="*/ 4 h 127"/>
                <a:gd name="T22" fmla="*/ 0 w 189"/>
                <a:gd name="T23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127">
                  <a:moveTo>
                    <a:pt x="0" y="127"/>
                  </a:moveTo>
                  <a:lnTo>
                    <a:pt x="0" y="127"/>
                  </a:lnTo>
                  <a:cubicBezTo>
                    <a:pt x="64" y="69"/>
                    <a:pt x="172" y="49"/>
                    <a:pt x="183" y="47"/>
                  </a:cubicBezTo>
                  <a:cubicBezTo>
                    <a:pt x="185" y="46"/>
                    <a:pt x="187" y="45"/>
                    <a:pt x="188" y="43"/>
                  </a:cubicBezTo>
                  <a:cubicBezTo>
                    <a:pt x="189" y="41"/>
                    <a:pt x="188" y="39"/>
                    <a:pt x="187" y="37"/>
                  </a:cubicBezTo>
                  <a:cubicBezTo>
                    <a:pt x="183" y="31"/>
                    <a:pt x="168" y="10"/>
                    <a:pt x="162" y="3"/>
                  </a:cubicBezTo>
                  <a:cubicBezTo>
                    <a:pt x="161" y="1"/>
                    <a:pt x="158" y="0"/>
                    <a:pt x="156" y="1"/>
                  </a:cubicBezTo>
                  <a:lnTo>
                    <a:pt x="155" y="1"/>
                  </a:lnTo>
                  <a:cubicBezTo>
                    <a:pt x="155" y="1"/>
                    <a:pt x="154" y="1"/>
                    <a:pt x="154" y="1"/>
                  </a:cubicBezTo>
                  <a:lnTo>
                    <a:pt x="154" y="1"/>
                  </a:lnTo>
                  <a:lnTo>
                    <a:pt x="148" y="4"/>
                  </a:lnTo>
                  <a:cubicBezTo>
                    <a:pt x="69" y="34"/>
                    <a:pt x="21" y="97"/>
                    <a:pt x="0" y="127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8">
              <a:extLst>
                <a:ext uri="{FF2B5EF4-FFF2-40B4-BE49-F238E27FC236}">
                  <a16:creationId xmlns:a16="http://schemas.microsoft.com/office/drawing/2014/main" id="{BA7D0442-345A-50F1-5079-2FCC39524A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60100" y="130175"/>
              <a:ext cx="80963" cy="133350"/>
            </a:xfrm>
            <a:custGeom>
              <a:avLst/>
              <a:gdLst>
                <a:gd name="T0" fmla="*/ 6 w 100"/>
                <a:gd name="T1" fmla="*/ 162 h 162"/>
                <a:gd name="T2" fmla="*/ 6 w 100"/>
                <a:gd name="T3" fmla="*/ 162 h 162"/>
                <a:gd name="T4" fmla="*/ 12 w 100"/>
                <a:gd name="T5" fmla="*/ 134 h 162"/>
                <a:gd name="T6" fmla="*/ 98 w 100"/>
                <a:gd name="T7" fmla="*/ 10 h 162"/>
                <a:gd name="T8" fmla="*/ 99 w 100"/>
                <a:gd name="T9" fmla="*/ 3 h 162"/>
                <a:gd name="T10" fmla="*/ 93 w 100"/>
                <a:gd name="T11" fmla="*/ 0 h 162"/>
                <a:gd name="T12" fmla="*/ 53 w 100"/>
                <a:gd name="T13" fmla="*/ 2 h 162"/>
                <a:gd name="T14" fmla="*/ 49 w 100"/>
                <a:gd name="T15" fmla="*/ 3 h 162"/>
                <a:gd name="T16" fmla="*/ 47 w 100"/>
                <a:gd name="T17" fmla="*/ 5 h 162"/>
                <a:gd name="T18" fmla="*/ 41 w 100"/>
                <a:gd name="T19" fmla="*/ 13 h 162"/>
                <a:gd name="T20" fmla="*/ 35 w 100"/>
                <a:gd name="T21" fmla="*/ 21 h 162"/>
                <a:gd name="T22" fmla="*/ 35 w 100"/>
                <a:gd name="T23" fmla="*/ 22 h 162"/>
                <a:gd name="T24" fmla="*/ 31 w 100"/>
                <a:gd name="T25" fmla="*/ 27 h 162"/>
                <a:gd name="T26" fmla="*/ 6 w 100"/>
                <a:gd name="T27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0" h="162">
                  <a:moveTo>
                    <a:pt x="6" y="162"/>
                  </a:moveTo>
                  <a:lnTo>
                    <a:pt x="6" y="162"/>
                  </a:lnTo>
                  <a:cubicBezTo>
                    <a:pt x="7" y="155"/>
                    <a:pt x="10" y="139"/>
                    <a:pt x="12" y="134"/>
                  </a:cubicBezTo>
                  <a:cubicBezTo>
                    <a:pt x="33" y="72"/>
                    <a:pt x="79" y="27"/>
                    <a:pt x="98" y="10"/>
                  </a:cubicBezTo>
                  <a:cubicBezTo>
                    <a:pt x="100" y="8"/>
                    <a:pt x="100" y="5"/>
                    <a:pt x="99" y="3"/>
                  </a:cubicBezTo>
                  <a:cubicBezTo>
                    <a:pt x="98" y="0"/>
                    <a:pt x="96" y="0"/>
                    <a:pt x="93" y="0"/>
                  </a:cubicBezTo>
                  <a:lnTo>
                    <a:pt x="53" y="2"/>
                  </a:lnTo>
                  <a:cubicBezTo>
                    <a:pt x="52" y="2"/>
                    <a:pt x="51" y="3"/>
                    <a:pt x="49" y="3"/>
                  </a:cubicBezTo>
                  <a:cubicBezTo>
                    <a:pt x="48" y="4"/>
                    <a:pt x="48" y="4"/>
                    <a:pt x="47" y="5"/>
                  </a:cubicBezTo>
                  <a:lnTo>
                    <a:pt x="41" y="13"/>
                  </a:lnTo>
                  <a:cubicBezTo>
                    <a:pt x="39" y="16"/>
                    <a:pt x="37" y="18"/>
                    <a:pt x="35" y="21"/>
                  </a:cubicBezTo>
                  <a:cubicBezTo>
                    <a:pt x="35" y="21"/>
                    <a:pt x="35" y="22"/>
                    <a:pt x="35" y="22"/>
                  </a:cubicBezTo>
                  <a:lnTo>
                    <a:pt x="31" y="27"/>
                  </a:lnTo>
                  <a:cubicBezTo>
                    <a:pt x="21" y="45"/>
                    <a:pt x="0" y="96"/>
                    <a:pt x="6" y="162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9">
              <a:extLst>
                <a:ext uri="{FF2B5EF4-FFF2-40B4-BE49-F238E27FC236}">
                  <a16:creationId xmlns:a16="http://schemas.microsoft.com/office/drawing/2014/main" id="{67D5024A-2108-1640-A935-02BE566EDC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04538" y="185738"/>
              <a:ext cx="42863" cy="79375"/>
            </a:xfrm>
            <a:custGeom>
              <a:avLst/>
              <a:gdLst>
                <a:gd name="T0" fmla="*/ 53 w 53"/>
                <a:gd name="T1" fmla="*/ 97 h 97"/>
                <a:gd name="T2" fmla="*/ 53 w 53"/>
                <a:gd name="T3" fmla="*/ 97 h 97"/>
                <a:gd name="T4" fmla="*/ 30 w 53"/>
                <a:gd name="T5" fmla="*/ 12 h 97"/>
                <a:gd name="T6" fmla="*/ 30 w 53"/>
                <a:gd name="T7" fmla="*/ 7 h 97"/>
                <a:gd name="T8" fmla="*/ 25 w 53"/>
                <a:gd name="T9" fmla="*/ 0 h 97"/>
                <a:gd name="T10" fmla="*/ 17 w 53"/>
                <a:gd name="T11" fmla="*/ 3 h 97"/>
                <a:gd name="T12" fmla="*/ 1 w 53"/>
                <a:gd name="T13" fmla="*/ 39 h 97"/>
                <a:gd name="T14" fmla="*/ 1 w 53"/>
                <a:gd name="T15" fmla="*/ 44 h 97"/>
                <a:gd name="T16" fmla="*/ 53 w 53"/>
                <a:gd name="T1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97">
                  <a:moveTo>
                    <a:pt x="53" y="97"/>
                  </a:moveTo>
                  <a:lnTo>
                    <a:pt x="53" y="97"/>
                  </a:lnTo>
                  <a:cubicBezTo>
                    <a:pt x="53" y="97"/>
                    <a:pt x="32" y="60"/>
                    <a:pt x="30" y="12"/>
                  </a:cubicBezTo>
                  <a:lnTo>
                    <a:pt x="30" y="7"/>
                  </a:lnTo>
                  <a:cubicBezTo>
                    <a:pt x="30" y="4"/>
                    <a:pt x="28" y="1"/>
                    <a:pt x="25" y="0"/>
                  </a:cubicBezTo>
                  <a:cubicBezTo>
                    <a:pt x="22" y="0"/>
                    <a:pt x="19" y="1"/>
                    <a:pt x="17" y="3"/>
                  </a:cubicBezTo>
                  <a:cubicBezTo>
                    <a:pt x="9" y="15"/>
                    <a:pt x="1" y="38"/>
                    <a:pt x="1" y="39"/>
                  </a:cubicBezTo>
                  <a:cubicBezTo>
                    <a:pt x="0" y="41"/>
                    <a:pt x="0" y="43"/>
                    <a:pt x="1" y="44"/>
                  </a:cubicBezTo>
                  <a:cubicBezTo>
                    <a:pt x="11" y="68"/>
                    <a:pt x="53" y="97"/>
                    <a:pt x="53" y="97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0">
              <a:extLst>
                <a:ext uri="{FF2B5EF4-FFF2-40B4-BE49-F238E27FC236}">
                  <a16:creationId xmlns:a16="http://schemas.microsoft.com/office/drawing/2014/main" id="{74558580-8A18-7BB8-9B50-8A6910135E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99775" y="307975"/>
              <a:ext cx="47625" cy="76200"/>
            </a:xfrm>
            <a:custGeom>
              <a:avLst/>
              <a:gdLst>
                <a:gd name="T0" fmla="*/ 1 w 58"/>
                <a:gd name="T1" fmla="*/ 44 h 93"/>
                <a:gd name="T2" fmla="*/ 1 w 58"/>
                <a:gd name="T3" fmla="*/ 44 h 93"/>
                <a:gd name="T4" fmla="*/ 0 w 58"/>
                <a:gd name="T5" fmla="*/ 49 h 93"/>
                <a:gd name="T6" fmla="*/ 9 w 58"/>
                <a:gd name="T7" fmla="*/ 88 h 93"/>
                <a:gd name="T8" fmla="*/ 16 w 58"/>
                <a:gd name="T9" fmla="*/ 92 h 93"/>
                <a:gd name="T10" fmla="*/ 23 w 58"/>
                <a:gd name="T11" fmla="*/ 82 h 93"/>
                <a:gd name="T12" fmla="*/ 58 w 58"/>
                <a:gd name="T13" fmla="*/ 0 h 93"/>
                <a:gd name="T14" fmla="*/ 1 w 58"/>
                <a:gd name="T15" fmla="*/ 4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93">
                  <a:moveTo>
                    <a:pt x="1" y="44"/>
                  </a:moveTo>
                  <a:lnTo>
                    <a:pt x="1" y="44"/>
                  </a:lnTo>
                  <a:cubicBezTo>
                    <a:pt x="0" y="46"/>
                    <a:pt x="0" y="48"/>
                    <a:pt x="0" y="49"/>
                  </a:cubicBezTo>
                  <a:cubicBezTo>
                    <a:pt x="1" y="53"/>
                    <a:pt x="4" y="75"/>
                    <a:pt x="9" y="88"/>
                  </a:cubicBezTo>
                  <a:cubicBezTo>
                    <a:pt x="12" y="93"/>
                    <a:pt x="16" y="92"/>
                    <a:pt x="16" y="92"/>
                  </a:cubicBezTo>
                  <a:cubicBezTo>
                    <a:pt x="20" y="92"/>
                    <a:pt x="22" y="86"/>
                    <a:pt x="23" y="82"/>
                  </a:cubicBezTo>
                  <a:cubicBezTo>
                    <a:pt x="33" y="46"/>
                    <a:pt x="58" y="0"/>
                    <a:pt x="58" y="0"/>
                  </a:cubicBezTo>
                  <a:cubicBezTo>
                    <a:pt x="58" y="0"/>
                    <a:pt x="18" y="22"/>
                    <a:pt x="1" y="44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1">
              <a:extLst>
                <a:ext uri="{FF2B5EF4-FFF2-40B4-BE49-F238E27FC236}">
                  <a16:creationId xmlns:a16="http://schemas.microsoft.com/office/drawing/2014/main" id="{310E782E-2EFF-DD66-D916-AF517C189C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52163" y="311150"/>
              <a:ext cx="93663" cy="149225"/>
            </a:xfrm>
            <a:custGeom>
              <a:avLst/>
              <a:gdLst>
                <a:gd name="T0" fmla="*/ 98 w 114"/>
                <a:gd name="T1" fmla="*/ 152 h 183"/>
                <a:gd name="T2" fmla="*/ 98 w 114"/>
                <a:gd name="T3" fmla="*/ 152 h 183"/>
                <a:gd name="T4" fmla="*/ 95 w 114"/>
                <a:gd name="T5" fmla="*/ 149 h 183"/>
                <a:gd name="T6" fmla="*/ 95 w 114"/>
                <a:gd name="T7" fmla="*/ 148 h 183"/>
                <a:gd name="T8" fmla="*/ 15 w 114"/>
                <a:gd name="T9" fmla="*/ 0 h 183"/>
                <a:gd name="T10" fmla="*/ 59 w 114"/>
                <a:gd name="T11" fmla="*/ 181 h 183"/>
                <a:gd name="T12" fmla="*/ 61 w 114"/>
                <a:gd name="T13" fmla="*/ 182 h 183"/>
                <a:gd name="T14" fmla="*/ 61 w 114"/>
                <a:gd name="T15" fmla="*/ 182 h 183"/>
                <a:gd name="T16" fmla="*/ 63 w 114"/>
                <a:gd name="T17" fmla="*/ 183 h 183"/>
                <a:gd name="T18" fmla="*/ 108 w 114"/>
                <a:gd name="T19" fmla="*/ 175 h 183"/>
                <a:gd name="T20" fmla="*/ 109 w 114"/>
                <a:gd name="T21" fmla="*/ 175 h 183"/>
                <a:gd name="T22" fmla="*/ 113 w 114"/>
                <a:gd name="T23" fmla="*/ 172 h 183"/>
                <a:gd name="T24" fmla="*/ 111 w 114"/>
                <a:gd name="T25" fmla="*/ 165 h 183"/>
                <a:gd name="T26" fmla="*/ 98 w 114"/>
                <a:gd name="T27" fmla="*/ 15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4" h="183">
                  <a:moveTo>
                    <a:pt x="98" y="152"/>
                  </a:moveTo>
                  <a:lnTo>
                    <a:pt x="98" y="152"/>
                  </a:lnTo>
                  <a:lnTo>
                    <a:pt x="95" y="149"/>
                  </a:lnTo>
                  <a:lnTo>
                    <a:pt x="95" y="148"/>
                  </a:lnTo>
                  <a:cubicBezTo>
                    <a:pt x="24" y="78"/>
                    <a:pt x="15" y="0"/>
                    <a:pt x="15" y="0"/>
                  </a:cubicBezTo>
                  <a:cubicBezTo>
                    <a:pt x="15" y="0"/>
                    <a:pt x="0" y="114"/>
                    <a:pt x="59" y="181"/>
                  </a:cubicBezTo>
                  <a:cubicBezTo>
                    <a:pt x="60" y="181"/>
                    <a:pt x="61" y="182"/>
                    <a:pt x="61" y="182"/>
                  </a:cubicBezTo>
                  <a:lnTo>
                    <a:pt x="61" y="182"/>
                  </a:lnTo>
                  <a:lnTo>
                    <a:pt x="63" y="183"/>
                  </a:lnTo>
                  <a:lnTo>
                    <a:pt x="108" y="175"/>
                  </a:lnTo>
                  <a:lnTo>
                    <a:pt x="109" y="175"/>
                  </a:lnTo>
                  <a:cubicBezTo>
                    <a:pt x="111" y="174"/>
                    <a:pt x="112" y="173"/>
                    <a:pt x="113" y="172"/>
                  </a:cubicBezTo>
                  <a:cubicBezTo>
                    <a:pt x="114" y="169"/>
                    <a:pt x="113" y="167"/>
                    <a:pt x="111" y="165"/>
                  </a:cubicBezTo>
                  <a:cubicBezTo>
                    <a:pt x="108" y="162"/>
                    <a:pt x="104" y="158"/>
                    <a:pt x="98" y="152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2">
              <a:extLst>
                <a:ext uri="{FF2B5EF4-FFF2-40B4-BE49-F238E27FC236}">
                  <a16:creationId xmlns:a16="http://schemas.microsoft.com/office/drawing/2014/main" id="{3AD90071-646C-A823-3F7A-0A372D0441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83900" y="265113"/>
              <a:ext cx="58738" cy="34925"/>
            </a:xfrm>
            <a:custGeom>
              <a:avLst/>
              <a:gdLst>
                <a:gd name="T0" fmla="*/ 72 w 72"/>
                <a:gd name="T1" fmla="*/ 23 h 42"/>
                <a:gd name="T2" fmla="*/ 72 w 72"/>
                <a:gd name="T3" fmla="*/ 23 h 42"/>
                <a:gd name="T4" fmla="*/ 52 w 72"/>
                <a:gd name="T5" fmla="*/ 19 h 42"/>
                <a:gd name="T6" fmla="*/ 16 w 72"/>
                <a:gd name="T7" fmla="*/ 4 h 42"/>
                <a:gd name="T8" fmla="*/ 14 w 72"/>
                <a:gd name="T9" fmla="*/ 2 h 42"/>
                <a:gd name="T10" fmla="*/ 8 w 72"/>
                <a:gd name="T11" fmla="*/ 0 h 42"/>
                <a:gd name="T12" fmla="*/ 7 w 72"/>
                <a:gd name="T13" fmla="*/ 0 h 42"/>
                <a:gd name="T14" fmla="*/ 3 w 72"/>
                <a:gd name="T15" fmla="*/ 5 h 42"/>
                <a:gd name="T16" fmla="*/ 0 w 72"/>
                <a:gd name="T17" fmla="*/ 37 h 42"/>
                <a:gd name="T18" fmla="*/ 3 w 72"/>
                <a:gd name="T19" fmla="*/ 41 h 42"/>
                <a:gd name="T20" fmla="*/ 5 w 72"/>
                <a:gd name="T21" fmla="*/ 42 h 42"/>
                <a:gd name="T22" fmla="*/ 6 w 72"/>
                <a:gd name="T23" fmla="*/ 42 h 42"/>
                <a:gd name="T24" fmla="*/ 53 w 72"/>
                <a:gd name="T25" fmla="*/ 28 h 42"/>
                <a:gd name="T26" fmla="*/ 72 w 72"/>
                <a:gd name="T27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42">
                  <a:moveTo>
                    <a:pt x="72" y="23"/>
                  </a:moveTo>
                  <a:lnTo>
                    <a:pt x="72" y="23"/>
                  </a:lnTo>
                  <a:lnTo>
                    <a:pt x="52" y="19"/>
                  </a:lnTo>
                  <a:cubicBezTo>
                    <a:pt x="48" y="18"/>
                    <a:pt x="25" y="12"/>
                    <a:pt x="16" y="4"/>
                  </a:cubicBezTo>
                  <a:cubicBezTo>
                    <a:pt x="15" y="3"/>
                    <a:pt x="15" y="3"/>
                    <a:pt x="14" y="2"/>
                  </a:cubicBezTo>
                  <a:cubicBezTo>
                    <a:pt x="12" y="0"/>
                    <a:pt x="10" y="0"/>
                    <a:pt x="8" y="0"/>
                  </a:cubicBezTo>
                  <a:lnTo>
                    <a:pt x="7" y="0"/>
                  </a:lnTo>
                  <a:cubicBezTo>
                    <a:pt x="5" y="1"/>
                    <a:pt x="3" y="3"/>
                    <a:pt x="3" y="5"/>
                  </a:cubicBezTo>
                  <a:cubicBezTo>
                    <a:pt x="1" y="11"/>
                    <a:pt x="0" y="33"/>
                    <a:pt x="0" y="37"/>
                  </a:cubicBezTo>
                  <a:cubicBezTo>
                    <a:pt x="0" y="39"/>
                    <a:pt x="1" y="40"/>
                    <a:pt x="3" y="41"/>
                  </a:cubicBezTo>
                  <a:lnTo>
                    <a:pt x="5" y="42"/>
                  </a:lnTo>
                  <a:lnTo>
                    <a:pt x="6" y="42"/>
                  </a:lnTo>
                  <a:cubicBezTo>
                    <a:pt x="15" y="40"/>
                    <a:pt x="42" y="32"/>
                    <a:pt x="53" y="28"/>
                  </a:cubicBezTo>
                  <a:lnTo>
                    <a:pt x="72" y="23"/>
                  </a:ln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" name="MSIPCMContentMarking" descr="{&quot;HashCode&quot;:1330368426,&quot;Placement&quot;:&quot;Header&quot;,&quot;Top&quot;:0.0,&quot;Left&quot;:432.3481,&quot;SlideWidth&quot;:960,&quot;SlideHeight&quot;:540}"/>
          <p:cNvSpPr txBox="1"/>
          <p:nvPr userDrawn="1"/>
        </p:nvSpPr>
        <p:spPr>
          <a:xfrm>
            <a:off x="5490821" y="0"/>
            <a:ext cx="1210359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Company Internal</a:t>
            </a:r>
          </a:p>
        </p:txBody>
      </p:sp>
      <p:sp>
        <p:nvSpPr>
          <p:cNvPr id="9" name="MSIPCMContentMarking" descr="{&quot;HashCode&quot;:1354505995,&quot;Placement&quot;:&quot;Footer&quot;,&quot;Top&quot;:519.343,&quot;Left&quot;:432.3481,&quot;SlideWidth&quot;:960,&quot;SlideHeight&quot;:540}"/>
          <p:cNvSpPr txBox="1"/>
          <p:nvPr userDrawn="1"/>
        </p:nvSpPr>
        <p:spPr>
          <a:xfrm>
            <a:off x="5490821" y="6595656"/>
            <a:ext cx="1210359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Company Internal</a:t>
            </a:r>
          </a:p>
        </p:txBody>
      </p:sp>
      <p:sp>
        <p:nvSpPr>
          <p:cNvPr id="5" name="Rettangolo 27">
            <a:extLst>
              <a:ext uri="{FF2B5EF4-FFF2-40B4-BE49-F238E27FC236}">
                <a16:creationId xmlns:a16="http://schemas.microsoft.com/office/drawing/2014/main" id="{7A99B67D-F141-1648-94B4-32669C191FA8}"/>
              </a:ext>
            </a:extLst>
          </p:cNvPr>
          <p:cNvSpPr/>
          <p:nvPr userDrawn="1"/>
        </p:nvSpPr>
        <p:spPr>
          <a:xfrm>
            <a:off x="419740" y="6512007"/>
            <a:ext cx="2105613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900" dirty="0">
                <a:solidFill>
                  <a:srgbClr val="E3002B"/>
                </a:solidFill>
              </a:rPr>
              <a:t>© 2025 Leonardo UK Ltd.</a:t>
            </a:r>
          </a:p>
        </p:txBody>
      </p:sp>
      <p:sp>
        <p:nvSpPr>
          <p:cNvPr id="11" name="pg num">
            <a:extLst>
              <a:ext uri="{FF2B5EF4-FFF2-40B4-BE49-F238E27FC236}">
                <a16:creationId xmlns:a16="http://schemas.microsoft.com/office/drawing/2014/main" id="{4C27B969-63D9-DF55-0A98-F2599A0BE2F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416929" y="6309320"/>
            <a:ext cx="390033" cy="184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/>
          <a:p>
            <a:pPr algn="r"/>
            <a:fld id="{E7E4AC88-19C6-40A4-9EF0-FC456228FC9F}" type="slidenum">
              <a:rPr lang="it-IT" sz="1200" smtClean="0">
                <a:solidFill>
                  <a:srgbClr val="5B6770"/>
                </a:solidFill>
              </a:rPr>
              <a:pPr algn="r"/>
              <a:t>‹#›</a:t>
            </a:fld>
            <a:endParaRPr lang="it-IT" sz="1200" dirty="0">
              <a:solidFill>
                <a:srgbClr val="5B6770"/>
              </a:solidFill>
            </a:endParaRPr>
          </a:p>
        </p:txBody>
      </p:sp>
      <p:cxnSp>
        <p:nvCxnSpPr>
          <p:cNvPr id="13" name="Connettore 1 8">
            <a:extLst>
              <a:ext uri="{FF2B5EF4-FFF2-40B4-BE49-F238E27FC236}">
                <a16:creationId xmlns:a16="http://schemas.microsoft.com/office/drawing/2014/main" id="{D60EDCA4-587F-8A34-046C-0F88B31E4128}"/>
              </a:ext>
            </a:extLst>
          </p:cNvPr>
          <p:cNvCxnSpPr>
            <a:cxnSpLocks/>
          </p:cNvCxnSpPr>
          <p:nvPr userDrawn="1"/>
        </p:nvCxnSpPr>
        <p:spPr>
          <a:xfrm>
            <a:off x="419740" y="548680"/>
            <a:ext cx="11352520" cy="0"/>
          </a:xfrm>
          <a:prstGeom prst="line">
            <a:avLst/>
          </a:prstGeom>
          <a:ln w="6350" cap="rnd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4EA36AF-8F3C-66D2-F9A5-319FED12CC18}"/>
              </a:ext>
            </a:extLst>
          </p:cNvPr>
          <p:cNvSpPr txBox="1"/>
          <p:nvPr userDrawn="1"/>
        </p:nvSpPr>
        <p:spPr>
          <a:xfrm>
            <a:off x="292409" y="1961148"/>
            <a:ext cx="2105063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500" dirty="0">
                <a:solidFill>
                  <a:srgbClr val="E400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cxnSp>
        <p:nvCxnSpPr>
          <p:cNvPr id="23" name="Connettore 1 8">
            <a:extLst>
              <a:ext uri="{FF2B5EF4-FFF2-40B4-BE49-F238E27FC236}">
                <a16:creationId xmlns:a16="http://schemas.microsoft.com/office/drawing/2014/main" id="{45570636-BB58-73BC-EA24-3D3ACF68BCB1}"/>
              </a:ext>
            </a:extLst>
          </p:cNvPr>
          <p:cNvCxnSpPr>
            <a:cxnSpLocks/>
          </p:cNvCxnSpPr>
          <p:nvPr userDrawn="1"/>
        </p:nvCxnSpPr>
        <p:spPr>
          <a:xfrm>
            <a:off x="419740" y="6404048"/>
            <a:ext cx="10997189" cy="0"/>
          </a:xfrm>
          <a:prstGeom prst="line">
            <a:avLst/>
          </a:prstGeom>
          <a:ln w="6350" cap="rnd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62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3">
            <a:extLst>
              <a:ext uri="{FF2B5EF4-FFF2-40B4-BE49-F238E27FC236}">
                <a16:creationId xmlns:a16="http://schemas.microsoft.com/office/drawing/2014/main" id="{64CF331B-D6E0-877F-AB57-8781AE2EF89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870" y="-1"/>
            <a:ext cx="12189129" cy="6856385"/>
          </a:xfrm>
          <a:prstGeom prst="rect">
            <a:avLst/>
          </a:prstGeom>
        </p:spPr>
      </p:pic>
      <p:sp>
        <p:nvSpPr>
          <p:cNvPr id="8" name="MSIPCMContentMarking" descr="{&quot;HashCode&quot;:1330368426,&quot;Placement&quot;:&quot;Header&quot;,&quot;Top&quot;:0.0,&quot;Left&quot;:432.3481,&quot;SlideWidth&quot;:960,&quot;SlideHeight&quot;:540}"/>
          <p:cNvSpPr txBox="1"/>
          <p:nvPr userDrawn="1"/>
        </p:nvSpPr>
        <p:spPr>
          <a:xfrm>
            <a:off x="5490821" y="54228"/>
            <a:ext cx="1210359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GB" sz="1000" dirty="0">
                <a:solidFill>
                  <a:schemeClr val="bg1"/>
                </a:solidFill>
                <a:latin typeface="Calibri" panose="020F0502020204030204" pitchFamily="34" charset="0"/>
              </a:rPr>
              <a:t>Company Internal</a:t>
            </a:r>
          </a:p>
        </p:txBody>
      </p:sp>
      <p:sp>
        <p:nvSpPr>
          <p:cNvPr id="9" name="MSIPCMContentMarking" descr="{&quot;HashCode&quot;:1354505995,&quot;Placement&quot;:&quot;Footer&quot;,&quot;Top&quot;:519.343,&quot;Left&quot;:432.3481,&quot;SlideWidth&quot;:960,&quot;SlideHeight&quot;:540}"/>
          <p:cNvSpPr txBox="1"/>
          <p:nvPr userDrawn="1"/>
        </p:nvSpPr>
        <p:spPr>
          <a:xfrm>
            <a:off x="5490821" y="6649884"/>
            <a:ext cx="1210359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chemeClr val="bg1"/>
                </a:solidFill>
                <a:latin typeface="Calibri" panose="020F0502020204030204" pitchFamily="34" charset="0"/>
              </a:rPr>
              <a:t>Company Internal</a:t>
            </a:r>
          </a:p>
        </p:txBody>
      </p:sp>
      <p:cxnSp>
        <p:nvCxnSpPr>
          <p:cNvPr id="4" name="Connettore 1 8">
            <a:extLst>
              <a:ext uri="{FF2B5EF4-FFF2-40B4-BE49-F238E27FC236}">
                <a16:creationId xmlns:a16="http://schemas.microsoft.com/office/drawing/2014/main" id="{12464397-04B6-AEA9-B24B-59497EF34ECE}"/>
              </a:ext>
            </a:extLst>
          </p:cNvPr>
          <p:cNvCxnSpPr>
            <a:cxnSpLocks/>
          </p:cNvCxnSpPr>
          <p:nvPr userDrawn="1"/>
        </p:nvCxnSpPr>
        <p:spPr>
          <a:xfrm>
            <a:off x="419740" y="548680"/>
            <a:ext cx="11352520" cy="0"/>
          </a:xfrm>
          <a:prstGeom prst="line">
            <a:avLst/>
          </a:prstGeom>
          <a:ln w="6350" cap="rnd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1069D50-866E-91B7-125E-136CFB601DF7}"/>
              </a:ext>
            </a:extLst>
          </p:cNvPr>
          <p:cNvGrpSpPr/>
          <p:nvPr userDrawn="1"/>
        </p:nvGrpSpPr>
        <p:grpSpPr>
          <a:xfrm>
            <a:off x="11501733" y="130175"/>
            <a:ext cx="277813" cy="330200"/>
            <a:chOff x="10883900" y="130175"/>
            <a:chExt cx="277813" cy="330200"/>
          </a:xfrm>
          <a:solidFill>
            <a:schemeClr val="bg1"/>
          </a:solidFill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4314FF6F-C853-9CE6-D9FB-8037CBA393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85500" y="307975"/>
              <a:ext cx="149225" cy="106363"/>
            </a:xfrm>
            <a:custGeom>
              <a:avLst/>
              <a:gdLst>
                <a:gd name="T0" fmla="*/ 177 w 183"/>
                <a:gd name="T1" fmla="*/ 85 h 130"/>
                <a:gd name="T2" fmla="*/ 177 w 183"/>
                <a:gd name="T3" fmla="*/ 85 h 130"/>
                <a:gd name="T4" fmla="*/ 0 w 183"/>
                <a:gd name="T5" fmla="*/ 0 h 130"/>
                <a:gd name="T6" fmla="*/ 136 w 183"/>
                <a:gd name="T7" fmla="*/ 125 h 130"/>
                <a:gd name="T8" fmla="*/ 141 w 183"/>
                <a:gd name="T9" fmla="*/ 127 h 130"/>
                <a:gd name="T10" fmla="*/ 142 w 183"/>
                <a:gd name="T11" fmla="*/ 128 h 130"/>
                <a:gd name="T12" fmla="*/ 142 w 183"/>
                <a:gd name="T13" fmla="*/ 128 h 130"/>
                <a:gd name="T14" fmla="*/ 147 w 183"/>
                <a:gd name="T15" fmla="*/ 129 h 130"/>
                <a:gd name="T16" fmla="*/ 148 w 183"/>
                <a:gd name="T17" fmla="*/ 130 h 130"/>
                <a:gd name="T18" fmla="*/ 154 w 183"/>
                <a:gd name="T19" fmla="*/ 128 h 130"/>
                <a:gd name="T20" fmla="*/ 181 w 183"/>
                <a:gd name="T21" fmla="*/ 94 h 130"/>
                <a:gd name="T22" fmla="*/ 182 w 183"/>
                <a:gd name="T23" fmla="*/ 89 h 130"/>
                <a:gd name="T24" fmla="*/ 177 w 183"/>
                <a:gd name="T25" fmla="*/ 8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3" h="130">
                  <a:moveTo>
                    <a:pt x="177" y="85"/>
                  </a:moveTo>
                  <a:lnTo>
                    <a:pt x="177" y="85"/>
                  </a:lnTo>
                  <a:cubicBezTo>
                    <a:pt x="53" y="52"/>
                    <a:pt x="0" y="0"/>
                    <a:pt x="0" y="0"/>
                  </a:cubicBezTo>
                  <a:cubicBezTo>
                    <a:pt x="0" y="0"/>
                    <a:pt x="53" y="90"/>
                    <a:pt x="136" y="125"/>
                  </a:cubicBezTo>
                  <a:lnTo>
                    <a:pt x="141" y="127"/>
                  </a:lnTo>
                  <a:lnTo>
                    <a:pt x="142" y="128"/>
                  </a:lnTo>
                  <a:lnTo>
                    <a:pt x="142" y="128"/>
                  </a:lnTo>
                  <a:cubicBezTo>
                    <a:pt x="144" y="128"/>
                    <a:pt x="145" y="129"/>
                    <a:pt x="147" y="129"/>
                  </a:cubicBezTo>
                  <a:cubicBezTo>
                    <a:pt x="147" y="130"/>
                    <a:pt x="148" y="130"/>
                    <a:pt x="148" y="130"/>
                  </a:cubicBezTo>
                  <a:cubicBezTo>
                    <a:pt x="150" y="130"/>
                    <a:pt x="152" y="129"/>
                    <a:pt x="154" y="128"/>
                  </a:cubicBezTo>
                  <a:lnTo>
                    <a:pt x="181" y="94"/>
                  </a:lnTo>
                  <a:cubicBezTo>
                    <a:pt x="182" y="93"/>
                    <a:pt x="183" y="91"/>
                    <a:pt x="182" y="89"/>
                  </a:cubicBezTo>
                  <a:cubicBezTo>
                    <a:pt x="181" y="87"/>
                    <a:pt x="179" y="85"/>
                    <a:pt x="177" y="8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2C8C801F-5DD5-2CCA-EADD-00F3C0ADF2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90263" y="268288"/>
              <a:ext cx="171450" cy="42863"/>
            </a:xfrm>
            <a:custGeom>
              <a:avLst/>
              <a:gdLst>
                <a:gd name="T0" fmla="*/ 204 w 210"/>
                <a:gd name="T1" fmla="*/ 1 h 52"/>
                <a:gd name="T2" fmla="*/ 204 w 210"/>
                <a:gd name="T3" fmla="*/ 1 h 52"/>
                <a:gd name="T4" fmla="*/ 183 w 210"/>
                <a:gd name="T5" fmla="*/ 0 h 52"/>
                <a:gd name="T6" fmla="*/ 0 w 210"/>
                <a:gd name="T7" fmla="*/ 24 h 52"/>
                <a:gd name="T8" fmla="*/ 203 w 210"/>
                <a:gd name="T9" fmla="*/ 52 h 52"/>
                <a:gd name="T10" fmla="*/ 203 w 210"/>
                <a:gd name="T11" fmla="*/ 52 h 52"/>
                <a:gd name="T12" fmla="*/ 203 w 210"/>
                <a:gd name="T13" fmla="*/ 52 h 52"/>
                <a:gd name="T14" fmla="*/ 204 w 210"/>
                <a:gd name="T15" fmla="*/ 52 h 52"/>
                <a:gd name="T16" fmla="*/ 207 w 210"/>
                <a:gd name="T17" fmla="*/ 47 h 52"/>
                <a:gd name="T18" fmla="*/ 210 w 210"/>
                <a:gd name="T19" fmla="*/ 9 h 52"/>
                <a:gd name="T20" fmla="*/ 204 w 210"/>
                <a:gd name="T21" fmla="*/ 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52">
                  <a:moveTo>
                    <a:pt x="204" y="1"/>
                  </a:moveTo>
                  <a:lnTo>
                    <a:pt x="204" y="1"/>
                  </a:lnTo>
                  <a:cubicBezTo>
                    <a:pt x="202" y="1"/>
                    <a:pt x="192" y="0"/>
                    <a:pt x="183" y="0"/>
                  </a:cubicBezTo>
                  <a:cubicBezTo>
                    <a:pt x="133" y="0"/>
                    <a:pt x="0" y="24"/>
                    <a:pt x="0" y="24"/>
                  </a:cubicBezTo>
                  <a:lnTo>
                    <a:pt x="203" y="52"/>
                  </a:lnTo>
                  <a:lnTo>
                    <a:pt x="203" y="52"/>
                  </a:lnTo>
                  <a:lnTo>
                    <a:pt x="203" y="52"/>
                  </a:lnTo>
                  <a:cubicBezTo>
                    <a:pt x="204" y="52"/>
                    <a:pt x="204" y="52"/>
                    <a:pt x="204" y="52"/>
                  </a:cubicBezTo>
                  <a:cubicBezTo>
                    <a:pt x="206" y="50"/>
                    <a:pt x="207" y="48"/>
                    <a:pt x="207" y="47"/>
                  </a:cubicBezTo>
                  <a:cubicBezTo>
                    <a:pt x="207" y="41"/>
                    <a:pt x="209" y="20"/>
                    <a:pt x="210" y="9"/>
                  </a:cubicBezTo>
                  <a:cubicBezTo>
                    <a:pt x="210" y="5"/>
                    <a:pt x="207" y="2"/>
                    <a:pt x="204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F82044A5-D84C-7B03-5E94-1798CC9617A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90263" y="158750"/>
              <a:ext cx="153988" cy="104775"/>
            </a:xfrm>
            <a:custGeom>
              <a:avLst/>
              <a:gdLst>
                <a:gd name="T0" fmla="*/ 0 w 189"/>
                <a:gd name="T1" fmla="*/ 127 h 127"/>
                <a:gd name="T2" fmla="*/ 0 w 189"/>
                <a:gd name="T3" fmla="*/ 127 h 127"/>
                <a:gd name="T4" fmla="*/ 183 w 189"/>
                <a:gd name="T5" fmla="*/ 47 h 127"/>
                <a:gd name="T6" fmla="*/ 188 w 189"/>
                <a:gd name="T7" fmla="*/ 43 h 127"/>
                <a:gd name="T8" fmla="*/ 187 w 189"/>
                <a:gd name="T9" fmla="*/ 37 h 127"/>
                <a:gd name="T10" fmla="*/ 162 w 189"/>
                <a:gd name="T11" fmla="*/ 3 h 127"/>
                <a:gd name="T12" fmla="*/ 156 w 189"/>
                <a:gd name="T13" fmla="*/ 1 h 127"/>
                <a:gd name="T14" fmla="*/ 155 w 189"/>
                <a:gd name="T15" fmla="*/ 1 h 127"/>
                <a:gd name="T16" fmla="*/ 154 w 189"/>
                <a:gd name="T17" fmla="*/ 1 h 127"/>
                <a:gd name="T18" fmla="*/ 154 w 189"/>
                <a:gd name="T19" fmla="*/ 1 h 127"/>
                <a:gd name="T20" fmla="*/ 148 w 189"/>
                <a:gd name="T21" fmla="*/ 4 h 127"/>
                <a:gd name="T22" fmla="*/ 0 w 189"/>
                <a:gd name="T23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127">
                  <a:moveTo>
                    <a:pt x="0" y="127"/>
                  </a:moveTo>
                  <a:lnTo>
                    <a:pt x="0" y="127"/>
                  </a:lnTo>
                  <a:cubicBezTo>
                    <a:pt x="64" y="69"/>
                    <a:pt x="172" y="49"/>
                    <a:pt x="183" y="47"/>
                  </a:cubicBezTo>
                  <a:cubicBezTo>
                    <a:pt x="185" y="46"/>
                    <a:pt x="187" y="45"/>
                    <a:pt x="188" y="43"/>
                  </a:cubicBezTo>
                  <a:cubicBezTo>
                    <a:pt x="189" y="41"/>
                    <a:pt x="188" y="39"/>
                    <a:pt x="187" y="37"/>
                  </a:cubicBezTo>
                  <a:cubicBezTo>
                    <a:pt x="183" y="31"/>
                    <a:pt x="168" y="10"/>
                    <a:pt x="162" y="3"/>
                  </a:cubicBezTo>
                  <a:cubicBezTo>
                    <a:pt x="161" y="1"/>
                    <a:pt x="158" y="0"/>
                    <a:pt x="156" y="1"/>
                  </a:cubicBezTo>
                  <a:lnTo>
                    <a:pt x="155" y="1"/>
                  </a:lnTo>
                  <a:cubicBezTo>
                    <a:pt x="155" y="1"/>
                    <a:pt x="154" y="1"/>
                    <a:pt x="154" y="1"/>
                  </a:cubicBezTo>
                  <a:lnTo>
                    <a:pt x="154" y="1"/>
                  </a:lnTo>
                  <a:lnTo>
                    <a:pt x="148" y="4"/>
                  </a:lnTo>
                  <a:cubicBezTo>
                    <a:pt x="69" y="34"/>
                    <a:pt x="21" y="97"/>
                    <a:pt x="0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DD8895D8-F8B0-07F0-1148-127811CB68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60100" y="130175"/>
              <a:ext cx="80963" cy="133350"/>
            </a:xfrm>
            <a:custGeom>
              <a:avLst/>
              <a:gdLst>
                <a:gd name="T0" fmla="*/ 6 w 100"/>
                <a:gd name="T1" fmla="*/ 162 h 162"/>
                <a:gd name="T2" fmla="*/ 6 w 100"/>
                <a:gd name="T3" fmla="*/ 162 h 162"/>
                <a:gd name="T4" fmla="*/ 12 w 100"/>
                <a:gd name="T5" fmla="*/ 134 h 162"/>
                <a:gd name="T6" fmla="*/ 98 w 100"/>
                <a:gd name="T7" fmla="*/ 10 h 162"/>
                <a:gd name="T8" fmla="*/ 99 w 100"/>
                <a:gd name="T9" fmla="*/ 3 h 162"/>
                <a:gd name="T10" fmla="*/ 93 w 100"/>
                <a:gd name="T11" fmla="*/ 0 h 162"/>
                <a:gd name="T12" fmla="*/ 53 w 100"/>
                <a:gd name="T13" fmla="*/ 2 h 162"/>
                <a:gd name="T14" fmla="*/ 49 w 100"/>
                <a:gd name="T15" fmla="*/ 3 h 162"/>
                <a:gd name="T16" fmla="*/ 47 w 100"/>
                <a:gd name="T17" fmla="*/ 5 h 162"/>
                <a:gd name="T18" fmla="*/ 41 w 100"/>
                <a:gd name="T19" fmla="*/ 13 h 162"/>
                <a:gd name="T20" fmla="*/ 35 w 100"/>
                <a:gd name="T21" fmla="*/ 21 h 162"/>
                <a:gd name="T22" fmla="*/ 35 w 100"/>
                <a:gd name="T23" fmla="*/ 22 h 162"/>
                <a:gd name="T24" fmla="*/ 31 w 100"/>
                <a:gd name="T25" fmla="*/ 27 h 162"/>
                <a:gd name="T26" fmla="*/ 6 w 100"/>
                <a:gd name="T27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0" h="162">
                  <a:moveTo>
                    <a:pt x="6" y="162"/>
                  </a:moveTo>
                  <a:lnTo>
                    <a:pt x="6" y="162"/>
                  </a:lnTo>
                  <a:cubicBezTo>
                    <a:pt x="7" y="155"/>
                    <a:pt x="10" y="139"/>
                    <a:pt x="12" y="134"/>
                  </a:cubicBezTo>
                  <a:cubicBezTo>
                    <a:pt x="33" y="72"/>
                    <a:pt x="79" y="27"/>
                    <a:pt x="98" y="10"/>
                  </a:cubicBezTo>
                  <a:cubicBezTo>
                    <a:pt x="100" y="8"/>
                    <a:pt x="100" y="5"/>
                    <a:pt x="99" y="3"/>
                  </a:cubicBezTo>
                  <a:cubicBezTo>
                    <a:pt x="98" y="0"/>
                    <a:pt x="96" y="0"/>
                    <a:pt x="93" y="0"/>
                  </a:cubicBezTo>
                  <a:lnTo>
                    <a:pt x="53" y="2"/>
                  </a:lnTo>
                  <a:cubicBezTo>
                    <a:pt x="52" y="2"/>
                    <a:pt x="51" y="3"/>
                    <a:pt x="49" y="3"/>
                  </a:cubicBezTo>
                  <a:cubicBezTo>
                    <a:pt x="48" y="4"/>
                    <a:pt x="48" y="4"/>
                    <a:pt x="47" y="5"/>
                  </a:cubicBezTo>
                  <a:lnTo>
                    <a:pt x="41" y="13"/>
                  </a:lnTo>
                  <a:cubicBezTo>
                    <a:pt x="39" y="16"/>
                    <a:pt x="37" y="18"/>
                    <a:pt x="35" y="21"/>
                  </a:cubicBezTo>
                  <a:cubicBezTo>
                    <a:pt x="35" y="21"/>
                    <a:pt x="35" y="22"/>
                    <a:pt x="35" y="22"/>
                  </a:cubicBezTo>
                  <a:lnTo>
                    <a:pt x="31" y="27"/>
                  </a:lnTo>
                  <a:cubicBezTo>
                    <a:pt x="21" y="45"/>
                    <a:pt x="0" y="96"/>
                    <a:pt x="6" y="16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EAC7F24E-CB20-74CB-F5A5-BC752E1DD0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04538" y="185738"/>
              <a:ext cx="42863" cy="79375"/>
            </a:xfrm>
            <a:custGeom>
              <a:avLst/>
              <a:gdLst>
                <a:gd name="T0" fmla="*/ 53 w 53"/>
                <a:gd name="T1" fmla="*/ 97 h 97"/>
                <a:gd name="T2" fmla="*/ 53 w 53"/>
                <a:gd name="T3" fmla="*/ 97 h 97"/>
                <a:gd name="T4" fmla="*/ 30 w 53"/>
                <a:gd name="T5" fmla="*/ 12 h 97"/>
                <a:gd name="T6" fmla="*/ 30 w 53"/>
                <a:gd name="T7" fmla="*/ 7 h 97"/>
                <a:gd name="T8" fmla="*/ 25 w 53"/>
                <a:gd name="T9" fmla="*/ 0 h 97"/>
                <a:gd name="T10" fmla="*/ 17 w 53"/>
                <a:gd name="T11" fmla="*/ 3 h 97"/>
                <a:gd name="T12" fmla="*/ 1 w 53"/>
                <a:gd name="T13" fmla="*/ 39 h 97"/>
                <a:gd name="T14" fmla="*/ 1 w 53"/>
                <a:gd name="T15" fmla="*/ 44 h 97"/>
                <a:gd name="T16" fmla="*/ 53 w 53"/>
                <a:gd name="T1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97">
                  <a:moveTo>
                    <a:pt x="53" y="97"/>
                  </a:moveTo>
                  <a:lnTo>
                    <a:pt x="53" y="97"/>
                  </a:lnTo>
                  <a:cubicBezTo>
                    <a:pt x="53" y="97"/>
                    <a:pt x="32" y="60"/>
                    <a:pt x="30" y="12"/>
                  </a:cubicBezTo>
                  <a:lnTo>
                    <a:pt x="30" y="7"/>
                  </a:lnTo>
                  <a:cubicBezTo>
                    <a:pt x="30" y="4"/>
                    <a:pt x="28" y="1"/>
                    <a:pt x="25" y="0"/>
                  </a:cubicBezTo>
                  <a:cubicBezTo>
                    <a:pt x="22" y="0"/>
                    <a:pt x="19" y="1"/>
                    <a:pt x="17" y="3"/>
                  </a:cubicBezTo>
                  <a:cubicBezTo>
                    <a:pt x="9" y="15"/>
                    <a:pt x="1" y="38"/>
                    <a:pt x="1" y="39"/>
                  </a:cubicBezTo>
                  <a:cubicBezTo>
                    <a:pt x="0" y="41"/>
                    <a:pt x="0" y="43"/>
                    <a:pt x="1" y="44"/>
                  </a:cubicBezTo>
                  <a:cubicBezTo>
                    <a:pt x="11" y="68"/>
                    <a:pt x="53" y="97"/>
                    <a:pt x="53" y="9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3C58EA10-4615-CE04-2761-7EA213E7EF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99775" y="307975"/>
              <a:ext cx="47625" cy="76200"/>
            </a:xfrm>
            <a:custGeom>
              <a:avLst/>
              <a:gdLst>
                <a:gd name="T0" fmla="*/ 1 w 58"/>
                <a:gd name="T1" fmla="*/ 44 h 93"/>
                <a:gd name="T2" fmla="*/ 1 w 58"/>
                <a:gd name="T3" fmla="*/ 44 h 93"/>
                <a:gd name="T4" fmla="*/ 0 w 58"/>
                <a:gd name="T5" fmla="*/ 49 h 93"/>
                <a:gd name="T6" fmla="*/ 9 w 58"/>
                <a:gd name="T7" fmla="*/ 88 h 93"/>
                <a:gd name="T8" fmla="*/ 16 w 58"/>
                <a:gd name="T9" fmla="*/ 92 h 93"/>
                <a:gd name="T10" fmla="*/ 23 w 58"/>
                <a:gd name="T11" fmla="*/ 82 h 93"/>
                <a:gd name="T12" fmla="*/ 58 w 58"/>
                <a:gd name="T13" fmla="*/ 0 h 93"/>
                <a:gd name="T14" fmla="*/ 1 w 58"/>
                <a:gd name="T15" fmla="*/ 4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93">
                  <a:moveTo>
                    <a:pt x="1" y="44"/>
                  </a:moveTo>
                  <a:lnTo>
                    <a:pt x="1" y="44"/>
                  </a:lnTo>
                  <a:cubicBezTo>
                    <a:pt x="0" y="46"/>
                    <a:pt x="0" y="48"/>
                    <a:pt x="0" y="49"/>
                  </a:cubicBezTo>
                  <a:cubicBezTo>
                    <a:pt x="1" y="53"/>
                    <a:pt x="4" y="75"/>
                    <a:pt x="9" y="88"/>
                  </a:cubicBezTo>
                  <a:cubicBezTo>
                    <a:pt x="12" y="93"/>
                    <a:pt x="16" y="92"/>
                    <a:pt x="16" y="92"/>
                  </a:cubicBezTo>
                  <a:cubicBezTo>
                    <a:pt x="20" y="92"/>
                    <a:pt x="22" y="86"/>
                    <a:pt x="23" y="82"/>
                  </a:cubicBezTo>
                  <a:cubicBezTo>
                    <a:pt x="33" y="46"/>
                    <a:pt x="58" y="0"/>
                    <a:pt x="58" y="0"/>
                  </a:cubicBezTo>
                  <a:cubicBezTo>
                    <a:pt x="58" y="0"/>
                    <a:pt x="18" y="22"/>
                    <a:pt x="1" y="4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5" name="Freeform 11">
              <a:extLst>
                <a:ext uri="{FF2B5EF4-FFF2-40B4-BE49-F238E27FC236}">
                  <a16:creationId xmlns:a16="http://schemas.microsoft.com/office/drawing/2014/main" id="{06F268B4-E2C8-F1D1-7AB9-AA22F8F72A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52163" y="311150"/>
              <a:ext cx="93663" cy="149225"/>
            </a:xfrm>
            <a:custGeom>
              <a:avLst/>
              <a:gdLst>
                <a:gd name="T0" fmla="*/ 98 w 114"/>
                <a:gd name="T1" fmla="*/ 152 h 183"/>
                <a:gd name="T2" fmla="*/ 98 w 114"/>
                <a:gd name="T3" fmla="*/ 152 h 183"/>
                <a:gd name="T4" fmla="*/ 95 w 114"/>
                <a:gd name="T5" fmla="*/ 149 h 183"/>
                <a:gd name="T6" fmla="*/ 95 w 114"/>
                <a:gd name="T7" fmla="*/ 148 h 183"/>
                <a:gd name="T8" fmla="*/ 15 w 114"/>
                <a:gd name="T9" fmla="*/ 0 h 183"/>
                <a:gd name="T10" fmla="*/ 59 w 114"/>
                <a:gd name="T11" fmla="*/ 181 h 183"/>
                <a:gd name="T12" fmla="*/ 61 w 114"/>
                <a:gd name="T13" fmla="*/ 182 h 183"/>
                <a:gd name="T14" fmla="*/ 61 w 114"/>
                <a:gd name="T15" fmla="*/ 182 h 183"/>
                <a:gd name="T16" fmla="*/ 63 w 114"/>
                <a:gd name="T17" fmla="*/ 183 h 183"/>
                <a:gd name="T18" fmla="*/ 108 w 114"/>
                <a:gd name="T19" fmla="*/ 175 h 183"/>
                <a:gd name="T20" fmla="*/ 109 w 114"/>
                <a:gd name="T21" fmla="*/ 175 h 183"/>
                <a:gd name="T22" fmla="*/ 113 w 114"/>
                <a:gd name="T23" fmla="*/ 172 h 183"/>
                <a:gd name="T24" fmla="*/ 111 w 114"/>
                <a:gd name="T25" fmla="*/ 165 h 183"/>
                <a:gd name="T26" fmla="*/ 98 w 114"/>
                <a:gd name="T27" fmla="*/ 15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4" h="183">
                  <a:moveTo>
                    <a:pt x="98" y="152"/>
                  </a:moveTo>
                  <a:lnTo>
                    <a:pt x="98" y="152"/>
                  </a:lnTo>
                  <a:lnTo>
                    <a:pt x="95" y="149"/>
                  </a:lnTo>
                  <a:lnTo>
                    <a:pt x="95" y="148"/>
                  </a:lnTo>
                  <a:cubicBezTo>
                    <a:pt x="24" y="78"/>
                    <a:pt x="15" y="0"/>
                    <a:pt x="15" y="0"/>
                  </a:cubicBezTo>
                  <a:cubicBezTo>
                    <a:pt x="15" y="0"/>
                    <a:pt x="0" y="114"/>
                    <a:pt x="59" y="181"/>
                  </a:cubicBezTo>
                  <a:cubicBezTo>
                    <a:pt x="60" y="181"/>
                    <a:pt x="61" y="182"/>
                    <a:pt x="61" y="182"/>
                  </a:cubicBezTo>
                  <a:lnTo>
                    <a:pt x="61" y="182"/>
                  </a:lnTo>
                  <a:lnTo>
                    <a:pt x="63" y="183"/>
                  </a:lnTo>
                  <a:lnTo>
                    <a:pt x="108" y="175"/>
                  </a:lnTo>
                  <a:lnTo>
                    <a:pt x="109" y="175"/>
                  </a:lnTo>
                  <a:cubicBezTo>
                    <a:pt x="111" y="174"/>
                    <a:pt x="112" y="173"/>
                    <a:pt x="113" y="172"/>
                  </a:cubicBezTo>
                  <a:cubicBezTo>
                    <a:pt x="114" y="169"/>
                    <a:pt x="113" y="167"/>
                    <a:pt x="111" y="165"/>
                  </a:cubicBezTo>
                  <a:cubicBezTo>
                    <a:pt x="108" y="162"/>
                    <a:pt x="104" y="158"/>
                    <a:pt x="98" y="1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2C87BA95-ED36-8693-E867-48D257DE46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83900" y="265113"/>
              <a:ext cx="58738" cy="34925"/>
            </a:xfrm>
            <a:custGeom>
              <a:avLst/>
              <a:gdLst>
                <a:gd name="T0" fmla="*/ 72 w 72"/>
                <a:gd name="T1" fmla="*/ 23 h 42"/>
                <a:gd name="T2" fmla="*/ 72 w 72"/>
                <a:gd name="T3" fmla="*/ 23 h 42"/>
                <a:gd name="T4" fmla="*/ 52 w 72"/>
                <a:gd name="T5" fmla="*/ 19 h 42"/>
                <a:gd name="T6" fmla="*/ 16 w 72"/>
                <a:gd name="T7" fmla="*/ 4 h 42"/>
                <a:gd name="T8" fmla="*/ 14 w 72"/>
                <a:gd name="T9" fmla="*/ 2 h 42"/>
                <a:gd name="T10" fmla="*/ 8 w 72"/>
                <a:gd name="T11" fmla="*/ 0 h 42"/>
                <a:gd name="T12" fmla="*/ 7 w 72"/>
                <a:gd name="T13" fmla="*/ 0 h 42"/>
                <a:gd name="T14" fmla="*/ 3 w 72"/>
                <a:gd name="T15" fmla="*/ 5 h 42"/>
                <a:gd name="T16" fmla="*/ 0 w 72"/>
                <a:gd name="T17" fmla="*/ 37 h 42"/>
                <a:gd name="T18" fmla="*/ 3 w 72"/>
                <a:gd name="T19" fmla="*/ 41 h 42"/>
                <a:gd name="T20" fmla="*/ 5 w 72"/>
                <a:gd name="T21" fmla="*/ 42 h 42"/>
                <a:gd name="T22" fmla="*/ 6 w 72"/>
                <a:gd name="T23" fmla="*/ 42 h 42"/>
                <a:gd name="T24" fmla="*/ 53 w 72"/>
                <a:gd name="T25" fmla="*/ 28 h 42"/>
                <a:gd name="T26" fmla="*/ 72 w 72"/>
                <a:gd name="T27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42">
                  <a:moveTo>
                    <a:pt x="72" y="23"/>
                  </a:moveTo>
                  <a:lnTo>
                    <a:pt x="72" y="23"/>
                  </a:lnTo>
                  <a:lnTo>
                    <a:pt x="52" y="19"/>
                  </a:lnTo>
                  <a:cubicBezTo>
                    <a:pt x="48" y="18"/>
                    <a:pt x="25" y="12"/>
                    <a:pt x="16" y="4"/>
                  </a:cubicBezTo>
                  <a:cubicBezTo>
                    <a:pt x="15" y="3"/>
                    <a:pt x="15" y="3"/>
                    <a:pt x="14" y="2"/>
                  </a:cubicBezTo>
                  <a:cubicBezTo>
                    <a:pt x="12" y="0"/>
                    <a:pt x="10" y="0"/>
                    <a:pt x="8" y="0"/>
                  </a:cubicBezTo>
                  <a:lnTo>
                    <a:pt x="7" y="0"/>
                  </a:lnTo>
                  <a:cubicBezTo>
                    <a:pt x="5" y="1"/>
                    <a:pt x="3" y="3"/>
                    <a:pt x="3" y="5"/>
                  </a:cubicBezTo>
                  <a:cubicBezTo>
                    <a:pt x="1" y="11"/>
                    <a:pt x="0" y="33"/>
                    <a:pt x="0" y="37"/>
                  </a:cubicBezTo>
                  <a:cubicBezTo>
                    <a:pt x="0" y="39"/>
                    <a:pt x="1" y="40"/>
                    <a:pt x="3" y="41"/>
                  </a:cubicBezTo>
                  <a:lnTo>
                    <a:pt x="5" y="42"/>
                  </a:lnTo>
                  <a:lnTo>
                    <a:pt x="6" y="42"/>
                  </a:lnTo>
                  <a:cubicBezTo>
                    <a:pt x="15" y="40"/>
                    <a:pt x="42" y="32"/>
                    <a:pt x="53" y="28"/>
                  </a:cubicBezTo>
                  <a:lnTo>
                    <a:pt x="72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993212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29039FD-6B84-1478-5E0D-436EEB29E55E}"/>
              </a:ext>
            </a:extLst>
          </p:cNvPr>
          <p:cNvGrpSpPr/>
          <p:nvPr userDrawn="1"/>
        </p:nvGrpSpPr>
        <p:grpSpPr>
          <a:xfrm>
            <a:off x="11501733" y="130175"/>
            <a:ext cx="277813" cy="330200"/>
            <a:chOff x="10883900" y="130175"/>
            <a:chExt cx="277813" cy="330200"/>
          </a:xfrm>
        </p:grpSpPr>
        <p:sp>
          <p:nvSpPr>
            <p:cNvPr id="3" name="Freeform 5">
              <a:extLst>
                <a:ext uri="{FF2B5EF4-FFF2-40B4-BE49-F238E27FC236}">
                  <a16:creationId xmlns:a16="http://schemas.microsoft.com/office/drawing/2014/main" id="{D0228CEF-3C9D-1F6F-CCF2-F04242F3C2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85500" y="307975"/>
              <a:ext cx="149225" cy="106363"/>
            </a:xfrm>
            <a:custGeom>
              <a:avLst/>
              <a:gdLst>
                <a:gd name="T0" fmla="*/ 177 w 183"/>
                <a:gd name="T1" fmla="*/ 85 h 130"/>
                <a:gd name="T2" fmla="*/ 177 w 183"/>
                <a:gd name="T3" fmla="*/ 85 h 130"/>
                <a:gd name="T4" fmla="*/ 0 w 183"/>
                <a:gd name="T5" fmla="*/ 0 h 130"/>
                <a:gd name="T6" fmla="*/ 136 w 183"/>
                <a:gd name="T7" fmla="*/ 125 h 130"/>
                <a:gd name="T8" fmla="*/ 141 w 183"/>
                <a:gd name="T9" fmla="*/ 127 h 130"/>
                <a:gd name="T10" fmla="*/ 142 w 183"/>
                <a:gd name="T11" fmla="*/ 128 h 130"/>
                <a:gd name="T12" fmla="*/ 142 w 183"/>
                <a:gd name="T13" fmla="*/ 128 h 130"/>
                <a:gd name="T14" fmla="*/ 147 w 183"/>
                <a:gd name="T15" fmla="*/ 129 h 130"/>
                <a:gd name="T16" fmla="*/ 148 w 183"/>
                <a:gd name="T17" fmla="*/ 130 h 130"/>
                <a:gd name="T18" fmla="*/ 154 w 183"/>
                <a:gd name="T19" fmla="*/ 128 h 130"/>
                <a:gd name="T20" fmla="*/ 181 w 183"/>
                <a:gd name="T21" fmla="*/ 94 h 130"/>
                <a:gd name="T22" fmla="*/ 182 w 183"/>
                <a:gd name="T23" fmla="*/ 89 h 130"/>
                <a:gd name="T24" fmla="*/ 177 w 183"/>
                <a:gd name="T25" fmla="*/ 8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3" h="130">
                  <a:moveTo>
                    <a:pt x="177" y="85"/>
                  </a:moveTo>
                  <a:lnTo>
                    <a:pt x="177" y="85"/>
                  </a:lnTo>
                  <a:cubicBezTo>
                    <a:pt x="53" y="52"/>
                    <a:pt x="0" y="0"/>
                    <a:pt x="0" y="0"/>
                  </a:cubicBezTo>
                  <a:cubicBezTo>
                    <a:pt x="0" y="0"/>
                    <a:pt x="53" y="90"/>
                    <a:pt x="136" y="125"/>
                  </a:cubicBezTo>
                  <a:lnTo>
                    <a:pt x="141" y="127"/>
                  </a:lnTo>
                  <a:lnTo>
                    <a:pt x="142" y="128"/>
                  </a:lnTo>
                  <a:lnTo>
                    <a:pt x="142" y="128"/>
                  </a:lnTo>
                  <a:cubicBezTo>
                    <a:pt x="144" y="128"/>
                    <a:pt x="145" y="129"/>
                    <a:pt x="147" y="129"/>
                  </a:cubicBezTo>
                  <a:cubicBezTo>
                    <a:pt x="147" y="130"/>
                    <a:pt x="148" y="130"/>
                    <a:pt x="148" y="130"/>
                  </a:cubicBezTo>
                  <a:cubicBezTo>
                    <a:pt x="150" y="130"/>
                    <a:pt x="152" y="129"/>
                    <a:pt x="154" y="128"/>
                  </a:cubicBezTo>
                  <a:lnTo>
                    <a:pt x="181" y="94"/>
                  </a:lnTo>
                  <a:cubicBezTo>
                    <a:pt x="182" y="93"/>
                    <a:pt x="183" y="91"/>
                    <a:pt x="182" y="89"/>
                  </a:cubicBezTo>
                  <a:cubicBezTo>
                    <a:pt x="181" y="87"/>
                    <a:pt x="179" y="85"/>
                    <a:pt x="177" y="85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" name="Freeform 6">
              <a:extLst>
                <a:ext uri="{FF2B5EF4-FFF2-40B4-BE49-F238E27FC236}">
                  <a16:creationId xmlns:a16="http://schemas.microsoft.com/office/drawing/2014/main" id="{FCCE2D6C-54B6-D269-91D4-A6E4A9415B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90263" y="268288"/>
              <a:ext cx="171450" cy="42863"/>
            </a:xfrm>
            <a:custGeom>
              <a:avLst/>
              <a:gdLst>
                <a:gd name="T0" fmla="*/ 204 w 210"/>
                <a:gd name="T1" fmla="*/ 1 h 52"/>
                <a:gd name="T2" fmla="*/ 204 w 210"/>
                <a:gd name="T3" fmla="*/ 1 h 52"/>
                <a:gd name="T4" fmla="*/ 183 w 210"/>
                <a:gd name="T5" fmla="*/ 0 h 52"/>
                <a:gd name="T6" fmla="*/ 0 w 210"/>
                <a:gd name="T7" fmla="*/ 24 h 52"/>
                <a:gd name="T8" fmla="*/ 203 w 210"/>
                <a:gd name="T9" fmla="*/ 52 h 52"/>
                <a:gd name="T10" fmla="*/ 203 w 210"/>
                <a:gd name="T11" fmla="*/ 52 h 52"/>
                <a:gd name="T12" fmla="*/ 203 w 210"/>
                <a:gd name="T13" fmla="*/ 52 h 52"/>
                <a:gd name="T14" fmla="*/ 204 w 210"/>
                <a:gd name="T15" fmla="*/ 52 h 52"/>
                <a:gd name="T16" fmla="*/ 207 w 210"/>
                <a:gd name="T17" fmla="*/ 47 h 52"/>
                <a:gd name="T18" fmla="*/ 210 w 210"/>
                <a:gd name="T19" fmla="*/ 9 h 52"/>
                <a:gd name="T20" fmla="*/ 204 w 210"/>
                <a:gd name="T21" fmla="*/ 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52">
                  <a:moveTo>
                    <a:pt x="204" y="1"/>
                  </a:moveTo>
                  <a:lnTo>
                    <a:pt x="204" y="1"/>
                  </a:lnTo>
                  <a:cubicBezTo>
                    <a:pt x="202" y="1"/>
                    <a:pt x="192" y="0"/>
                    <a:pt x="183" y="0"/>
                  </a:cubicBezTo>
                  <a:cubicBezTo>
                    <a:pt x="133" y="0"/>
                    <a:pt x="0" y="24"/>
                    <a:pt x="0" y="24"/>
                  </a:cubicBezTo>
                  <a:lnTo>
                    <a:pt x="203" y="52"/>
                  </a:lnTo>
                  <a:lnTo>
                    <a:pt x="203" y="52"/>
                  </a:lnTo>
                  <a:lnTo>
                    <a:pt x="203" y="52"/>
                  </a:lnTo>
                  <a:cubicBezTo>
                    <a:pt x="204" y="52"/>
                    <a:pt x="204" y="52"/>
                    <a:pt x="204" y="52"/>
                  </a:cubicBezTo>
                  <a:cubicBezTo>
                    <a:pt x="206" y="50"/>
                    <a:pt x="207" y="48"/>
                    <a:pt x="207" y="47"/>
                  </a:cubicBezTo>
                  <a:cubicBezTo>
                    <a:pt x="207" y="41"/>
                    <a:pt x="209" y="20"/>
                    <a:pt x="210" y="9"/>
                  </a:cubicBezTo>
                  <a:cubicBezTo>
                    <a:pt x="210" y="5"/>
                    <a:pt x="207" y="2"/>
                    <a:pt x="204" y="1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28595C88-638B-5581-4506-5B17FDB3FD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90263" y="158750"/>
              <a:ext cx="153988" cy="104775"/>
            </a:xfrm>
            <a:custGeom>
              <a:avLst/>
              <a:gdLst>
                <a:gd name="T0" fmla="*/ 0 w 189"/>
                <a:gd name="T1" fmla="*/ 127 h 127"/>
                <a:gd name="T2" fmla="*/ 0 w 189"/>
                <a:gd name="T3" fmla="*/ 127 h 127"/>
                <a:gd name="T4" fmla="*/ 183 w 189"/>
                <a:gd name="T5" fmla="*/ 47 h 127"/>
                <a:gd name="T6" fmla="*/ 188 w 189"/>
                <a:gd name="T7" fmla="*/ 43 h 127"/>
                <a:gd name="T8" fmla="*/ 187 w 189"/>
                <a:gd name="T9" fmla="*/ 37 h 127"/>
                <a:gd name="T10" fmla="*/ 162 w 189"/>
                <a:gd name="T11" fmla="*/ 3 h 127"/>
                <a:gd name="T12" fmla="*/ 156 w 189"/>
                <a:gd name="T13" fmla="*/ 1 h 127"/>
                <a:gd name="T14" fmla="*/ 155 w 189"/>
                <a:gd name="T15" fmla="*/ 1 h 127"/>
                <a:gd name="T16" fmla="*/ 154 w 189"/>
                <a:gd name="T17" fmla="*/ 1 h 127"/>
                <a:gd name="T18" fmla="*/ 154 w 189"/>
                <a:gd name="T19" fmla="*/ 1 h 127"/>
                <a:gd name="T20" fmla="*/ 148 w 189"/>
                <a:gd name="T21" fmla="*/ 4 h 127"/>
                <a:gd name="T22" fmla="*/ 0 w 189"/>
                <a:gd name="T23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127">
                  <a:moveTo>
                    <a:pt x="0" y="127"/>
                  </a:moveTo>
                  <a:lnTo>
                    <a:pt x="0" y="127"/>
                  </a:lnTo>
                  <a:cubicBezTo>
                    <a:pt x="64" y="69"/>
                    <a:pt x="172" y="49"/>
                    <a:pt x="183" y="47"/>
                  </a:cubicBezTo>
                  <a:cubicBezTo>
                    <a:pt x="185" y="46"/>
                    <a:pt x="187" y="45"/>
                    <a:pt x="188" y="43"/>
                  </a:cubicBezTo>
                  <a:cubicBezTo>
                    <a:pt x="189" y="41"/>
                    <a:pt x="188" y="39"/>
                    <a:pt x="187" y="37"/>
                  </a:cubicBezTo>
                  <a:cubicBezTo>
                    <a:pt x="183" y="31"/>
                    <a:pt x="168" y="10"/>
                    <a:pt x="162" y="3"/>
                  </a:cubicBezTo>
                  <a:cubicBezTo>
                    <a:pt x="161" y="1"/>
                    <a:pt x="158" y="0"/>
                    <a:pt x="156" y="1"/>
                  </a:cubicBezTo>
                  <a:lnTo>
                    <a:pt x="155" y="1"/>
                  </a:lnTo>
                  <a:cubicBezTo>
                    <a:pt x="155" y="1"/>
                    <a:pt x="154" y="1"/>
                    <a:pt x="154" y="1"/>
                  </a:cubicBezTo>
                  <a:lnTo>
                    <a:pt x="154" y="1"/>
                  </a:lnTo>
                  <a:lnTo>
                    <a:pt x="148" y="4"/>
                  </a:lnTo>
                  <a:cubicBezTo>
                    <a:pt x="69" y="34"/>
                    <a:pt x="21" y="97"/>
                    <a:pt x="0" y="127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51D57C18-7623-46C4-152B-48E4E62A46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60100" y="130175"/>
              <a:ext cx="80963" cy="133350"/>
            </a:xfrm>
            <a:custGeom>
              <a:avLst/>
              <a:gdLst>
                <a:gd name="T0" fmla="*/ 6 w 100"/>
                <a:gd name="T1" fmla="*/ 162 h 162"/>
                <a:gd name="T2" fmla="*/ 6 w 100"/>
                <a:gd name="T3" fmla="*/ 162 h 162"/>
                <a:gd name="T4" fmla="*/ 12 w 100"/>
                <a:gd name="T5" fmla="*/ 134 h 162"/>
                <a:gd name="T6" fmla="*/ 98 w 100"/>
                <a:gd name="T7" fmla="*/ 10 h 162"/>
                <a:gd name="T8" fmla="*/ 99 w 100"/>
                <a:gd name="T9" fmla="*/ 3 h 162"/>
                <a:gd name="T10" fmla="*/ 93 w 100"/>
                <a:gd name="T11" fmla="*/ 0 h 162"/>
                <a:gd name="T12" fmla="*/ 53 w 100"/>
                <a:gd name="T13" fmla="*/ 2 h 162"/>
                <a:gd name="T14" fmla="*/ 49 w 100"/>
                <a:gd name="T15" fmla="*/ 3 h 162"/>
                <a:gd name="T16" fmla="*/ 47 w 100"/>
                <a:gd name="T17" fmla="*/ 5 h 162"/>
                <a:gd name="T18" fmla="*/ 41 w 100"/>
                <a:gd name="T19" fmla="*/ 13 h 162"/>
                <a:gd name="T20" fmla="*/ 35 w 100"/>
                <a:gd name="T21" fmla="*/ 21 h 162"/>
                <a:gd name="T22" fmla="*/ 35 w 100"/>
                <a:gd name="T23" fmla="*/ 22 h 162"/>
                <a:gd name="T24" fmla="*/ 31 w 100"/>
                <a:gd name="T25" fmla="*/ 27 h 162"/>
                <a:gd name="T26" fmla="*/ 6 w 100"/>
                <a:gd name="T27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0" h="162">
                  <a:moveTo>
                    <a:pt x="6" y="162"/>
                  </a:moveTo>
                  <a:lnTo>
                    <a:pt x="6" y="162"/>
                  </a:lnTo>
                  <a:cubicBezTo>
                    <a:pt x="7" y="155"/>
                    <a:pt x="10" y="139"/>
                    <a:pt x="12" y="134"/>
                  </a:cubicBezTo>
                  <a:cubicBezTo>
                    <a:pt x="33" y="72"/>
                    <a:pt x="79" y="27"/>
                    <a:pt x="98" y="10"/>
                  </a:cubicBezTo>
                  <a:cubicBezTo>
                    <a:pt x="100" y="8"/>
                    <a:pt x="100" y="5"/>
                    <a:pt x="99" y="3"/>
                  </a:cubicBezTo>
                  <a:cubicBezTo>
                    <a:pt x="98" y="0"/>
                    <a:pt x="96" y="0"/>
                    <a:pt x="93" y="0"/>
                  </a:cubicBezTo>
                  <a:lnTo>
                    <a:pt x="53" y="2"/>
                  </a:lnTo>
                  <a:cubicBezTo>
                    <a:pt x="52" y="2"/>
                    <a:pt x="51" y="3"/>
                    <a:pt x="49" y="3"/>
                  </a:cubicBezTo>
                  <a:cubicBezTo>
                    <a:pt x="48" y="4"/>
                    <a:pt x="48" y="4"/>
                    <a:pt x="47" y="5"/>
                  </a:cubicBezTo>
                  <a:lnTo>
                    <a:pt x="41" y="13"/>
                  </a:lnTo>
                  <a:cubicBezTo>
                    <a:pt x="39" y="16"/>
                    <a:pt x="37" y="18"/>
                    <a:pt x="35" y="21"/>
                  </a:cubicBezTo>
                  <a:cubicBezTo>
                    <a:pt x="35" y="21"/>
                    <a:pt x="35" y="22"/>
                    <a:pt x="35" y="22"/>
                  </a:cubicBezTo>
                  <a:lnTo>
                    <a:pt x="31" y="27"/>
                  </a:lnTo>
                  <a:cubicBezTo>
                    <a:pt x="21" y="45"/>
                    <a:pt x="0" y="96"/>
                    <a:pt x="6" y="162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3A15B3C7-DF38-2F44-592A-D7E471E454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04538" y="185738"/>
              <a:ext cx="42863" cy="79375"/>
            </a:xfrm>
            <a:custGeom>
              <a:avLst/>
              <a:gdLst>
                <a:gd name="T0" fmla="*/ 53 w 53"/>
                <a:gd name="T1" fmla="*/ 97 h 97"/>
                <a:gd name="T2" fmla="*/ 53 w 53"/>
                <a:gd name="T3" fmla="*/ 97 h 97"/>
                <a:gd name="T4" fmla="*/ 30 w 53"/>
                <a:gd name="T5" fmla="*/ 12 h 97"/>
                <a:gd name="T6" fmla="*/ 30 w 53"/>
                <a:gd name="T7" fmla="*/ 7 h 97"/>
                <a:gd name="T8" fmla="*/ 25 w 53"/>
                <a:gd name="T9" fmla="*/ 0 h 97"/>
                <a:gd name="T10" fmla="*/ 17 w 53"/>
                <a:gd name="T11" fmla="*/ 3 h 97"/>
                <a:gd name="T12" fmla="*/ 1 w 53"/>
                <a:gd name="T13" fmla="*/ 39 h 97"/>
                <a:gd name="T14" fmla="*/ 1 w 53"/>
                <a:gd name="T15" fmla="*/ 44 h 97"/>
                <a:gd name="T16" fmla="*/ 53 w 53"/>
                <a:gd name="T1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97">
                  <a:moveTo>
                    <a:pt x="53" y="97"/>
                  </a:moveTo>
                  <a:lnTo>
                    <a:pt x="53" y="97"/>
                  </a:lnTo>
                  <a:cubicBezTo>
                    <a:pt x="53" y="97"/>
                    <a:pt x="32" y="60"/>
                    <a:pt x="30" y="12"/>
                  </a:cubicBezTo>
                  <a:lnTo>
                    <a:pt x="30" y="7"/>
                  </a:lnTo>
                  <a:cubicBezTo>
                    <a:pt x="30" y="4"/>
                    <a:pt x="28" y="1"/>
                    <a:pt x="25" y="0"/>
                  </a:cubicBezTo>
                  <a:cubicBezTo>
                    <a:pt x="22" y="0"/>
                    <a:pt x="19" y="1"/>
                    <a:pt x="17" y="3"/>
                  </a:cubicBezTo>
                  <a:cubicBezTo>
                    <a:pt x="9" y="15"/>
                    <a:pt x="1" y="38"/>
                    <a:pt x="1" y="39"/>
                  </a:cubicBezTo>
                  <a:cubicBezTo>
                    <a:pt x="0" y="41"/>
                    <a:pt x="0" y="43"/>
                    <a:pt x="1" y="44"/>
                  </a:cubicBezTo>
                  <a:cubicBezTo>
                    <a:pt x="11" y="68"/>
                    <a:pt x="53" y="97"/>
                    <a:pt x="53" y="97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0">
              <a:extLst>
                <a:ext uri="{FF2B5EF4-FFF2-40B4-BE49-F238E27FC236}">
                  <a16:creationId xmlns:a16="http://schemas.microsoft.com/office/drawing/2014/main" id="{AA88412E-9910-24CA-B5A3-166BE9889E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99775" y="307975"/>
              <a:ext cx="47625" cy="76200"/>
            </a:xfrm>
            <a:custGeom>
              <a:avLst/>
              <a:gdLst>
                <a:gd name="T0" fmla="*/ 1 w 58"/>
                <a:gd name="T1" fmla="*/ 44 h 93"/>
                <a:gd name="T2" fmla="*/ 1 w 58"/>
                <a:gd name="T3" fmla="*/ 44 h 93"/>
                <a:gd name="T4" fmla="*/ 0 w 58"/>
                <a:gd name="T5" fmla="*/ 49 h 93"/>
                <a:gd name="T6" fmla="*/ 9 w 58"/>
                <a:gd name="T7" fmla="*/ 88 h 93"/>
                <a:gd name="T8" fmla="*/ 16 w 58"/>
                <a:gd name="T9" fmla="*/ 92 h 93"/>
                <a:gd name="T10" fmla="*/ 23 w 58"/>
                <a:gd name="T11" fmla="*/ 82 h 93"/>
                <a:gd name="T12" fmla="*/ 58 w 58"/>
                <a:gd name="T13" fmla="*/ 0 h 93"/>
                <a:gd name="T14" fmla="*/ 1 w 58"/>
                <a:gd name="T15" fmla="*/ 4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93">
                  <a:moveTo>
                    <a:pt x="1" y="44"/>
                  </a:moveTo>
                  <a:lnTo>
                    <a:pt x="1" y="44"/>
                  </a:lnTo>
                  <a:cubicBezTo>
                    <a:pt x="0" y="46"/>
                    <a:pt x="0" y="48"/>
                    <a:pt x="0" y="49"/>
                  </a:cubicBezTo>
                  <a:cubicBezTo>
                    <a:pt x="1" y="53"/>
                    <a:pt x="4" y="75"/>
                    <a:pt x="9" y="88"/>
                  </a:cubicBezTo>
                  <a:cubicBezTo>
                    <a:pt x="12" y="93"/>
                    <a:pt x="16" y="92"/>
                    <a:pt x="16" y="92"/>
                  </a:cubicBezTo>
                  <a:cubicBezTo>
                    <a:pt x="20" y="92"/>
                    <a:pt x="22" y="86"/>
                    <a:pt x="23" y="82"/>
                  </a:cubicBezTo>
                  <a:cubicBezTo>
                    <a:pt x="33" y="46"/>
                    <a:pt x="58" y="0"/>
                    <a:pt x="58" y="0"/>
                  </a:cubicBezTo>
                  <a:cubicBezTo>
                    <a:pt x="58" y="0"/>
                    <a:pt x="18" y="22"/>
                    <a:pt x="1" y="44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DB3DDA2C-8AC0-7A48-362E-829B42A7A6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52163" y="311150"/>
              <a:ext cx="93663" cy="149225"/>
            </a:xfrm>
            <a:custGeom>
              <a:avLst/>
              <a:gdLst>
                <a:gd name="T0" fmla="*/ 98 w 114"/>
                <a:gd name="T1" fmla="*/ 152 h 183"/>
                <a:gd name="T2" fmla="*/ 98 w 114"/>
                <a:gd name="T3" fmla="*/ 152 h 183"/>
                <a:gd name="T4" fmla="*/ 95 w 114"/>
                <a:gd name="T5" fmla="*/ 149 h 183"/>
                <a:gd name="T6" fmla="*/ 95 w 114"/>
                <a:gd name="T7" fmla="*/ 148 h 183"/>
                <a:gd name="T8" fmla="*/ 15 w 114"/>
                <a:gd name="T9" fmla="*/ 0 h 183"/>
                <a:gd name="T10" fmla="*/ 59 w 114"/>
                <a:gd name="T11" fmla="*/ 181 h 183"/>
                <a:gd name="T12" fmla="*/ 61 w 114"/>
                <a:gd name="T13" fmla="*/ 182 h 183"/>
                <a:gd name="T14" fmla="*/ 61 w 114"/>
                <a:gd name="T15" fmla="*/ 182 h 183"/>
                <a:gd name="T16" fmla="*/ 63 w 114"/>
                <a:gd name="T17" fmla="*/ 183 h 183"/>
                <a:gd name="T18" fmla="*/ 108 w 114"/>
                <a:gd name="T19" fmla="*/ 175 h 183"/>
                <a:gd name="T20" fmla="*/ 109 w 114"/>
                <a:gd name="T21" fmla="*/ 175 h 183"/>
                <a:gd name="T22" fmla="*/ 113 w 114"/>
                <a:gd name="T23" fmla="*/ 172 h 183"/>
                <a:gd name="T24" fmla="*/ 111 w 114"/>
                <a:gd name="T25" fmla="*/ 165 h 183"/>
                <a:gd name="T26" fmla="*/ 98 w 114"/>
                <a:gd name="T27" fmla="*/ 15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4" h="183">
                  <a:moveTo>
                    <a:pt x="98" y="152"/>
                  </a:moveTo>
                  <a:lnTo>
                    <a:pt x="98" y="152"/>
                  </a:lnTo>
                  <a:lnTo>
                    <a:pt x="95" y="149"/>
                  </a:lnTo>
                  <a:lnTo>
                    <a:pt x="95" y="148"/>
                  </a:lnTo>
                  <a:cubicBezTo>
                    <a:pt x="24" y="78"/>
                    <a:pt x="15" y="0"/>
                    <a:pt x="15" y="0"/>
                  </a:cubicBezTo>
                  <a:cubicBezTo>
                    <a:pt x="15" y="0"/>
                    <a:pt x="0" y="114"/>
                    <a:pt x="59" y="181"/>
                  </a:cubicBezTo>
                  <a:cubicBezTo>
                    <a:pt x="60" y="181"/>
                    <a:pt x="61" y="182"/>
                    <a:pt x="61" y="182"/>
                  </a:cubicBezTo>
                  <a:lnTo>
                    <a:pt x="61" y="182"/>
                  </a:lnTo>
                  <a:lnTo>
                    <a:pt x="63" y="183"/>
                  </a:lnTo>
                  <a:lnTo>
                    <a:pt x="108" y="175"/>
                  </a:lnTo>
                  <a:lnTo>
                    <a:pt x="109" y="175"/>
                  </a:lnTo>
                  <a:cubicBezTo>
                    <a:pt x="111" y="174"/>
                    <a:pt x="112" y="173"/>
                    <a:pt x="113" y="172"/>
                  </a:cubicBezTo>
                  <a:cubicBezTo>
                    <a:pt x="114" y="169"/>
                    <a:pt x="113" y="167"/>
                    <a:pt x="111" y="165"/>
                  </a:cubicBezTo>
                  <a:cubicBezTo>
                    <a:pt x="108" y="162"/>
                    <a:pt x="104" y="158"/>
                    <a:pt x="98" y="152"/>
                  </a:cubicBez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D9CBA0DB-F492-A30D-0497-7BE5A5C75EA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83900" y="265113"/>
              <a:ext cx="58738" cy="34925"/>
            </a:xfrm>
            <a:custGeom>
              <a:avLst/>
              <a:gdLst>
                <a:gd name="T0" fmla="*/ 72 w 72"/>
                <a:gd name="T1" fmla="*/ 23 h 42"/>
                <a:gd name="T2" fmla="*/ 72 w 72"/>
                <a:gd name="T3" fmla="*/ 23 h 42"/>
                <a:gd name="T4" fmla="*/ 52 w 72"/>
                <a:gd name="T5" fmla="*/ 19 h 42"/>
                <a:gd name="T6" fmla="*/ 16 w 72"/>
                <a:gd name="T7" fmla="*/ 4 h 42"/>
                <a:gd name="T8" fmla="*/ 14 w 72"/>
                <a:gd name="T9" fmla="*/ 2 h 42"/>
                <a:gd name="T10" fmla="*/ 8 w 72"/>
                <a:gd name="T11" fmla="*/ 0 h 42"/>
                <a:gd name="T12" fmla="*/ 7 w 72"/>
                <a:gd name="T13" fmla="*/ 0 h 42"/>
                <a:gd name="T14" fmla="*/ 3 w 72"/>
                <a:gd name="T15" fmla="*/ 5 h 42"/>
                <a:gd name="T16" fmla="*/ 0 w 72"/>
                <a:gd name="T17" fmla="*/ 37 h 42"/>
                <a:gd name="T18" fmla="*/ 3 w 72"/>
                <a:gd name="T19" fmla="*/ 41 h 42"/>
                <a:gd name="T20" fmla="*/ 5 w 72"/>
                <a:gd name="T21" fmla="*/ 42 h 42"/>
                <a:gd name="T22" fmla="*/ 6 w 72"/>
                <a:gd name="T23" fmla="*/ 42 h 42"/>
                <a:gd name="T24" fmla="*/ 53 w 72"/>
                <a:gd name="T25" fmla="*/ 28 h 42"/>
                <a:gd name="T26" fmla="*/ 72 w 72"/>
                <a:gd name="T27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42">
                  <a:moveTo>
                    <a:pt x="72" y="23"/>
                  </a:moveTo>
                  <a:lnTo>
                    <a:pt x="72" y="23"/>
                  </a:lnTo>
                  <a:lnTo>
                    <a:pt x="52" y="19"/>
                  </a:lnTo>
                  <a:cubicBezTo>
                    <a:pt x="48" y="18"/>
                    <a:pt x="25" y="12"/>
                    <a:pt x="16" y="4"/>
                  </a:cubicBezTo>
                  <a:cubicBezTo>
                    <a:pt x="15" y="3"/>
                    <a:pt x="15" y="3"/>
                    <a:pt x="14" y="2"/>
                  </a:cubicBezTo>
                  <a:cubicBezTo>
                    <a:pt x="12" y="0"/>
                    <a:pt x="10" y="0"/>
                    <a:pt x="8" y="0"/>
                  </a:cubicBezTo>
                  <a:lnTo>
                    <a:pt x="7" y="0"/>
                  </a:lnTo>
                  <a:cubicBezTo>
                    <a:pt x="5" y="1"/>
                    <a:pt x="3" y="3"/>
                    <a:pt x="3" y="5"/>
                  </a:cubicBezTo>
                  <a:cubicBezTo>
                    <a:pt x="1" y="11"/>
                    <a:pt x="0" y="33"/>
                    <a:pt x="0" y="37"/>
                  </a:cubicBezTo>
                  <a:cubicBezTo>
                    <a:pt x="0" y="39"/>
                    <a:pt x="1" y="40"/>
                    <a:pt x="3" y="41"/>
                  </a:cubicBezTo>
                  <a:lnTo>
                    <a:pt x="5" y="42"/>
                  </a:lnTo>
                  <a:lnTo>
                    <a:pt x="6" y="42"/>
                  </a:lnTo>
                  <a:cubicBezTo>
                    <a:pt x="15" y="40"/>
                    <a:pt x="42" y="32"/>
                    <a:pt x="53" y="28"/>
                  </a:cubicBezTo>
                  <a:lnTo>
                    <a:pt x="72" y="23"/>
                  </a:lnTo>
                  <a:close/>
                </a:path>
              </a:pathLst>
            </a:custGeom>
            <a:solidFill>
              <a:srgbClr val="EC183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cxnSp>
        <p:nvCxnSpPr>
          <p:cNvPr id="16" name="Connettore 1 8">
            <a:extLst>
              <a:ext uri="{FF2B5EF4-FFF2-40B4-BE49-F238E27FC236}">
                <a16:creationId xmlns:a16="http://schemas.microsoft.com/office/drawing/2014/main" id="{D0D11FD4-2E48-9C5F-82DC-65F6E3D75C54}"/>
              </a:ext>
            </a:extLst>
          </p:cNvPr>
          <p:cNvCxnSpPr>
            <a:cxnSpLocks/>
          </p:cNvCxnSpPr>
          <p:nvPr userDrawn="1"/>
        </p:nvCxnSpPr>
        <p:spPr>
          <a:xfrm>
            <a:off x="419740" y="548680"/>
            <a:ext cx="11352520" cy="0"/>
          </a:xfrm>
          <a:prstGeom prst="line">
            <a:avLst/>
          </a:prstGeom>
          <a:ln w="6350" cap="rnd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Rettangolo 27">
            <a:extLst>
              <a:ext uri="{FF2B5EF4-FFF2-40B4-BE49-F238E27FC236}">
                <a16:creationId xmlns:a16="http://schemas.microsoft.com/office/drawing/2014/main" id="{E6954023-6D4C-C747-F5F1-14C4DB08F0D4}"/>
              </a:ext>
            </a:extLst>
          </p:cNvPr>
          <p:cNvSpPr/>
          <p:nvPr userDrawn="1"/>
        </p:nvSpPr>
        <p:spPr>
          <a:xfrm>
            <a:off x="419740" y="6512007"/>
            <a:ext cx="2105613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900" dirty="0">
                <a:solidFill>
                  <a:srgbClr val="E3002B"/>
                </a:solidFill>
              </a:rPr>
              <a:t>© 2026 Leonardo UK Ltd.</a:t>
            </a:r>
          </a:p>
        </p:txBody>
      </p:sp>
      <p:sp>
        <p:nvSpPr>
          <p:cNvPr id="18" name="pg num">
            <a:extLst>
              <a:ext uri="{FF2B5EF4-FFF2-40B4-BE49-F238E27FC236}">
                <a16:creationId xmlns:a16="http://schemas.microsoft.com/office/drawing/2014/main" id="{F0584A44-AFEE-8926-E9A1-4CE7F59C391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416929" y="6309320"/>
            <a:ext cx="390033" cy="184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/>
          <a:p>
            <a:pPr algn="r"/>
            <a:fld id="{E7E4AC88-19C6-40A4-9EF0-FC456228FC9F}" type="slidenum">
              <a:rPr lang="it-IT" sz="1200" smtClean="0">
                <a:solidFill>
                  <a:srgbClr val="5B6770"/>
                </a:solidFill>
              </a:rPr>
              <a:pPr algn="r"/>
              <a:t>‹#›</a:t>
            </a:fld>
            <a:endParaRPr lang="it-IT" sz="1200" dirty="0">
              <a:solidFill>
                <a:srgbClr val="5B6770"/>
              </a:solidFill>
            </a:endParaRPr>
          </a:p>
        </p:txBody>
      </p:sp>
      <p:cxnSp>
        <p:nvCxnSpPr>
          <p:cNvPr id="19" name="Connettore 1 8">
            <a:extLst>
              <a:ext uri="{FF2B5EF4-FFF2-40B4-BE49-F238E27FC236}">
                <a16:creationId xmlns:a16="http://schemas.microsoft.com/office/drawing/2014/main" id="{10270827-9180-9A42-3A73-2469C1FA9688}"/>
              </a:ext>
            </a:extLst>
          </p:cNvPr>
          <p:cNvCxnSpPr>
            <a:cxnSpLocks/>
          </p:cNvCxnSpPr>
          <p:nvPr userDrawn="1"/>
        </p:nvCxnSpPr>
        <p:spPr>
          <a:xfrm>
            <a:off x="419740" y="6404048"/>
            <a:ext cx="10997189" cy="0"/>
          </a:xfrm>
          <a:prstGeom prst="line">
            <a:avLst/>
          </a:prstGeom>
          <a:ln w="6350" cap="rnd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7688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88" r:id="rId2"/>
    <p:sldLayoutId id="2147483692" r:id="rId3"/>
    <p:sldLayoutId id="2147483697" r:id="rId4"/>
    <p:sldLayoutId id="2147483693" r:id="rId5"/>
    <p:sldLayoutId id="2147483689" r:id="rId6"/>
    <p:sldLayoutId id="2147483690" r:id="rId7"/>
    <p:sldLayoutId id="2147483691" r:id="rId8"/>
    <p:sldLayoutId id="2147483694" r:id="rId9"/>
    <p:sldLayoutId id="2147483701" r:id="rId10"/>
    <p:sldLayoutId id="2147483728" r:id="rId11"/>
    <p:sldLayoutId id="214748372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04132EA-00AD-1038-222A-32C9A671E1E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5482167" y="84667"/>
            <a:ext cx="1265767" cy="205121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333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Company Internal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FA7055-54FC-623B-E0D2-E9272553F01F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5482167" y="6570134"/>
            <a:ext cx="1265767" cy="205121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333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Company Internal</a:t>
            </a:r>
          </a:p>
        </p:txBody>
      </p:sp>
    </p:spTree>
    <p:extLst>
      <p:ext uri="{BB962C8B-B14F-4D97-AF65-F5344CB8AC3E}">
        <p14:creationId xmlns:p14="http://schemas.microsoft.com/office/powerpoint/2010/main" val="2893225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2">
            <a:extLst>
              <a:ext uri="{FF2B5EF4-FFF2-40B4-BE49-F238E27FC236}">
                <a16:creationId xmlns:a16="http://schemas.microsoft.com/office/drawing/2014/main" id="{41E1BCFD-5841-0C2C-14E7-9021C37DCC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1966" y="0"/>
            <a:ext cx="12188337" cy="6855940"/>
          </a:xfrm>
          <a:prstGeom prst="rect">
            <a:avLst/>
          </a:prstGeom>
        </p:spPr>
      </p:pic>
      <p:sp>
        <p:nvSpPr>
          <p:cNvPr id="8" name="TextBox 10"/>
          <p:cNvSpPr txBox="1">
            <a:spLocks noChangeArrowheads="1"/>
          </p:cNvSpPr>
          <p:nvPr userDrawn="1"/>
        </p:nvSpPr>
        <p:spPr bwMode="auto">
          <a:xfrm>
            <a:off x="526846" y="1864017"/>
            <a:ext cx="3098670" cy="538609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3500" b="0" dirty="0">
                <a:solidFill>
                  <a:schemeClr val="bg1"/>
                </a:solidFill>
              </a:rPr>
              <a:t>Thank you</a:t>
            </a:r>
          </a:p>
        </p:txBody>
      </p:sp>
      <p:sp>
        <p:nvSpPr>
          <p:cNvPr id="14" name="TextBox 10">
            <a:extLst>
              <a:ext uri="{FF2B5EF4-FFF2-40B4-BE49-F238E27FC236}">
                <a16:creationId xmlns:a16="http://schemas.microsoft.com/office/drawing/2014/main" id="{0CA8CB42-4890-7516-35AC-AC9F2980411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6845" y="2362225"/>
            <a:ext cx="7301491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3500" b="0" dirty="0">
                <a:solidFill>
                  <a:schemeClr val="bg1"/>
                </a:solidFill>
              </a:rPr>
              <a:t>for your attention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5854475-D994-8116-8B67-54B2F721CE2B}"/>
              </a:ext>
            </a:extLst>
          </p:cNvPr>
          <p:cNvGrpSpPr/>
          <p:nvPr userDrawn="1"/>
        </p:nvGrpSpPr>
        <p:grpSpPr>
          <a:xfrm>
            <a:off x="526845" y="490206"/>
            <a:ext cx="356894" cy="424193"/>
            <a:chOff x="10883900" y="130175"/>
            <a:chExt cx="277813" cy="330200"/>
          </a:xfrm>
          <a:solidFill>
            <a:schemeClr val="bg1"/>
          </a:solidFill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F2CD8FCA-458B-0264-E3FD-E6BC49D2AC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85500" y="307975"/>
              <a:ext cx="149225" cy="106363"/>
            </a:xfrm>
            <a:custGeom>
              <a:avLst/>
              <a:gdLst>
                <a:gd name="T0" fmla="*/ 177 w 183"/>
                <a:gd name="T1" fmla="*/ 85 h 130"/>
                <a:gd name="T2" fmla="*/ 177 w 183"/>
                <a:gd name="T3" fmla="*/ 85 h 130"/>
                <a:gd name="T4" fmla="*/ 0 w 183"/>
                <a:gd name="T5" fmla="*/ 0 h 130"/>
                <a:gd name="T6" fmla="*/ 136 w 183"/>
                <a:gd name="T7" fmla="*/ 125 h 130"/>
                <a:gd name="T8" fmla="*/ 141 w 183"/>
                <a:gd name="T9" fmla="*/ 127 h 130"/>
                <a:gd name="T10" fmla="*/ 142 w 183"/>
                <a:gd name="T11" fmla="*/ 128 h 130"/>
                <a:gd name="T12" fmla="*/ 142 w 183"/>
                <a:gd name="T13" fmla="*/ 128 h 130"/>
                <a:gd name="T14" fmla="*/ 147 w 183"/>
                <a:gd name="T15" fmla="*/ 129 h 130"/>
                <a:gd name="T16" fmla="*/ 148 w 183"/>
                <a:gd name="T17" fmla="*/ 130 h 130"/>
                <a:gd name="T18" fmla="*/ 154 w 183"/>
                <a:gd name="T19" fmla="*/ 128 h 130"/>
                <a:gd name="T20" fmla="*/ 181 w 183"/>
                <a:gd name="T21" fmla="*/ 94 h 130"/>
                <a:gd name="T22" fmla="*/ 182 w 183"/>
                <a:gd name="T23" fmla="*/ 89 h 130"/>
                <a:gd name="T24" fmla="*/ 177 w 183"/>
                <a:gd name="T25" fmla="*/ 8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3" h="130">
                  <a:moveTo>
                    <a:pt x="177" y="85"/>
                  </a:moveTo>
                  <a:lnTo>
                    <a:pt x="177" y="85"/>
                  </a:lnTo>
                  <a:cubicBezTo>
                    <a:pt x="53" y="52"/>
                    <a:pt x="0" y="0"/>
                    <a:pt x="0" y="0"/>
                  </a:cubicBezTo>
                  <a:cubicBezTo>
                    <a:pt x="0" y="0"/>
                    <a:pt x="53" y="90"/>
                    <a:pt x="136" y="125"/>
                  </a:cubicBezTo>
                  <a:lnTo>
                    <a:pt x="141" y="127"/>
                  </a:lnTo>
                  <a:lnTo>
                    <a:pt x="142" y="128"/>
                  </a:lnTo>
                  <a:lnTo>
                    <a:pt x="142" y="128"/>
                  </a:lnTo>
                  <a:cubicBezTo>
                    <a:pt x="144" y="128"/>
                    <a:pt x="145" y="129"/>
                    <a:pt x="147" y="129"/>
                  </a:cubicBezTo>
                  <a:cubicBezTo>
                    <a:pt x="147" y="130"/>
                    <a:pt x="148" y="130"/>
                    <a:pt x="148" y="130"/>
                  </a:cubicBezTo>
                  <a:cubicBezTo>
                    <a:pt x="150" y="130"/>
                    <a:pt x="152" y="129"/>
                    <a:pt x="154" y="128"/>
                  </a:cubicBezTo>
                  <a:lnTo>
                    <a:pt x="181" y="94"/>
                  </a:lnTo>
                  <a:cubicBezTo>
                    <a:pt x="182" y="93"/>
                    <a:pt x="183" y="91"/>
                    <a:pt x="182" y="89"/>
                  </a:cubicBezTo>
                  <a:cubicBezTo>
                    <a:pt x="181" y="87"/>
                    <a:pt x="179" y="85"/>
                    <a:pt x="177" y="8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D9D7A828-E444-417B-D644-2179724968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90263" y="268288"/>
              <a:ext cx="171450" cy="42863"/>
            </a:xfrm>
            <a:custGeom>
              <a:avLst/>
              <a:gdLst>
                <a:gd name="T0" fmla="*/ 204 w 210"/>
                <a:gd name="T1" fmla="*/ 1 h 52"/>
                <a:gd name="T2" fmla="*/ 204 w 210"/>
                <a:gd name="T3" fmla="*/ 1 h 52"/>
                <a:gd name="T4" fmla="*/ 183 w 210"/>
                <a:gd name="T5" fmla="*/ 0 h 52"/>
                <a:gd name="T6" fmla="*/ 0 w 210"/>
                <a:gd name="T7" fmla="*/ 24 h 52"/>
                <a:gd name="T8" fmla="*/ 203 w 210"/>
                <a:gd name="T9" fmla="*/ 52 h 52"/>
                <a:gd name="T10" fmla="*/ 203 w 210"/>
                <a:gd name="T11" fmla="*/ 52 h 52"/>
                <a:gd name="T12" fmla="*/ 203 w 210"/>
                <a:gd name="T13" fmla="*/ 52 h 52"/>
                <a:gd name="T14" fmla="*/ 204 w 210"/>
                <a:gd name="T15" fmla="*/ 52 h 52"/>
                <a:gd name="T16" fmla="*/ 207 w 210"/>
                <a:gd name="T17" fmla="*/ 47 h 52"/>
                <a:gd name="T18" fmla="*/ 210 w 210"/>
                <a:gd name="T19" fmla="*/ 9 h 52"/>
                <a:gd name="T20" fmla="*/ 204 w 210"/>
                <a:gd name="T21" fmla="*/ 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52">
                  <a:moveTo>
                    <a:pt x="204" y="1"/>
                  </a:moveTo>
                  <a:lnTo>
                    <a:pt x="204" y="1"/>
                  </a:lnTo>
                  <a:cubicBezTo>
                    <a:pt x="202" y="1"/>
                    <a:pt x="192" y="0"/>
                    <a:pt x="183" y="0"/>
                  </a:cubicBezTo>
                  <a:cubicBezTo>
                    <a:pt x="133" y="0"/>
                    <a:pt x="0" y="24"/>
                    <a:pt x="0" y="24"/>
                  </a:cubicBezTo>
                  <a:lnTo>
                    <a:pt x="203" y="52"/>
                  </a:lnTo>
                  <a:lnTo>
                    <a:pt x="203" y="52"/>
                  </a:lnTo>
                  <a:lnTo>
                    <a:pt x="203" y="52"/>
                  </a:lnTo>
                  <a:cubicBezTo>
                    <a:pt x="204" y="52"/>
                    <a:pt x="204" y="52"/>
                    <a:pt x="204" y="52"/>
                  </a:cubicBezTo>
                  <a:cubicBezTo>
                    <a:pt x="206" y="50"/>
                    <a:pt x="207" y="48"/>
                    <a:pt x="207" y="47"/>
                  </a:cubicBezTo>
                  <a:cubicBezTo>
                    <a:pt x="207" y="41"/>
                    <a:pt x="209" y="20"/>
                    <a:pt x="210" y="9"/>
                  </a:cubicBezTo>
                  <a:cubicBezTo>
                    <a:pt x="210" y="5"/>
                    <a:pt x="207" y="2"/>
                    <a:pt x="204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228BDF58-4AC4-7CB0-3BB4-04B7C548658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90263" y="158750"/>
              <a:ext cx="153988" cy="104775"/>
            </a:xfrm>
            <a:custGeom>
              <a:avLst/>
              <a:gdLst>
                <a:gd name="T0" fmla="*/ 0 w 189"/>
                <a:gd name="T1" fmla="*/ 127 h 127"/>
                <a:gd name="T2" fmla="*/ 0 w 189"/>
                <a:gd name="T3" fmla="*/ 127 h 127"/>
                <a:gd name="T4" fmla="*/ 183 w 189"/>
                <a:gd name="T5" fmla="*/ 47 h 127"/>
                <a:gd name="T6" fmla="*/ 188 w 189"/>
                <a:gd name="T7" fmla="*/ 43 h 127"/>
                <a:gd name="T8" fmla="*/ 187 w 189"/>
                <a:gd name="T9" fmla="*/ 37 h 127"/>
                <a:gd name="T10" fmla="*/ 162 w 189"/>
                <a:gd name="T11" fmla="*/ 3 h 127"/>
                <a:gd name="T12" fmla="*/ 156 w 189"/>
                <a:gd name="T13" fmla="*/ 1 h 127"/>
                <a:gd name="T14" fmla="*/ 155 w 189"/>
                <a:gd name="T15" fmla="*/ 1 h 127"/>
                <a:gd name="T16" fmla="*/ 154 w 189"/>
                <a:gd name="T17" fmla="*/ 1 h 127"/>
                <a:gd name="T18" fmla="*/ 154 w 189"/>
                <a:gd name="T19" fmla="*/ 1 h 127"/>
                <a:gd name="T20" fmla="*/ 148 w 189"/>
                <a:gd name="T21" fmla="*/ 4 h 127"/>
                <a:gd name="T22" fmla="*/ 0 w 189"/>
                <a:gd name="T23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127">
                  <a:moveTo>
                    <a:pt x="0" y="127"/>
                  </a:moveTo>
                  <a:lnTo>
                    <a:pt x="0" y="127"/>
                  </a:lnTo>
                  <a:cubicBezTo>
                    <a:pt x="64" y="69"/>
                    <a:pt x="172" y="49"/>
                    <a:pt x="183" y="47"/>
                  </a:cubicBezTo>
                  <a:cubicBezTo>
                    <a:pt x="185" y="46"/>
                    <a:pt x="187" y="45"/>
                    <a:pt x="188" y="43"/>
                  </a:cubicBezTo>
                  <a:cubicBezTo>
                    <a:pt x="189" y="41"/>
                    <a:pt x="188" y="39"/>
                    <a:pt x="187" y="37"/>
                  </a:cubicBezTo>
                  <a:cubicBezTo>
                    <a:pt x="183" y="31"/>
                    <a:pt x="168" y="10"/>
                    <a:pt x="162" y="3"/>
                  </a:cubicBezTo>
                  <a:cubicBezTo>
                    <a:pt x="161" y="1"/>
                    <a:pt x="158" y="0"/>
                    <a:pt x="156" y="1"/>
                  </a:cubicBezTo>
                  <a:lnTo>
                    <a:pt x="155" y="1"/>
                  </a:lnTo>
                  <a:cubicBezTo>
                    <a:pt x="155" y="1"/>
                    <a:pt x="154" y="1"/>
                    <a:pt x="154" y="1"/>
                  </a:cubicBezTo>
                  <a:lnTo>
                    <a:pt x="154" y="1"/>
                  </a:lnTo>
                  <a:lnTo>
                    <a:pt x="148" y="4"/>
                  </a:lnTo>
                  <a:cubicBezTo>
                    <a:pt x="69" y="34"/>
                    <a:pt x="21" y="97"/>
                    <a:pt x="0" y="1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473C16C1-6ECE-3D4E-227D-5AE78C4CF2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60100" y="130175"/>
              <a:ext cx="80963" cy="133350"/>
            </a:xfrm>
            <a:custGeom>
              <a:avLst/>
              <a:gdLst>
                <a:gd name="T0" fmla="*/ 6 w 100"/>
                <a:gd name="T1" fmla="*/ 162 h 162"/>
                <a:gd name="T2" fmla="*/ 6 w 100"/>
                <a:gd name="T3" fmla="*/ 162 h 162"/>
                <a:gd name="T4" fmla="*/ 12 w 100"/>
                <a:gd name="T5" fmla="*/ 134 h 162"/>
                <a:gd name="T6" fmla="*/ 98 w 100"/>
                <a:gd name="T7" fmla="*/ 10 h 162"/>
                <a:gd name="T8" fmla="*/ 99 w 100"/>
                <a:gd name="T9" fmla="*/ 3 h 162"/>
                <a:gd name="T10" fmla="*/ 93 w 100"/>
                <a:gd name="T11" fmla="*/ 0 h 162"/>
                <a:gd name="T12" fmla="*/ 53 w 100"/>
                <a:gd name="T13" fmla="*/ 2 h 162"/>
                <a:gd name="T14" fmla="*/ 49 w 100"/>
                <a:gd name="T15" fmla="*/ 3 h 162"/>
                <a:gd name="T16" fmla="*/ 47 w 100"/>
                <a:gd name="T17" fmla="*/ 5 h 162"/>
                <a:gd name="T18" fmla="*/ 41 w 100"/>
                <a:gd name="T19" fmla="*/ 13 h 162"/>
                <a:gd name="T20" fmla="*/ 35 w 100"/>
                <a:gd name="T21" fmla="*/ 21 h 162"/>
                <a:gd name="T22" fmla="*/ 35 w 100"/>
                <a:gd name="T23" fmla="*/ 22 h 162"/>
                <a:gd name="T24" fmla="*/ 31 w 100"/>
                <a:gd name="T25" fmla="*/ 27 h 162"/>
                <a:gd name="T26" fmla="*/ 6 w 100"/>
                <a:gd name="T27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0" h="162">
                  <a:moveTo>
                    <a:pt x="6" y="162"/>
                  </a:moveTo>
                  <a:lnTo>
                    <a:pt x="6" y="162"/>
                  </a:lnTo>
                  <a:cubicBezTo>
                    <a:pt x="7" y="155"/>
                    <a:pt x="10" y="139"/>
                    <a:pt x="12" y="134"/>
                  </a:cubicBezTo>
                  <a:cubicBezTo>
                    <a:pt x="33" y="72"/>
                    <a:pt x="79" y="27"/>
                    <a:pt x="98" y="10"/>
                  </a:cubicBezTo>
                  <a:cubicBezTo>
                    <a:pt x="100" y="8"/>
                    <a:pt x="100" y="5"/>
                    <a:pt x="99" y="3"/>
                  </a:cubicBezTo>
                  <a:cubicBezTo>
                    <a:pt x="98" y="0"/>
                    <a:pt x="96" y="0"/>
                    <a:pt x="93" y="0"/>
                  </a:cubicBezTo>
                  <a:lnTo>
                    <a:pt x="53" y="2"/>
                  </a:lnTo>
                  <a:cubicBezTo>
                    <a:pt x="52" y="2"/>
                    <a:pt x="51" y="3"/>
                    <a:pt x="49" y="3"/>
                  </a:cubicBezTo>
                  <a:cubicBezTo>
                    <a:pt x="48" y="4"/>
                    <a:pt x="48" y="4"/>
                    <a:pt x="47" y="5"/>
                  </a:cubicBezTo>
                  <a:lnTo>
                    <a:pt x="41" y="13"/>
                  </a:lnTo>
                  <a:cubicBezTo>
                    <a:pt x="39" y="16"/>
                    <a:pt x="37" y="18"/>
                    <a:pt x="35" y="21"/>
                  </a:cubicBezTo>
                  <a:cubicBezTo>
                    <a:pt x="35" y="21"/>
                    <a:pt x="35" y="22"/>
                    <a:pt x="35" y="22"/>
                  </a:cubicBezTo>
                  <a:lnTo>
                    <a:pt x="31" y="27"/>
                  </a:lnTo>
                  <a:cubicBezTo>
                    <a:pt x="21" y="45"/>
                    <a:pt x="0" y="96"/>
                    <a:pt x="6" y="16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BD5645D8-430D-8FD2-F10E-2C8A99BBA3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04538" y="185738"/>
              <a:ext cx="42863" cy="79375"/>
            </a:xfrm>
            <a:custGeom>
              <a:avLst/>
              <a:gdLst>
                <a:gd name="T0" fmla="*/ 53 w 53"/>
                <a:gd name="T1" fmla="*/ 97 h 97"/>
                <a:gd name="T2" fmla="*/ 53 w 53"/>
                <a:gd name="T3" fmla="*/ 97 h 97"/>
                <a:gd name="T4" fmla="*/ 30 w 53"/>
                <a:gd name="T5" fmla="*/ 12 h 97"/>
                <a:gd name="T6" fmla="*/ 30 w 53"/>
                <a:gd name="T7" fmla="*/ 7 h 97"/>
                <a:gd name="T8" fmla="*/ 25 w 53"/>
                <a:gd name="T9" fmla="*/ 0 h 97"/>
                <a:gd name="T10" fmla="*/ 17 w 53"/>
                <a:gd name="T11" fmla="*/ 3 h 97"/>
                <a:gd name="T12" fmla="*/ 1 w 53"/>
                <a:gd name="T13" fmla="*/ 39 h 97"/>
                <a:gd name="T14" fmla="*/ 1 w 53"/>
                <a:gd name="T15" fmla="*/ 44 h 97"/>
                <a:gd name="T16" fmla="*/ 53 w 53"/>
                <a:gd name="T1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97">
                  <a:moveTo>
                    <a:pt x="53" y="97"/>
                  </a:moveTo>
                  <a:lnTo>
                    <a:pt x="53" y="97"/>
                  </a:lnTo>
                  <a:cubicBezTo>
                    <a:pt x="53" y="97"/>
                    <a:pt x="32" y="60"/>
                    <a:pt x="30" y="12"/>
                  </a:cubicBezTo>
                  <a:lnTo>
                    <a:pt x="30" y="7"/>
                  </a:lnTo>
                  <a:cubicBezTo>
                    <a:pt x="30" y="4"/>
                    <a:pt x="28" y="1"/>
                    <a:pt x="25" y="0"/>
                  </a:cubicBezTo>
                  <a:cubicBezTo>
                    <a:pt x="22" y="0"/>
                    <a:pt x="19" y="1"/>
                    <a:pt x="17" y="3"/>
                  </a:cubicBezTo>
                  <a:cubicBezTo>
                    <a:pt x="9" y="15"/>
                    <a:pt x="1" y="38"/>
                    <a:pt x="1" y="39"/>
                  </a:cubicBezTo>
                  <a:cubicBezTo>
                    <a:pt x="0" y="41"/>
                    <a:pt x="0" y="43"/>
                    <a:pt x="1" y="44"/>
                  </a:cubicBezTo>
                  <a:cubicBezTo>
                    <a:pt x="11" y="68"/>
                    <a:pt x="53" y="97"/>
                    <a:pt x="53" y="9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E5C1E4FB-B39B-AA98-8C29-50E1FE8A2B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99775" y="307975"/>
              <a:ext cx="47625" cy="76200"/>
            </a:xfrm>
            <a:custGeom>
              <a:avLst/>
              <a:gdLst>
                <a:gd name="T0" fmla="*/ 1 w 58"/>
                <a:gd name="T1" fmla="*/ 44 h 93"/>
                <a:gd name="T2" fmla="*/ 1 w 58"/>
                <a:gd name="T3" fmla="*/ 44 h 93"/>
                <a:gd name="T4" fmla="*/ 0 w 58"/>
                <a:gd name="T5" fmla="*/ 49 h 93"/>
                <a:gd name="T6" fmla="*/ 9 w 58"/>
                <a:gd name="T7" fmla="*/ 88 h 93"/>
                <a:gd name="T8" fmla="*/ 16 w 58"/>
                <a:gd name="T9" fmla="*/ 92 h 93"/>
                <a:gd name="T10" fmla="*/ 23 w 58"/>
                <a:gd name="T11" fmla="*/ 82 h 93"/>
                <a:gd name="T12" fmla="*/ 58 w 58"/>
                <a:gd name="T13" fmla="*/ 0 h 93"/>
                <a:gd name="T14" fmla="*/ 1 w 58"/>
                <a:gd name="T15" fmla="*/ 4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93">
                  <a:moveTo>
                    <a:pt x="1" y="44"/>
                  </a:moveTo>
                  <a:lnTo>
                    <a:pt x="1" y="44"/>
                  </a:lnTo>
                  <a:cubicBezTo>
                    <a:pt x="0" y="46"/>
                    <a:pt x="0" y="48"/>
                    <a:pt x="0" y="49"/>
                  </a:cubicBezTo>
                  <a:cubicBezTo>
                    <a:pt x="1" y="53"/>
                    <a:pt x="4" y="75"/>
                    <a:pt x="9" y="88"/>
                  </a:cubicBezTo>
                  <a:cubicBezTo>
                    <a:pt x="12" y="93"/>
                    <a:pt x="16" y="92"/>
                    <a:pt x="16" y="92"/>
                  </a:cubicBezTo>
                  <a:cubicBezTo>
                    <a:pt x="20" y="92"/>
                    <a:pt x="22" y="86"/>
                    <a:pt x="23" y="82"/>
                  </a:cubicBezTo>
                  <a:cubicBezTo>
                    <a:pt x="33" y="46"/>
                    <a:pt x="58" y="0"/>
                    <a:pt x="58" y="0"/>
                  </a:cubicBezTo>
                  <a:cubicBezTo>
                    <a:pt x="58" y="0"/>
                    <a:pt x="18" y="22"/>
                    <a:pt x="1" y="4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DA90F4B5-83AB-D47B-8A70-4D1BB55091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52163" y="311150"/>
              <a:ext cx="93663" cy="149225"/>
            </a:xfrm>
            <a:custGeom>
              <a:avLst/>
              <a:gdLst>
                <a:gd name="T0" fmla="*/ 98 w 114"/>
                <a:gd name="T1" fmla="*/ 152 h 183"/>
                <a:gd name="T2" fmla="*/ 98 w 114"/>
                <a:gd name="T3" fmla="*/ 152 h 183"/>
                <a:gd name="T4" fmla="*/ 95 w 114"/>
                <a:gd name="T5" fmla="*/ 149 h 183"/>
                <a:gd name="T6" fmla="*/ 95 w 114"/>
                <a:gd name="T7" fmla="*/ 148 h 183"/>
                <a:gd name="T8" fmla="*/ 15 w 114"/>
                <a:gd name="T9" fmla="*/ 0 h 183"/>
                <a:gd name="T10" fmla="*/ 59 w 114"/>
                <a:gd name="T11" fmla="*/ 181 h 183"/>
                <a:gd name="T12" fmla="*/ 61 w 114"/>
                <a:gd name="T13" fmla="*/ 182 h 183"/>
                <a:gd name="T14" fmla="*/ 61 w 114"/>
                <a:gd name="T15" fmla="*/ 182 h 183"/>
                <a:gd name="T16" fmla="*/ 63 w 114"/>
                <a:gd name="T17" fmla="*/ 183 h 183"/>
                <a:gd name="T18" fmla="*/ 108 w 114"/>
                <a:gd name="T19" fmla="*/ 175 h 183"/>
                <a:gd name="T20" fmla="*/ 109 w 114"/>
                <a:gd name="T21" fmla="*/ 175 h 183"/>
                <a:gd name="T22" fmla="*/ 113 w 114"/>
                <a:gd name="T23" fmla="*/ 172 h 183"/>
                <a:gd name="T24" fmla="*/ 111 w 114"/>
                <a:gd name="T25" fmla="*/ 165 h 183"/>
                <a:gd name="T26" fmla="*/ 98 w 114"/>
                <a:gd name="T27" fmla="*/ 15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4" h="183">
                  <a:moveTo>
                    <a:pt x="98" y="152"/>
                  </a:moveTo>
                  <a:lnTo>
                    <a:pt x="98" y="152"/>
                  </a:lnTo>
                  <a:lnTo>
                    <a:pt x="95" y="149"/>
                  </a:lnTo>
                  <a:lnTo>
                    <a:pt x="95" y="148"/>
                  </a:lnTo>
                  <a:cubicBezTo>
                    <a:pt x="24" y="78"/>
                    <a:pt x="15" y="0"/>
                    <a:pt x="15" y="0"/>
                  </a:cubicBezTo>
                  <a:cubicBezTo>
                    <a:pt x="15" y="0"/>
                    <a:pt x="0" y="114"/>
                    <a:pt x="59" y="181"/>
                  </a:cubicBezTo>
                  <a:cubicBezTo>
                    <a:pt x="60" y="181"/>
                    <a:pt x="61" y="182"/>
                    <a:pt x="61" y="182"/>
                  </a:cubicBezTo>
                  <a:lnTo>
                    <a:pt x="61" y="182"/>
                  </a:lnTo>
                  <a:lnTo>
                    <a:pt x="63" y="183"/>
                  </a:lnTo>
                  <a:lnTo>
                    <a:pt x="108" y="175"/>
                  </a:lnTo>
                  <a:lnTo>
                    <a:pt x="109" y="175"/>
                  </a:lnTo>
                  <a:cubicBezTo>
                    <a:pt x="111" y="174"/>
                    <a:pt x="112" y="173"/>
                    <a:pt x="113" y="172"/>
                  </a:cubicBezTo>
                  <a:cubicBezTo>
                    <a:pt x="114" y="169"/>
                    <a:pt x="113" y="167"/>
                    <a:pt x="111" y="165"/>
                  </a:cubicBezTo>
                  <a:cubicBezTo>
                    <a:pt x="108" y="162"/>
                    <a:pt x="104" y="158"/>
                    <a:pt x="98" y="1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2">
              <a:extLst>
                <a:ext uri="{FF2B5EF4-FFF2-40B4-BE49-F238E27FC236}">
                  <a16:creationId xmlns:a16="http://schemas.microsoft.com/office/drawing/2014/main" id="{487CB0B8-665F-F04A-A489-C0228CA9D6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883900" y="265113"/>
              <a:ext cx="58738" cy="34925"/>
            </a:xfrm>
            <a:custGeom>
              <a:avLst/>
              <a:gdLst>
                <a:gd name="T0" fmla="*/ 72 w 72"/>
                <a:gd name="T1" fmla="*/ 23 h 42"/>
                <a:gd name="T2" fmla="*/ 72 w 72"/>
                <a:gd name="T3" fmla="*/ 23 h 42"/>
                <a:gd name="T4" fmla="*/ 52 w 72"/>
                <a:gd name="T5" fmla="*/ 19 h 42"/>
                <a:gd name="T6" fmla="*/ 16 w 72"/>
                <a:gd name="T7" fmla="*/ 4 h 42"/>
                <a:gd name="T8" fmla="*/ 14 w 72"/>
                <a:gd name="T9" fmla="*/ 2 h 42"/>
                <a:gd name="T10" fmla="*/ 8 w 72"/>
                <a:gd name="T11" fmla="*/ 0 h 42"/>
                <a:gd name="T12" fmla="*/ 7 w 72"/>
                <a:gd name="T13" fmla="*/ 0 h 42"/>
                <a:gd name="T14" fmla="*/ 3 w 72"/>
                <a:gd name="T15" fmla="*/ 5 h 42"/>
                <a:gd name="T16" fmla="*/ 0 w 72"/>
                <a:gd name="T17" fmla="*/ 37 h 42"/>
                <a:gd name="T18" fmla="*/ 3 w 72"/>
                <a:gd name="T19" fmla="*/ 41 h 42"/>
                <a:gd name="T20" fmla="*/ 5 w 72"/>
                <a:gd name="T21" fmla="*/ 42 h 42"/>
                <a:gd name="T22" fmla="*/ 6 w 72"/>
                <a:gd name="T23" fmla="*/ 42 h 42"/>
                <a:gd name="T24" fmla="*/ 53 w 72"/>
                <a:gd name="T25" fmla="*/ 28 h 42"/>
                <a:gd name="T26" fmla="*/ 72 w 72"/>
                <a:gd name="T27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42">
                  <a:moveTo>
                    <a:pt x="72" y="23"/>
                  </a:moveTo>
                  <a:lnTo>
                    <a:pt x="72" y="23"/>
                  </a:lnTo>
                  <a:lnTo>
                    <a:pt x="52" y="19"/>
                  </a:lnTo>
                  <a:cubicBezTo>
                    <a:pt x="48" y="18"/>
                    <a:pt x="25" y="12"/>
                    <a:pt x="16" y="4"/>
                  </a:cubicBezTo>
                  <a:cubicBezTo>
                    <a:pt x="15" y="3"/>
                    <a:pt x="15" y="3"/>
                    <a:pt x="14" y="2"/>
                  </a:cubicBezTo>
                  <a:cubicBezTo>
                    <a:pt x="12" y="0"/>
                    <a:pt x="10" y="0"/>
                    <a:pt x="8" y="0"/>
                  </a:cubicBezTo>
                  <a:lnTo>
                    <a:pt x="7" y="0"/>
                  </a:lnTo>
                  <a:cubicBezTo>
                    <a:pt x="5" y="1"/>
                    <a:pt x="3" y="3"/>
                    <a:pt x="3" y="5"/>
                  </a:cubicBezTo>
                  <a:cubicBezTo>
                    <a:pt x="1" y="11"/>
                    <a:pt x="0" y="33"/>
                    <a:pt x="0" y="37"/>
                  </a:cubicBezTo>
                  <a:cubicBezTo>
                    <a:pt x="0" y="39"/>
                    <a:pt x="1" y="40"/>
                    <a:pt x="3" y="41"/>
                  </a:cubicBezTo>
                  <a:lnTo>
                    <a:pt x="5" y="42"/>
                  </a:lnTo>
                  <a:lnTo>
                    <a:pt x="6" y="42"/>
                  </a:lnTo>
                  <a:cubicBezTo>
                    <a:pt x="15" y="40"/>
                    <a:pt x="42" y="32"/>
                    <a:pt x="53" y="28"/>
                  </a:cubicBezTo>
                  <a:lnTo>
                    <a:pt x="72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00158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g num">
            <a:extLst>
              <a:ext uri="{FF2B5EF4-FFF2-40B4-BE49-F238E27FC236}">
                <a16:creationId xmlns:a16="http://schemas.microsoft.com/office/drawing/2014/main" id="{A334F0B1-80CE-DD47-8EF0-714C78D4FE2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682631" y="6413022"/>
            <a:ext cx="390033" cy="14324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/>
          <a:p>
            <a:pPr algn="ctr"/>
            <a:fld id="{E7E4AC88-19C6-40A4-9EF0-FC456228FC9F}" type="slidenum">
              <a:rPr lang="en-GB" sz="900" noProof="0" smtClean="0">
                <a:solidFill>
                  <a:srgbClr val="5B6770"/>
                </a:solidFill>
              </a:rPr>
              <a:pPr algn="ctr"/>
              <a:t>‹#›</a:t>
            </a:fld>
            <a:endParaRPr lang="en-GB" sz="900" noProof="0" dirty="0">
              <a:solidFill>
                <a:srgbClr val="5B6770"/>
              </a:solidFill>
            </a:endParaRPr>
          </a:p>
        </p:txBody>
      </p:sp>
      <p:pic>
        <p:nvPicPr>
          <p:cNvPr id="16" name="Immagine 15">
            <a:extLst>
              <a:ext uri="{FF2B5EF4-FFF2-40B4-BE49-F238E27FC236}">
                <a16:creationId xmlns:a16="http://schemas.microsoft.com/office/drawing/2014/main" id="{FD7BEF10-DA08-974C-A1A8-5C03D15E4B1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79513" y="6381314"/>
            <a:ext cx="206155" cy="249863"/>
          </a:xfrm>
          <a:prstGeom prst="rect">
            <a:avLst/>
          </a:prstGeom>
        </p:spPr>
      </p:pic>
      <p:grpSp>
        <p:nvGrpSpPr>
          <p:cNvPr id="10" name="Gruppo 9">
            <a:extLst>
              <a:ext uri="{FF2B5EF4-FFF2-40B4-BE49-F238E27FC236}">
                <a16:creationId xmlns:a16="http://schemas.microsoft.com/office/drawing/2014/main" id="{E70673FD-9FAA-1A4E-B40B-80EDECD52C55}"/>
              </a:ext>
            </a:extLst>
          </p:cNvPr>
          <p:cNvGrpSpPr/>
          <p:nvPr userDrawn="1"/>
        </p:nvGrpSpPr>
        <p:grpSpPr>
          <a:xfrm>
            <a:off x="525075" y="6472800"/>
            <a:ext cx="11141850" cy="99301"/>
            <a:chOff x="525075" y="6443432"/>
            <a:chExt cx="11141850" cy="99301"/>
          </a:xfrm>
        </p:grpSpPr>
        <p:cxnSp>
          <p:nvCxnSpPr>
            <p:cNvPr id="11" name="Connettore 1 10">
              <a:extLst>
                <a:ext uri="{FF2B5EF4-FFF2-40B4-BE49-F238E27FC236}">
                  <a16:creationId xmlns:a16="http://schemas.microsoft.com/office/drawing/2014/main" id="{A09A9AE7-8D13-7749-A902-0BEB08E4E554}"/>
                </a:ext>
              </a:extLst>
            </p:cNvPr>
            <p:cNvCxnSpPr>
              <a:cxnSpLocks/>
              <a:endCxn id="17" idx="2"/>
            </p:cNvCxnSpPr>
            <p:nvPr userDrawn="1"/>
          </p:nvCxnSpPr>
          <p:spPr>
            <a:xfrm>
              <a:off x="525075" y="6493082"/>
              <a:ext cx="11043533" cy="0"/>
            </a:xfrm>
            <a:prstGeom prst="line">
              <a:avLst/>
            </a:prstGeom>
            <a:ln w="9525" cap="rnd">
              <a:solidFill>
                <a:srgbClr val="3D4144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Ovale 16">
              <a:extLst>
                <a:ext uri="{FF2B5EF4-FFF2-40B4-BE49-F238E27FC236}">
                  <a16:creationId xmlns:a16="http://schemas.microsoft.com/office/drawing/2014/main" id="{B78575D8-D4EE-3140-A85C-96FDFEABDDCB}"/>
                </a:ext>
              </a:extLst>
            </p:cNvPr>
            <p:cNvSpPr/>
            <p:nvPr userDrawn="1"/>
          </p:nvSpPr>
          <p:spPr>
            <a:xfrm flipV="1">
              <a:off x="11568608" y="6443432"/>
              <a:ext cx="98317" cy="99301"/>
            </a:xfrm>
            <a:prstGeom prst="ellipse">
              <a:avLst/>
            </a:prstGeom>
            <a:solidFill>
              <a:srgbClr val="E4002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noProof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26" name="Ovale 25">
            <a:extLst>
              <a:ext uri="{FF2B5EF4-FFF2-40B4-BE49-F238E27FC236}">
                <a16:creationId xmlns:a16="http://schemas.microsoft.com/office/drawing/2014/main" id="{B5005B10-D5C3-EE4C-AD4D-ACF04308CE74}"/>
              </a:ext>
            </a:extLst>
          </p:cNvPr>
          <p:cNvSpPr/>
          <p:nvPr userDrawn="1"/>
        </p:nvSpPr>
        <p:spPr>
          <a:xfrm flipV="1">
            <a:off x="11877595" y="209468"/>
            <a:ext cx="101760" cy="101764"/>
          </a:xfrm>
          <a:prstGeom prst="ellipse">
            <a:avLst/>
          </a:prstGeom>
          <a:solidFill>
            <a:srgbClr val="E400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noProof="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8" name="Rettangolo 27">
            <a:extLst>
              <a:ext uri="{FF2B5EF4-FFF2-40B4-BE49-F238E27FC236}">
                <a16:creationId xmlns:a16="http://schemas.microsoft.com/office/drawing/2014/main" id="{7A99B67D-F141-1648-94B4-32669C191FA8}"/>
              </a:ext>
            </a:extLst>
          </p:cNvPr>
          <p:cNvSpPr/>
          <p:nvPr userDrawn="1"/>
        </p:nvSpPr>
        <p:spPr>
          <a:xfrm>
            <a:off x="525075" y="6603614"/>
            <a:ext cx="2105613" cy="1231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l"/>
            <a:r>
              <a:rPr lang="en-GB" sz="800" noProof="0" dirty="0">
                <a:solidFill>
                  <a:srgbClr val="C00000"/>
                </a:solidFill>
              </a:rPr>
              <a:t>© 2026 Leonardo UK Ltd</a:t>
            </a:r>
          </a:p>
        </p:txBody>
      </p:sp>
      <p:cxnSp>
        <p:nvCxnSpPr>
          <p:cNvPr id="13" name="Connettore 1 12">
            <a:extLst>
              <a:ext uri="{FF2B5EF4-FFF2-40B4-BE49-F238E27FC236}">
                <a16:creationId xmlns:a16="http://schemas.microsoft.com/office/drawing/2014/main" id="{CB350C72-CEAE-2945-82F8-9A63BD8A22C8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11614070" cy="0"/>
          </a:xfrm>
          <a:prstGeom prst="line">
            <a:avLst/>
          </a:prstGeom>
          <a:ln w="9525" cap="rnd">
            <a:solidFill>
              <a:srgbClr val="3D414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6949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66">
          <p15:clr>
            <a:srgbClr val="F26B43"/>
          </p15:clr>
        </p15:guide>
        <p15:guide id="2" pos="7514">
          <p15:clr>
            <a:srgbClr val="F26B43"/>
          </p15:clr>
        </p15:guide>
        <p15:guide id="3" orient="horz" pos="3929">
          <p15:clr>
            <a:srgbClr val="F26B43"/>
          </p15:clr>
        </p15:guide>
        <p15:guide id="4" orient="horz" pos="164">
          <p15:clr>
            <a:srgbClr val="F26B43"/>
          </p15:clr>
        </p15:guide>
        <p15:guide id="5" orient="horz" pos="300">
          <p15:clr>
            <a:srgbClr val="F26B43"/>
          </p15:clr>
        </p15:guide>
        <p15:guide id="6" orient="horz" pos="1162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g num">
            <a:extLst>
              <a:ext uri="{FF2B5EF4-FFF2-40B4-BE49-F238E27FC236}">
                <a16:creationId xmlns:a16="http://schemas.microsoft.com/office/drawing/2014/main" id="{00F7DA8F-9713-914C-841E-BB0CFE059DC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682631" y="6413022"/>
            <a:ext cx="390033" cy="14324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b">
            <a:spAutoFit/>
          </a:bodyPr>
          <a:lstStyle/>
          <a:p>
            <a:pPr algn="ctr"/>
            <a:fld id="{E7E4AC88-19C6-40A4-9EF0-FC456228FC9F}" type="slidenum">
              <a:rPr lang="en-GB" sz="900" noProof="0" smtClean="0">
                <a:solidFill>
                  <a:srgbClr val="5B6770"/>
                </a:solidFill>
              </a:rPr>
              <a:pPr algn="ctr"/>
              <a:t>‹#›</a:t>
            </a:fld>
            <a:endParaRPr lang="en-GB" sz="900" noProof="0" dirty="0">
              <a:solidFill>
                <a:srgbClr val="5B6770"/>
              </a:solidFill>
            </a:endParaRPr>
          </a:p>
        </p:txBody>
      </p:sp>
      <p:grpSp>
        <p:nvGrpSpPr>
          <p:cNvPr id="2" name="Gruppo 1">
            <a:extLst>
              <a:ext uri="{FF2B5EF4-FFF2-40B4-BE49-F238E27FC236}">
                <a16:creationId xmlns:a16="http://schemas.microsoft.com/office/drawing/2014/main" id="{79C306AA-6335-4F44-8245-A6093FF68352}"/>
              </a:ext>
            </a:extLst>
          </p:cNvPr>
          <p:cNvGrpSpPr/>
          <p:nvPr userDrawn="1"/>
        </p:nvGrpSpPr>
        <p:grpSpPr>
          <a:xfrm>
            <a:off x="525075" y="6472800"/>
            <a:ext cx="11141850" cy="99301"/>
            <a:chOff x="525075" y="6443432"/>
            <a:chExt cx="11141850" cy="99301"/>
          </a:xfrm>
        </p:grpSpPr>
        <p:cxnSp>
          <p:nvCxnSpPr>
            <p:cNvPr id="35" name="Connettore 1 34">
              <a:extLst>
                <a:ext uri="{FF2B5EF4-FFF2-40B4-BE49-F238E27FC236}">
                  <a16:creationId xmlns:a16="http://schemas.microsoft.com/office/drawing/2014/main" id="{47E64D6D-F817-0445-A0BA-173DB0CCE150}"/>
                </a:ext>
              </a:extLst>
            </p:cNvPr>
            <p:cNvCxnSpPr>
              <a:cxnSpLocks/>
              <a:endCxn id="36" idx="2"/>
            </p:cNvCxnSpPr>
            <p:nvPr userDrawn="1"/>
          </p:nvCxnSpPr>
          <p:spPr>
            <a:xfrm>
              <a:off x="525075" y="6493082"/>
              <a:ext cx="11043533" cy="0"/>
            </a:xfrm>
            <a:prstGeom prst="line">
              <a:avLst/>
            </a:prstGeom>
            <a:ln w="9525" cap="rnd">
              <a:solidFill>
                <a:srgbClr val="3D4144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e 35">
              <a:extLst>
                <a:ext uri="{FF2B5EF4-FFF2-40B4-BE49-F238E27FC236}">
                  <a16:creationId xmlns:a16="http://schemas.microsoft.com/office/drawing/2014/main" id="{CB60BFE9-BA83-0D4F-94E5-4CE0093940C9}"/>
                </a:ext>
              </a:extLst>
            </p:cNvPr>
            <p:cNvSpPr/>
            <p:nvPr userDrawn="1"/>
          </p:nvSpPr>
          <p:spPr>
            <a:xfrm flipV="1">
              <a:off x="11568608" y="6443432"/>
              <a:ext cx="98317" cy="99301"/>
            </a:xfrm>
            <a:prstGeom prst="ellipse">
              <a:avLst/>
            </a:prstGeom>
            <a:solidFill>
              <a:srgbClr val="E4002B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noProof="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  <p:pic>
        <p:nvPicPr>
          <p:cNvPr id="37" name="Immagine 36">
            <a:extLst>
              <a:ext uri="{FF2B5EF4-FFF2-40B4-BE49-F238E27FC236}">
                <a16:creationId xmlns:a16="http://schemas.microsoft.com/office/drawing/2014/main" id="{A22A0581-CFD8-CA45-BB99-5BDAC5E9A9BD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179513" y="6381314"/>
            <a:ext cx="206155" cy="249863"/>
          </a:xfrm>
          <a:prstGeom prst="rect">
            <a:avLst/>
          </a:prstGeom>
        </p:spPr>
      </p:pic>
      <p:sp>
        <p:nvSpPr>
          <p:cNvPr id="38" name="Rettangolo 37">
            <a:extLst>
              <a:ext uri="{FF2B5EF4-FFF2-40B4-BE49-F238E27FC236}">
                <a16:creationId xmlns:a16="http://schemas.microsoft.com/office/drawing/2014/main" id="{F97DEE1A-6DF7-C84F-829A-6BEB413A0A5D}"/>
              </a:ext>
            </a:extLst>
          </p:cNvPr>
          <p:cNvSpPr/>
          <p:nvPr userDrawn="1"/>
        </p:nvSpPr>
        <p:spPr>
          <a:xfrm>
            <a:off x="525075" y="6603614"/>
            <a:ext cx="2105613" cy="123111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GB" sz="800" noProof="0" dirty="0">
                <a:solidFill>
                  <a:srgbClr val="C00000"/>
                </a:solidFill>
              </a:rPr>
              <a:t>© 2026 Leonardo</a:t>
            </a:r>
            <a:r>
              <a:rPr lang="en-GB" sz="800" baseline="0" noProof="0" dirty="0">
                <a:solidFill>
                  <a:srgbClr val="C00000"/>
                </a:solidFill>
              </a:rPr>
              <a:t> UK Ltd</a:t>
            </a:r>
            <a:endParaRPr lang="en-GB" sz="800" noProof="0" dirty="0">
              <a:solidFill>
                <a:srgbClr val="C00000"/>
              </a:solidFill>
            </a:endParaRPr>
          </a:p>
        </p:txBody>
      </p:sp>
      <p:sp>
        <p:nvSpPr>
          <p:cNvPr id="11" name="Ovale 10">
            <a:extLst>
              <a:ext uri="{FF2B5EF4-FFF2-40B4-BE49-F238E27FC236}">
                <a16:creationId xmlns:a16="http://schemas.microsoft.com/office/drawing/2014/main" id="{17C25D11-5875-5842-8884-8B858B4DB92B}"/>
              </a:ext>
            </a:extLst>
          </p:cNvPr>
          <p:cNvSpPr/>
          <p:nvPr userDrawn="1"/>
        </p:nvSpPr>
        <p:spPr>
          <a:xfrm flipV="1">
            <a:off x="11877595" y="209468"/>
            <a:ext cx="101760" cy="101764"/>
          </a:xfrm>
          <a:prstGeom prst="ellipse">
            <a:avLst/>
          </a:prstGeom>
          <a:solidFill>
            <a:srgbClr val="E400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noProof="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cxnSp>
        <p:nvCxnSpPr>
          <p:cNvPr id="10" name="Connettore 1 9">
            <a:extLst>
              <a:ext uri="{FF2B5EF4-FFF2-40B4-BE49-F238E27FC236}">
                <a16:creationId xmlns:a16="http://schemas.microsoft.com/office/drawing/2014/main" id="{626C468F-55DF-144A-87D9-F16E4DC77EBB}"/>
              </a:ext>
            </a:extLst>
          </p:cNvPr>
          <p:cNvCxnSpPr>
            <a:cxnSpLocks/>
          </p:cNvCxnSpPr>
          <p:nvPr userDrawn="1"/>
        </p:nvCxnSpPr>
        <p:spPr>
          <a:xfrm>
            <a:off x="263525" y="260350"/>
            <a:ext cx="11614070" cy="0"/>
          </a:xfrm>
          <a:prstGeom prst="line">
            <a:avLst/>
          </a:prstGeom>
          <a:ln w="9525" cap="rnd">
            <a:solidFill>
              <a:srgbClr val="3D414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3978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7" r:id="rId15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884">
          <p15:clr>
            <a:srgbClr val="F26B43"/>
          </p15:clr>
        </p15:guide>
        <p15:guide id="2" pos="166">
          <p15:clr>
            <a:srgbClr val="F26B43"/>
          </p15:clr>
        </p15:guide>
        <p15:guide id="3" pos="7514">
          <p15:clr>
            <a:srgbClr val="F26B43"/>
          </p15:clr>
        </p15:guide>
        <p15:guide id="4" orient="horz" pos="981">
          <p15:clr>
            <a:srgbClr val="F26B43"/>
          </p15:clr>
        </p15:guide>
        <p15:guide id="5" orient="horz" pos="300">
          <p15:clr>
            <a:srgbClr val="F26B43"/>
          </p15:clr>
        </p15:guide>
        <p15:guide id="6" orient="horz" pos="1162">
          <p15:clr>
            <a:srgbClr val="F26B43"/>
          </p15:clr>
        </p15:guide>
        <p15:guide id="7" orient="horz" pos="164">
          <p15:clr>
            <a:srgbClr val="F26B43"/>
          </p15:clr>
        </p15:guide>
        <p15:guide id="8" orient="horz" pos="4110">
          <p15:clr>
            <a:srgbClr val="F26B43"/>
          </p15:clr>
        </p15:guide>
        <p15:guide id="17" orient="horz" pos="4201">
          <p15:clr>
            <a:srgbClr val="F26B43"/>
          </p15:clr>
        </p15:guide>
        <p15:guide id="18" orient="horz" pos="79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0" Type="http://schemas.openxmlformats.org/officeDocument/2006/relationships/image" Target="../media/image18.jpeg"/><Relationship Id="rId4" Type="http://schemas.openxmlformats.org/officeDocument/2006/relationships/image" Target="../media/image12.pn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jpeg"/><Relationship Id="rId4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3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jpe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3.jpe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jpe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jpeg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7182" y="1887139"/>
            <a:ext cx="10069298" cy="627460"/>
          </a:xfrm>
        </p:spPr>
        <p:txBody>
          <a:bodyPr/>
          <a:lstStyle/>
          <a:p>
            <a:r>
              <a:rPr lang="en-GB" dirty="0"/>
              <a:t>Leonardo UK developments</a:t>
            </a:r>
          </a:p>
          <a:p>
            <a:endParaRPr lang="en-GB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81212" y="3140968"/>
            <a:ext cx="11693462" cy="1656184"/>
          </a:xfrm>
        </p:spPr>
        <p:txBody>
          <a:bodyPr/>
          <a:lstStyle/>
          <a:p>
            <a:r>
              <a:rPr lang="en-GB" sz="2000" dirty="0"/>
              <a:t>Matthew Hicks</a:t>
            </a:r>
          </a:p>
          <a:p>
            <a:r>
              <a:rPr lang="en-GB" sz="1200" dirty="0"/>
              <a:t>Leonardo UK Ltd, First Avenue, Millbrook Ind. Estate, Southampton, SO15 0LG, UK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161251" y="6165304"/>
            <a:ext cx="10441160" cy="284680"/>
          </a:xfrm>
        </p:spPr>
        <p:txBody>
          <a:bodyPr/>
          <a:lstStyle/>
          <a:p>
            <a:r>
              <a:rPr lang="en-GB" dirty="0"/>
              <a:t>InfraRed detectors In Space (IRIS 2026) Workshop, INAF OAS Bologna 10-12 March 2026</a:t>
            </a:r>
          </a:p>
        </p:txBody>
      </p:sp>
    </p:spTree>
    <p:extLst>
      <p:ext uri="{BB962C8B-B14F-4D97-AF65-F5344CB8AC3E}">
        <p14:creationId xmlns:p14="http://schemas.microsoft.com/office/powerpoint/2010/main" val="1562818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317716" y="217150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HgCdTe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59E0B-5DD5-3AF5-7904-43327C23A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9391"/>
            <a:ext cx="12288688" cy="697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406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43209C-C0C4-B4F7-7A87-19CBE5B0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09D3809-5D4A-F47B-370E-3E2A0C4648C6}"/>
              </a:ext>
            </a:extLst>
          </p:cNvPr>
          <p:cNvSpPr txBox="1"/>
          <p:nvPr/>
        </p:nvSpPr>
        <p:spPr>
          <a:xfrm>
            <a:off x="2317716" y="217150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HgCdTe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CFA5AC-E312-7A0F-61E8-E3AC2E861E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0688"/>
            <a:ext cx="12192000" cy="47451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16CA42-57DF-A32C-ADE3-CE4BA5DC1158}"/>
              </a:ext>
            </a:extLst>
          </p:cNvPr>
          <p:cNvSpPr txBox="1"/>
          <p:nvPr/>
        </p:nvSpPr>
        <p:spPr>
          <a:xfrm>
            <a:off x="10443839" y="254083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33%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133110-24CF-D3C9-D575-E33A223A6FC4}"/>
              </a:ext>
            </a:extLst>
          </p:cNvPr>
          <p:cNvSpPr txBox="1"/>
          <p:nvPr/>
        </p:nvSpPr>
        <p:spPr>
          <a:xfrm>
            <a:off x="10443839" y="320368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67%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C42E8C-2BA9-38B6-7F0C-F7B5CE9B465B}"/>
              </a:ext>
            </a:extLst>
          </p:cNvPr>
          <p:cNvSpPr txBox="1"/>
          <p:nvPr/>
        </p:nvSpPr>
        <p:spPr>
          <a:xfrm>
            <a:off x="10447956" y="190754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25%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3EDBD2-C0BE-5E2B-73A9-F9A2491230F7}"/>
              </a:ext>
            </a:extLst>
          </p:cNvPr>
          <p:cNvSpPr txBox="1"/>
          <p:nvPr/>
        </p:nvSpPr>
        <p:spPr>
          <a:xfrm>
            <a:off x="6384032" y="190754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65%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EC579C-008F-8A62-2193-927C96D0BA81}"/>
              </a:ext>
            </a:extLst>
          </p:cNvPr>
          <p:cNvSpPr txBox="1"/>
          <p:nvPr/>
        </p:nvSpPr>
        <p:spPr>
          <a:xfrm>
            <a:off x="6384032" y="2532851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25.1%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C229A7-3BB3-412C-CDCC-1EC92A66CE09}"/>
              </a:ext>
            </a:extLst>
          </p:cNvPr>
          <p:cNvSpPr txBox="1"/>
          <p:nvPr/>
        </p:nvSpPr>
        <p:spPr>
          <a:xfrm>
            <a:off x="6384032" y="320368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90%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2C85CC-2817-A4D5-93A5-6B1861FD50C0}"/>
              </a:ext>
            </a:extLst>
          </p:cNvPr>
          <p:cNvSpPr txBox="1"/>
          <p:nvPr/>
        </p:nvSpPr>
        <p:spPr>
          <a:xfrm>
            <a:off x="2785768" y="1900297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30%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89C6EE1-BA79-274A-2171-24CEE36A171E}"/>
              </a:ext>
            </a:extLst>
          </p:cNvPr>
          <p:cNvSpPr txBox="1"/>
          <p:nvPr/>
        </p:nvSpPr>
        <p:spPr>
          <a:xfrm>
            <a:off x="2785768" y="2550889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19%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36F7AB-003B-2F48-36B2-D505589D060B}"/>
              </a:ext>
            </a:extLst>
          </p:cNvPr>
          <p:cNvSpPr txBox="1"/>
          <p:nvPr/>
        </p:nvSpPr>
        <p:spPr>
          <a:xfrm>
            <a:off x="2785768" y="317990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33.3%</a:t>
            </a:r>
          </a:p>
        </p:txBody>
      </p:sp>
    </p:spTree>
    <p:extLst>
      <p:ext uri="{BB962C8B-B14F-4D97-AF65-F5344CB8AC3E}">
        <p14:creationId xmlns:p14="http://schemas.microsoft.com/office/powerpoint/2010/main" val="1963919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2CD86E-973E-4007-6324-EDB6540EC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4FCC54-8992-8A35-06A2-041D8FE90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171400"/>
            <a:ext cx="12192000" cy="7245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482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9123C-F173-FF4E-0181-F9FE517B2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69D78AE-7EC8-E1C5-BE03-A4FF1DBFF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76" y="-963488"/>
            <a:ext cx="11712624" cy="781855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DC0258A-18B8-8173-BC98-EFE015FCA76C}"/>
              </a:ext>
            </a:extLst>
          </p:cNvPr>
          <p:cNvSpPr/>
          <p:nvPr/>
        </p:nvSpPr>
        <p:spPr>
          <a:xfrm>
            <a:off x="383845" y="44624"/>
            <a:ext cx="10013099" cy="6793917"/>
          </a:xfrm>
          <a:prstGeom prst="rect">
            <a:avLst/>
          </a:prstGeom>
          <a:gradFill flip="none" rotWithShape="1">
            <a:gsLst>
              <a:gs pos="12000">
                <a:srgbClr val="FFFFFF"/>
              </a:gs>
              <a:gs pos="46672">
                <a:srgbClr val="FFFFFF">
                  <a:alpha val="75000"/>
                </a:srgbClr>
              </a:gs>
              <a:gs pos="35000">
                <a:srgbClr val="FFFFFF">
                  <a:alpha val="88000"/>
                </a:srgbClr>
              </a:gs>
              <a:gs pos="23997">
                <a:srgbClr val="FFFFFF"/>
              </a:gs>
              <a:gs pos="80650">
                <a:srgbClr val="FFFFFF">
                  <a:alpha val="10000"/>
                </a:srgbClr>
              </a:gs>
              <a:gs pos="59000">
                <a:schemeClr val="bg1">
                  <a:alpha val="39000"/>
                </a:schemeClr>
              </a:gs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0000" dist="23000" dir="5400000" rotWithShape="0">
              <a:schemeClr val="bg1">
                <a:alpha val="35000"/>
              </a:scheme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F2267CD-531A-541A-69F4-763975A9F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056" y="1160749"/>
            <a:ext cx="8262496" cy="377954"/>
          </a:xfrm>
        </p:spPr>
        <p:txBody>
          <a:bodyPr/>
          <a:lstStyle/>
          <a:p>
            <a:r>
              <a:rPr lang="en-GB" sz="2100" dirty="0">
                <a:solidFill>
                  <a:srgbClr val="000000"/>
                </a:solidFill>
              </a:rPr>
              <a:t>Infrared Detectors Southampton UK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F7AD66E-4DD7-F196-4B77-8515114D3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056" y="1538790"/>
            <a:ext cx="8262496" cy="5490610"/>
          </a:xfrm>
        </p:spPr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World leader in design, development and manufacture of high-performance infrared detectors</a:t>
            </a:r>
            <a:endParaRPr lang="en-GB" dirty="0">
              <a:solidFill>
                <a:srgbClr val="000000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75 year heritage in R&amp;D and manufacture of IR Detectors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Fully integrated capability from material growth to volume manufacture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&gt;230 employees including world leading scientists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3000m</a:t>
            </a:r>
            <a:r>
              <a:rPr lang="en-GB" baseline="30000" dirty="0">
                <a:solidFill>
                  <a:srgbClr val="000000"/>
                </a:solidFill>
              </a:rPr>
              <a:t>2</a:t>
            </a:r>
            <a:r>
              <a:rPr lang="en-GB" dirty="0">
                <a:solidFill>
                  <a:srgbClr val="000000"/>
                </a:solidFill>
              </a:rPr>
              <a:t> clean rooms (including class 100)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Infrared sensitive material growth specialising in 2 detector technologies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Supplying a diverse range of markets and applications</a:t>
            </a:r>
          </a:p>
          <a:p>
            <a:pPr marL="615430" lvl="3" indent="-214270">
              <a:buClr>
                <a:srgbClr val="FF0000"/>
              </a:buClr>
              <a:buFont typeface="Arial" panose="020B0604020202020204" pitchFamily="34" charset="0"/>
              <a:buChar char="›"/>
            </a:pPr>
            <a:endParaRPr lang="en-GB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High performance cooled Mercury Cadmium Telluride (MCT)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0000"/>
                </a:solidFill>
              </a:rPr>
              <a:t>Focal Plane Array detectors</a:t>
            </a:r>
          </a:p>
          <a:p>
            <a:pPr marL="214270" indent="-21427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Thermal imaging</a:t>
            </a:r>
          </a:p>
          <a:p>
            <a:pPr marL="214270" indent="-21427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Missile guidance</a:t>
            </a:r>
          </a:p>
          <a:p>
            <a:pPr marL="214270" indent="-21427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Space and Astronomy</a:t>
            </a:r>
          </a:p>
          <a:p>
            <a:pPr marL="621382" lvl="2" indent="-214270"/>
            <a:endParaRPr lang="en-GB" dirty="0">
              <a:solidFill>
                <a:srgbClr val="000000"/>
              </a:solidFill>
            </a:endParaRPr>
          </a:p>
          <a:p>
            <a:pPr marL="0" lvl="1" indent="0">
              <a:buNone/>
            </a:pPr>
            <a:r>
              <a:rPr lang="en-GB" b="1" dirty="0">
                <a:solidFill>
                  <a:srgbClr val="000000"/>
                </a:solidFill>
              </a:rPr>
              <a:t>Single element Deuterated L-</a:t>
            </a:r>
            <a:r>
              <a:rPr lang="en-GB" b="1" dirty="0" err="1">
                <a:solidFill>
                  <a:srgbClr val="000000"/>
                </a:solidFill>
              </a:rPr>
              <a:t>AlanineTriglycine</a:t>
            </a:r>
            <a:r>
              <a:rPr lang="en-GB" b="1" dirty="0">
                <a:solidFill>
                  <a:srgbClr val="000000"/>
                </a:solidFill>
              </a:rPr>
              <a:t> Sulphate (DLATGS)</a:t>
            </a:r>
          </a:p>
          <a:p>
            <a:pPr marL="0" lvl="1" indent="0">
              <a:buNone/>
            </a:pPr>
            <a:r>
              <a:rPr lang="en-GB" b="1" dirty="0">
                <a:solidFill>
                  <a:srgbClr val="000000"/>
                </a:solidFill>
              </a:rPr>
              <a:t>pyroelectric detectors</a:t>
            </a:r>
          </a:p>
          <a:p>
            <a:pPr marL="214270" indent="-21427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Infrared spectroscopy</a:t>
            </a:r>
          </a:p>
          <a:p>
            <a:pPr marL="214270" indent="-214270"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Space and Astronomy</a:t>
            </a:r>
          </a:p>
        </p:txBody>
      </p:sp>
    </p:spTree>
    <p:extLst>
      <p:ext uri="{BB962C8B-B14F-4D97-AF65-F5344CB8AC3E}">
        <p14:creationId xmlns:p14="http://schemas.microsoft.com/office/powerpoint/2010/main" val="7336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>
            <a:extLst>
              <a:ext uri="{FF2B5EF4-FFF2-40B4-BE49-F238E27FC236}">
                <a16:creationId xmlns:a16="http://schemas.microsoft.com/office/drawing/2014/main" id="{898FA6AB-71D0-4239-1A5F-44E80448460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0" y="-1163335"/>
            <a:ext cx="12223195" cy="8109520"/>
          </a:xfrm>
          <a:prstGeom prst="rect">
            <a:avLst/>
          </a:prstGeom>
          <a:effectLst>
            <a:innerShdw blurRad="101600" dist="2540000">
              <a:prstClr val="black">
                <a:alpha val="51000"/>
              </a:prstClr>
            </a:innerShdw>
          </a:effectLst>
        </p:spPr>
      </p:pic>
      <p:sp>
        <p:nvSpPr>
          <p:cNvPr id="15" name="Oval 14"/>
          <p:cNvSpPr/>
          <p:nvPr/>
        </p:nvSpPr>
        <p:spPr>
          <a:xfrm>
            <a:off x="7221183" y="3462249"/>
            <a:ext cx="3509578" cy="2321171"/>
          </a:xfrm>
          <a:prstGeom prst="ellipse">
            <a:avLst/>
          </a:prstGeom>
          <a:solidFill>
            <a:schemeClr val="bg1">
              <a:alpha val="58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097"/>
            <a:endParaRPr lang="en-GB" sz="2399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158428" y="2435307"/>
            <a:ext cx="1849340" cy="918681"/>
            <a:chOff x="9014574" y="2333621"/>
            <a:chExt cx="1784209" cy="886327"/>
          </a:xfrm>
          <a:effectLst/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14574" y="2333621"/>
              <a:ext cx="908071" cy="88632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22645" y="2333621"/>
              <a:ext cx="876138" cy="886327"/>
            </a:xfrm>
            <a:prstGeom prst="rect">
              <a:avLst/>
            </a:prstGeom>
          </p:spPr>
        </p:pic>
      </p:grp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909318" y="1634593"/>
            <a:ext cx="7790580" cy="310081"/>
          </a:xfrm>
        </p:spPr>
        <p:txBody>
          <a:bodyPr/>
          <a:lstStyle/>
          <a:p>
            <a:r>
              <a:rPr lang="en-US" sz="1350" b="0" dirty="0"/>
              <a:t>Wide ranging applications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1871349" y="1106903"/>
            <a:ext cx="7790580" cy="378042"/>
          </a:xfrm>
        </p:spPr>
        <p:txBody>
          <a:bodyPr/>
          <a:lstStyle/>
          <a:p>
            <a:r>
              <a:rPr lang="en-US" sz="1800" dirty="0">
                <a:solidFill>
                  <a:schemeClr val="tx1"/>
                </a:solidFill>
              </a:rPr>
              <a:t>Leonardo UK - Detector Capability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3921" y="2435307"/>
            <a:ext cx="1216078" cy="912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217385" y="2095944"/>
            <a:ext cx="13989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Thermal Imaging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228405" y="2095944"/>
            <a:ext cx="13771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Handheld imagers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916060" y="2095944"/>
            <a:ext cx="1338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Airborne tracking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587082" y="2095944"/>
            <a:ext cx="10798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DIRCM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998920" y="2095944"/>
            <a:ext cx="11870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Missile Seekers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05340" y="3762354"/>
            <a:ext cx="10798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Naval IRST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228405" y="3765622"/>
            <a:ext cx="12933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Vehicle Sighting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93818" y="3630677"/>
            <a:ext cx="1595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Long Range Surveillance cameras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702449" y="3609050"/>
            <a:ext cx="1079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Infrared spectroscopy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860706" y="3757409"/>
            <a:ext cx="163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42832"/>
            <a:r>
              <a:rPr lang="en-GB" sz="1200" b="1" dirty="0">
                <a:solidFill>
                  <a:srgbClr val="5A6066"/>
                </a:solidFill>
              </a:rPr>
              <a:t>Space and Astronomy</a:t>
            </a:r>
          </a:p>
        </p:txBody>
      </p:sp>
      <p:pic>
        <p:nvPicPr>
          <p:cNvPr id="34" name="Picture 6" descr="MetOp4x3_ESA.jpg"/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30613" y="4044842"/>
            <a:ext cx="1241851" cy="913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8754" y="2442132"/>
            <a:ext cx="1130685" cy="918681"/>
          </a:xfrm>
          <a:prstGeom prst="rect">
            <a:avLst/>
          </a:prstGeom>
          <a:effectLst/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6631" y="2440959"/>
            <a:ext cx="1303855" cy="913029"/>
          </a:xfrm>
          <a:prstGeom prst="rect">
            <a:avLst/>
          </a:prstGeom>
          <a:effectLst/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95800" y="2441817"/>
            <a:ext cx="1377121" cy="906459"/>
          </a:xfrm>
          <a:prstGeom prst="rect">
            <a:avLst/>
          </a:prstGeom>
          <a:effectLst/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58428" y="4044843"/>
            <a:ext cx="1462529" cy="900697"/>
          </a:xfrm>
          <a:prstGeom prst="rect">
            <a:avLst/>
          </a:prstGeom>
          <a:effectLst/>
        </p:spPr>
      </p:pic>
      <p:sp>
        <p:nvSpPr>
          <p:cNvPr id="16" name="TextBox 15"/>
          <p:cNvSpPr txBox="1"/>
          <p:nvPr/>
        </p:nvSpPr>
        <p:spPr>
          <a:xfrm>
            <a:off x="7553879" y="4968822"/>
            <a:ext cx="2880084" cy="461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097"/>
            <a:r>
              <a:rPr lang="en-GB" sz="2399" dirty="0">
                <a:solidFill>
                  <a:srgbClr val="8064A2">
                    <a:lumMod val="75000"/>
                  </a:srgbClr>
                </a:solidFill>
              </a:rPr>
              <a:t>Science business area</a:t>
            </a:r>
          </a:p>
        </p:txBody>
      </p:sp>
      <p:pic>
        <p:nvPicPr>
          <p:cNvPr id="8" name="Picture 2" descr="C:\Users\jenny.offer\AppData\Local\Microsoft\Windows\Temporary Internet Files\Content.Outlook\B1GDICA2\1456777132791.jpg">
            <a:extLst>
              <a:ext uri="{FF2B5EF4-FFF2-40B4-BE49-F238E27FC236}">
                <a16:creationId xmlns:a16="http://schemas.microsoft.com/office/drawing/2014/main" id="{D8B220D0-4C72-53F1-D0E5-A773224DC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7729" y="4070716"/>
            <a:ext cx="1244575" cy="912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AB73BF62-554F-8BA9-FA0A-5AD5DFCA57D6}"/>
              </a:ext>
            </a:extLst>
          </p:cNvPr>
          <p:cNvGrpSpPr/>
          <p:nvPr/>
        </p:nvGrpSpPr>
        <p:grpSpPr>
          <a:xfrm>
            <a:off x="5635636" y="4026648"/>
            <a:ext cx="1684500" cy="1123000"/>
            <a:chOff x="4345560" y="4435583"/>
            <a:chExt cx="2246520" cy="1497680"/>
          </a:xfrm>
          <a:effectLst/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3447A31-D5D0-D142-53B1-34C8E669FE95}"/>
                </a:ext>
              </a:extLst>
            </p:cNvPr>
            <p:cNvSpPr/>
            <p:nvPr/>
          </p:nvSpPr>
          <p:spPr>
            <a:xfrm>
              <a:off x="4778201" y="4494353"/>
              <a:ext cx="1660594" cy="1201207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0"/>
                    <a:lumOff val="100000"/>
                  </a:schemeClr>
                </a:gs>
                <a:gs pos="35000">
                  <a:schemeClr val="accent1">
                    <a:lumMod val="0"/>
                    <a:lumOff val="100000"/>
                  </a:schemeClr>
                </a:gs>
                <a:gs pos="100000">
                  <a:schemeClr val="accent1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097"/>
              <a:endParaRPr lang="en-GB" sz="2399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5340CBF-3D1E-2F39-31B1-6147FF0295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197031">
              <a:off x="4345560" y="4435583"/>
              <a:ext cx="2246520" cy="1497680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D5547510-B859-1A2A-92FC-24D3E658B7C1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95800" y="4070716"/>
            <a:ext cx="1223221" cy="913545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27041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C0A2E-617C-1C42-855B-40A20BFB88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C1E64CB1-BDE9-14B8-2C55-084471F724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3673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6E9C55-5F25-046C-CE01-E4C0F68C26DC}"/>
              </a:ext>
            </a:extLst>
          </p:cNvPr>
          <p:cNvSpPr txBox="1"/>
          <p:nvPr/>
        </p:nvSpPr>
        <p:spPr>
          <a:xfrm>
            <a:off x="1919536" y="620688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Flight Heritage (by launch date)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21887E4-EAC0-6862-0E94-83358BA2E3AF}"/>
              </a:ext>
            </a:extLst>
          </p:cNvPr>
          <p:cNvSpPr txBox="1">
            <a:spLocks/>
          </p:cNvSpPr>
          <p:nvPr/>
        </p:nvSpPr>
        <p:spPr>
          <a:xfrm>
            <a:off x="1892536" y="980728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02351">
              <a:spcBef>
                <a:spcPts val="0"/>
              </a:spcBef>
              <a:spcAft>
                <a:spcPts val="450"/>
              </a:spcAft>
              <a:buFont typeface="Wingdings" panose="05000000000000000000" pitchFamily="2" charset="2"/>
              <a:buAutoNum type="arabicPlain" startAt="1972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	Selective chopper radiometer</a:t>
            </a:r>
          </a:p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	Nimbus 5 for NASA in collaboration with University of Oxford</a:t>
            </a:r>
          </a:p>
          <a:p>
            <a:pPr defTabSz="402351">
              <a:spcBef>
                <a:spcPts val="0"/>
              </a:spcBef>
              <a:spcAft>
                <a:spcPts val="450"/>
              </a:spcAft>
              <a:buFont typeface="Wingdings" panose="05000000000000000000" pitchFamily="2" charset="2"/>
              <a:buAutoNum type="arabicPlain" startAt="1974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	Horizon sensor – X4 Miranda Earth Satellite UK/USA</a:t>
            </a:r>
          </a:p>
          <a:p>
            <a:pPr defTabSz="402351">
              <a:spcBef>
                <a:spcPts val="0"/>
              </a:spcBef>
              <a:spcAft>
                <a:spcPts val="450"/>
              </a:spcAft>
              <a:buFont typeface="Wingdings" panose="05000000000000000000" pitchFamily="2" charset="2"/>
              <a:buAutoNum type="arabicPlain" startAt="1974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	IR spin scan radiometer</a:t>
            </a:r>
          </a:p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	Synchronous meteorological satellite for Hughes Corporation</a:t>
            </a:r>
          </a:p>
          <a:p>
            <a:pPr defTabSz="402351">
              <a:spcBef>
                <a:spcPts val="0"/>
              </a:spcBef>
              <a:spcAft>
                <a:spcPts val="450"/>
              </a:spcAft>
              <a:buFont typeface="Wingdings" panose="05000000000000000000" pitchFamily="2" charset="2"/>
              <a:buAutoNum type="arabicPlain" startAt="1977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	</a:t>
            </a:r>
            <a:r>
              <a:rPr lang="en-GB" altLang="en-US" sz="1000" dirty="0" err="1">
                <a:solidFill>
                  <a:srgbClr val="000000"/>
                </a:solidFill>
              </a:rPr>
              <a:t>Meteosat</a:t>
            </a:r>
            <a:r>
              <a:rPr lang="en-GB" altLang="en-US" sz="1000" dirty="0">
                <a:solidFill>
                  <a:srgbClr val="000000"/>
                </a:solidFill>
              </a:rPr>
              <a:t> 1st generation</a:t>
            </a:r>
          </a:p>
          <a:p>
            <a:pPr defTabSz="402351">
              <a:spcBef>
                <a:spcPts val="0"/>
              </a:spcBef>
              <a:spcAft>
                <a:spcPts val="450"/>
              </a:spcAft>
              <a:buFont typeface="Wingdings" panose="05000000000000000000" pitchFamily="2" charset="2"/>
              <a:buAutoNum type="arabicPlain" startAt="1991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	ATSR (Along track scanning radiometer) – UARS for RAL</a:t>
            </a:r>
          </a:p>
          <a:p>
            <a:pPr defTabSz="402351">
              <a:spcBef>
                <a:spcPts val="0"/>
              </a:spcBef>
              <a:spcAft>
                <a:spcPts val="450"/>
              </a:spcAft>
              <a:buFont typeface="Wingdings" panose="05000000000000000000" pitchFamily="2" charset="2"/>
              <a:buAutoNum type="arabicPlain" startAt="1998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	PMIRR (Pressure modulated infra red radiometer)</a:t>
            </a:r>
          </a:p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	Mars Mariner for University of Oxford</a:t>
            </a:r>
          </a:p>
          <a:p>
            <a:pPr defTabSz="402351">
              <a:spcBef>
                <a:spcPts val="0"/>
              </a:spcBef>
              <a:spcAft>
                <a:spcPts val="450"/>
              </a:spcAft>
              <a:buFontTx/>
              <a:buAutoNum type="arabicPlain" startAt="2000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	STRV2 – 2 colour PV array for DERA/BMDO</a:t>
            </a:r>
          </a:p>
          <a:p>
            <a:pPr defTabSz="402351">
              <a:spcBef>
                <a:spcPts val="0"/>
              </a:spcBef>
              <a:spcAft>
                <a:spcPts val="450"/>
              </a:spcAft>
              <a:buFont typeface="Wingdings" panose="05000000000000000000" pitchFamily="2" charset="2"/>
              <a:buAutoNum type="arabicPlain" startAt="2001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	BIRD (</a:t>
            </a:r>
            <a:r>
              <a:rPr lang="en-GB" altLang="en-US" sz="1000" dirty="0" err="1">
                <a:solidFill>
                  <a:srgbClr val="000000"/>
                </a:solidFill>
              </a:rPr>
              <a:t>bispectral</a:t>
            </a:r>
            <a:r>
              <a:rPr lang="en-GB" altLang="en-US" sz="1000" dirty="0">
                <a:solidFill>
                  <a:srgbClr val="000000"/>
                </a:solidFill>
              </a:rPr>
              <a:t> integrated detector cooler assembly) for DLR</a:t>
            </a:r>
          </a:p>
          <a:p>
            <a:pPr defTabSz="402351">
              <a:spcBef>
                <a:spcPts val="0"/>
              </a:spcBef>
              <a:spcAft>
                <a:spcPts val="450"/>
              </a:spcAft>
              <a:buFont typeface="Wingdings" panose="05000000000000000000" pitchFamily="2" charset="2"/>
              <a:buAutoNum type="arabicPlain" startAt="2002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	MIPAS (Michelson interferometer for passive atmospheric sounding)</a:t>
            </a:r>
          </a:p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	Envisat for ESA</a:t>
            </a:r>
          </a:p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2003	Raytheon Mini TES on NASA’s Mars Spirit and Opportunity Rovers</a:t>
            </a:r>
          </a:p>
          <a:p>
            <a:pPr defTabSz="402351"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AutoNum type="arabicPlain" startAt="2004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  	SEVIRI (Spinning Enhanced Visible and InfraRed Imager)</a:t>
            </a:r>
          </a:p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	</a:t>
            </a:r>
            <a:r>
              <a:rPr lang="en-GB" altLang="en-US" sz="1000" dirty="0" err="1">
                <a:solidFill>
                  <a:srgbClr val="000000"/>
                </a:solidFill>
              </a:rPr>
              <a:t>Meteosat</a:t>
            </a:r>
            <a:r>
              <a:rPr lang="en-GB" altLang="en-US" sz="1000" dirty="0">
                <a:solidFill>
                  <a:srgbClr val="000000"/>
                </a:solidFill>
              </a:rPr>
              <a:t> 2nd generation (MSG)</a:t>
            </a:r>
          </a:p>
          <a:p>
            <a:pPr marL="0" indent="0" defTabSz="402351">
              <a:spcBef>
                <a:spcPts val="0"/>
              </a:spcBef>
              <a:spcAft>
                <a:spcPts val="450"/>
              </a:spcAft>
              <a:defRPr/>
            </a:pPr>
            <a:endParaRPr lang="en-GB" altLang="en-US" sz="1000" dirty="0">
              <a:solidFill>
                <a:srgbClr val="000000"/>
              </a:solidFill>
            </a:endParaRPr>
          </a:p>
          <a:p>
            <a:pPr marL="171416" indent="-171416" defTabSz="402351"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AutoNum type="arabicPlain" startAt="2016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	OSIRIS-REx thermal emission spectrometer (OTES)</a:t>
            </a:r>
          </a:p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	NASA asteroid sample return mission</a:t>
            </a:r>
          </a:p>
          <a:p>
            <a:pPr marL="171416" indent="-171416" defTabSz="402351"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AutoNum type="arabicPlain" startAt="2018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	GOSAT 2 - Greenhouse Gas Observing Satellite-2 FTIR – JAXA mission</a:t>
            </a:r>
          </a:p>
          <a:p>
            <a:pPr marL="171416" indent="-171416" defTabSz="402351">
              <a:spcBef>
                <a:spcPts val="0"/>
              </a:spcBef>
              <a:spcAft>
                <a:spcPts val="450"/>
              </a:spcAft>
              <a:buFont typeface="Wingdings" panose="05000000000000000000" pitchFamily="2" charset="2"/>
              <a:buAutoNum type="arabicPlain" startAt="2020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	UAE Planetary Science Mission – Study of climate and atmosphere</a:t>
            </a:r>
          </a:p>
          <a:p>
            <a:pPr marL="171450" lvl="2" defTabSz="402351">
              <a:spcBef>
                <a:spcPts val="0"/>
              </a:spcBef>
              <a:spcAft>
                <a:spcPts val="450"/>
              </a:spcAft>
              <a:buFont typeface="+mj-lt"/>
              <a:buAutoNum type="arabicPeriod" startAt="2021"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  	NASA LUCY mission to Jupiter’s Trojan asteroids</a:t>
            </a:r>
          </a:p>
          <a:p>
            <a:pPr marL="0" lvl="2" indent="0" defTabSz="402351"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2023	SSTL </a:t>
            </a:r>
            <a:r>
              <a:rPr lang="en-GB" altLang="en-US" sz="1000" dirty="0" err="1">
                <a:solidFill>
                  <a:srgbClr val="000000"/>
                </a:solidFill>
              </a:rPr>
              <a:t>Darkcarb</a:t>
            </a:r>
            <a:r>
              <a:rPr lang="en-GB" altLang="en-US" sz="1000" dirty="0">
                <a:solidFill>
                  <a:srgbClr val="000000"/>
                </a:solidFill>
              </a:rPr>
              <a:t> </a:t>
            </a:r>
            <a:r>
              <a:rPr lang="en-US" altLang="en-US" sz="1000" dirty="0">
                <a:solidFill>
                  <a:srgbClr val="000000"/>
                </a:solidFill>
              </a:rPr>
              <a:t>High resolution mid-wave infra-red (MWIR) imager (SatVu)</a:t>
            </a:r>
            <a:endParaRPr lang="en-GB" altLang="en-US" sz="1000" dirty="0">
              <a:solidFill>
                <a:srgbClr val="000000"/>
              </a:solidFill>
            </a:endParaRPr>
          </a:p>
          <a:p>
            <a:pPr marL="0" lvl="1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2024	PACE Earth science Ocean Colour Instrument for NASA</a:t>
            </a:r>
          </a:p>
          <a:p>
            <a:pPr marL="0" lvl="1" indent="0" defTabSz="402351">
              <a:spcBef>
                <a:spcPts val="0"/>
              </a:spcBef>
              <a:spcAft>
                <a:spcPts val="450"/>
              </a:spcAft>
              <a:buFont typeface="Arial" panose="020B0604020202020204" pitchFamily="34" charset="0"/>
              <a:buNone/>
              <a:defRPr/>
            </a:pPr>
            <a:r>
              <a:rPr lang="en-GB" altLang="en-US" sz="1000" dirty="0">
                <a:solidFill>
                  <a:srgbClr val="000000"/>
                </a:solidFill>
              </a:rPr>
              <a:t>2025	IASI NG Meteorological and atmospheric science mission for CNES</a:t>
            </a:r>
          </a:p>
          <a:p>
            <a:pPr marL="0" lvl="1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US" altLang="en-US" sz="1000" dirty="0">
                <a:solidFill>
                  <a:srgbClr val="000000"/>
                </a:solidFill>
              </a:rPr>
              <a:t>2027	ESA FORUM </a:t>
            </a:r>
            <a:r>
              <a:rPr lang="en-US" sz="1000" dirty="0">
                <a:solidFill>
                  <a:srgbClr val="000000"/>
                </a:solidFill>
              </a:rPr>
              <a:t>Far-infrared Outgoing Radiation Understanding and Monitoring FTIR</a:t>
            </a:r>
          </a:p>
          <a:p>
            <a:pPr marL="0" lvl="1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r>
              <a:rPr lang="en-US" altLang="en-US" sz="1000" dirty="0">
                <a:solidFill>
                  <a:srgbClr val="000000"/>
                </a:solidFill>
              </a:rPr>
              <a:t>2028	Himawari 10 Sounder</a:t>
            </a:r>
          </a:p>
        </p:txBody>
      </p:sp>
    </p:spTree>
    <p:extLst>
      <p:ext uri="{BB962C8B-B14F-4D97-AF65-F5344CB8AC3E}">
        <p14:creationId xmlns:p14="http://schemas.microsoft.com/office/powerpoint/2010/main" val="447146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7A876-12DF-F34F-A3E3-F6A6981F6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799F48EF-BF5D-9049-3D79-DB14DD9D38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3673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D63996B-0F45-A00F-D7FB-A71C678D5D0B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pull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6B70452-7A79-3595-D7E2-607752DAF571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75F4EB-7B44-ECB6-0E70-1DF054A20850}"/>
              </a:ext>
            </a:extLst>
          </p:cNvPr>
          <p:cNvSpPr txBox="1"/>
          <p:nvPr/>
        </p:nvSpPr>
        <p:spPr>
          <a:xfrm>
            <a:off x="1889528" y="836712"/>
            <a:ext cx="619268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Earth Observation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Sounders / Radiometers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High Frame Rate Sounders &gt; 4KHz frame rates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VLW Detectors to replace Gen 1 MCT &gt;15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Dark Current - Rule 7 adherence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Radiation Hard ROICs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Long Mission Life (Coolers)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Challenging S/N ratios in the MWIR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Imaging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Larger Formats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Lower </a:t>
            </a:r>
            <a:r>
              <a:rPr lang="en-GB" dirty="0" err="1"/>
              <a:t>SWaP</a:t>
            </a:r>
            <a:r>
              <a:rPr lang="en-GB" dirty="0"/>
              <a:t> &amp; Cost (Dual use detectors)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LiDar</a:t>
            </a:r>
            <a:r>
              <a:rPr lang="en-GB" dirty="0"/>
              <a:t> / </a:t>
            </a:r>
            <a:r>
              <a:rPr lang="en-GB" dirty="0" err="1"/>
              <a:t>OComms</a:t>
            </a: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Fast Response MCT 1550nm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Fast Response MCT 1064nm</a:t>
            </a:r>
          </a:p>
          <a:p>
            <a:r>
              <a:rPr lang="en-GB" dirty="0"/>
              <a:t>Astronomy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Ground Based Larger format 2D SWIR - 15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 pitch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Space Based Larger format 2D SWIR - 10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 pitch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3 side </a:t>
            </a:r>
            <a:r>
              <a:rPr lang="en-GB" dirty="0" err="1"/>
              <a:t>Buttability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Photon counting APD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“Zero dark current”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Low Glow</a:t>
            </a:r>
          </a:p>
        </p:txBody>
      </p:sp>
    </p:spTree>
    <p:extLst>
      <p:ext uri="{BB962C8B-B14F-4D97-AF65-F5344CB8AC3E}">
        <p14:creationId xmlns:p14="http://schemas.microsoft.com/office/powerpoint/2010/main" val="1770343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87EEA0-06A9-DE4C-1BD9-F2F5EEC4CB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62CE185F-A68A-697D-6574-FAFB26ED7D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3673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7AF459-F747-BA39-2907-F14627C3EE72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– Earth Observation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01E6529-731E-530D-2615-EEB4A4F52A8D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64E15C-377E-C937-9824-E8FA93501E46}"/>
              </a:ext>
            </a:extLst>
          </p:cNvPr>
          <p:cNvSpPr txBox="1"/>
          <p:nvPr/>
        </p:nvSpPr>
        <p:spPr>
          <a:xfrm>
            <a:off x="1889528" y="836712"/>
            <a:ext cx="759084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Sounders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High Frame Rate Sounders &gt; 4kHz frame rates</a:t>
            </a:r>
          </a:p>
          <a:p>
            <a:pPr lvl="2"/>
            <a:r>
              <a:rPr lang="en-GB" dirty="0"/>
              <a:t>ME1210 developed in 2025 under ESA contract</a:t>
            </a:r>
          </a:p>
          <a:p>
            <a:pPr lvl="2"/>
            <a:r>
              <a:rPr lang="en-GB" dirty="0"/>
              <a:t>4.5Khz Frame rate</a:t>
            </a:r>
          </a:p>
          <a:p>
            <a:pPr lvl="2"/>
            <a:r>
              <a:rPr lang="en-GB" dirty="0"/>
              <a:t>32/16 Outputs</a:t>
            </a:r>
          </a:p>
          <a:p>
            <a:pPr lvl="2"/>
            <a:r>
              <a:rPr lang="en-GB" dirty="0"/>
              <a:t>NIRCA (Ideas) Compatible</a:t>
            </a:r>
          </a:p>
          <a:p>
            <a:pPr lvl="2"/>
            <a:r>
              <a:rPr lang="en-GB" dirty="0"/>
              <a:t>Programable CHC with Max &gt; 600 Me-</a:t>
            </a:r>
          </a:p>
          <a:p>
            <a:pPr lvl="2"/>
            <a:r>
              <a:rPr lang="en-GB" dirty="0"/>
              <a:t>256x256 (72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 Macro Pixel) 1024x1024 18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 sub Pixel</a:t>
            </a:r>
          </a:p>
          <a:p>
            <a:pPr lvl="2"/>
            <a:r>
              <a:rPr lang="en-GB" dirty="0"/>
              <a:t>Pixel deselection &amp; Binning control through SPI</a:t>
            </a:r>
          </a:p>
          <a:p>
            <a:pPr lvl="2"/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Radiation Hard ROIC’s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/>
              <a:t>ME1210 designed with a Radiation hard cell Library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/>
              <a:t>ME951 IASI NG TRL9 (Full Radiation Campaign + Flight)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/>
              <a:t>ME1230 IBEX 4M 2kx2k Radiation Campaign planned in 2026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Long Mission Life (Coolers)</a:t>
            </a:r>
          </a:p>
          <a:p>
            <a:pPr lvl="2"/>
            <a:r>
              <a:rPr lang="en-GB" dirty="0"/>
              <a:t>Work Paused on Pulse tube IDCA following CAIRT deselect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lvl="1"/>
            <a:endParaRPr lang="en-GB" dirty="0"/>
          </a:p>
        </p:txBody>
      </p:sp>
      <p:pic>
        <p:nvPicPr>
          <p:cNvPr id="2" name="Picture 2" descr="https://upload.wikimedia.org/wikipedia/en/c/ca/ESA_Patch_2022.png">
            <a:extLst>
              <a:ext uri="{FF2B5EF4-FFF2-40B4-BE49-F238E27FC236}">
                <a16:creationId xmlns:a16="http://schemas.microsoft.com/office/drawing/2014/main" id="{E1D8FBBC-EB5A-9907-A486-7E68DC1BE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1495896" cy="149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09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68917-FC38-8B9A-2A52-9E11F8444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B6744626-7E31-A1FA-63BD-1CEC930C3D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3673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1AA9F4-11A1-B92E-B023-C7FE836BB82B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– Earth Observation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D0563B5-DDE8-4422-6837-FD67FD215CE1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6DDFE2-FE02-42DD-1585-DCDDB1B7B03C}"/>
              </a:ext>
            </a:extLst>
          </p:cNvPr>
          <p:cNvSpPr txBox="1"/>
          <p:nvPr/>
        </p:nvSpPr>
        <p:spPr>
          <a:xfrm>
            <a:off x="1889528" y="836712"/>
            <a:ext cx="6582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Sounders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VLW Detectors to replace Gen 1 MCT &gt;15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Dark Current - Rule 7 adherence </a:t>
            </a:r>
          </a:p>
          <a:p>
            <a:pPr lvl="1"/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6A2898-793B-9507-B5E2-5DD8BAA086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08" y="1796781"/>
            <a:ext cx="4892277" cy="2832538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B350FE0-09EE-1A2C-1C34-378F5B8CE3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2029" y="3225175"/>
            <a:ext cx="4140935" cy="3100204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1892654-0A82-9DA6-036C-5C1E7A718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9486729"/>
              </p:ext>
            </p:extLst>
          </p:nvPr>
        </p:nvGraphicFramePr>
        <p:xfrm>
          <a:off x="229708" y="4725144"/>
          <a:ext cx="4892276" cy="1091412"/>
        </p:xfrm>
        <a:graphic>
          <a:graphicData uri="http://schemas.openxmlformats.org/drawingml/2006/table">
            <a:tbl>
              <a:tblPr firstRow="1" firstCol="1" bandRow="1"/>
              <a:tblGrid>
                <a:gridCol w="1668350">
                  <a:extLst>
                    <a:ext uri="{9D8B030D-6E8A-4147-A177-3AD203B41FA5}">
                      <a16:colId xmlns:a16="http://schemas.microsoft.com/office/drawing/2014/main" val="4086074267"/>
                    </a:ext>
                  </a:extLst>
                </a:gridCol>
                <a:gridCol w="1611963">
                  <a:extLst>
                    <a:ext uri="{9D8B030D-6E8A-4147-A177-3AD203B41FA5}">
                      <a16:colId xmlns:a16="http://schemas.microsoft.com/office/drawing/2014/main" val="2841591829"/>
                    </a:ext>
                  </a:extLst>
                </a:gridCol>
                <a:gridCol w="1611963">
                  <a:extLst>
                    <a:ext uri="{9D8B030D-6E8A-4147-A177-3AD203B41FA5}">
                      <a16:colId xmlns:a16="http://schemas.microsoft.com/office/drawing/2014/main" val="2208425082"/>
                    </a:ext>
                  </a:extLst>
                </a:gridCol>
              </a:tblGrid>
              <a:tr h="45958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Temperature (K)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Cut-on Wavelength (µm)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Cut-off Wavelength (µm)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0131745"/>
                  </a:ext>
                </a:extLst>
              </a:tr>
              <a:tr h="213957"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91.1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5.33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11.79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560535"/>
                  </a:ext>
                </a:extLst>
              </a:tr>
              <a:tr h="20700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81.8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5.40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12.51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303240"/>
                  </a:ext>
                </a:extLst>
              </a:tr>
              <a:tr h="210867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75.5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5.43</a:t>
                      </a:r>
                      <a:endParaRPr lang="en-GB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12.79</a:t>
                      </a:r>
                      <a:endParaRPr lang="en-GB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59798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47FF96DB-52D0-BEBD-3212-6A7341CE578F}"/>
              </a:ext>
            </a:extLst>
          </p:cNvPr>
          <p:cNvSpPr txBox="1"/>
          <p:nvPr/>
        </p:nvSpPr>
        <p:spPr>
          <a:xfrm>
            <a:off x="335360" y="6106540"/>
            <a:ext cx="6096000" cy="265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50" dirty="0">
                <a:effectLst/>
                <a:ea typeface="Calibri" panose="020F0502020204030204" pitchFamily="34" charset="0"/>
              </a:rPr>
              <a:t>Leonardo Long wave infrared detectors status, Mittal V et al IRSA, Toulouse 2025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DDE70BA-1236-96C4-FBDB-C87D5D8039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86" y="0"/>
            <a:ext cx="2378297" cy="54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882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7A30DB-79D1-838F-F989-D6C14B45E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0625CC54-B50C-EAD7-6B02-B0688A21BF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3673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39EA79-12CC-EEFF-B865-259EEEBF9B11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– Earth Observation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545DFFF-DE73-5C5B-2B74-CB59B240308C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9A38F0-B081-8AA0-AC27-F7BB55854819}"/>
              </a:ext>
            </a:extLst>
          </p:cNvPr>
          <p:cNvSpPr txBox="1"/>
          <p:nvPr/>
        </p:nvSpPr>
        <p:spPr>
          <a:xfrm>
            <a:off x="1889528" y="836712"/>
            <a:ext cx="6582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Sounders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VLW Detectors to replace Gen 1 MCT &gt;15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Dark Current - Rule 7 adherence </a:t>
            </a:r>
          </a:p>
          <a:p>
            <a:pPr lvl="1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9DF547-7BDF-98B3-8B58-B56B158B2364}"/>
              </a:ext>
            </a:extLst>
          </p:cNvPr>
          <p:cNvSpPr txBox="1"/>
          <p:nvPr/>
        </p:nvSpPr>
        <p:spPr>
          <a:xfrm>
            <a:off x="335360" y="6106540"/>
            <a:ext cx="6096000" cy="265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50" b="1" dirty="0">
                <a:effectLst/>
                <a:ea typeface="Calibri" panose="020F0502020204030204" pitchFamily="34" charset="0"/>
              </a:rPr>
              <a:t>Leonardo internal development 2025</a:t>
            </a:r>
            <a:endParaRPr lang="en-GB" sz="1050" dirty="0">
              <a:effectLst/>
              <a:ea typeface="Calibri" panose="020F0502020204030204" pitchFamily="34" charset="0"/>
            </a:endParaRPr>
          </a:p>
        </p:txBody>
      </p:sp>
      <p:pic>
        <p:nvPicPr>
          <p:cNvPr id="1026" name="Picture 1">
            <a:extLst>
              <a:ext uri="{FF2B5EF4-FFF2-40B4-BE49-F238E27FC236}">
                <a16:creationId xmlns:a16="http://schemas.microsoft.com/office/drawing/2014/main" id="{627B527F-4C1F-6ED4-1854-96C9EC1B0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960" y="3343115"/>
            <a:ext cx="4743412" cy="3198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C537908-22AC-6FCC-4FAC-13F5A1829FD5}"/>
              </a:ext>
            </a:extLst>
          </p:cNvPr>
          <p:cNvSpPr txBox="1"/>
          <p:nvPr/>
        </p:nvSpPr>
        <p:spPr>
          <a:xfrm>
            <a:off x="6700229" y="3343115"/>
            <a:ext cx="281487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Normalised response at 80K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BCF416D1-3772-B576-8CFB-6213913A1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80" y="2127158"/>
            <a:ext cx="5491771" cy="244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BDAF73E-4089-A54C-DC10-DF5BD50986F1}"/>
              </a:ext>
            </a:extLst>
          </p:cNvPr>
          <p:cNvSpPr txBox="1"/>
          <p:nvPr/>
        </p:nvSpPr>
        <p:spPr>
          <a:xfrm>
            <a:off x="5683151" y="6555054"/>
            <a:ext cx="6096000" cy="265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50" b="1" dirty="0">
                <a:effectLst/>
                <a:ea typeface="Calibri" panose="020F0502020204030204" pitchFamily="34" charset="0"/>
              </a:rPr>
              <a:t>80K Spectral measurement of material targeting &gt; 16um at 60K</a:t>
            </a:r>
            <a:endParaRPr lang="en-GB" sz="1050" dirty="0">
              <a:effectLst/>
              <a:ea typeface="Calibri" panose="020F0502020204030204" pitchFamily="34" charset="0"/>
            </a:endParaRPr>
          </a:p>
        </p:txBody>
      </p:sp>
      <p:pic>
        <p:nvPicPr>
          <p:cNvPr id="1030" name="Picture 6" descr="Leonardo Logo, symbol, meaning, history, PNG, brand">
            <a:extLst>
              <a:ext uri="{FF2B5EF4-FFF2-40B4-BE49-F238E27FC236}">
                <a16:creationId xmlns:a16="http://schemas.microsoft.com/office/drawing/2014/main" id="{95992EEF-D6A1-ACE0-0BE3-FC3492A94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49" y="-4361"/>
            <a:ext cx="174351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884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D828CC-2B30-FA9F-7D7E-6C50BC42C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194DDC7D-A259-5B65-9242-3205D1C67A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61500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5EAD39-B81B-BCA8-E9EE-3E070CF1FFA6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– Earth Observation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17C0128-6701-A3A4-D0D2-4A12E34A49D4}"/>
              </a:ext>
            </a:extLst>
          </p:cNvPr>
          <p:cNvSpPr txBox="1">
            <a:spLocks/>
          </p:cNvSpPr>
          <p:nvPr/>
        </p:nvSpPr>
        <p:spPr>
          <a:xfrm>
            <a:off x="1848843" y="1329506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DE9B58-68FD-70F4-98B1-704A44336DD6}"/>
              </a:ext>
            </a:extLst>
          </p:cNvPr>
          <p:cNvSpPr txBox="1"/>
          <p:nvPr/>
        </p:nvSpPr>
        <p:spPr>
          <a:xfrm>
            <a:off x="1889528" y="836712"/>
            <a:ext cx="65827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Sounders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Challenging S/N ratios in the MWIR</a:t>
            </a:r>
          </a:p>
          <a:p>
            <a:pPr lvl="1"/>
            <a:r>
              <a:rPr lang="en-GB" dirty="0"/>
              <a:t>2025 internal program expanding on SW-APD technology to push toward Mid-Wave InfraRed (MWIR) band (3 – 5 </a:t>
            </a:r>
            <a:r>
              <a:rPr lang="el-GR" dirty="0"/>
              <a:t>μ</a:t>
            </a:r>
            <a:r>
              <a:rPr lang="en-GB" dirty="0"/>
              <a:t>m)</a:t>
            </a:r>
          </a:p>
          <a:p>
            <a:pPr lvl="1"/>
            <a:endParaRPr lang="en-GB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3EE18729-7688-3262-0D4D-FA900B504AC8}"/>
              </a:ext>
            </a:extLst>
          </p:cNvPr>
          <p:cNvSpPr txBox="1">
            <a:spLocks/>
          </p:cNvSpPr>
          <p:nvPr/>
        </p:nvSpPr>
        <p:spPr>
          <a:xfrm>
            <a:off x="368402" y="2383873"/>
            <a:ext cx="8213276" cy="29651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/>
              <a:t>Example Applications of MW-APDs:</a:t>
            </a:r>
          </a:p>
          <a:p>
            <a:r>
              <a:rPr lang="en-GB" sz="1800" dirty="0"/>
              <a:t>Improved performance in low flux terrestrial environments (e.g. aircraft against a cold sky)</a:t>
            </a:r>
          </a:p>
          <a:p>
            <a:r>
              <a:rPr lang="en-GB" sz="1800" dirty="0"/>
              <a:t>Use of MW imagers in space and astronomy – APD gain enhances MWIR imaging for low flux conditions</a:t>
            </a:r>
          </a:p>
          <a:p>
            <a:r>
              <a:rPr lang="en-GB" sz="1800" dirty="0"/>
              <a:t>Improved SNR in photon-rich environments (standard MW imaging) – a modest APD gain can be used to improve SNR without saturating an array</a:t>
            </a: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E13A45CE-BA03-5239-786C-380E6F7E61D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5379795"/>
              </p:ext>
            </p:extLst>
          </p:nvPr>
        </p:nvGraphicFramePr>
        <p:xfrm>
          <a:off x="8040216" y="4401620"/>
          <a:ext cx="3303277" cy="1894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DF88818-6AC3-EE5C-B604-0423D5CCD0E7}"/>
              </a:ext>
            </a:extLst>
          </p:cNvPr>
          <p:cNvSpPr txBox="1"/>
          <p:nvPr/>
        </p:nvSpPr>
        <p:spPr>
          <a:xfrm>
            <a:off x="2635879" y="4662700"/>
            <a:ext cx="50900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Result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Unprecedented gains in linear mode MW-APDs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Gain of 100 </a:t>
            </a:r>
            <a:r>
              <a:rPr lang="en-GB" dirty="0"/>
              <a:t>shown at highest bias of 17.7 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Moderate gain of 10 achieved at ~11V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Gain independent of stare time (expected)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D8D53A-C672-4F9F-7DAD-BFBE58E8A452}"/>
              </a:ext>
            </a:extLst>
          </p:cNvPr>
          <p:cNvSpPr txBox="1"/>
          <p:nvPr/>
        </p:nvSpPr>
        <p:spPr>
          <a:xfrm>
            <a:off x="1703512" y="6459132"/>
            <a:ext cx="991355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Leonardo UK development of linear mode Mid-Infrared wavelength APD array technology for high speed, high gain 2D imaging applications Charlie Turner et al SPIE PW 2026</a:t>
            </a:r>
          </a:p>
        </p:txBody>
      </p:sp>
      <p:pic>
        <p:nvPicPr>
          <p:cNvPr id="15" name="Picture 6" descr="Leonardo Logo, symbol, meaning, history, PNG, brand">
            <a:extLst>
              <a:ext uri="{FF2B5EF4-FFF2-40B4-BE49-F238E27FC236}">
                <a16:creationId xmlns:a16="http://schemas.microsoft.com/office/drawing/2014/main" id="{D15E4ED2-67D7-43DB-C9BC-2F8A8518E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49" y="-4361"/>
            <a:ext cx="174351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3677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19DFD-B621-44C1-A3EE-209F58948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4EBB1AD2-2CDA-F967-C7B1-00323E2AF6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3673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3AF3CD1-CBCD-4497-0318-66A31BB17ACE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– Earth Observation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91490DF-C3B5-BEB7-34B0-409BE8E85528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A5D30F-986D-8E1E-612F-A224B03B37EB}"/>
              </a:ext>
            </a:extLst>
          </p:cNvPr>
          <p:cNvSpPr txBox="1"/>
          <p:nvPr/>
        </p:nvSpPr>
        <p:spPr>
          <a:xfrm>
            <a:off x="1889528" y="836712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Imaging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Larger Formats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Lower </a:t>
            </a:r>
            <a:r>
              <a:rPr lang="en-GB" dirty="0" err="1"/>
              <a:t>SWaP</a:t>
            </a:r>
            <a:r>
              <a:rPr lang="en-GB" dirty="0"/>
              <a:t> &amp; Cost (Dual use detectors)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D22B6FC-4F3B-15D0-2D91-09C01D329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70772" y="3880683"/>
            <a:ext cx="1845196" cy="2189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D9A91D0-2BD1-7F41-BE98-CB2AFBD8D4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336" y="1844135"/>
            <a:ext cx="3792039" cy="21120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FB6FE0-6C77-4F05-0720-078EB206DE34}"/>
              </a:ext>
            </a:extLst>
          </p:cNvPr>
          <p:cNvSpPr txBox="1"/>
          <p:nvPr/>
        </p:nvSpPr>
        <p:spPr>
          <a:xfrm>
            <a:off x="4164177" y="2300011"/>
            <a:ext cx="18902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SuperHawk MWIR</a:t>
            </a:r>
          </a:p>
          <a:p>
            <a:r>
              <a:rPr lang="en-GB" dirty="0"/>
              <a:t>8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 1280x1024</a:t>
            </a:r>
          </a:p>
          <a:p>
            <a:r>
              <a:rPr lang="en-GB" dirty="0"/>
              <a:t>8 output </a:t>
            </a:r>
          </a:p>
          <a:p>
            <a:r>
              <a:rPr lang="en-GB" dirty="0"/>
              <a:t>120Hz Frame Rate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E43201-494B-552A-4588-7A47DC6DA2CF}"/>
              </a:ext>
            </a:extLst>
          </p:cNvPr>
          <p:cNvSpPr txBox="1"/>
          <p:nvPr/>
        </p:nvSpPr>
        <p:spPr>
          <a:xfrm>
            <a:off x="10023456" y="4367114"/>
            <a:ext cx="21804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SuperHawk 2K MWIR</a:t>
            </a:r>
          </a:p>
          <a:p>
            <a:r>
              <a:rPr lang="en-GB" dirty="0">
                <a:solidFill>
                  <a:schemeClr val="bg1"/>
                </a:solidFill>
              </a:rPr>
              <a:t>8</a:t>
            </a:r>
            <a:r>
              <a:rPr lang="en-GB" dirty="0">
                <a:solidFill>
                  <a:schemeClr val="bg1"/>
                </a:solidFill>
                <a:sym typeface="Symbol" panose="05050102010706020507" pitchFamily="18" charset="2"/>
              </a:rPr>
              <a:t></a:t>
            </a:r>
            <a:r>
              <a:rPr lang="en-GB" dirty="0">
                <a:solidFill>
                  <a:schemeClr val="bg1"/>
                </a:solidFill>
              </a:rPr>
              <a:t>m 2048x2048</a:t>
            </a:r>
          </a:p>
          <a:p>
            <a:r>
              <a:rPr lang="en-GB" dirty="0">
                <a:solidFill>
                  <a:schemeClr val="bg1"/>
                </a:solidFill>
              </a:rPr>
              <a:t>16 output </a:t>
            </a:r>
          </a:p>
          <a:p>
            <a:r>
              <a:rPr lang="en-GB" dirty="0">
                <a:solidFill>
                  <a:schemeClr val="bg1"/>
                </a:solidFill>
              </a:rPr>
              <a:t>60Hz Frame Rate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941E4D0-90E0-1D15-79F1-1A6ADD04B5D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4868" t="30610" r="54460" b="29035"/>
          <a:stretch>
            <a:fillRect/>
          </a:stretch>
        </p:blipFill>
        <p:spPr>
          <a:xfrm>
            <a:off x="8094171" y="4052880"/>
            <a:ext cx="1890261" cy="190206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DF1FBFA-EB0E-C065-49AF-C2586AA81048}"/>
              </a:ext>
            </a:extLst>
          </p:cNvPr>
          <p:cNvSpPr txBox="1"/>
          <p:nvPr/>
        </p:nvSpPr>
        <p:spPr>
          <a:xfrm>
            <a:off x="5598575" y="6011996"/>
            <a:ext cx="4385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Available Q1 2027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D7E16B2-F0F4-6390-A70F-26E6A82BDE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798" y="4118208"/>
            <a:ext cx="5002509" cy="178284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EF19F68-FAA6-6EB9-8419-5DFD08102F83}"/>
              </a:ext>
            </a:extLst>
          </p:cNvPr>
          <p:cNvSpPr txBox="1"/>
          <p:nvPr/>
        </p:nvSpPr>
        <p:spPr>
          <a:xfrm>
            <a:off x="119336" y="5976753"/>
            <a:ext cx="4989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Images courtesy SatVu 2024</a:t>
            </a:r>
          </a:p>
        </p:txBody>
      </p:sp>
      <p:pic>
        <p:nvPicPr>
          <p:cNvPr id="15" name="Picture 6" descr="Leonardo Logo, symbol, meaning, history, PNG, brand">
            <a:extLst>
              <a:ext uri="{FF2B5EF4-FFF2-40B4-BE49-F238E27FC236}">
                <a16:creationId xmlns:a16="http://schemas.microsoft.com/office/drawing/2014/main" id="{50023C19-7DCF-CBDA-FCAB-0F88DE637D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49" y="-4361"/>
            <a:ext cx="174351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atVu - Innovation Zero World 2026">
            <a:extLst>
              <a:ext uri="{FF2B5EF4-FFF2-40B4-BE49-F238E27FC236}">
                <a16:creationId xmlns:a16="http://schemas.microsoft.com/office/drawing/2014/main" id="{F0A64B76-D4A1-D1E3-22FF-2470C24968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67" b="29826"/>
          <a:stretch>
            <a:fillRect/>
          </a:stretch>
        </p:blipFill>
        <p:spPr bwMode="auto">
          <a:xfrm>
            <a:off x="362907" y="665222"/>
            <a:ext cx="1281316" cy="538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701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D87AC-CFB2-57EF-7525-5E7CE3579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F5797F75-C83D-9393-9C98-CC8240E267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3673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989B09B-4695-6672-0306-3CA39EE867F1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– Earth Observation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4B18D23-A633-ACAA-0CE0-DBB8D7BB2FEB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FFCCC8-89B7-D691-EAAF-F15549C97356}"/>
              </a:ext>
            </a:extLst>
          </p:cNvPr>
          <p:cNvSpPr txBox="1"/>
          <p:nvPr/>
        </p:nvSpPr>
        <p:spPr>
          <a:xfrm>
            <a:off x="1945740" y="864474"/>
            <a:ext cx="61926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LiDar</a:t>
            </a:r>
            <a:r>
              <a:rPr lang="en-GB" dirty="0"/>
              <a:t> / </a:t>
            </a:r>
            <a:r>
              <a:rPr lang="en-GB" dirty="0" err="1"/>
              <a:t>OComms</a:t>
            </a: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Fast Response MCT 1550nm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2A2975D-5771-ED50-DE44-5E571EC166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630" y="1883056"/>
            <a:ext cx="6597517" cy="27336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515213D-A138-CE0A-38F3-9551BD0EF2FD}"/>
              </a:ext>
            </a:extLst>
          </p:cNvPr>
          <p:cNvSpPr txBox="1"/>
          <p:nvPr/>
        </p:nvSpPr>
        <p:spPr>
          <a:xfrm>
            <a:off x="1775520" y="6395249"/>
            <a:ext cx="9147516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50" dirty="0">
                <a:solidFill>
                  <a:srgbClr val="040404"/>
                </a:solidFill>
              </a:rPr>
              <a:t>Leonardo UK high performance shortwave APDs for astronomy, Ian Baker, Matthew Hicks et al, Proc Vol Infrared sensors, devices and applications XIII, 1268702 (2023). https://doi.org/10.1117/12.2679478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1D01AA-1CC0-8754-ED9E-AEA164D6FB1B}"/>
              </a:ext>
            </a:extLst>
          </p:cNvPr>
          <p:cNvSpPr txBox="1"/>
          <p:nvPr/>
        </p:nvSpPr>
        <p:spPr>
          <a:xfrm>
            <a:off x="468326" y="5361251"/>
            <a:ext cx="10619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Aerospace Corp characterized the material on a lead out, they where able to measure pulses at &gt;10GHz reliably</a:t>
            </a:r>
            <a:endParaRPr lang="en-GB" dirty="0"/>
          </a:p>
        </p:txBody>
      </p:sp>
      <p:pic>
        <p:nvPicPr>
          <p:cNvPr id="10" name="Picture 6" descr="Leonardo Logo, symbol, meaning, history, PNG, brand">
            <a:extLst>
              <a:ext uri="{FF2B5EF4-FFF2-40B4-BE49-F238E27FC236}">
                <a16:creationId xmlns:a16="http://schemas.microsoft.com/office/drawing/2014/main" id="{1E4403AA-9750-4F01-1E82-9F8EA97CC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49" y="-4361"/>
            <a:ext cx="174351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515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D5F940-DA0B-F65E-0CB6-4E6F5EF7C5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3B80D6C8-3B84-6621-2AF1-14DFC542D8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3673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7F6C461-45CE-E3DD-5186-33958229BC5C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– Earth Observation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F5A616C-9C20-524C-D837-A3608BEB1C98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AF1BC3-6A36-306C-D71D-B24EB665C013}"/>
              </a:ext>
            </a:extLst>
          </p:cNvPr>
          <p:cNvSpPr txBox="1"/>
          <p:nvPr/>
        </p:nvSpPr>
        <p:spPr>
          <a:xfrm>
            <a:off x="1945740" y="864474"/>
            <a:ext cx="61926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LiDar</a:t>
            </a:r>
            <a:r>
              <a:rPr lang="en-GB" dirty="0"/>
              <a:t> / </a:t>
            </a:r>
            <a:r>
              <a:rPr lang="en-GB" dirty="0" err="1"/>
              <a:t>OComms</a:t>
            </a: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Fast Response MCT 1000nm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8A0795-9650-097D-D7D2-CEEFEB75BA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716" y="35347"/>
            <a:ext cx="1273277" cy="12498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4B9F2A0-9694-8BFB-D411-1B21BCEE1553}"/>
              </a:ext>
            </a:extLst>
          </p:cNvPr>
          <p:cNvSpPr txBox="1"/>
          <p:nvPr/>
        </p:nvSpPr>
        <p:spPr>
          <a:xfrm>
            <a:off x="1775520" y="6394176"/>
            <a:ext cx="955098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Characterization of High Speed SAPHIRA HgCdTe Avalanche Photodiodes for Space Lidar Applications </a:t>
            </a:r>
            <a:r>
              <a:rPr lang="en-US" sz="1050" dirty="0" err="1">
                <a:ea typeface="Calibri" panose="020F0502020204030204" pitchFamily="34" charset="0"/>
                <a:cs typeface="Times New Roman" panose="02020603050405020304" pitchFamily="18" charset="0"/>
              </a:rPr>
              <a:t>Guangning</a:t>
            </a:r>
            <a:r>
              <a:rPr lang="en-US" sz="1050" dirty="0">
                <a:ea typeface="Calibri" panose="020F0502020204030204" pitchFamily="34" charset="0"/>
                <a:cs typeface="Times New Roman" panose="02020603050405020304" pitchFamily="18" charset="0"/>
              </a:rPr>
              <a:t> Yang, Xiaoli Sun, Wei Lu, Ian Baker, Matthew Hicks, Chris Maxey, and Sachidananda R. Babu  II-VI Workshop 2025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C1CB55E-9FB8-5E08-5650-D1660E7ACB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7742" y="3987400"/>
            <a:ext cx="4937691" cy="241413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A57A152-719B-FF54-D66A-E8258E725C19}"/>
              </a:ext>
            </a:extLst>
          </p:cNvPr>
          <p:cNvSpPr txBox="1"/>
          <p:nvPr/>
        </p:nvSpPr>
        <p:spPr>
          <a:xfrm>
            <a:off x="6362206" y="3969360"/>
            <a:ext cx="4404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Spectral response demonstrated below 1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7B9F16F-E9D6-B036-65BC-1F7B4CD03D7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3823"/>
          <a:stretch/>
        </p:blipFill>
        <p:spPr>
          <a:xfrm>
            <a:off x="663828" y="3969360"/>
            <a:ext cx="3994523" cy="23258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DA6AC0A-562D-B874-BD29-D8201B474745}"/>
              </a:ext>
            </a:extLst>
          </p:cNvPr>
          <p:cNvSpPr txBox="1"/>
          <p:nvPr/>
        </p:nvSpPr>
        <p:spPr>
          <a:xfrm>
            <a:off x="1516414" y="3725337"/>
            <a:ext cx="4404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Pulse response with 1.06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70ED804-93F5-D4A2-E82F-85465604F8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400" y="1859944"/>
            <a:ext cx="5196416" cy="183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521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A2ABCA-8029-A257-5FC2-6D3CB05F7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EE4404C1-8DBE-03F9-9ACB-0AEC6A9CDB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25452" y="0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726456-F05A-1321-87E0-149BEE0BA611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- Astronomy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0ECA148-E860-B812-D29C-82F7326F544D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3D6DEF-F21B-FDE8-D711-B2326043497A}"/>
              </a:ext>
            </a:extLst>
          </p:cNvPr>
          <p:cNvSpPr txBox="1"/>
          <p:nvPr/>
        </p:nvSpPr>
        <p:spPr>
          <a:xfrm>
            <a:off x="1871866" y="1271372"/>
            <a:ext cx="67267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Ground Based Larger formats 2D SWIR - 15um pitch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3 side </a:t>
            </a:r>
            <a:r>
              <a:rPr lang="en-GB" dirty="0" err="1"/>
              <a:t>Buttability</a:t>
            </a:r>
            <a:r>
              <a:rPr lang="en-GB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3EC2B1F-26CB-ECA0-53F0-2FF5F1B1801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3059" y="2336773"/>
            <a:ext cx="1288810" cy="9548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A1AC24E-E7B1-AA49-BB63-BECBDEA18F40}"/>
              </a:ext>
            </a:extLst>
          </p:cNvPr>
          <p:cNvSpPr txBox="1"/>
          <p:nvPr/>
        </p:nvSpPr>
        <p:spPr>
          <a:xfrm>
            <a:off x="-210215" y="3380799"/>
            <a:ext cx="23314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Ike Pono</a:t>
            </a: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1K x 1K 15µm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ME1071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16 Channel</a:t>
            </a: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30Hz full frame rate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Rad Hard</a:t>
            </a: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 Side </a:t>
            </a:r>
            <a:r>
              <a:rPr lang="en-GB" sz="18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Buttable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NASA Funded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8CF0E97-1676-E5CD-153F-8F3E629528C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1" b="4273"/>
          <a:stretch/>
        </p:blipFill>
        <p:spPr>
          <a:xfrm>
            <a:off x="2240271" y="2324367"/>
            <a:ext cx="2269071" cy="148780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9B23FAE-453B-AB20-3071-495C4C43D2C6}"/>
              </a:ext>
            </a:extLst>
          </p:cNvPr>
          <p:cNvSpPr txBox="1"/>
          <p:nvPr/>
        </p:nvSpPr>
        <p:spPr>
          <a:xfrm>
            <a:off x="2296956" y="3956863"/>
            <a:ext cx="233143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IBEX4M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2K x 2K 15µm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ME1230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16 Channel</a:t>
            </a: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1Hz full frame rate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Rad Hard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 Side </a:t>
            </a:r>
            <a:r>
              <a:rPr lang="en-GB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Buttable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ESA Funded</a:t>
            </a:r>
          </a:p>
          <a:p>
            <a:pPr algn="ctr"/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0CAE85F-2F77-77E8-BCCE-7C23338694E0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6668" y="2275778"/>
            <a:ext cx="2269070" cy="168108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FAAD742-9796-7CD5-3BCA-D39ABF44765B}"/>
              </a:ext>
            </a:extLst>
          </p:cNvPr>
          <p:cNvSpPr txBox="1"/>
          <p:nvPr/>
        </p:nvSpPr>
        <p:spPr>
          <a:xfrm>
            <a:off x="4755485" y="3933056"/>
            <a:ext cx="233143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Ike Pono</a:t>
            </a: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2K x 2K 15µm</a:t>
            </a: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32 Channel</a:t>
            </a: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60Hz full frame rate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Rad Hard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 Side </a:t>
            </a:r>
            <a:r>
              <a:rPr lang="en-GB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Buttable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NASA Funded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5CD9E12-9D13-44FE-1613-78FDC607F634}"/>
              </a:ext>
            </a:extLst>
          </p:cNvPr>
          <p:cNvSpPr txBox="1"/>
          <p:nvPr/>
        </p:nvSpPr>
        <p:spPr>
          <a:xfrm>
            <a:off x="188498" y="5593643"/>
            <a:ext cx="1747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Available Now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896AD4F-8736-4A60-48B3-C76A21B60204}"/>
              </a:ext>
            </a:extLst>
          </p:cNvPr>
          <p:cNvSpPr txBox="1"/>
          <p:nvPr/>
        </p:nvSpPr>
        <p:spPr>
          <a:xfrm>
            <a:off x="2576372" y="6114550"/>
            <a:ext cx="1747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Available Q4 ‘26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B9F0E7D-3D62-094B-ECEA-91CC3E524B43}"/>
              </a:ext>
            </a:extLst>
          </p:cNvPr>
          <p:cNvSpPr txBox="1"/>
          <p:nvPr/>
        </p:nvSpPr>
        <p:spPr>
          <a:xfrm>
            <a:off x="5091583" y="5895855"/>
            <a:ext cx="1747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Available Q2 ‘27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0BDC594-933B-EFB9-0606-D1F2BC9CB6C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04818" y="2684279"/>
            <a:ext cx="3724881" cy="2759651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E41453C-AE8C-D1D6-7D5B-463ACD1F352C}"/>
              </a:ext>
            </a:extLst>
          </p:cNvPr>
          <p:cNvSpPr txBox="1"/>
          <p:nvPr/>
        </p:nvSpPr>
        <p:spPr>
          <a:xfrm>
            <a:off x="7644596" y="5443930"/>
            <a:ext cx="35848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Ike Pono 4kx4k 15µm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64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Channel 60Hz full frame rate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Rad Hard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 Side </a:t>
            </a:r>
            <a:r>
              <a:rPr lang="en-GB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Buttable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GB" sz="1800" b="1" dirty="0">
                <a:solidFill>
                  <a:srgbClr val="FFC000"/>
                </a:solidFill>
              </a:rPr>
              <a:t>Planned ‘28</a:t>
            </a:r>
          </a:p>
        </p:txBody>
      </p:sp>
      <p:pic>
        <p:nvPicPr>
          <p:cNvPr id="28" name="Picture 2" descr="https://upload.wikimedia.org/wikipedia/en/c/ca/ESA_Patch_2022.png">
            <a:extLst>
              <a:ext uri="{FF2B5EF4-FFF2-40B4-BE49-F238E27FC236}">
                <a16:creationId xmlns:a16="http://schemas.microsoft.com/office/drawing/2014/main" id="{A5825F27-BE38-0659-6768-5686DB097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49" y="-46069"/>
            <a:ext cx="1044781" cy="1044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E277C40-749A-2F52-22DE-FEDAFADCB5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237" y="998713"/>
            <a:ext cx="2479939" cy="33081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D3E21A0-31AD-4D4A-E1E0-D4904C0022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9390" y="-46068"/>
            <a:ext cx="1030273" cy="101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820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70F756-BC1D-C81D-3F45-B0C38861C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79B66629-5CCF-47FF-411C-3E29815704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58496" y="0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99F0A16-F525-A029-5854-23F9882AB19D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- Astronomy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83C91E0-E014-4158-6FF2-F70C563D3852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E0072F-615F-445A-2BB9-78E2E4EA17AB}"/>
              </a:ext>
            </a:extLst>
          </p:cNvPr>
          <p:cNvSpPr txBox="1"/>
          <p:nvPr/>
        </p:nvSpPr>
        <p:spPr>
          <a:xfrm>
            <a:off x="1871866" y="1271372"/>
            <a:ext cx="6726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Space Based Larger format 2D SWIR - 10</a:t>
            </a:r>
            <a:r>
              <a:rPr lang="en-GB" dirty="0">
                <a:sym typeface="Symbol" panose="05050102010706020507" pitchFamily="18" charset="2"/>
              </a:rPr>
              <a:t></a:t>
            </a:r>
            <a:r>
              <a:rPr lang="en-GB" dirty="0"/>
              <a:t>m pitch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3 side </a:t>
            </a:r>
            <a:r>
              <a:rPr lang="en-GB" dirty="0" err="1"/>
              <a:t>Buttability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3555023-9B14-41E7-B754-F2693C90F67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71119" y="1809249"/>
            <a:ext cx="3724881" cy="275965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F17D1E-1E66-21D5-5263-821CD980A585}"/>
              </a:ext>
            </a:extLst>
          </p:cNvPr>
          <p:cNvSpPr txBox="1"/>
          <p:nvPr/>
        </p:nvSpPr>
        <p:spPr>
          <a:xfrm>
            <a:off x="2410897" y="4568900"/>
            <a:ext cx="35848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Ike Pono 4kx4k 10µm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64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Channel 60Hz full frame rate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Rad Hard</a:t>
            </a:r>
          </a:p>
          <a:p>
            <a:pPr algn="ctr"/>
            <a:r>
              <a:rPr lang="en-GB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 Side </a:t>
            </a:r>
            <a:r>
              <a:rPr lang="en-GB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Buttable</a:t>
            </a:r>
            <a:endParaRPr lang="en-GB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GB" b="1" dirty="0">
                <a:solidFill>
                  <a:srgbClr val="FFC000"/>
                </a:solidFill>
              </a:rPr>
              <a:t>Planned ‘28</a:t>
            </a:r>
            <a:endParaRPr lang="en-GB" sz="1800" b="1" dirty="0">
              <a:solidFill>
                <a:srgbClr val="FFC000"/>
              </a:solidFill>
            </a:endParaRPr>
          </a:p>
        </p:txBody>
      </p:sp>
      <p:pic>
        <p:nvPicPr>
          <p:cNvPr id="5" name="Picture 6" descr="Leonardo Logo, symbol, meaning, history, PNG, brand">
            <a:extLst>
              <a:ext uri="{FF2B5EF4-FFF2-40B4-BE49-F238E27FC236}">
                <a16:creationId xmlns:a16="http://schemas.microsoft.com/office/drawing/2014/main" id="{8E7DEF1D-3E4F-32E0-649D-01452AA58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49" y="-4361"/>
            <a:ext cx="174351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866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817A3-0102-6877-B326-9185E179F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F572D94D-CE54-9207-2BDD-8C5B899006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43673" y="-27384"/>
            <a:ext cx="9048328" cy="684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89A85D6-146A-C6E2-0B67-693D2B43304A}"/>
              </a:ext>
            </a:extLst>
          </p:cNvPr>
          <p:cNvSpPr txBox="1"/>
          <p:nvPr/>
        </p:nvSpPr>
        <p:spPr>
          <a:xfrm>
            <a:off x="1945740" y="506935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latin typeface="Arial" panose="020B0604020202020204" pitchFamily="34" charset="0"/>
                <a:ea typeface="Batang" panose="020B0503020000020004" pitchFamily="18" charset="-127"/>
                <a:cs typeface="Times New Roman" panose="02020603050405020304" pitchFamily="18" charset="0"/>
              </a:rPr>
              <a:t>Future Missions - Astronomy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8F374E3-3E26-6BFF-0A03-6D75E8DA3F96}"/>
              </a:ext>
            </a:extLst>
          </p:cNvPr>
          <p:cNvSpPr txBox="1">
            <a:spLocks/>
          </p:cNvSpPr>
          <p:nvPr/>
        </p:nvSpPr>
        <p:spPr>
          <a:xfrm>
            <a:off x="1892536" y="1285153"/>
            <a:ext cx="8639645" cy="52565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402351">
              <a:spcBef>
                <a:spcPts val="0"/>
              </a:spcBef>
              <a:spcAft>
                <a:spcPts val="450"/>
              </a:spcAft>
              <a:buNone/>
              <a:defRPr/>
            </a:pPr>
            <a:endParaRPr lang="en-US" altLang="en-US" sz="900" dirty="0">
              <a:solidFill>
                <a:srgbClr val="0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AEB7A6-854D-37F7-34AA-2ADA37B2E94B}"/>
              </a:ext>
            </a:extLst>
          </p:cNvPr>
          <p:cNvSpPr txBox="1"/>
          <p:nvPr/>
        </p:nvSpPr>
        <p:spPr>
          <a:xfrm>
            <a:off x="1958445" y="771083"/>
            <a:ext cx="67267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Photon counting APD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Leonardo demonstration of single photon detection, 2025.</a:t>
            </a:r>
          </a:p>
          <a:p>
            <a:r>
              <a:rPr lang="en-GB" dirty="0"/>
              <a:t>Uses APD gain to move single photon above ROIC read noise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“Zero dark current”</a:t>
            </a:r>
          </a:p>
          <a:p>
            <a:pPr lvl="1"/>
            <a:r>
              <a:rPr lang="en-GB" dirty="0"/>
              <a:t>Measured by University of Hawaii~3 e⁻/pixel/kilo second at 65K and 60K (test kit limited)</a:t>
            </a:r>
          </a:p>
          <a:p>
            <a:pPr lvl="1"/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Low Glow</a:t>
            </a:r>
          </a:p>
          <a:p>
            <a:pPr lvl="1"/>
            <a:r>
              <a:rPr lang="en-GB" dirty="0"/>
              <a:t>ROIC glow characterised on ME1071 @ 0.08 e⁻/pixel/frame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Future ROICs have further enhancement to reduce glow:-	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/>
              <a:t>Additional ROIC shielding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GB" dirty="0"/>
              <a:t>Enhanced Anti-Blooming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5DFAAAB-61CB-0DA0-9F9C-72330CB0C012}"/>
              </a:ext>
            </a:extLst>
          </p:cNvPr>
          <p:cNvGrpSpPr/>
          <p:nvPr/>
        </p:nvGrpSpPr>
        <p:grpSpPr>
          <a:xfrm>
            <a:off x="1945740" y="1196752"/>
            <a:ext cx="4320480" cy="2232248"/>
            <a:chOff x="892836" y="1304841"/>
            <a:chExt cx="4580952" cy="275238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04C580F-2314-578E-EA37-625C99C73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92836" y="1304841"/>
              <a:ext cx="4580952" cy="2752381"/>
            </a:xfrm>
            <a:prstGeom prst="rect">
              <a:avLst/>
            </a:prstGeom>
          </p:spPr>
        </p:pic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AA78B740-E0CA-C2FF-276C-E31642EDB8B1}"/>
                </a:ext>
              </a:extLst>
            </p:cNvPr>
            <p:cNvCxnSpPr/>
            <p:nvPr/>
          </p:nvCxnSpPr>
          <p:spPr>
            <a:xfrm flipV="1">
              <a:off x="2867532" y="2140568"/>
              <a:ext cx="0" cy="7200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C2C5A868-85EB-5542-DCA1-0508D4DD8B64}"/>
                </a:ext>
              </a:extLst>
            </p:cNvPr>
            <p:cNvCxnSpPr/>
            <p:nvPr/>
          </p:nvCxnSpPr>
          <p:spPr>
            <a:xfrm flipV="1">
              <a:off x="4289932" y="2191368"/>
              <a:ext cx="0" cy="7200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Content Placeholder 7">
              <a:extLst>
                <a:ext uri="{FF2B5EF4-FFF2-40B4-BE49-F238E27FC236}">
                  <a16:creationId xmlns:a16="http://schemas.microsoft.com/office/drawing/2014/main" id="{BED5A895-D0CD-0EE0-2223-FBDD539496D1}"/>
                </a:ext>
              </a:extLst>
            </p:cNvPr>
            <p:cNvSpPr txBox="1">
              <a:spLocks/>
            </p:cNvSpPr>
            <p:nvPr/>
          </p:nvSpPr>
          <p:spPr>
            <a:xfrm>
              <a:off x="2228201" y="1996552"/>
              <a:ext cx="877876" cy="864096"/>
            </a:xfrm>
            <a:prstGeom prst="rect">
              <a:avLst/>
            </a:prstGeom>
          </p:spPr>
          <p:txBody>
            <a:bodyPr lIns="0" tIns="0" rIns="0" bIns="0"/>
            <a:lstStyle>
              <a:lvl1pPr marL="265113" indent="-265113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Clr>
                  <a:srgbClr val="EA002A"/>
                </a:buClr>
                <a:buFont typeface="Arial" panose="020B0604020202020204" pitchFamily="34" charset="0"/>
                <a:buChar char="•"/>
                <a:defRPr sz="12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1pPr>
              <a:lvl2pPr marL="536575" indent="-27305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rgbClr val="5B6770"/>
                </a:buClr>
                <a:buFont typeface="Arial" panose="020B0604020202020204" pitchFamily="34" charset="0"/>
                <a:buChar char="-"/>
                <a:defRPr sz="12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2pPr>
              <a:lvl3pPr marL="808038" indent="-271463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3pPr>
              <a:lvl4pPr marL="1073150" indent="-265113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4pPr>
              <a:lvl5pPr marL="1344613" indent="-271463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</a:pPr>
              <a:endParaRPr lang="en-GB" sz="1400" dirty="0">
                <a:solidFill>
                  <a:schemeClr val="tx1"/>
                </a:solidFill>
              </a:endParaRPr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</a:pPr>
              <a:r>
                <a:rPr lang="en-GB" sz="1400" dirty="0">
                  <a:solidFill>
                    <a:srgbClr val="00B050"/>
                  </a:solidFill>
                </a:rPr>
                <a:t>1.2mV</a:t>
              </a:r>
              <a:endParaRPr lang="en-GB" dirty="0">
                <a:solidFill>
                  <a:srgbClr val="00B050"/>
                </a:solidFill>
              </a:endParaRPr>
            </a:p>
          </p:txBody>
        </p:sp>
        <p:sp>
          <p:nvSpPr>
            <p:cNvPr id="12" name="Content Placeholder 7">
              <a:extLst>
                <a:ext uri="{FF2B5EF4-FFF2-40B4-BE49-F238E27FC236}">
                  <a16:creationId xmlns:a16="http://schemas.microsoft.com/office/drawing/2014/main" id="{49D2DA19-C74F-8626-CAFB-8D507BD3BF42}"/>
                </a:ext>
              </a:extLst>
            </p:cNvPr>
            <p:cNvSpPr txBox="1">
              <a:spLocks/>
            </p:cNvSpPr>
            <p:nvPr/>
          </p:nvSpPr>
          <p:spPr>
            <a:xfrm>
              <a:off x="4361940" y="1996552"/>
              <a:ext cx="1008112" cy="864096"/>
            </a:xfrm>
            <a:prstGeom prst="rect">
              <a:avLst/>
            </a:prstGeom>
          </p:spPr>
          <p:txBody>
            <a:bodyPr lIns="0" tIns="0" rIns="0" bIns="0"/>
            <a:lstStyle>
              <a:lvl1pPr marL="265113" indent="-265113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Clr>
                  <a:srgbClr val="EA002A"/>
                </a:buClr>
                <a:buFont typeface="Arial" panose="020B0604020202020204" pitchFamily="34" charset="0"/>
                <a:buChar char="•"/>
                <a:defRPr sz="12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1pPr>
              <a:lvl2pPr marL="536575" indent="-27305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Clr>
                  <a:srgbClr val="5B6770"/>
                </a:buClr>
                <a:buFont typeface="Arial" panose="020B0604020202020204" pitchFamily="34" charset="0"/>
                <a:buChar char="-"/>
                <a:defRPr sz="12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2pPr>
              <a:lvl3pPr marL="808038" indent="-271463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2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3pPr>
              <a:lvl4pPr marL="1073150" indent="-265113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4pPr>
              <a:lvl5pPr marL="1344613" indent="-271463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5B6770"/>
                  </a:solidFill>
                  <a:latin typeface="Arial"/>
                  <a:ea typeface="+mn-ea"/>
                  <a:cs typeface="Arial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Aft>
                  <a:spcPts val="0"/>
                </a:spcAft>
              </a:pPr>
              <a:endParaRPr lang="en-GB" sz="1400" dirty="0">
                <a:solidFill>
                  <a:schemeClr val="tx1"/>
                </a:solidFill>
              </a:endParaRPr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</a:pPr>
              <a:r>
                <a:rPr lang="en-GB" sz="1400" dirty="0">
                  <a:solidFill>
                    <a:srgbClr val="00B050"/>
                  </a:solidFill>
                </a:rPr>
                <a:t>1.25mV</a:t>
              </a:r>
              <a:endParaRPr lang="en-GB" dirty="0">
                <a:solidFill>
                  <a:srgbClr val="00B050"/>
                </a:solidFill>
              </a:endParaRPr>
            </a:p>
          </p:txBody>
        </p:sp>
      </p:grpSp>
      <p:pic>
        <p:nvPicPr>
          <p:cNvPr id="13" name="Picture 6" descr="Leonardo Logo, symbol, meaning, history, PNG, brand">
            <a:extLst>
              <a:ext uri="{FF2B5EF4-FFF2-40B4-BE49-F238E27FC236}">
                <a16:creationId xmlns:a16="http://schemas.microsoft.com/office/drawing/2014/main" id="{7C3D4B80-CB2D-55E4-2C5A-025B9A9E4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49" y="-4361"/>
            <a:ext cx="1743516" cy="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4205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A07D3F1-2E61-C6F3-14AF-CCC9CA2277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612F2C-C57C-6679-FB12-D7084518F0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Capability Manager Science, Space and Astronomy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021B2E-968F-8A62-D23B-5FAD8023AA2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Matthew Hicks	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DF181C8-377F-093F-FE00-31691C9BFD3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GB" dirty="0"/>
              <a:t>+44 7876 454283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B9CC6FD-3219-FE67-784B-4586C94BAD4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GB" dirty="0"/>
              <a:t>matthew.hicks@leonardo.com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18C6548-11A2-5E9C-F816-320B76D22E2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223792" y="2273187"/>
            <a:ext cx="2583951" cy="180000"/>
          </a:xfrm>
        </p:spPr>
        <p:txBody>
          <a:bodyPr/>
          <a:lstStyle/>
          <a:p>
            <a:r>
              <a:rPr lang="en-GB" dirty="0"/>
              <a:t>Systems Engineer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9CB1559-A511-1BA5-2FF7-41731A30D60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4230806" y="2960968"/>
            <a:ext cx="2583951" cy="180000"/>
          </a:xfrm>
        </p:spPr>
        <p:txBody>
          <a:bodyPr/>
          <a:lstStyle/>
          <a:p>
            <a:r>
              <a:rPr lang="en-GB" dirty="0"/>
              <a:t>vinita.mittal@leonardo.com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04849A16-137A-FD17-4B55-CB63AE3D6476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28FA98C-8F11-3B55-D4F7-19FCB0161C43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223792" y="2056916"/>
            <a:ext cx="2583951" cy="180000"/>
          </a:xfrm>
        </p:spPr>
        <p:txBody>
          <a:bodyPr/>
          <a:lstStyle/>
          <a:p>
            <a:r>
              <a:rPr lang="en-GB" dirty="0"/>
              <a:t>Vinita Mittal</a:t>
            </a:r>
          </a:p>
        </p:txBody>
      </p:sp>
      <p:sp>
        <p:nvSpPr>
          <p:cNvPr id="22" name="Text Placeholder 5">
            <a:extLst>
              <a:ext uri="{FF2B5EF4-FFF2-40B4-BE49-F238E27FC236}">
                <a16:creationId xmlns:a16="http://schemas.microsoft.com/office/drawing/2014/main" id="{60EC2728-2ECB-8580-4CAD-D850469F69FF}"/>
              </a:ext>
            </a:extLst>
          </p:cNvPr>
          <p:cNvSpPr txBox="1">
            <a:spLocks/>
          </p:cNvSpPr>
          <p:nvPr/>
        </p:nvSpPr>
        <p:spPr>
          <a:xfrm>
            <a:off x="4245921" y="2705041"/>
            <a:ext cx="2583951" cy="180000"/>
          </a:xfrm>
          <a:prstGeom prst="rect">
            <a:avLst/>
          </a:prstGeom>
        </p:spPr>
        <p:txBody>
          <a:bodyPr lIns="0" rIns="0"/>
          <a:lstStyle>
            <a:lvl1pPr marL="0" marR="0" indent="0" algn="l" defTabSz="457200" rtl="0" eaLnBrk="0" fontAlgn="base" latinLnBrk="0" hangingPunct="0">
              <a:lnSpc>
                <a:spcPts val="11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900" b="0" i="0" kern="1200">
                <a:solidFill>
                  <a:srgbClr val="5B677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None/>
              <a:defRPr sz="105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2pPr>
            <a:lvl3pPr marL="914400" indent="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None/>
              <a:defRPr sz="105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3pPr>
            <a:lvl4pPr marL="1371600" indent="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None/>
              <a:defRPr sz="105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4pPr>
            <a:lvl5pPr marL="1828800" indent="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None/>
              <a:defRPr sz="1050" b="1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+44 7860 393306</a:t>
            </a:r>
          </a:p>
        </p:txBody>
      </p:sp>
    </p:spTree>
    <p:extLst>
      <p:ext uri="{BB962C8B-B14F-4D97-AF65-F5344CB8AC3E}">
        <p14:creationId xmlns:p14="http://schemas.microsoft.com/office/powerpoint/2010/main" val="34319825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0460506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_Template 2025 - Leonardo Electronics (Widescreen).potm" id="{062F157B-7E61-4831-B657-05FF03DF57AD}" vid="{D0B7B916-F31D-4BDF-82E0-3800B858B060}"/>
    </a:ext>
  </a:extLst>
</a:theme>
</file>

<file path=ppt/theme/theme2.xml><?xml version="1.0" encoding="utf-8"?>
<a:theme xmlns:a="http://schemas.openxmlformats.org/drawingml/2006/main" name="Summary/Overview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_Template 2025 - Leonardo Electronics (Widescreen).potm" id="{062F157B-7E61-4831-B657-05FF03DF57AD}" vid="{A8B851A9-E949-4B3D-9FE7-78BC35670F8A}"/>
    </a:ext>
  </a:extLst>
</a:theme>
</file>

<file path=ppt/theme/theme3.xml><?xml version="1.0" encoding="utf-8"?>
<a:theme xmlns:a="http://schemas.openxmlformats.org/drawingml/2006/main" name="Section Divider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_Template 2025 - Leonardo Electronics (Widescreen).potm" id="{062F157B-7E61-4831-B657-05FF03DF57AD}" vid="{21E63FC5-388F-412E-9E40-C62641AFD2CB}"/>
    </a:ext>
  </a:extLst>
</a:theme>
</file>

<file path=ppt/theme/theme4.xml><?xml version="1.0" encoding="utf-8"?>
<a:theme xmlns:a="http://schemas.openxmlformats.org/drawingml/2006/main" name="Main 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_Template 2025 - Leonardo Electronics (Widescreen).potm" id="{062F157B-7E61-4831-B657-05FF03DF57AD}" vid="{AF0DC2DB-0EDB-4313-A948-828477A5FE86}"/>
    </a:ext>
  </a:extLst>
</a:theme>
</file>

<file path=ppt/theme/theme5.xml><?xml version="1.0" encoding="utf-8"?>
<a:theme xmlns:a="http://schemas.openxmlformats.org/drawingml/2006/main" name="Full size image only">
  <a:themeElements>
    <a:clrScheme name="Personalizzati 39">
      <a:dk1>
        <a:srgbClr val="000000"/>
      </a:dk1>
      <a:lt1>
        <a:srgbClr val="FFFFFF"/>
      </a:lt1>
      <a:dk2>
        <a:srgbClr val="374149"/>
      </a:dk2>
      <a:lt2>
        <a:srgbClr val="E3002B"/>
      </a:lt2>
      <a:accent1>
        <a:srgbClr val="D2CCC4"/>
      </a:accent1>
      <a:accent2>
        <a:srgbClr val="0905AF"/>
      </a:accent2>
      <a:accent3>
        <a:srgbClr val="5AAEF7"/>
      </a:accent3>
      <a:accent4>
        <a:srgbClr val="005B54"/>
      </a:accent4>
      <a:accent5>
        <a:srgbClr val="D0A12B"/>
      </a:accent5>
      <a:accent6>
        <a:srgbClr val="F85618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_Template 2025 - Leonardo Electronics (Widescreen).potm" id="{062F157B-7E61-4831-B657-05FF03DF57AD}" vid="{CEFAC910-AA66-4F44-87A4-C16CC16B9AE7}"/>
    </a:ext>
  </a:extLst>
</a:theme>
</file>

<file path=ppt/theme/theme6.xml><?xml version="1.0" encoding="utf-8"?>
<a:theme xmlns:a="http://schemas.openxmlformats.org/drawingml/2006/main" name="Closing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_Template 2025 - Leonardo Electronics (Widescreen).potm" id="{062F157B-7E61-4831-B657-05FF03DF57AD}" vid="{C160B3D8-D669-4DE1-AF78-6129C8A01AE9}"/>
    </a:ext>
  </a:extLst>
</a:theme>
</file>

<file path=ppt/theme/theme7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_Template 2022 - Leonardo_Widescreen_v2.pptx" id="{3A6E5103-C16D-4C71-B2DA-F802139F1D1C}" vid="{E1B34B30-4552-41AE-A3AA-C6D53977A99E}"/>
    </a:ext>
  </a:extLst>
</a:theme>
</file>

<file path=ppt/theme/theme8.xml><?xml version="1.0" encoding="utf-8"?>
<a:theme xmlns:a="http://schemas.openxmlformats.org/drawingml/2006/main" name="base">
  <a:themeElements>
    <a:clrScheme name="Personalizzato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0000"/>
      </a:hlink>
      <a:folHlink>
        <a:srgbClr val="FF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1_Template 2022 - Leonardo_Widescreen_v2.pptx" id="{3A6E5103-C16D-4C71-B2DA-F802139F1D1C}" vid="{BA3D10AB-602D-4883-8049-70196745BBD2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FF0C6E02744545A613E42F4D2A11BB" ma:contentTypeVersion="1" ma:contentTypeDescription="Create a new document." ma:contentTypeScope="" ma:versionID="ea70cab6f54e086cdc2d425d70e3700a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b7643c675454382b6bbfff024c8dad79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A28EE79-00E4-4F2F-9223-0CC31F571F4F}">
  <ds:schemaRefs>
    <ds:schemaRef ds:uri="http://schemas.microsoft.com/office/2006/documentManagement/types"/>
    <ds:schemaRef ds:uri="http://purl.org/dc/dcmitype/"/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691C704E-CE0A-49A0-8B6B-D93C9BE671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878545-07BD-4A2E-925B-7170E7B7DD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03_Template 2025 - Leonardo Electronics (Widescreen)</Template>
  <TotalTime>0</TotalTime>
  <Words>1456</Words>
  <Application>Microsoft Office PowerPoint</Application>
  <PresentationFormat>Widescreen</PresentationFormat>
  <Paragraphs>322</Paragraphs>
  <Slides>20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20</vt:i4>
      </vt:variant>
    </vt:vector>
  </HeadingPairs>
  <TitlesOfParts>
    <vt:vector size="34" baseType="lpstr">
      <vt:lpstr>Aptos</vt:lpstr>
      <vt:lpstr>Arial</vt:lpstr>
      <vt:lpstr>Calibri</vt:lpstr>
      <vt:lpstr>Symbol</vt:lpstr>
      <vt:lpstr>Times New Roman</vt:lpstr>
      <vt:lpstr>Wingdings</vt:lpstr>
      <vt:lpstr>Title Slide</vt:lpstr>
      <vt:lpstr>Summary/Overview</vt:lpstr>
      <vt:lpstr>Section Divider</vt:lpstr>
      <vt:lpstr>Main Content</vt:lpstr>
      <vt:lpstr>Full size image only</vt:lpstr>
      <vt:lpstr>Closing slide</vt:lpstr>
      <vt:lpstr>Personalizza struttura</vt:lpstr>
      <vt:lpstr>base</vt:lpstr>
      <vt:lpstr>PowerPoint Presentation</vt:lpstr>
      <vt:lpstr>PowerPoint Presentation</vt:lpstr>
      <vt:lpstr>PowerPoint Presentation</vt:lpstr>
      <vt:lpstr>PowerPoint Presentation</vt:lpstr>
      <vt:lpstr>Infrared Detectors Southampton UK</vt:lpstr>
      <vt:lpstr>Leonardo UK - Detector Capability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Vinita.Mittal@des.grplnk.net</dc:creator>
  <cp:lastModifiedBy>Thorne, Peter (Leonardo, UK)</cp:lastModifiedBy>
  <cp:revision>69</cp:revision>
  <dcterms:created xsi:type="dcterms:W3CDTF">2025-07-28T11:51:21Z</dcterms:created>
  <dcterms:modified xsi:type="dcterms:W3CDTF">2026-03-05T14:55:11Z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26fc31-377f-4408-87e3-aa9659b0fcc7_Enabled">
    <vt:lpwstr>true</vt:lpwstr>
  </property>
  <property fmtid="{D5CDD505-2E9C-101B-9397-08002B2CF9AE}" pid="3" name="MSIP_Label_2b26fc31-377f-4408-87e3-aa9659b0fcc7_SetDate">
    <vt:lpwstr>2024-06-03T21:16:02Z</vt:lpwstr>
  </property>
  <property fmtid="{D5CDD505-2E9C-101B-9397-08002B2CF9AE}" pid="4" name="MSIP_Label_2b26fc31-377f-4408-87e3-aa9659b0fcc7_Method">
    <vt:lpwstr>Standard</vt:lpwstr>
  </property>
  <property fmtid="{D5CDD505-2E9C-101B-9397-08002B2CF9AE}" pid="5" name="MSIP_Label_2b26fc31-377f-4408-87e3-aa9659b0fcc7_Name">
    <vt:lpwstr>Marked - Company Internal</vt:lpwstr>
  </property>
  <property fmtid="{D5CDD505-2E9C-101B-9397-08002B2CF9AE}" pid="6" name="MSIP_Label_2b26fc31-377f-4408-87e3-aa9659b0fcc7_SiteId">
    <vt:lpwstr>25db6ea1-2b37-482f-a0a9-4c1ddc1408ec</vt:lpwstr>
  </property>
  <property fmtid="{D5CDD505-2E9C-101B-9397-08002B2CF9AE}" pid="7" name="MSIP_Label_2b26fc31-377f-4408-87e3-aa9659b0fcc7_ActionId">
    <vt:lpwstr>95352d48-67e5-4379-85c6-9cb4862ab43c</vt:lpwstr>
  </property>
  <property fmtid="{D5CDD505-2E9C-101B-9397-08002B2CF9AE}" pid="8" name="MSIP_Label_2b26fc31-377f-4408-87e3-aa9659b0fcc7_ContentBits">
    <vt:lpwstr>3</vt:lpwstr>
  </property>
  <property fmtid="{D5CDD505-2E9C-101B-9397-08002B2CF9AE}" pid="9" name="ContentTypeId">
    <vt:lpwstr>0x010100F0FF0C6E02744545A613E42F4D2A11BB</vt:lpwstr>
  </property>
</Properties>
</file>