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0" r:id="rId3"/>
    <p:sldId id="263" r:id="rId4"/>
    <p:sldId id="262" r:id="rId5"/>
    <p:sldId id="258" r:id="rId6"/>
    <p:sldId id="264" r:id="rId7"/>
    <p:sldId id="257" r:id="rId8"/>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15"/>
    <p:restoredTop sz="96405"/>
  </p:normalViewPr>
  <p:slideViewPr>
    <p:cSldViewPr snapToGrid="0" showGuides="1">
      <p:cViewPr varScale="1">
        <p:scale>
          <a:sx n="76" d="100"/>
          <a:sy n="76" d="100"/>
        </p:scale>
        <p:origin x="264" y="200"/>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BD-0CBE-268A-88F4-2315AB58264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2CEC688-36EB-7F59-D663-941AEC9481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EC1B9A0-9DBE-BC62-2738-78FEDAB4FF19}"/>
              </a:ext>
            </a:extLst>
          </p:cNvPr>
          <p:cNvSpPr>
            <a:spLocks noGrp="1"/>
          </p:cNvSpPr>
          <p:nvPr>
            <p:ph type="dt" sz="half" idx="10"/>
          </p:nvPr>
        </p:nvSpPr>
        <p:spPr/>
        <p:txBody>
          <a:bodyPr/>
          <a:lstStyle/>
          <a:p>
            <a:fld id="{AC5F9C12-62AE-A145-B0F9-0664036BE821}" type="datetimeFigureOut">
              <a:rPr lang="en-US" smtClean="0"/>
              <a:t>5/20/26</a:t>
            </a:fld>
            <a:endParaRPr lang="en-US"/>
          </a:p>
        </p:txBody>
      </p:sp>
      <p:sp>
        <p:nvSpPr>
          <p:cNvPr id="5" name="Footer Placeholder 4">
            <a:extLst>
              <a:ext uri="{FF2B5EF4-FFF2-40B4-BE49-F238E27FC236}">
                <a16:creationId xmlns:a16="http://schemas.microsoft.com/office/drawing/2014/main" id="{B9B3D651-EB3B-E6C8-01A9-F393826DE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1F0596-F3E9-3482-3FFC-96D243042F7E}"/>
              </a:ext>
            </a:extLst>
          </p:cNvPr>
          <p:cNvSpPr>
            <a:spLocks noGrp="1"/>
          </p:cNvSpPr>
          <p:nvPr>
            <p:ph type="sldNum" sz="quarter" idx="12"/>
          </p:nvPr>
        </p:nvSpPr>
        <p:spPr/>
        <p:txBody>
          <a:bodyPr/>
          <a:lstStyle/>
          <a:p>
            <a:fld id="{C06B5924-6DD7-0E4E-8A2D-14EC6FECF82B}" type="slidenum">
              <a:rPr lang="en-US" smtClean="0"/>
              <a:t>‹#›</a:t>
            </a:fld>
            <a:endParaRPr lang="en-US"/>
          </a:p>
        </p:txBody>
      </p:sp>
    </p:spTree>
    <p:extLst>
      <p:ext uri="{BB962C8B-B14F-4D97-AF65-F5344CB8AC3E}">
        <p14:creationId xmlns:p14="http://schemas.microsoft.com/office/powerpoint/2010/main" val="1659997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2D49A-AF70-129C-D81D-A68D729C480D}"/>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59E66EA-CC17-F272-0999-12670173BA6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149070A-7119-C62B-A39A-43BEA8819A0B}"/>
              </a:ext>
            </a:extLst>
          </p:cNvPr>
          <p:cNvSpPr>
            <a:spLocks noGrp="1"/>
          </p:cNvSpPr>
          <p:nvPr>
            <p:ph type="dt" sz="half" idx="10"/>
          </p:nvPr>
        </p:nvSpPr>
        <p:spPr/>
        <p:txBody>
          <a:bodyPr/>
          <a:lstStyle/>
          <a:p>
            <a:fld id="{AC5F9C12-62AE-A145-B0F9-0664036BE821}" type="datetimeFigureOut">
              <a:rPr lang="en-US" smtClean="0"/>
              <a:t>5/20/26</a:t>
            </a:fld>
            <a:endParaRPr lang="en-US"/>
          </a:p>
        </p:txBody>
      </p:sp>
      <p:sp>
        <p:nvSpPr>
          <p:cNvPr id="5" name="Footer Placeholder 4">
            <a:extLst>
              <a:ext uri="{FF2B5EF4-FFF2-40B4-BE49-F238E27FC236}">
                <a16:creationId xmlns:a16="http://schemas.microsoft.com/office/drawing/2014/main" id="{5482319B-12A4-212C-B42A-2A05BFA9D4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550AD-FACE-307C-8922-3E4D205D84DB}"/>
              </a:ext>
            </a:extLst>
          </p:cNvPr>
          <p:cNvSpPr>
            <a:spLocks noGrp="1"/>
          </p:cNvSpPr>
          <p:nvPr>
            <p:ph type="sldNum" sz="quarter" idx="12"/>
          </p:nvPr>
        </p:nvSpPr>
        <p:spPr/>
        <p:txBody>
          <a:bodyPr/>
          <a:lstStyle/>
          <a:p>
            <a:fld id="{C06B5924-6DD7-0E4E-8A2D-14EC6FECF82B}" type="slidenum">
              <a:rPr lang="en-US" smtClean="0"/>
              <a:t>‹#›</a:t>
            </a:fld>
            <a:endParaRPr lang="en-US"/>
          </a:p>
        </p:txBody>
      </p:sp>
    </p:spTree>
    <p:extLst>
      <p:ext uri="{BB962C8B-B14F-4D97-AF65-F5344CB8AC3E}">
        <p14:creationId xmlns:p14="http://schemas.microsoft.com/office/powerpoint/2010/main" val="38864742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88A538-A80B-7447-6430-821C0024A9D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7A3F966-C70D-BF8B-42E8-BFB81A76D703}"/>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7529976-3844-EB73-5121-D41DA1608723}"/>
              </a:ext>
            </a:extLst>
          </p:cNvPr>
          <p:cNvSpPr>
            <a:spLocks noGrp="1"/>
          </p:cNvSpPr>
          <p:nvPr>
            <p:ph type="dt" sz="half" idx="10"/>
          </p:nvPr>
        </p:nvSpPr>
        <p:spPr/>
        <p:txBody>
          <a:bodyPr/>
          <a:lstStyle/>
          <a:p>
            <a:fld id="{AC5F9C12-62AE-A145-B0F9-0664036BE821}" type="datetimeFigureOut">
              <a:rPr lang="en-US" smtClean="0"/>
              <a:t>5/20/26</a:t>
            </a:fld>
            <a:endParaRPr lang="en-US"/>
          </a:p>
        </p:txBody>
      </p:sp>
      <p:sp>
        <p:nvSpPr>
          <p:cNvPr id="5" name="Footer Placeholder 4">
            <a:extLst>
              <a:ext uri="{FF2B5EF4-FFF2-40B4-BE49-F238E27FC236}">
                <a16:creationId xmlns:a16="http://schemas.microsoft.com/office/drawing/2014/main" id="{529EF340-161C-B5F5-5E5E-77BFF4812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11EED3-8D69-2FC8-F9E7-2D5BFAFFD2F0}"/>
              </a:ext>
            </a:extLst>
          </p:cNvPr>
          <p:cNvSpPr>
            <a:spLocks noGrp="1"/>
          </p:cNvSpPr>
          <p:nvPr>
            <p:ph type="sldNum" sz="quarter" idx="12"/>
          </p:nvPr>
        </p:nvSpPr>
        <p:spPr/>
        <p:txBody>
          <a:bodyPr/>
          <a:lstStyle/>
          <a:p>
            <a:fld id="{C06B5924-6DD7-0E4E-8A2D-14EC6FECF82B}" type="slidenum">
              <a:rPr lang="en-US" smtClean="0"/>
              <a:t>‹#›</a:t>
            </a:fld>
            <a:endParaRPr lang="en-US"/>
          </a:p>
        </p:txBody>
      </p:sp>
    </p:spTree>
    <p:extLst>
      <p:ext uri="{BB962C8B-B14F-4D97-AF65-F5344CB8AC3E}">
        <p14:creationId xmlns:p14="http://schemas.microsoft.com/office/powerpoint/2010/main" val="2833319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574C1-B9BA-3DAD-EA0C-DC08188AECC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8D168B9-FDBA-991B-AFA5-48D73EFB716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5EE5C1-BAE6-AE7D-C6AB-18D104AB53AB}"/>
              </a:ext>
            </a:extLst>
          </p:cNvPr>
          <p:cNvSpPr>
            <a:spLocks noGrp="1"/>
          </p:cNvSpPr>
          <p:nvPr>
            <p:ph type="dt" sz="half" idx="10"/>
          </p:nvPr>
        </p:nvSpPr>
        <p:spPr/>
        <p:txBody>
          <a:bodyPr/>
          <a:lstStyle/>
          <a:p>
            <a:fld id="{AC5F9C12-62AE-A145-B0F9-0664036BE821}" type="datetimeFigureOut">
              <a:rPr lang="en-US" smtClean="0"/>
              <a:t>5/20/26</a:t>
            </a:fld>
            <a:endParaRPr lang="en-US"/>
          </a:p>
        </p:txBody>
      </p:sp>
      <p:sp>
        <p:nvSpPr>
          <p:cNvPr id="5" name="Footer Placeholder 4">
            <a:extLst>
              <a:ext uri="{FF2B5EF4-FFF2-40B4-BE49-F238E27FC236}">
                <a16:creationId xmlns:a16="http://schemas.microsoft.com/office/drawing/2014/main" id="{22D7E506-C020-5604-2165-DFB2F90B78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B364A-819C-D634-107E-BD49FE90A6C0}"/>
              </a:ext>
            </a:extLst>
          </p:cNvPr>
          <p:cNvSpPr>
            <a:spLocks noGrp="1"/>
          </p:cNvSpPr>
          <p:nvPr>
            <p:ph type="sldNum" sz="quarter" idx="12"/>
          </p:nvPr>
        </p:nvSpPr>
        <p:spPr/>
        <p:txBody>
          <a:bodyPr/>
          <a:lstStyle/>
          <a:p>
            <a:fld id="{C06B5924-6DD7-0E4E-8A2D-14EC6FECF82B}" type="slidenum">
              <a:rPr lang="en-US" smtClean="0"/>
              <a:t>‹#›</a:t>
            </a:fld>
            <a:endParaRPr lang="en-US"/>
          </a:p>
        </p:txBody>
      </p:sp>
    </p:spTree>
    <p:extLst>
      <p:ext uri="{BB962C8B-B14F-4D97-AF65-F5344CB8AC3E}">
        <p14:creationId xmlns:p14="http://schemas.microsoft.com/office/powerpoint/2010/main" val="1938750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5037-CCAF-C8C4-F55D-836C3545375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24389D4-E088-9214-7CAB-537CCE8604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66BD5232-68C8-17DA-A3D3-715EFC45C10E}"/>
              </a:ext>
            </a:extLst>
          </p:cNvPr>
          <p:cNvSpPr>
            <a:spLocks noGrp="1"/>
          </p:cNvSpPr>
          <p:nvPr>
            <p:ph type="dt" sz="half" idx="10"/>
          </p:nvPr>
        </p:nvSpPr>
        <p:spPr/>
        <p:txBody>
          <a:bodyPr/>
          <a:lstStyle/>
          <a:p>
            <a:fld id="{AC5F9C12-62AE-A145-B0F9-0664036BE821}" type="datetimeFigureOut">
              <a:rPr lang="en-US" smtClean="0"/>
              <a:t>5/20/26</a:t>
            </a:fld>
            <a:endParaRPr lang="en-US"/>
          </a:p>
        </p:txBody>
      </p:sp>
      <p:sp>
        <p:nvSpPr>
          <p:cNvPr id="5" name="Footer Placeholder 4">
            <a:extLst>
              <a:ext uri="{FF2B5EF4-FFF2-40B4-BE49-F238E27FC236}">
                <a16:creationId xmlns:a16="http://schemas.microsoft.com/office/drawing/2014/main" id="{BAC7548B-958B-36FB-5A52-9634B8646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9A513F-F9EB-897F-9D93-B57C69CCC3E0}"/>
              </a:ext>
            </a:extLst>
          </p:cNvPr>
          <p:cNvSpPr>
            <a:spLocks noGrp="1"/>
          </p:cNvSpPr>
          <p:nvPr>
            <p:ph type="sldNum" sz="quarter" idx="12"/>
          </p:nvPr>
        </p:nvSpPr>
        <p:spPr/>
        <p:txBody>
          <a:bodyPr/>
          <a:lstStyle/>
          <a:p>
            <a:fld id="{C06B5924-6DD7-0E4E-8A2D-14EC6FECF82B}" type="slidenum">
              <a:rPr lang="en-US" smtClean="0"/>
              <a:t>‹#›</a:t>
            </a:fld>
            <a:endParaRPr lang="en-US"/>
          </a:p>
        </p:txBody>
      </p:sp>
    </p:spTree>
    <p:extLst>
      <p:ext uri="{BB962C8B-B14F-4D97-AF65-F5344CB8AC3E}">
        <p14:creationId xmlns:p14="http://schemas.microsoft.com/office/powerpoint/2010/main" val="3397280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F0F75-F37E-0BFC-7A9C-552E64DB869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D3279B1-12AA-A515-B578-47D95537646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AD546B7-42E8-4C0D-BB88-0099D616986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55B3E45-C752-438C-B745-8B10D5CB725F}"/>
              </a:ext>
            </a:extLst>
          </p:cNvPr>
          <p:cNvSpPr>
            <a:spLocks noGrp="1"/>
          </p:cNvSpPr>
          <p:nvPr>
            <p:ph type="dt" sz="half" idx="10"/>
          </p:nvPr>
        </p:nvSpPr>
        <p:spPr/>
        <p:txBody>
          <a:bodyPr/>
          <a:lstStyle/>
          <a:p>
            <a:fld id="{AC5F9C12-62AE-A145-B0F9-0664036BE821}" type="datetimeFigureOut">
              <a:rPr lang="en-US" smtClean="0"/>
              <a:t>5/20/26</a:t>
            </a:fld>
            <a:endParaRPr lang="en-US"/>
          </a:p>
        </p:txBody>
      </p:sp>
      <p:sp>
        <p:nvSpPr>
          <p:cNvPr id="6" name="Footer Placeholder 5">
            <a:extLst>
              <a:ext uri="{FF2B5EF4-FFF2-40B4-BE49-F238E27FC236}">
                <a16:creationId xmlns:a16="http://schemas.microsoft.com/office/drawing/2014/main" id="{7CCCEBFA-33B4-AE92-3D19-446ED3DAFA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90583-0D80-7ACD-DFFE-7786CD7A0929}"/>
              </a:ext>
            </a:extLst>
          </p:cNvPr>
          <p:cNvSpPr>
            <a:spLocks noGrp="1"/>
          </p:cNvSpPr>
          <p:nvPr>
            <p:ph type="sldNum" sz="quarter" idx="12"/>
          </p:nvPr>
        </p:nvSpPr>
        <p:spPr/>
        <p:txBody>
          <a:bodyPr/>
          <a:lstStyle/>
          <a:p>
            <a:fld id="{C06B5924-6DD7-0E4E-8A2D-14EC6FECF82B}" type="slidenum">
              <a:rPr lang="en-US" smtClean="0"/>
              <a:t>‹#›</a:t>
            </a:fld>
            <a:endParaRPr lang="en-US"/>
          </a:p>
        </p:txBody>
      </p:sp>
    </p:spTree>
    <p:extLst>
      <p:ext uri="{BB962C8B-B14F-4D97-AF65-F5344CB8AC3E}">
        <p14:creationId xmlns:p14="http://schemas.microsoft.com/office/powerpoint/2010/main" val="1297526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CC283-6D77-5983-7D27-EFEDB9BA93E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BE0E3D0-E307-DDB7-E992-20930CFCEE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CDC80F73-1717-4F5A-7F38-C19E98DB580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502D88F-7C6A-8139-86B7-22174E2347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39EC548-09FA-2564-799F-99303F5F3EB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4A0494B7-E01A-15A2-BB0C-02753877F996}"/>
              </a:ext>
            </a:extLst>
          </p:cNvPr>
          <p:cNvSpPr>
            <a:spLocks noGrp="1"/>
          </p:cNvSpPr>
          <p:nvPr>
            <p:ph type="dt" sz="half" idx="10"/>
          </p:nvPr>
        </p:nvSpPr>
        <p:spPr/>
        <p:txBody>
          <a:bodyPr/>
          <a:lstStyle/>
          <a:p>
            <a:fld id="{AC5F9C12-62AE-A145-B0F9-0664036BE821}" type="datetimeFigureOut">
              <a:rPr lang="en-US" smtClean="0"/>
              <a:t>5/20/26</a:t>
            </a:fld>
            <a:endParaRPr lang="en-US"/>
          </a:p>
        </p:txBody>
      </p:sp>
      <p:sp>
        <p:nvSpPr>
          <p:cNvPr id="8" name="Footer Placeholder 7">
            <a:extLst>
              <a:ext uri="{FF2B5EF4-FFF2-40B4-BE49-F238E27FC236}">
                <a16:creationId xmlns:a16="http://schemas.microsoft.com/office/drawing/2014/main" id="{B69466A8-746F-7CA6-7C9B-26AD83FA8E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E2AF07-8728-74E3-A255-2AB8E0D74802}"/>
              </a:ext>
            </a:extLst>
          </p:cNvPr>
          <p:cNvSpPr>
            <a:spLocks noGrp="1"/>
          </p:cNvSpPr>
          <p:nvPr>
            <p:ph type="sldNum" sz="quarter" idx="12"/>
          </p:nvPr>
        </p:nvSpPr>
        <p:spPr/>
        <p:txBody>
          <a:bodyPr/>
          <a:lstStyle/>
          <a:p>
            <a:fld id="{C06B5924-6DD7-0E4E-8A2D-14EC6FECF82B}" type="slidenum">
              <a:rPr lang="en-US" smtClean="0"/>
              <a:t>‹#›</a:t>
            </a:fld>
            <a:endParaRPr lang="en-US"/>
          </a:p>
        </p:txBody>
      </p:sp>
    </p:spTree>
    <p:extLst>
      <p:ext uri="{BB962C8B-B14F-4D97-AF65-F5344CB8AC3E}">
        <p14:creationId xmlns:p14="http://schemas.microsoft.com/office/powerpoint/2010/main" val="449137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FD21C-EE1D-DC1A-5365-92D2EA18269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1BABE8B-E549-A167-0B89-F81B33E0959A}"/>
              </a:ext>
            </a:extLst>
          </p:cNvPr>
          <p:cNvSpPr>
            <a:spLocks noGrp="1"/>
          </p:cNvSpPr>
          <p:nvPr>
            <p:ph type="dt" sz="half" idx="10"/>
          </p:nvPr>
        </p:nvSpPr>
        <p:spPr/>
        <p:txBody>
          <a:bodyPr/>
          <a:lstStyle/>
          <a:p>
            <a:fld id="{AC5F9C12-62AE-A145-B0F9-0664036BE821}" type="datetimeFigureOut">
              <a:rPr lang="en-US" smtClean="0"/>
              <a:t>5/20/26</a:t>
            </a:fld>
            <a:endParaRPr lang="en-US"/>
          </a:p>
        </p:txBody>
      </p:sp>
      <p:sp>
        <p:nvSpPr>
          <p:cNvPr id="4" name="Footer Placeholder 3">
            <a:extLst>
              <a:ext uri="{FF2B5EF4-FFF2-40B4-BE49-F238E27FC236}">
                <a16:creationId xmlns:a16="http://schemas.microsoft.com/office/drawing/2014/main" id="{03C3F990-07EE-24FD-E4DE-C0AACFB59E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DA800E-27EB-11B9-FD99-BBC5D5120A1A}"/>
              </a:ext>
            </a:extLst>
          </p:cNvPr>
          <p:cNvSpPr>
            <a:spLocks noGrp="1"/>
          </p:cNvSpPr>
          <p:nvPr>
            <p:ph type="sldNum" sz="quarter" idx="12"/>
          </p:nvPr>
        </p:nvSpPr>
        <p:spPr/>
        <p:txBody>
          <a:bodyPr/>
          <a:lstStyle/>
          <a:p>
            <a:fld id="{C06B5924-6DD7-0E4E-8A2D-14EC6FECF82B}" type="slidenum">
              <a:rPr lang="en-US" smtClean="0"/>
              <a:t>‹#›</a:t>
            </a:fld>
            <a:endParaRPr lang="en-US"/>
          </a:p>
        </p:txBody>
      </p:sp>
    </p:spTree>
    <p:extLst>
      <p:ext uri="{BB962C8B-B14F-4D97-AF65-F5344CB8AC3E}">
        <p14:creationId xmlns:p14="http://schemas.microsoft.com/office/powerpoint/2010/main" val="1768155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1389CB-8A2E-ED6A-0843-40A80B7E264C}"/>
              </a:ext>
            </a:extLst>
          </p:cNvPr>
          <p:cNvSpPr>
            <a:spLocks noGrp="1"/>
          </p:cNvSpPr>
          <p:nvPr>
            <p:ph type="dt" sz="half" idx="10"/>
          </p:nvPr>
        </p:nvSpPr>
        <p:spPr/>
        <p:txBody>
          <a:bodyPr/>
          <a:lstStyle/>
          <a:p>
            <a:fld id="{AC5F9C12-62AE-A145-B0F9-0664036BE821}" type="datetimeFigureOut">
              <a:rPr lang="en-US" smtClean="0"/>
              <a:t>5/20/26</a:t>
            </a:fld>
            <a:endParaRPr lang="en-US"/>
          </a:p>
        </p:txBody>
      </p:sp>
      <p:sp>
        <p:nvSpPr>
          <p:cNvPr id="3" name="Footer Placeholder 2">
            <a:extLst>
              <a:ext uri="{FF2B5EF4-FFF2-40B4-BE49-F238E27FC236}">
                <a16:creationId xmlns:a16="http://schemas.microsoft.com/office/drawing/2014/main" id="{D4C4DF93-139B-ECA0-6B4A-41F2345731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303F92C-9D1A-8B47-722E-29CFF56C98F2}"/>
              </a:ext>
            </a:extLst>
          </p:cNvPr>
          <p:cNvSpPr>
            <a:spLocks noGrp="1"/>
          </p:cNvSpPr>
          <p:nvPr>
            <p:ph type="sldNum" sz="quarter" idx="12"/>
          </p:nvPr>
        </p:nvSpPr>
        <p:spPr/>
        <p:txBody>
          <a:bodyPr/>
          <a:lstStyle/>
          <a:p>
            <a:fld id="{C06B5924-6DD7-0E4E-8A2D-14EC6FECF82B}" type="slidenum">
              <a:rPr lang="en-US" smtClean="0"/>
              <a:t>‹#›</a:t>
            </a:fld>
            <a:endParaRPr lang="en-US"/>
          </a:p>
        </p:txBody>
      </p:sp>
    </p:spTree>
    <p:extLst>
      <p:ext uri="{BB962C8B-B14F-4D97-AF65-F5344CB8AC3E}">
        <p14:creationId xmlns:p14="http://schemas.microsoft.com/office/powerpoint/2010/main" val="3595736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0F870-112E-2C55-DD8A-2C7E6ED0C96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BE5EFE5-0D4F-F86B-B76B-027A974F1F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691563A-3A1E-4A09-B84E-3AC3B0B7C8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6DDB659-52EC-CE0C-0D79-DF930B62A26E}"/>
              </a:ext>
            </a:extLst>
          </p:cNvPr>
          <p:cNvSpPr>
            <a:spLocks noGrp="1"/>
          </p:cNvSpPr>
          <p:nvPr>
            <p:ph type="dt" sz="half" idx="10"/>
          </p:nvPr>
        </p:nvSpPr>
        <p:spPr/>
        <p:txBody>
          <a:bodyPr/>
          <a:lstStyle/>
          <a:p>
            <a:fld id="{AC5F9C12-62AE-A145-B0F9-0664036BE821}" type="datetimeFigureOut">
              <a:rPr lang="en-US" smtClean="0"/>
              <a:t>5/20/26</a:t>
            </a:fld>
            <a:endParaRPr lang="en-US"/>
          </a:p>
        </p:txBody>
      </p:sp>
      <p:sp>
        <p:nvSpPr>
          <p:cNvPr id="6" name="Footer Placeholder 5">
            <a:extLst>
              <a:ext uri="{FF2B5EF4-FFF2-40B4-BE49-F238E27FC236}">
                <a16:creationId xmlns:a16="http://schemas.microsoft.com/office/drawing/2014/main" id="{76E6D035-7ABF-C14E-8FE3-421B7DDEA9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9573FB-5C41-7BCF-547B-C58274C7AD15}"/>
              </a:ext>
            </a:extLst>
          </p:cNvPr>
          <p:cNvSpPr>
            <a:spLocks noGrp="1"/>
          </p:cNvSpPr>
          <p:nvPr>
            <p:ph type="sldNum" sz="quarter" idx="12"/>
          </p:nvPr>
        </p:nvSpPr>
        <p:spPr/>
        <p:txBody>
          <a:bodyPr/>
          <a:lstStyle/>
          <a:p>
            <a:fld id="{C06B5924-6DD7-0E4E-8A2D-14EC6FECF82B}" type="slidenum">
              <a:rPr lang="en-US" smtClean="0"/>
              <a:t>‹#›</a:t>
            </a:fld>
            <a:endParaRPr lang="en-US"/>
          </a:p>
        </p:txBody>
      </p:sp>
    </p:spTree>
    <p:extLst>
      <p:ext uri="{BB962C8B-B14F-4D97-AF65-F5344CB8AC3E}">
        <p14:creationId xmlns:p14="http://schemas.microsoft.com/office/powerpoint/2010/main" val="1173394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324E5-4B12-835A-3D1F-E9AD64CC4D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6001B06-7115-F91E-497C-45EA6776E6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217E0A-8559-9660-AE51-CF0AADF93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8065FC3-3C73-9685-D3F9-1A7AC89C339C}"/>
              </a:ext>
            </a:extLst>
          </p:cNvPr>
          <p:cNvSpPr>
            <a:spLocks noGrp="1"/>
          </p:cNvSpPr>
          <p:nvPr>
            <p:ph type="dt" sz="half" idx="10"/>
          </p:nvPr>
        </p:nvSpPr>
        <p:spPr/>
        <p:txBody>
          <a:bodyPr/>
          <a:lstStyle/>
          <a:p>
            <a:fld id="{AC5F9C12-62AE-A145-B0F9-0664036BE821}" type="datetimeFigureOut">
              <a:rPr lang="en-US" smtClean="0"/>
              <a:t>5/20/26</a:t>
            </a:fld>
            <a:endParaRPr lang="en-US"/>
          </a:p>
        </p:txBody>
      </p:sp>
      <p:sp>
        <p:nvSpPr>
          <p:cNvPr id="6" name="Footer Placeholder 5">
            <a:extLst>
              <a:ext uri="{FF2B5EF4-FFF2-40B4-BE49-F238E27FC236}">
                <a16:creationId xmlns:a16="http://schemas.microsoft.com/office/drawing/2014/main" id="{5D0F5E9A-8F0F-8A5F-2E2B-7D132C56A1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D26F9B-791D-202C-E7B3-F56C141C2F5E}"/>
              </a:ext>
            </a:extLst>
          </p:cNvPr>
          <p:cNvSpPr>
            <a:spLocks noGrp="1"/>
          </p:cNvSpPr>
          <p:nvPr>
            <p:ph type="sldNum" sz="quarter" idx="12"/>
          </p:nvPr>
        </p:nvSpPr>
        <p:spPr/>
        <p:txBody>
          <a:bodyPr/>
          <a:lstStyle/>
          <a:p>
            <a:fld id="{C06B5924-6DD7-0E4E-8A2D-14EC6FECF82B}" type="slidenum">
              <a:rPr lang="en-US" smtClean="0"/>
              <a:t>‹#›</a:t>
            </a:fld>
            <a:endParaRPr lang="en-US"/>
          </a:p>
        </p:txBody>
      </p:sp>
    </p:spTree>
    <p:extLst>
      <p:ext uri="{BB962C8B-B14F-4D97-AF65-F5344CB8AC3E}">
        <p14:creationId xmlns:p14="http://schemas.microsoft.com/office/powerpoint/2010/main" val="1344743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E883F1-7817-DAA7-E6D1-5AA73EB053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AEAC39A-F6A2-1EDD-1C8E-C81BBC808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87C7EA5-7052-6061-1C94-AA5F22D785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F9C12-62AE-A145-B0F9-0664036BE821}" type="datetimeFigureOut">
              <a:rPr lang="en-US" smtClean="0"/>
              <a:t>5/20/26</a:t>
            </a:fld>
            <a:endParaRPr lang="en-US"/>
          </a:p>
        </p:txBody>
      </p:sp>
      <p:sp>
        <p:nvSpPr>
          <p:cNvPr id="5" name="Footer Placeholder 4">
            <a:extLst>
              <a:ext uri="{FF2B5EF4-FFF2-40B4-BE49-F238E27FC236}">
                <a16:creationId xmlns:a16="http://schemas.microsoft.com/office/drawing/2014/main" id="{12F2E6B1-F142-E81B-7C7D-83297283CC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893BB4-4C93-9CA7-70FF-C89020F3AB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B5924-6DD7-0E4E-8A2D-14EC6FECF82B}" type="slidenum">
              <a:rPr lang="en-US" smtClean="0"/>
              <a:t>‹#›</a:t>
            </a:fld>
            <a:endParaRPr lang="en-US"/>
          </a:p>
        </p:txBody>
      </p:sp>
    </p:spTree>
    <p:extLst>
      <p:ext uri="{BB962C8B-B14F-4D97-AF65-F5344CB8AC3E}">
        <p14:creationId xmlns:p14="http://schemas.microsoft.com/office/powerpoint/2010/main" val="292542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tiff"/><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G"/><Relationship Id="rId3" Type="http://schemas.openxmlformats.org/officeDocument/2006/relationships/image" Target="../media/image8.jpeg"/><Relationship Id="rId7" Type="http://schemas.openxmlformats.org/officeDocument/2006/relationships/image" Target="../media/image12.JPG"/><Relationship Id="rId12" Type="http://schemas.openxmlformats.org/officeDocument/2006/relationships/image" Target="../media/image17.jpg"/><Relationship Id="rId2" Type="http://schemas.openxmlformats.org/officeDocument/2006/relationships/image" Target="../media/image7.jpg"/><Relationship Id="rId1" Type="http://schemas.openxmlformats.org/officeDocument/2006/relationships/slideLayout" Target="../slideLayouts/slideLayout2.xml"/><Relationship Id="rId6" Type="http://schemas.openxmlformats.org/officeDocument/2006/relationships/image" Target="../media/image11.jpg"/><Relationship Id="rId11" Type="http://schemas.openxmlformats.org/officeDocument/2006/relationships/image" Target="../media/image16.jpg"/><Relationship Id="rId5" Type="http://schemas.openxmlformats.org/officeDocument/2006/relationships/image" Target="../media/image10.jpeg"/><Relationship Id="rId10" Type="http://schemas.openxmlformats.org/officeDocument/2006/relationships/image" Target="../media/image15.jpg"/><Relationship Id="rId4" Type="http://schemas.openxmlformats.org/officeDocument/2006/relationships/image" Target="../media/image9.jpeg"/><Relationship Id="rId9" Type="http://schemas.openxmlformats.org/officeDocument/2006/relationships/image" Target="../media/image14.JPG"/><Relationship Id="rId14" Type="http://schemas.openxmlformats.org/officeDocument/2006/relationships/image" Target="../media/image19.JPG"/></Relationships>
</file>

<file path=ppt/slides/_rels/slide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37C794-03DD-41A0-687D-D5082597418A}"/>
              </a:ext>
            </a:extLst>
          </p:cNvPr>
          <p:cNvPicPr>
            <a:picLocks noChangeAspect="1"/>
          </p:cNvPicPr>
          <p:nvPr/>
        </p:nvPicPr>
        <p:blipFill>
          <a:blip r:embed="rId2"/>
          <a:srcRect/>
          <a:stretch/>
        </p:blipFill>
        <p:spPr>
          <a:xfrm>
            <a:off x="413657" y="94437"/>
            <a:ext cx="11364685" cy="3709306"/>
          </a:xfrm>
          <a:prstGeom prst="rect">
            <a:avLst/>
          </a:prstGeom>
        </p:spPr>
      </p:pic>
    </p:spTree>
    <p:extLst>
      <p:ext uri="{BB962C8B-B14F-4D97-AF65-F5344CB8AC3E}">
        <p14:creationId xmlns:p14="http://schemas.microsoft.com/office/powerpoint/2010/main" val="12634746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B37C794-03DD-41A0-687D-D5082597418A}"/>
              </a:ext>
            </a:extLst>
          </p:cNvPr>
          <p:cNvPicPr>
            <a:picLocks noChangeAspect="1"/>
          </p:cNvPicPr>
          <p:nvPr/>
        </p:nvPicPr>
        <p:blipFill>
          <a:blip r:embed="rId2"/>
          <a:srcRect/>
          <a:stretch/>
        </p:blipFill>
        <p:spPr>
          <a:xfrm>
            <a:off x="413657" y="94437"/>
            <a:ext cx="11364685" cy="3709306"/>
          </a:xfrm>
          <a:prstGeom prst="rect">
            <a:avLst/>
          </a:prstGeom>
        </p:spPr>
      </p:pic>
      <p:sp>
        <p:nvSpPr>
          <p:cNvPr id="8" name="Title 7">
            <a:extLst>
              <a:ext uri="{FF2B5EF4-FFF2-40B4-BE49-F238E27FC236}">
                <a16:creationId xmlns:a16="http://schemas.microsoft.com/office/drawing/2014/main" id="{43AA5BDD-707D-0B72-3569-51C795A7A349}"/>
              </a:ext>
            </a:extLst>
          </p:cNvPr>
          <p:cNvSpPr>
            <a:spLocks noGrp="1"/>
          </p:cNvSpPr>
          <p:nvPr>
            <p:ph type="ctrTitle"/>
          </p:nvPr>
        </p:nvSpPr>
        <p:spPr>
          <a:xfrm>
            <a:off x="1306285" y="3258551"/>
            <a:ext cx="9144000" cy="2387600"/>
          </a:xfrm>
        </p:spPr>
        <p:txBody>
          <a:bodyPr>
            <a:normAutofit/>
          </a:bodyPr>
          <a:lstStyle/>
          <a:p>
            <a:r>
              <a:rPr lang="en-US" sz="3200" dirty="0" err="1">
                <a:solidFill>
                  <a:schemeClr val="bg1"/>
                </a:solidFill>
                <a:latin typeface="Avenir Next" panose="020B0503020202020204" pitchFamily="34" charset="0"/>
              </a:rPr>
              <a:t>Rimpatriata</a:t>
            </a:r>
            <a:r>
              <a:rPr lang="en-US" sz="3200" dirty="0">
                <a:solidFill>
                  <a:schemeClr val="bg1"/>
                </a:solidFill>
                <a:latin typeface="Avenir Next" panose="020B0503020202020204" pitchFamily="34" charset="0"/>
              </a:rPr>
              <a:t> di amici</a:t>
            </a:r>
          </a:p>
        </p:txBody>
      </p:sp>
    </p:spTree>
    <p:extLst>
      <p:ext uri="{BB962C8B-B14F-4D97-AF65-F5344CB8AC3E}">
        <p14:creationId xmlns:p14="http://schemas.microsoft.com/office/powerpoint/2010/main" val="10966907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15D695F-0332-BEDE-5435-26DC572EC7DC}"/>
              </a:ext>
            </a:extLst>
          </p:cNvPr>
          <p:cNvPicPr>
            <a:picLocks noChangeAspect="1"/>
          </p:cNvPicPr>
          <p:nvPr/>
        </p:nvPicPr>
        <p:blipFill rotWithShape="1">
          <a:blip r:embed="rId2"/>
          <a:srcRect l="24486" t="24506" r="26214" b="13603"/>
          <a:stretch/>
        </p:blipFill>
        <p:spPr>
          <a:xfrm>
            <a:off x="1009457" y="3889828"/>
            <a:ext cx="3378545" cy="2559504"/>
          </a:xfrm>
          <a:prstGeom prst="rect">
            <a:avLst/>
          </a:prstGeom>
        </p:spPr>
      </p:pic>
      <p:pic>
        <p:nvPicPr>
          <p:cNvPr id="11" name="Picture 10">
            <a:extLst>
              <a:ext uri="{FF2B5EF4-FFF2-40B4-BE49-F238E27FC236}">
                <a16:creationId xmlns:a16="http://schemas.microsoft.com/office/drawing/2014/main" id="{5CBF4D0B-A695-F02B-09B6-A7A43CD318E7}"/>
              </a:ext>
            </a:extLst>
          </p:cNvPr>
          <p:cNvPicPr>
            <a:picLocks noChangeAspect="1"/>
          </p:cNvPicPr>
          <p:nvPr/>
        </p:nvPicPr>
        <p:blipFill>
          <a:blip r:embed="rId3"/>
          <a:stretch>
            <a:fillRect/>
          </a:stretch>
        </p:blipFill>
        <p:spPr>
          <a:xfrm>
            <a:off x="4477580" y="340859"/>
            <a:ext cx="4054627" cy="3040970"/>
          </a:xfrm>
          <a:prstGeom prst="rect">
            <a:avLst/>
          </a:prstGeom>
        </p:spPr>
      </p:pic>
      <p:pic>
        <p:nvPicPr>
          <p:cNvPr id="13" name="Picture 12">
            <a:extLst>
              <a:ext uri="{FF2B5EF4-FFF2-40B4-BE49-F238E27FC236}">
                <a16:creationId xmlns:a16="http://schemas.microsoft.com/office/drawing/2014/main" id="{07D76929-B81B-D409-8F47-75D627CBFBC6}"/>
              </a:ext>
            </a:extLst>
          </p:cNvPr>
          <p:cNvPicPr>
            <a:picLocks noChangeAspect="1"/>
          </p:cNvPicPr>
          <p:nvPr/>
        </p:nvPicPr>
        <p:blipFill>
          <a:blip r:embed="rId4"/>
          <a:stretch>
            <a:fillRect/>
          </a:stretch>
        </p:blipFill>
        <p:spPr>
          <a:xfrm>
            <a:off x="174018" y="232228"/>
            <a:ext cx="4199468" cy="3149601"/>
          </a:xfrm>
          <a:prstGeom prst="rect">
            <a:avLst/>
          </a:prstGeom>
        </p:spPr>
      </p:pic>
      <p:pic>
        <p:nvPicPr>
          <p:cNvPr id="15" name="Picture 14">
            <a:extLst>
              <a:ext uri="{FF2B5EF4-FFF2-40B4-BE49-F238E27FC236}">
                <a16:creationId xmlns:a16="http://schemas.microsoft.com/office/drawing/2014/main" id="{D8B3F68E-206E-30A1-83EC-7A2856C51643}"/>
              </a:ext>
            </a:extLst>
          </p:cNvPr>
          <p:cNvPicPr>
            <a:picLocks noChangeAspect="1"/>
          </p:cNvPicPr>
          <p:nvPr/>
        </p:nvPicPr>
        <p:blipFill>
          <a:blip r:embed="rId5"/>
          <a:stretch>
            <a:fillRect/>
          </a:stretch>
        </p:blipFill>
        <p:spPr>
          <a:xfrm rot="5400000">
            <a:off x="8096904" y="771625"/>
            <a:ext cx="4315179" cy="3236384"/>
          </a:xfrm>
          <a:prstGeom prst="rect">
            <a:avLst/>
          </a:prstGeom>
        </p:spPr>
      </p:pic>
      <p:pic>
        <p:nvPicPr>
          <p:cNvPr id="7" name="Picture 6">
            <a:extLst>
              <a:ext uri="{FF2B5EF4-FFF2-40B4-BE49-F238E27FC236}">
                <a16:creationId xmlns:a16="http://schemas.microsoft.com/office/drawing/2014/main" id="{5C6A7F85-BF10-D10D-0832-F837942EDA58}"/>
              </a:ext>
            </a:extLst>
          </p:cNvPr>
          <p:cNvPicPr>
            <a:picLocks noChangeAspect="1"/>
          </p:cNvPicPr>
          <p:nvPr/>
        </p:nvPicPr>
        <p:blipFill>
          <a:blip r:embed="rId6"/>
          <a:stretch>
            <a:fillRect/>
          </a:stretch>
        </p:blipFill>
        <p:spPr>
          <a:xfrm>
            <a:off x="4920343" y="3584803"/>
            <a:ext cx="4054627" cy="3040970"/>
          </a:xfrm>
          <a:prstGeom prst="rect">
            <a:avLst/>
          </a:prstGeom>
        </p:spPr>
      </p:pic>
    </p:spTree>
    <p:extLst>
      <p:ext uri="{BB962C8B-B14F-4D97-AF65-F5344CB8AC3E}">
        <p14:creationId xmlns:p14="http://schemas.microsoft.com/office/powerpoint/2010/main" val="379264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9237F4B-D210-0D64-F50B-EB8D10DAD254}"/>
              </a:ext>
            </a:extLst>
          </p:cNvPr>
          <p:cNvPicPr>
            <a:picLocks noChangeAspect="1"/>
          </p:cNvPicPr>
          <p:nvPr/>
        </p:nvPicPr>
        <p:blipFill>
          <a:blip r:embed="rId2"/>
          <a:stretch>
            <a:fillRect/>
          </a:stretch>
        </p:blipFill>
        <p:spPr>
          <a:xfrm>
            <a:off x="331788" y="275107"/>
            <a:ext cx="3368840" cy="2526630"/>
          </a:xfrm>
          <a:prstGeom prst="rect">
            <a:avLst/>
          </a:prstGeom>
        </p:spPr>
      </p:pic>
      <p:pic>
        <p:nvPicPr>
          <p:cNvPr id="7" name="Picture 6">
            <a:extLst>
              <a:ext uri="{FF2B5EF4-FFF2-40B4-BE49-F238E27FC236}">
                <a16:creationId xmlns:a16="http://schemas.microsoft.com/office/drawing/2014/main" id="{BB3AF393-A391-6C7F-69A1-EEEDE1670544}"/>
              </a:ext>
            </a:extLst>
          </p:cNvPr>
          <p:cNvPicPr>
            <a:picLocks noChangeAspect="1"/>
          </p:cNvPicPr>
          <p:nvPr/>
        </p:nvPicPr>
        <p:blipFill>
          <a:blip r:embed="rId3"/>
          <a:stretch>
            <a:fillRect/>
          </a:stretch>
        </p:blipFill>
        <p:spPr>
          <a:xfrm>
            <a:off x="7649833" y="100474"/>
            <a:ext cx="4087340" cy="2299129"/>
          </a:xfrm>
          <a:prstGeom prst="rect">
            <a:avLst/>
          </a:prstGeom>
        </p:spPr>
      </p:pic>
      <p:pic>
        <p:nvPicPr>
          <p:cNvPr id="13" name="Picture 12">
            <a:extLst>
              <a:ext uri="{FF2B5EF4-FFF2-40B4-BE49-F238E27FC236}">
                <a16:creationId xmlns:a16="http://schemas.microsoft.com/office/drawing/2014/main" id="{6813ECB0-745E-2426-9650-4984C33F5B48}"/>
              </a:ext>
            </a:extLst>
          </p:cNvPr>
          <p:cNvPicPr>
            <a:picLocks noChangeAspect="1"/>
          </p:cNvPicPr>
          <p:nvPr/>
        </p:nvPicPr>
        <p:blipFill>
          <a:blip r:embed="rId4"/>
          <a:stretch>
            <a:fillRect/>
          </a:stretch>
        </p:blipFill>
        <p:spPr>
          <a:xfrm>
            <a:off x="9246219" y="1771976"/>
            <a:ext cx="3103671" cy="2327754"/>
          </a:xfrm>
          <a:prstGeom prst="rect">
            <a:avLst/>
          </a:prstGeom>
        </p:spPr>
      </p:pic>
      <p:pic>
        <p:nvPicPr>
          <p:cNvPr id="21" name="Picture 20">
            <a:extLst>
              <a:ext uri="{FF2B5EF4-FFF2-40B4-BE49-F238E27FC236}">
                <a16:creationId xmlns:a16="http://schemas.microsoft.com/office/drawing/2014/main" id="{4941D294-AF5B-6965-597C-5EDB737D92D7}"/>
              </a:ext>
            </a:extLst>
          </p:cNvPr>
          <p:cNvPicPr>
            <a:picLocks noChangeAspect="1"/>
          </p:cNvPicPr>
          <p:nvPr/>
        </p:nvPicPr>
        <p:blipFill>
          <a:blip r:embed="rId5"/>
          <a:stretch>
            <a:fillRect/>
          </a:stretch>
        </p:blipFill>
        <p:spPr>
          <a:xfrm>
            <a:off x="10003273" y="3574505"/>
            <a:ext cx="2063328" cy="2751104"/>
          </a:xfrm>
          <a:prstGeom prst="rect">
            <a:avLst/>
          </a:prstGeom>
        </p:spPr>
      </p:pic>
      <p:pic>
        <p:nvPicPr>
          <p:cNvPr id="23" name="Picture 22">
            <a:extLst>
              <a:ext uri="{FF2B5EF4-FFF2-40B4-BE49-F238E27FC236}">
                <a16:creationId xmlns:a16="http://schemas.microsoft.com/office/drawing/2014/main" id="{1F11EA7E-D7DC-E64F-4941-FBDD729E8EFD}"/>
              </a:ext>
            </a:extLst>
          </p:cNvPr>
          <p:cNvPicPr>
            <a:picLocks noChangeAspect="1"/>
          </p:cNvPicPr>
          <p:nvPr/>
        </p:nvPicPr>
        <p:blipFill rotWithShape="1">
          <a:blip r:embed="rId6"/>
          <a:srcRect t="10766"/>
          <a:stretch/>
        </p:blipFill>
        <p:spPr>
          <a:xfrm>
            <a:off x="3897542" y="64637"/>
            <a:ext cx="3670978" cy="2456825"/>
          </a:xfrm>
          <a:prstGeom prst="rect">
            <a:avLst/>
          </a:prstGeom>
        </p:spPr>
      </p:pic>
      <p:pic>
        <p:nvPicPr>
          <p:cNvPr id="27" name="Picture 26">
            <a:extLst>
              <a:ext uri="{FF2B5EF4-FFF2-40B4-BE49-F238E27FC236}">
                <a16:creationId xmlns:a16="http://schemas.microsoft.com/office/drawing/2014/main" id="{6629A06C-9133-7C8D-3372-1AA81C4DD489}"/>
              </a:ext>
            </a:extLst>
          </p:cNvPr>
          <p:cNvPicPr>
            <a:picLocks noChangeAspect="1"/>
          </p:cNvPicPr>
          <p:nvPr/>
        </p:nvPicPr>
        <p:blipFill>
          <a:blip r:embed="rId7"/>
          <a:stretch>
            <a:fillRect/>
          </a:stretch>
        </p:blipFill>
        <p:spPr>
          <a:xfrm>
            <a:off x="559995" y="2801737"/>
            <a:ext cx="3368840" cy="2526630"/>
          </a:xfrm>
          <a:prstGeom prst="rect">
            <a:avLst/>
          </a:prstGeom>
        </p:spPr>
      </p:pic>
      <p:pic>
        <p:nvPicPr>
          <p:cNvPr id="31" name="Picture 30">
            <a:extLst>
              <a:ext uri="{FF2B5EF4-FFF2-40B4-BE49-F238E27FC236}">
                <a16:creationId xmlns:a16="http://schemas.microsoft.com/office/drawing/2014/main" id="{38F7E73F-6E7D-A5B0-C54E-791365247E63}"/>
              </a:ext>
            </a:extLst>
          </p:cNvPr>
          <p:cNvPicPr>
            <a:picLocks noChangeAspect="1"/>
          </p:cNvPicPr>
          <p:nvPr/>
        </p:nvPicPr>
        <p:blipFill>
          <a:blip r:embed="rId8"/>
          <a:stretch>
            <a:fillRect/>
          </a:stretch>
        </p:blipFill>
        <p:spPr>
          <a:xfrm>
            <a:off x="6365492" y="2327824"/>
            <a:ext cx="2857723" cy="2143292"/>
          </a:xfrm>
          <a:prstGeom prst="rect">
            <a:avLst/>
          </a:prstGeom>
        </p:spPr>
      </p:pic>
      <p:pic>
        <p:nvPicPr>
          <p:cNvPr id="33" name="Picture 32">
            <a:extLst>
              <a:ext uri="{FF2B5EF4-FFF2-40B4-BE49-F238E27FC236}">
                <a16:creationId xmlns:a16="http://schemas.microsoft.com/office/drawing/2014/main" id="{315FA803-C597-0681-F3F1-6CFF682A9A7C}"/>
              </a:ext>
            </a:extLst>
          </p:cNvPr>
          <p:cNvPicPr>
            <a:picLocks noChangeAspect="1"/>
          </p:cNvPicPr>
          <p:nvPr/>
        </p:nvPicPr>
        <p:blipFill rotWithShape="1">
          <a:blip r:embed="rId9"/>
          <a:srcRect t="10156"/>
          <a:stretch/>
        </p:blipFill>
        <p:spPr>
          <a:xfrm>
            <a:off x="6962329" y="4004276"/>
            <a:ext cx="2810192" cy="1891562"/>
          </a:xfrm>
          <a:prstGeom prst="rect">
            <a:avLst/>
          </a:prstGeom>
        </p:spPr>
      </p:pic>
      <p:pic>
        <p:nvPicPr>
          <p:cNvPr id="17" name="Picture 16">
            <a:extLst>
              <a:ext uri="{FF2B5EF4-FFF2-40B4-BE49-F238E27FC236}">
                <a16:creationId xmlns:a16="http://schemas.microsoft.com/office/drawing/2014/main" id="{756C29F1-4C8E-A9F8-E824-CCE600B15E12}"/>
              </a:ext>
            </a:extLst>
          </p:cNvPr>
          <p:cNvPicPr>
            <a:picLocks noChangeAspect="1"/>
          </p:cNvPicPr>
          <p:nvPr/>
        </p:nvPicPr>
        <p:blipFill rotWithShape="1">
          <a:blip r:embed="rId10"/>
          <a:srcRect t="27720"/>
          <a:stretch/>
        </p:blipFill>
        <p:spPr>
          <a:xfrm>
            <a:off x="8945405" y="5362642"/>
            <a:ext cx="3062029" cy="1453479"/>
          </a:xfrm>
          <a:prstGeom prst="rect">
            <a:avLst/>
          </a:prstGeom>
        </p:spPr>
      </p:pic>
      <p:pic>
        <p:nvPicPr>
          <p:cNvPr id="19" name="Picture 18">
            <a:extLst>
              <a:ext uri="{FF2B5EF4-FFF2-40B4-BE49-F238E27FC236}">
                <a16:creationId xmlns:a16="http://schemas.microsoft.com/office/drawing/2014/main" id="{E6BB4DF0-24E0-66FF-23B9-CB7D51577315}"/>
              </a:ext>
            </a:extLst>
          </p:cNvPr>
          <p:cNvPicPr>
            <a:picLocks noChangeAspect="1"/>
          </p:cNvPicPr>
          <p:nvPr/>
        </p:nvPicPr>
        <p:blipFill>
          <a:blip r:embed="rId11"/>
          <a:stretch>
            <a:fillRect/>
          </a:stretch>
        </p:blipFill>
        <p:spPr>
          <a:xfrm>
            <a:off x="3790360" y="2589348"/>
            <a:ext cx="2508404" cy="2140612"/>
          </a:xfrm>
          <a:prstGeom prst="rect">
            <a:avLst/>
          </a:prstGeom>
        </p:spPr>
      </p:pic>
      <p:pic>
        <p:nvPicPr>
          <p:cNvPr id="25" name="Picture 24">
            <a:extLst>
              <a:ext uri="{FF2B5EF4-FFF2-40B4-BE49-F238E27FC236}">
                <a16:creationId xmlns:a16="http://schemas.microsoft.com/office/drawing/2014/main" id="{884F4B8A-BC85-6A85-024A-956C588457A2}"/>
              </a:ext>
            </a:extLst>
          </p:cNvPr>
          <p:cNvPicPr>
            <a:picLocks noChangeAspect="1"/>
          </p:cNvPicPr>
          <p:nvPr/>
        </p:nvPicPr>
        <p:blipFill rotWithShape="1">
          <a:blip r:embed="rId12"/>
          <a:srcRect t="19234"/>
          <a:stretch/>
        </p:blipFill>
        <p:spPr>
          <a:xfrm>
            <a:off x="280833" y="4793298"/>
            <a:ext cx="3219483" cy="1950183"/>
          </a:xfrm>
          <a:prstGeom prst="rect">
            <a:avLst/>
          </a:prstGeom>
        </p:spPr>
      </p:pic>
      <p:pic>
        <p:nvPicPr>
          <p:cNvPr id="11" name="Picture 10">
            <a:extLst>
              <a:ext uri="{FF2B5EF4-FFF2-40B4-BE49-F238E27FC236}">
                <a16:creationId xmlns:a16="http://schemas.microsoft.com/office/drawing/2014/main" id="{8E9B6BF7-0C24-09F4-2A8B-11540849339B}"/>
              </a:ext>
            </a:extLst>
          </p:cNvPr>
          <p:cNvPicPr>
            <a:picLocks noChangeAspect="1"/>
          </p:cNvPicPr>
          <p:nvPr/>
        </p:nvPicPr>
        <p:blipFill rotWithShape="1">
          <a:blip r:embed="rId13"/>
          <a:srcRect b="8351"/>
          <a:stretch/>
        </p:blipFill>
        <p:spPr>
          <a:xfrm>
            <a:off x="3660817" y="4773744"/>
            <a:ext cx="2868699" cy="1969738"/>
          </a:xfrm>
          <a:prstGeom prst="rect">
            <a:avLst/>
          </a:prstGeom>
        </p:spPr>
      </p:pic>
      <p:pic>
        <p:nvPicPr>
          <p:cNvPr id="35" name="Picture 34">
            <a:extLst>
              <a:ext uri="{FF2B5EF4-FFF2-40B4-BE49-F238E27FC236}">
                <a16:creationId xmlns:a16="http://schemas.microsoft.com/office/drawing/2014/main" id="{B71DE817-DA33-EBB9-D1DB-47A52A2F4F74}"/>
              </a:ext>
            </a:extLst>
          </p:cNvPr>
          <p:cNvPicPr>
            <a:picLocks noChangeAspect="1"/>
          </p:cNvPicPr>
          <p:nvPr/>
        </p:nvPicPr>
        <p:blipFill rotWithShape="1">
          <a:blip r:embed="rId14"/>
          <a:srcRect l="10362" t="12889"/>
          <a:stretch/>
        </p:blipFill>
        <p:spPr>
          <a:xfrm>
            <a:off x="6601138" y="5235446"/>
            <a:ext cx="2129639" cy="1552220"/>
          </a:xfrm>
          <a:prstGeom prst="rect">
            <a:avLst/>
          </a:prstGeom>
        </p:spPr>
      </p:pic>
    </p:spTree>
    <p:extLst>
      <p:ext uri="{BB962C8B-B14F-4D97-AF65-F5344CB8AC3E}">
        <p14:creationId xmlns:p14="http://schemas.microsoft.com/office/powerpoint/2010/main" val="175467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
                                  </p:stCondLst>
                                  <p:childTnLst>
                                    <p:set>
                                      <p:cBhvr>
                                        <p:cTn id="6" dur="1" fill="hold">
                                          <p:stCondLst>
                                            <p:cond delay="0"/>
                                          </p:stCondLst>
                                        </p:cTn>
                                        <p:tgtEl>
                                          <p:spTgt spid="2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7"/>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50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nodeType="afterEffect">
                                  <p:stCondLst>
                                    <p:cond delay="50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nodeType="afterEffect">
                                  <p:stCondLst>
                                    <p:cond delay="500"/>
                                  </p:stCondLst>
                                  <p:childTnLst>
                                    <p:set>
                                      <p:cBhvr>
                                        <p:cTn id="18" dur="1" fill="hold">
                                          <p:stCondLst>
                                            <p:cond delay="0"/>
                                          </p:stCondLst>
                                        </p:cTn>
                                        <p:tgtEl>
                                          <p:spTgt spid="31"/>
                                        </p:tgtEl>
                                        <p:attrNameLst>
                                          <p:attrName>style.visibility</p:attrName>
                                        </p:attrNameLst>
                                      </p:cBhvr>
                                      <p:to>
                                        <p:strVal val="visible"/>
                                      </p:to>
                                    </p:set>
                                  </p:childTnLst>
                                </p:cTn>
                              </p:par>
                            </p:childTnLst>
                          </p:cTn>
                        </p:par>
                        <p:par>
                          <p:cTn id="19" fill="hold">
                            <p:stCondLst>
                              <p:cond delay="2500"/>
                            </p:stCondLst>
                            <p:childTnLst>
                              <p:par>
                                <p:cTn id="20" presetID="1" presetClass="entr" presetSubtype="0" fill="hold" nodeType="afterEffect">
                                  <p:stCondLst>
                                    <p:cond delay="500"/>
                                  </p:stCondLst>
                                  <p:childTnLst>
                                    <p:set>
                                      <p:cBhvr>
                                        <p:cTn id="21" dur="1" fill="hold">
                                          <p:stCondLst>
                                            <p:cond delay="0"/>
                                          </p:stCondLst>
                                        </p:cTn>
                                        <p:tgtEl>
                                          <p:spTgt spid="33"/>
                                        </p:tgtEl>
                                        <p:attrNameLst>
                                          <p:attrName>style.visibility</p:attrName>
                                        </p:attrNameLst>
                                      </p:cBhvr>
                                      <p:to>
                                        <p:strVal val="visible"/>
                                      </p:to>
                                    </p:set>
                                  </p:childTnLst>
                                </p:cTn>
                              </p:par>
                            </p:childTnLst>
                          </p:cTn>
                        </p:par>
                        <p:par>
                          <p:cTn id="22" fill="hold">
                            <p:stCondLst>
                              <p:cond delay="3000"/>
                            </p:stCondLst>
                            <p:childTnLst>
                              <p:par>
                                <p:cTn id="23" presetID="1" presetClass="entr" presetSubtype="0" fill="hold" nodeType="afterEffect">
                                  <p:stCondLst>
                                    <p:cond delay="500"/>
                                  </p:stCondLst>
                                  <p:childTnLst>
                                    <p:set>
                                      <p:cBhvr>
                                        <p:cTn id="24" dur="1" fill="hold">
                                          <p:stCondLst>
                                            <p:cond delay="0"/>
                                          </p:stCondLst>
                                        </p:cTn>
                                        <p:tgtEl>
                                          <p:spTgt spid="17"/>
                                        </p:tgtEl>
                                        <p:attrNameLst>
                                          <p:attrName>style.visibility</p:attrName>
                                        </p:attrNameLst>
                                      </p:cBhvr>
                                      <p:to>
                                        <p:strVal val="visible"/>
                                      </p:to>
                                    </p:set>
                                  </p:childTnLst>
                                </p:cTn>
                              </p:par>
                            </p:childTnLst>
                          </p:cTn>
                        </p:par>
                        <p:par>
                          <p:cTn id="25" fill="hold">
                            <p:stCondLst>
                              <p:cond delay="3500"/>
                            </p:stCondLst>
                            <p:childTnLst>
                              <p:par>
                                <p:cTn id="26" presetID="1" presetClass="entr" presetSubtype="0" fill="hold" nodeType="afterEffect">
                                  <p:stCondLst>
                                    <p:cond delay="500"/>
                                  </p:stCondLst>
                                  <p:childTnLst>
                                    <p:set>
                                      <p:cBhvr>
                                        <p:cTn id="27" dur="1" fill="hold">
                                          <p:stCondLst>
                                            <p:cond delay="0"/>
                                          </p:stCondLst>
                                        </p:cTn>
                                        <p:tgtEl>
                                          <p:spTgt spid="19"/>
                                        </p:tgtEl>
                                        <p:attrNameLst>
                                          <p:attrName>style.visibility</p:attrName>
                                        </p:attrNameLst>
                                      </p:cBhvr>
                                      <p:to>
                                        <p:strVal val="visible"/>
                                      </p:to>
                                    </p:set>
                                  </p:childTnLst>
                                </p:cTn>
                              </p:par>
                            </p:childTnLst>
                          </p:cTn>
                        </p:par>
                        <p:par>
                          <p:cTn id="28" fill="hold">
                            <p:stCondLst>
                              <p:cond delay="4000"/>
                            </p:stCondLst>
                            <p:childTnLst>
                              <p:par>
                                <p:cTn id="29" presetID="1" presetClass="entr" presetSubtype="0" fill="hold" nodeType="afterEffect">
                                  <p:stCondLst>
                                    <p:cond delay="500"/>
                                  </p:stCondLst>
                                  <p:childTnLst>
                                    <p:set>
                                      <p:cBhvr>
                                        <p:cTn id="30" dur="1" fill="hold">
                                          <p:stCondLst>
                                            <p:cond delay="0"/>
                                          </p:stCondLst>
                                        </p:cTn>
                                        <p:tgtEl>
                                          <p:spTgt spid="25"/>
                                        </p:tgtEl>
                                        <p:attrNameLst>
                                          <p:attrName>style.visibility</p:attrName>
                                        </p:attrNameLst>
                                      </p:cBhvr>
                                      <p:to>
                                        <p:strVal val="visible"/>
                                      </p:to>
                                    </p:set>
                                  </p:childTnLst>
                                </p:cTn>
                              </p:par>
                            </p:childTnLst>
                          </p:cTn>
                        </p:par>
                        <p:par>
                          <p:cTn id="31" fill="hold">
                            <p:stCondLst>
                              <p:cond delay="4500"/>
                            </p:stCondLst>
                            <p:childTnLst>
                              <p:par>
                                <p:cTn id="32" presetID="1" presetClass="entr" presetSubtype="0" fill="hold" nodeType="afterEffect">
                                  <p:stCondLst>
                                    <p:cond delay="500"/>
                                  </p:stCondLst>
                                  <p:childTnLst>
                                    <p:set>
                                      <p:cBhvr>
                                        <p:cTn id="33" dur="1" fill="hold">
                                          <p:stCondLst>
                                            <p:cond delay="0"/>
                                          </p:stCondLst>
                                        </p:cTn>
                                        <p:tgtEl>
                                          <p:spTgt spid="11"/>
                                        </p:tgtEl>
                                        <p:attrNameLst>
                                          <p:attrName>style.visibility</p:attrName>
                                        </p:attrNameLst>
                                      </p:cBhvr>
                                      <p:to>
                                        <p:strVal val="visible"/>
                                      </p:to>
                                    </p:set>
                                  </p:childTnLst>
                                </p:cTn>
                              </p:par>
                            </p:childTnLst>
                          </p:cTn>
                        </p:par>
                        <p:par>
                          <p:cTn id="34" fill="hold">
                            <p:stCondLst>
                              <p:cond delay="5000"/>
                            </p:stCondLst>
                            <p:childTnLst>
                              <p:par>
                                <p:cTn id="35" presetID="1" presetClass="entr" presetSubtype="0" fill="hold" nodeType="afterEffect">
                                  <p:stCondLst>
                                    <p:cond delay="500"/>
                                  </p:stCondLst>
                                  <p:childTnLst>
                                    <p:set>
                                      <p:cBhvr>
                                        <p:cTn id="36" dur="1" fill="hold">
                                          <p:stCondLst>
                                            <p:cond delay="0"/>
                                          </p:stCondLst>
                                        </p:cTn>
                                        <p:tgtEl>
                                          <p:spTgt spid="27"/>
                                        </p:tgtEl>
                                        <p:attrNameLst>
                                          <p:attrName>style.visibility</p:attrName>
                                        </p:attrNameLst>
                                      </p:cBhvr>
                                      <p:to>
                                        <p:strVal val="visible"/>
                                      </p:to>
                                    </p:set>
                                  </p:childTnLst>
                                </p:cTn>
                              </p:par>
                            </p:childTnLst>
                          </p:cTn>
                        </p:par>
                        <p:par>
                          <p:cTn id="37" fill="hold">
                            <p:stCondLst>
                              <p:cond delay="5500"/>
                            </p:stCondLst>
                            <p:childTnLst>
                              <p:par>
                                <p:cTn id="38" presetID="1" presetClass="entr" presetSubtype="0" fill="hold" nodeType="afterEffect">
                                  <p:stCondLst>
                                    <p:cond delay="500"/>
                                  </p:stCondLst>
                                  <p:childTnLst>
                                    <p:set>
                                      <p:cBhvr>
                                        <p:cTn id="39"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B4EBBA9A-264A-2946-B947-B96E2C2491B1}"/>
              </a:ext>
            </a:extLst>
          </p:cNvPr>
          <p:cNvPicPr>
            <a:picLocks noChangeAspect="1"/>
          </p:cNvPicPr>
          <p:nvPr/>
        </p:nvPicPr>
        <p:blipFill rotWithShape="1">
          <a:blip r:embed="rId2"/>
          <a:srcRect l="4580" t="6957" r="5457" b="3946"/>
          <a:stretch/>
        </p:blipFill>
        <p:spPr>
          <a:xfrm>
            <a:off x="2830286" y="1281725"/>
            <a:ext cx="6792686" cy="4393362"/>
          </a:xfrm>
          <a:prstGeom prst="rect">
            <a:avLst/>
          </a:prstGeom>
        </p:spPr>
      </p:pic>
    </p:spTree>
    <p:extLst>
      <p:ext uri="{BB962C8B-B14F-4D97-AF65-F5344CB8AC3E}">
        <p14:creationId xmlns:p14="http://schemas.microsoft.com/office/powerpoint/2010/main" val="15201272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71991-980B-FE63-9F04-4DA5944770A2}"/>
              </a:ext>
            </a:extLst>
          </p:cNvPr>
          <p:cNvSpPr>
            <a:spLocks noGrp="1"/>
          </p:cNvSpPr>
          <p:nvPr>
            <p:ph type="title"/>
          </p:nvPr>
        </p:nvSpPr>
        <p:spPr/>
        <p:txBody>
          <a:bodyPr>
            <a:normAutofit/>
          </a:bodyPr>
          <a:lstStyle/>
          <a:p>
            <a:r>
              <a:rPr lang="en-US" sz="3200" dirty="0"/>
              <a:t>Villa Galileo</a:t>
            </a:r>
          </a:p>
        </p:txBody>
      </p:sp>
      <p:pic>
        <p:nvPicPr>
          <p:cNvPr id="13" name="Picture 12">
            <a:extLst>
              <a:ext uri="{FF2B5EF4-FFF2-40B4-BE49-F238E27FC236}">
                <a16:creationId xmlns:a16="http://schemas.microsoft.com/office/drawing/2014/main" id="{187BD26E-06DE-E062-418B-C0E9341250D2}"/>
              </a:ext>
            </a:extLst>
          </p:cNvPr>
          <p:cNvPicPr>
            <a:picLocks noChangeAspect="1"/>
          </p:cNvPicPr>
          <p:nvPr/>
        </p:nvPicPr>
        <p:blipFill>
          <a:blip r:embed="rId2"/>
          <a:stretch>
            <a:fillRect/>
          </a:stretch>
        </p:blipFill>
        <p:spPr>
          <a:xfrm>
            <a:off x="6830786" y="1733550"/>
            <a:ext cx="5080000" cy="3390900"/>
          </a:xfrm>
          <a:prstGeom prst="rect">
            <a:avLst/>
          </a:prstGeom>
        </p:spPr>
      </p:pic>
      <p:sp>
        <p:nvSpPr>
          <p:cNvPr id="16" name="TextBox 15">
            <a:extLst>
              <a:ext uri="{FF2B5EF4-FFF2-40B4-BE49-F238E27FC236}">
                <a16:creationId xmlns:a16="http://schemas.microsoft.com/office/drawing/2014/main" id="{0266CBE5-5908-C2F0-C1B6-09C036ACAC51}"/>
              </a:ext>
            </a:extLst>
          </p:cNvPr>
          <p:cNvSpPr txBox="1"/>
          <p:nvPr/>
        </p:nvSpPr>
        <p:spPr>
          <a:xfrm>
            <a:off x="566058" y="1524000"/>
            <a:ext cx="5529942" cy="4678204"/>
          </a:xfrm>
          <a:prstGeom prst="rect">
            <a:avLst/>
          </a:prstGeom>
          <a:noFill/>
        </p:spPr>
        <p:txBody>
          <a:bodyPr wrap="square" rtlCol="0">
            <a:spAutoFit/>
          </a:bodyPr>
          <a:lstStyle/>
          <a:p>
            <a:pPr algn="l"/>
            <a:r>
              <a:rPr lang="en-GB" sz="1400" b="0" i="0" dirty="0">
                <a:effectLst/>
              </a:rPr>
              <a:t>Villa Galileo is the home where Galileo spent the last part of his life, confined to house arrest by the condemnation of the Holy Office of 1633. Part of an estate called "Il </a:t>
            </a:r>
            <a:r>
              <a:rPr lang="en-GB" sz="1400" b="0" i="0" dirty="0" err="1">
                <a:effectLst/>
              </a:rPr>
              <a:t>Gioiello</a:t>
            </a:r>
            <a:r>
              <a:rPr lang="en-GB" sz="1400" b="0" i="0" dirty="0">
                <a:effectLst/>
              </a:rPr>
              <a:t>", the Villa, since 1920 National Monument, belongs to the State Property, historical and artistic sector.</a:t>
            </a:r>
          </a:p>
          <a:p>
            <a:pPr algn="l"/>
            <a:r>
              <a:rPr lang="en-GB" sz="1400" b="0" i="0" dirty="0">
                <a:effectLst/>
              </a:rPr>
              <a:t> </a:t>
            </a:r>
          </a:p>
          <a:p>
            <a:pPr algn="l"/>
            <a:r>
              <a:rPr lang="en-GB" sz="1400" b="0" i="0" dirty="0">
                <a:effectLst/>
              </a:rPr>
              <a:t>Galileo rented the Villa in 1631, driven by his daughter Virginia, a nun with the name of Sister Maria Celeste, together with her younger sister, in the monastery of San Matteo, just 300 meters away. </a:t>
            </a:r>
          </a:p>
          <a:p>
            <a:pPr algn="l"/>
            <a:endParaRPr lang="en-GB" sz="1400" b="0" i="0" dirty="0">
              <a:effectLst/>
            </a:endParaRPr>
          </a:p>
          <a:p>
            <a:pPr algn="l"/>
            <a:r>
              <a:rPr lang="en-GB" sz="1400" b="0" i="0" dirty="0">
                <a:effectLst/>
              </a:rPr>
              <a:t>It was in the Villa that it originated, for his first print run in 1632, the manuscript of the </a:t>
            </a:r>
            <a:r>
              <a:rPr lang="en-GB" sz="1400" b="0" i="1" dirty="0" err="1">
                <a:effectLst/>
              </a:rPr>
              <a:t>Dialogo</a:t>
            </a:r>
            <a:r>
              <a:rPr lang="en-GB" sz="1400" b="0" i="1" dirty="0">
                <a:effectLst/>
              </a:rPr>
              <a:t> sopra </a:t>
            </a:r>
            <a:r>
              <a:rPr lang="en-GB" sz="1400" b="0" i="1" dirty="0" err="1">
                <a:effectLst/>
              </a:rPr>
              <a:t>i</a:t>
            </a:r>
            <a:r>
              <a:rPr lang="en-GB" sz="1400" b="0" i="1" dirty="0">
                <a:effectLst/>
              </a:rPr>
              <a:t> due </a:t>
            </a:r>
            <a:r>
              <a:rPr lang="en-GB" sz="1400" b="0" i="1" dirty="0" err="1">
                <a:effectLst/>
              </a:rPr>
              <a:t>massimi</a:t>
            </a:r>
            <a:r>
              <a:rPr lang="en-GB" sz="1400" b="0" i="1" dirty="0">
                <a:effectLst/>
              </a:rPr>
              <a:t> </a:t>
            </a:r>
            <a:r>
              <a:rPr lang="en-GB" sz="1400" b="0" i="1" dirty="0" err="1">
                <a:effectLst/>
              </a:rPr>
              <a:t>sistemi</a:t>
            </a:r>
            <a:r>
              <a:rPr lang="en-GB" sz="1400" b="0" i="1" dirty="0">
                <a:effectLst/>
              </a:rPr>
              <a:t> del </a:t>
            </a:r>
            <a:r>
              <a:rPr lang="en-GB" sz="1400" b="0" i="1" dirty="0" err="1">
                <a:effectLst/>
              </a:rPr>
              <a:t>mondo</a:t>
            </a:r>
            <a:r>
              <a:rPr lang="en-GB" sz="1400" b="0" i="1" dirty="0">
                <a:effectLst/>
              </a:rPr>
              <a:t> </a:t>
            </a:r>
            <a:r>
              <a:rPr lang="en-GB" sz="1400" b="0" i="0" dirty="0">
                <a:effectLst/>
              </a:rPr>
              <a:t>(Dialogue above the two greatest systems of the world), seized after a few months and subsequently republished in Holland. Within these same walls, Galileo completed his last major work, the </a:t>
            </a:r>
            <a:r>
              <a:rPr lang="en-GB" sz="1400" b="0" i="1" dirty="0" err="1">
                <a:effectLst/>
              </a:rPr>
              <a:t>Discorsi</a:t>
            </a:r>
            <a:r>
              <a:rPr lang="en-GB" sz="1400" b="0" i="1" dirty="0">
                <a:effectLst/>
              </a:rPr>
              <a:t> e </a:t>
            </a:r>
            <a:r>
              <a:rPr lang="en-GB" sz="1400" b="0" i="1" dirty="0" err="1">
                <a:effectLst/>
              </a:rPr>
              <a:t>dimostrazioni</a:t>
            </a:r>
            <a:r>
              <a:rPr lang="en-GB" sz="1400" b="0" i="1" dirty="0">
                <a:effectLst/>
              </a:rPr>
              <a:t> </a:t>
            </a:r>
            <a:r>
              <a:rPr lang="en-GB" sz="1400" b="0" i="1" dirty="0" err="1">
                <a:effectLst/>
              </a:rPr>
              <a:t>matematiche</a:t>
            </a:r>
            <a:r>
              <a:rPr lang="en-GB" sz="1400" b="0" i="1" dirty="0">
                <a:effectLst/>
              </a:rPr>
              <a:t> </a:t>
            </a:r>
            <a:r>
              <a:rPr lang="en-GB" sz="1400" b="0" i="1" dirty="0" err="1">
                <a:effectLst/>
              </a:rPr>
              <a:t>intorno</a:t>
            </a:r>
            <a:r>
              <a:rPr lang="en-GB" sz="1400" b="0" i="1" dirty="0">
                <a:effectLst/>
              </a:rPr>
              <a:t> a due </a:t>
            </a:r>
            <a:r>
              <a:rPr lang="en-GB" sz="1400" b="0" i="1" dirty="0" err="1">
                <a:effectLst/>
              </a:rPr>
              <a:t>nuove</a:t>
            </a:r>
            <a:r>
              <a:rPr lang="en-GB" sz="1400" b="0" i="1" dirty="0">
                <a:effectLst/>
              </a:rPr>
              <a:t> </a:t>
            </a:r>
            <a:r>
              <a:rPr lang="en-GB" sz="1400" b="0" i="1" dirty="0" err="1">
                <a:effectLst/>
              </a:rPr>
              <a:t>scienze</a:t>
            </a:r>
            <a:r>
              <a:rPr lang="en-GB" sz="1400" b="0" dirty="0">
                <a:effectLst/>
              </a:rPr>
              <a:t> </a:t>
            </a:r>
            <a:r>
              <a:rPr lang="en-GB" sz="1400" b="0" i="0" dirty="0">
                <a:effectLst/>
              </a:rPr>
              <a:t>(Discourses and mathematical demonstrations around two new sciences), published in 1638 in Holland when Galileo had already become completely blind. </a:t>
            </a:r>
          </a:p>
          <a:p>
            <a:pPr algn="l"/>
            <a:endParaRPr lang="en-GB" sz="1400" b="0" i="0" dirty="0">
              <a:effectLst/>
            </a:endParaRPr>
          </a:p>
          <a:p>
            <a:pPr algn="l"/>
            <a:r>
              <a:rPr lang="en-GB" sz="1400" b="0" i="0" dirty="0">
                <a:effectLst/>
              </a:rPr>
              <a:t>Galileo died at the Villa on 8 January 1642 and was buried in a secondary room in the Basilica of Santa Croce with no solemn celebrations.</a:t>
            </a:r>
          </a:p>
          <a:p>
            <a:endParaRPr lang="en-US" dirty="0"/>
          </a:p>
        </p:txBody>
      </p:sp>
    </p:spTree>
    <p:extLst>
      <p:ext uri="{BB962C8B-B14F-4D97-AF65-F5344CB8AC3E}">
        <p14:creationId xmlns:p14="http://schemas.microsoft.com/office/powerpoint/2010/main" val="2654715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F8B4DD-1A18-1996-D716-DD9E627D5F53}"/>
              </a:ext>
            </a:extLst>
          </p:cNvPr>
          <p:cNvPicPr>
            <a:picLocks noChangeAspect="1"/>
          </p:cNvPicPr>
          <p:nvPr/>
        </p:nvPicPr>
        <p:blipFill rotWithShape="1">
          <a:blip r:embed="rId2"/>
          <a:srcRect t="2924" b="42857"/>
          <a:stretch/>
        </p:blipFill>
        <p:spPr>
          <a:xfrm>
            <a:off x="478477" y="87085"/>
            <a:ext cx="5167580" cy="6683829"/>
          </a:xfrm>
          <a:prstGeom prst="rect">
            <a:avLst/>
          </a:prstGeom>
        </p:spPr>
      </p:pic>
      <p:pic>
        <p:nvPicPr>
          <p:cNvPr id="6" name="Picture 5">
            <a:extLst>
              <a:ext uri="{FF2B5EF4-FFF2-40B4-BE49-F238E27FC236}">
                <a16:creationId xmlns:a16="http://schemas.microsoft.com/office/drawing/2014/main" id="{B4385003-42C4-62AE-3269-1C418A25A1CE}"/>
              </a:ext>
            </a:extLst>
          </p:cNvPr>
          <p:cNvPicPr>
            <a:picLocks noChangeAspect="1"/>
          </p:cNvPicPr>
          <p:nvPr/>
        </p:nvPicPr>
        <p:blipFill>
          <a:blip r:embed="rId3"/>
          <a:srcRect t="1787" b="1787"/>
          <a:stretch/>
        </p:blipFill>
        <p:spPr>
          <a:xfrm>
            <a:off x="6298706" y="1103084"/>
            <a:ext cx="5167580" cy="4767943"/>
          </a:xfrm>
          <a:prstGeom prst="rect">
            <a:avLst/>
          </a:prstGeom>
        </p:spPr>
      </p:pic>
      <p:sp>
        <p:nvSpPr>
          <p:cNvPr id="7" name="Rectangle 6">
            <a:extLst>
              <a:ext uri="{FF2B5EF4-FFF2-40B4-BE49-F238E27FC236}">
                <a16:creationId xmlns:a16="http://schemas.microsoft.com/office/drawing/2014/main" id="{D2D211BB-AB08-3293-FE8A-6FA853F19909}"/>
              </a:ext>
            </a:extLst>
          </p:cNvPr>
          <p:cNvSpPr/>
          <p:nvPr/>
        </p:nvSpPr>
        <p:spPr>
          <a:xfrm>
            <a:off x="725714" y="4949371"/>
            <a:ext cx="4804229" cy="551543"/>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406724C-3568-E1C3-9331-E79B0979CA50}"/>
              </a:ext>
            </a:extLst>
          </p:cNvPr>
          <p:cNvSpPr/>
          <p:nvPr/>
        </p:nvSpPr>
        <p:spPr>
          <a:xfrm>
            <a:off x="6517407" y="5058231"/>
            <a:ext cx="4804229" cy="551543"/>
          </a:xfrm>
          <a:prstGeom prst="rect">
            <a:avLst/>
          </a:pr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82818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7181</TotalTime>
  <Words>227</Words>
  <Application>Microsoft Macintosh PowerPoint</Application>
  <PresentationFormat>Widescreen</PresentationFormat>
  <Paragraphs>9</Paragraphs>
  <Slides>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Avenir Next</vt:lpstr>
      <vt:lpstr>Calibri</vt:lpstr>
      <vt:lpstr>Calibri Light</vt:lpstr>
      <vt:lpstr>Office Theme</vt:lpstr>
      <vt:lpstr>PowerPoint Presentation</vt:lpstr>
      <vt:lpstr>Rimpatriata di amici</vt:lpstr>
      <vt:lpstr>PowerPoint Presentation</vt:lpstr>
      <vt:lpstr>PowerPoint Presentation</vt:lpstr>
      <vt:lpstr>PowerPoint Presentation</vt:lpstr>
      <vt:lpstr>Villa Galileo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Rimpatriata di amici</dc:title>
  <dc:creator>Microsoft Office User</dc:creator>
  <cp:lastModifiedBy>Microsoft Office User</cp:lastModifiedBy>
  <cp:revision>31</cp:revision>
  <dcterms:created xsi:type="dcterms:W3CDTF">2026-04-28T13:43:41Z</dcterms:created>
  <dcterms:modified xsi:type="dcterms:W3CDTF">2026-05-20T10:32:12Z</dcterms:modified>
</cp:coreProperties>
</file>