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15"/>
    <p:restoredTop sz="96405"/>
  </p:normalViewPr>
  <p:slideViewPr>
    <p:cSldViewPr snapToGrid="0" showGuides="1">
      <p:cViewPr varScale="1">
        <p:scale>
          <a:sx n="121" d="100"/>
          <a:sy n="121" d="100"/>
        </p:scale>
        <p:origin x="176" y="2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C6BD-0CBE-268A-88F4-2315AB582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EC688-36EB-7F59-D663-941AEC948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1B9A0-9DBE-BC62-2738-78FEDAB4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C12-62AE-A145-B0F9-0664036BE821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3D651-EB3B-E6C8-01A9-F393826D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F0596-F3E9-3482-3FFC-96D24304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24-6DD7-0E4E-8A2D-14EC6FEC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9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D49A-AF70-129C-D81D-A68D729C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E66EA-CC17-F272-0999-12670173B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9070A-7119-C62B-A39A-43BEA881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C12-62AE-A145-B0F9-0664036BE821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2319B-12A4-212C-B42A-2A05BFA9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550AD-FACE-307C-8922-3E4D205D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24-6DD7-0E4E-8A2D-14EC6FEC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7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8A538-A80B-7447-6430-821C0024A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3F966-C70D-BF8B-42E8-BFB81A76D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29976-3844-EB73-5121-D41DA160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C12-62AE-A145-B0F9-0664036BE821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EF340-161C-B5F5-5E5E-77BFF481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1EED3-8D69-2FC8-F9E7-2D5BFAFF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24-6DD7-0E4E-8A2D-14EC6FEC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74C1-B9BA-3DAD-EA0C-DC08188A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68B9-FDBA-991B-AFA5-48D73EFB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E5C1-BAE6-AE7D-C6AB-18D104AB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C12-62AE-A145-B0F9-0664036BE821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7E506-C020-5604-2165-DFB2F90B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364A-819C-D634-107E-BD49FE90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24-6DD7-0E4E-8A2D-14EC6FEC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5037-CCAF-C8C4-F55D-836C3545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389D4-E088-9214-7CAB-537CCE860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D5232-68C8-17DA-A3D3-715EFC45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C12-62AE-A145-B0F9-0664036BE821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7548B-958B-36FB-5A52-9634B864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A513F-F9EB-897F-9D93-B57C69CC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24-6DD7-0E4E-8A2D-14EC6FEC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0F75-F37E-0BFC-7A9C-552E64DB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279B1-12AA-A515-B578-47D955376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546B7-42E8-4C0D-BB88-0099D6169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B3E45-C752-438C-B745-8B10D5CB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C12-62AE-A145-B0F9-0664036BE821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CEBFA-33B4-AE92-3D19-446ED3DA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90583-0D80-7ACD-DFFE-7786CD7A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24-6DD7-0E4E-8A2D-14EC6FEC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2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C283-6D77-5983-7D27-EFEDB9BA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0E3D0-E307-DDB7-E992-20930CFCE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80F73-1717-4F5A-7F38-C19E98DB5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2D88F-7C6A-8139-86B7-22174E234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EC548-09FA-2564-799F-99303F5F3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0494B7-E01A-15A2-BB0C-02753877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C12-62AE-A145-B0F9-0664036BE821}" type="datetimeFigureOut">
              <a:rPr lang="en-US" smtClean="0"/>
              <a:t>5/20/26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466A8-746F-7CA6-7C9B-26AD83FA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2AF07-8728-74E3-A255-2AB8E0D7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24-6DD7-0E4E-8A2D-14EC6FEC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3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D21C-EE1D-DC1A-5365-92D2EA18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ABE8B-E549-A167-0B89-F81B33E0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C12-62AE-A145-B0F9-0664036BE821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3F990-07EE-24FD-E4DE-C0AACFB5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A800E-27EB-11B9-FD99-BBC5D512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24-6DD7-0E4E-8A2D-14EC6FEC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5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389CB-8A2E-ED6A-0843-40A80B7E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C12-62AE-A145-B0F9-0664036BE821}" type="datetimeFigureOut">
              <a:rPr lang="en-US" smtClean="0"/>
              <a:t>5/20/26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4DF93-139B-ECA0-6B4A-41F23457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3F92C-9D1A-8B47-722E-29CFF56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24-6DD7-0E4E-8A2D-14EC6FEC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3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F870-112E-2C55-DD8A-2C7E6ED0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5EFE5-0D4F-F86B-B76B-027A974F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1563A-3A1E-4A09-B84E-3AC3B0B7C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DB659-52EC-CE0C-0D79-DF930B62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C12-62AE-A145-B0F9-0664036BE821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6D035-7ABF-C14E-8FE3-421B7DDE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573FB-5C41-7BCF-547B-C58274C7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24-6DD7-0E4E-8A2D-14EC6FEC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9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24E5-4B12-835A-3D1F-E9AD64CC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01B06-7115-F91E-497C-45EA6776E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17E0A-8559-9660-AE51-CF0AADF93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65FC3-3C73-9685-D3F9-1A7AC89C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C12-62AE-A145-B0F9-0664036BE821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F5E9A-8F0F-8A5F-2E2B-7D132C56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26F9B-791D-202C-E7B3-F56C141C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24-6DD7-0E4E-8A2D-14EC6FEC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4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883F1-7817-DAA7-E6D1-5AA73EB0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AC39A-F6A2-1EDD-1C8E-C81BBC808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7EA5-7052-6061-1C94-AA5F22D78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9C12-62AE-A145-B0F9-0664036BE821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2E6B1-F142-E81B-7C7D-83297283C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93BB4-4C93-9CA7-70FF-C89020F3A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5924-6DD7-0E4E-8A2D-14EC6FEC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7C794-03DD-41A0-687D-D50825974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3657" y="94437"/>
            <a:ext cx="11364685" cy="370930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3AA5BDD-707D-0B72-3569-51C795A7A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85" y="3258551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Conclusion Remarks</a:t>
            </a:r>
          </a:p>
        </p:txBody>
      </p:sp>
    </p:spTree>
    <p:extLst>
      <p:ext uri="{BB962C8B-B14F-4D97-AF65-F5344CB8AC3E}">
        <p14:creationId xmlns:p14="http://schemas.microsoft.com/office/powerpoint/2010/main" val="57719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7C794-03DD-41A0-687D-D50825974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3657" y="94437"/>
            <a:ext cx="6284323" cy="205113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3AA5BDD-707D-0B72-3569-51C795A7A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165" y="-810529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Highlights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63EE-C79C-4CBF-61FF-512BD7786BC9}"/>
              </a:ext>
            </a:extLst>
          </p:cNvPr>
          <p:cNvSpPr txBox="1"/>
          <p:nvPr/>
        </p:nvSpPr>
        <p:spPr>
          <a:xfrm>
            <a:off x="1303020" y="3429000"/>
            <a:ext cx="439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Supernova remnants  (</a:t>
            </a:r>
            <a:r>
              <a:rPr lang="en-US" dirty="0" err="1">
                <a:solidFill>
                  <a:schemeClr val="bg1"/>
                </a:solidFill>
              </a:rPr>
              <a:t>Rino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Bandiera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7A73B-76C7-460A-26CD-3D9EFA4659F6}"/>
              </a:ext>
            </a:extLst>
          </p:cNvPr>
          <p:cNvSpPr txBox="1"/>
          <p:nvPr/>
        </p:nvSpPr>
        <p:spPr>
          <a:xfrm>
            <a:off x="1303020" y="3957917"/>
            <a:ext cx="787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Main fields of research: outflows and astrochemistry (Roberto </a:t>
            </a:r>
            <a:r>
              <a:rPr lang="en-US" dirty="0" err="1">
                <a:solidFill>
                  <a:schemeClr val="bg1"/>
                </a:solidFill>
              </a:rPr>
              <a:t>Neri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AC6D4-7181-6F1C-A9C4-FF7F93F1CE01}"/>
              </a:ext>
            </a:extLst>
          </p:cNvPr>
          <p:cNvSpPr txBox="1"/>
          <p:nvPr/>
        </p:nvSpPr>
        <p:spPr>
          <a:xfrm>
            <a:off x="1303019" y="4486834"/>
            <a:ext cx="787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Riccardo is a philosopher (Sarita </a:t>
            </a:r>
            <a:r>
              <a:rPr lang="en-US" dirty="0" err="1">
                <a:solidFill>
                  <a:schemeClr val="bg1"/>
                </a:solidFill>
              </a:rPr>
              <a:t>Vig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444ED-AA30-28BD-CAB0-B4997159B88D}"/>
              </a:ext>
            </a:extLst>
          </p:cNvPr>
          <p:cNvSpPr txBox="1"/>
          <p:nvPr/>
        </p:nvSpPr>
        <p:spPr>
          <a:xfrm>
            <a:off x="1303018" y="5081762"/>
            <a:ext cx="787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Francesco’s hidden past as chemist  (Francesco </a:t>
            </a:r>
            <a:r>
              <a:rPr lang="en-US" dirty="0" err="1">
                <a:solidFill>
                  <a:schemeClr val="bg1"/>
                </a:solidFill>
              </a:rPr>
              <a:t>Fontani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6B742-E246-2798-156B-0A6351E1663F}"/>
              </a:ext>
            </a:extLst>
          </p:cNvPr>
          <p:cNvSpPr txBox="1"/>
          <p:nvPr/>
        </p:nvSpPr>
        <p:spPr>
          <a:xfrm>
            <a:off x="1303017" y="5610679"/>
            <a:ext cx="787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Riccardo’s wedding present (Daniele Galli)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8A2EC-4DCF-087D-BDC8-7A362FFD93B6}"/>
              </a:ext>
            </a:extLst>
          </p:cNvPr>
          <p:cNvSpPr txBox="1"/>
          <p:nvPr/>
        </p:nvSpPr>
        <p:spPr>
          <a:xfrm>
            <a:off x="1303017" y="6139596"/>
            <a:ext cx="787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Riccardo is the secret developer of GILDAS (Álvaro Sánchez-Monge)</a:t>
            </a:r>
          </a:p>
        </p:txBody>
      </p:sp>
    </p:spTree>
    <p:extLst>
      <p:ext uri="{BB962C8B-B14F-4D97-AF65-F5344CB8AC3E}">
        <p14:creationId xmlns:p14="http://schemas.microsoft.com/office/powerpoint/2010/main" val="33922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4ED76D-F3DA-B1A9-94BC-54492E141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68" y="445917"/>
            <a:ext cx="3227958" cy="368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768AAF-5A16-2B85-A525-936720DBD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666" y="622301"/>
            <a:ext cx="2836583" cy="3283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7B3584-46C1-DED0-6888-4B4B0DA0F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480" y="2263914"/>
            <a:ext cx="3602724" cy="4385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033892-62C5-76CD-2B1F-B02ECB6CA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279" y="145034"/>
            <a:ext cx="3374879" cy="6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4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408D6-130C-5664-FA89-D03CD93A6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905" y="89645"/>
            <a:ext cx="5754858" cy="66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7181</TotalTime>
  <Words>56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Next</vt:lpstr>
      <vt:lpstr>Calibri</vt:lpstr>
      <vt:lpstr>Calibri Light</vt:lpstr>
      <vt:lpstr>Office Theme</vt:lpstr>
      <vt:lpstr>Conclusion Remarks</vt:lpstr>
      <vt:lpstr>Highlights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Rimpatriata di amici</dc:title>
  <dc:creator>Microsoft Office User</dc:creator>
  <cp:lastModifiedBy>Microsoft Office User</cp:lastModifiedBy>
  <cp:revision>31</cp:revision>
  <dcterms:created xsi:type="dcterms:W3CDTF">2026-04-28T13:43:41Z</dcterms:created>
  <dcterms:modified xsi:type="dcterms:W3CDTF">2026-05-20T10:32:31Z</dcterms:modified>
</cp:coreProperties>
</file>