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67" r:id="rId5"/>
    <p:sldId id="277" r:id="rId6"/>
    <p:sldId id="276" r:id="rId7"/>
    <p:sldId id="268" r:id="rId8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889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5173" autoAdjust="0"/>
  </p:normalViewPr>
  <p:slideViewPr>
    <p:cSldViewPr snapToGrid="0" snapToObjects="1">
      <p:cViewPr>
        <p:scale>
          <a:sx n="47" d="100"/>
          <a:sy n="47" d="100"/>
        </p:scale>
        <p:origin x="1380" y="5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286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="" xmlns:a16="http://schemas.microsoft.com/office/drawing/2014/main" id="{BE341F33-27BA-298B-36DB-9C15586C3D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="" xmlns:a16="http://schemas.microsoft.com/office/drawing/2014/main" id="{179BE0D5-E704-8A5D-01FE-684D9D10C9E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C3925-C42B-4084-8AA6-F84791D9DF71}" type="datetime1">
              <a:rPr lang="it-IT" smtClean="0"/>
              <a:t>10/mar/2026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B3CAAF56-6F17-210E-1E8D-D654EF8395F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BD2DDD4C-62FE-0F0E-4F9C-BBAC2DE6F0B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2F2D9-637D-46EE-B72E-7A71E28DC9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27007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it-IT" sz="1200"/>
            </a:lvl1pPr>
          </a:lstStyle>
          <a:p>
            <a:pPr rtl="0"/>
            <a:endParaRPr lang="it-IT" noProof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it-IT" sz="1200"/>
            </a:lvl1pPr>
          </a:lstStyle>
          <a:p>
            <a:fld id="{C6D4D6C9-0B3F-47D6-9792-2019B04BE24F}" type="datetime1">
              <a:rPr lang="it-IT" smtClean="0"/>
              <a:pPr/>
              <a:t>10/mar/2026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it-IT"/>
            </a:defPPr>
          </a:lstStyle>
          <a:p>
            <a:pPr rt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it-IT"/>
            </a:defPPr>
          </a:lstStyle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it-IT" sz="1200"/>
            </a:lvl1pPr>
          </a:lstStyle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it-IT" sz="1200"/>
            </a:lvl1pPr>
          </a:lstStyle>
          <a:p>
            <a:pPr rtl="0"/>
            <a:fld id="{BC0C2C40-CB1C-4820-9151-EC51EC2E7E0F}" type="slidenum">
              <a:rPr lang="it-IT" noProof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931058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>
            <a:extLst>
              <a:ext uri="{FF2B5EF4-FFF2-40B4-BE49-F238E27FC236}">
                <a16:creationId xmlns="" xmlns:a16="http://schemas.microsoft.com/office/drawing/2014/main" id="{40974584-F7C5-6440-926F-F6A9781D6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310" y="2484470"/>
            <a:ext cx="7552916" cy="2130561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it-IT" sz="6600" b="0">
                <a:solidFill>
                  <a:schemeClr val="tx1"/>
                </a:solidFill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pic>
        <p:nvPicPr>
          <p:cNvPr id="8" name="Immagine 7" descr="Interfaccia utente grafica&#10;&#10;Descrizione generata automaticamente">
            <a:extLst>
              <a:ext uri="{FF2B5EF4-FFF2-40B4-BE49-F238E27FC236}">
                <a16:creationId xmlns="" xmlns:a16="http://schemas.microsoft.com/office/drawing/2014/main" id="{D7436C2F-09FF-014A-84CC-E0A18AFE2C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3792" y="138819"/>
            <a:ext cx="2369315" cy="86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201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2E289423-CD2E-4FE4-A0A5-BF1DF9A8B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="" xmlns:a16="http://schemas.microsoft.com/office/drawing/2014/main" id="{FD721021-E600-4985-9CB7-C916625802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 rtlCol="0"/>
          <a:lstStyle>
            <a:defPPr>
              <a:defRPr lang="it-IT"/>
            </a:def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3CBF65E1-9312-40C9-B537-2EF2373A3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B6A3DA45-B5D4-4B82-A077-4D523B4BFEDB}" type="datetime1">
              <a:rPr lang="it-IT" smtClean="0"/>
              <a:t>10/mar/2026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9727D5D2-711E-4128-B02F-A2F5F3B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FA8A264A-3B0E-4789-8D33-E3B8BB427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5F44216D-285E-4743-ADC0-F517FFC76697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67066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="" xmlns:a16="http://schemas.microsoft.com/office/drawing/2014/main" id="{475CD398-88C4-4D5A-B800-6698210896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 rtlCol="0"/>
          <a:lstStyle>
            <a:defPPr>
              <a:defRPr lang="it-IT"/>
            </a:def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="" xmlns:a16="http://schemas.microsoft.com/office/drawing/2014/main" id="{CA0AE657-6D14-4EC6-AF23-3733CA7ECA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 rtlCol="0"/>
          <a:lstStyle>
            <a:defPPr>
              <a:defRPr lang="it-IT"/>
            </a:def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5C013624-5ED1-471D-B870-97A863791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E596A04E-372C-4B92-B293-E03800424F44}" type="datetime1">
              <a:rPr lang="it-IT" smtClean="0"/>
              <a:t>10/mar/2026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B3A089F5-C44A-423E-A411-0170507EB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FEA2F323-E5A0-4612-B41A-6BBC2FFFE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5F44216D-285E-4743-ADC0-F517FFC76697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56236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contenuto 2">
            <a:extLst>
              <a:ext uri="{FF2B5EF4-FFF2-40B4-BE49-F238E27FC236}">
                <a16:creationId xmlns="" xmlns:a16="http://schemas.microsoft.com/office/drawing/2014/main" id="{72A72F24-C2F4-A848-9526-6DDE3032300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4500" y="1460500"/>
            <a:ext cx="5327904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it-IT" sz="14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defRPr lang="it-IT" sz="14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defRPr lang="it-IT" sz="14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00000"/>
              </a:lnSpc>
              <a:defRPr lang="it-IT" sz="14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00000"/>
              </a:lnSpc>
              <a:defRPr lang="it-IT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it-IT"/>
              <a:t>Fare clic per modificare gli stili del testo dello schema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it-IT"/>
              <a:t>Secondo livello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it-IT"/>
              <a:t>Terzo livello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it-IT"/>
              <a:t>Quarto livello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it-IT"/>
              <a:t>Quinto livello</a:t>
            </a:r>
          </a:p>
        </p:txBody>
      </p:sp>
      <p:sp>
        <p:nvSpPr>
          <p:cNvPr id="9" name="Segnaposto data 3">
            <a:extLst>
              <a:ext uri="{FF2B5EF4-FFF2-40B4-BE49-F238E27FC236}">
                <a16:creationId xmlns="" xmlns:a16="http://schemas.microsoft.com/office/drawing/2014/main" id="{0B5A9DDA-5C61-C94F-9C1E-F412423AF3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026D737-A042-4BEB-BB1B-A2F762D89EF6}" type="datetime1">
              <a:rPr lang="it-IT" smtClean="0"/>
              <a:t>10/mar/2026</a:t>
            </a:fld>
            <a:endParaRPr lang="it-IT" dirty="0"/>
          </a:p>
        </p:txBody>
      </p:sp>
      <p:sp>
        <p:nvSpPr>
          <p:cNvPr id="10" name="Segnaposto piè di pagina 4">
            <a:extLst>
              <a:ext uri="{FF2B5EF4-FFF2-40B4-BE49-F238E27FC236}">
                <a16:creationId xmlns="" xmlns:a16="http://schemas.microsoft.com/office/drawing/2014/main" id="{AB9CE1BE-CD51-BD42-A659-2F084EB57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it-IT" dirty="0"/>
          </a:p>
        </p:txBody>
      </p:sp>
      <p:sp>
        <p:nvSpPr>
          <p:cNvPr id="11" name="Segnaposto numero diapositiva 5">
            <a:extLst>
              <a:ext uri="{FF2B5EF4-FFF2-40B4-BE49-F238E27FC236}">
                <a16:creationId xmlns="" xmlns:a16="http://schemas.microsoft.com/office/drawing/2014/main" id="{F2707C4E-5419-8141-80B3-E4B112655C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it-IT"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it-IT" smtClean="0"/>
              <a:pPr/>
              <a:t>‹N›</a:t>
            </a:fld>
            <a:endParaRPr lang="it-IT" dirty="0"/>
          </a:p>
        </p:txBody>
      </p:sp>
      <p:cxnSp>
        <p:nvCxnSpPr>
          <p:cNvPr id="12" name="Connettore diritto 11">
            <a:extLst>
              <a:ext uri="{FF2B5EF4-FFF2-40B4-BE49-F238E27FC236}">
                <a16:creationId xmlns="" xmlns:a16="http://schemas.microsoft.com/office/drawing/2014/main" id="{06D362EF-E079-514F-814C-6085176CA7AD}"/>
              </a:ext>
            </a:extLst>
          </p:cNvPr>
          <p:cNvCxnSpPr>
            <a:cxnSpLocks/>
          </p:cNvCxnSpPr>
          <p:nvPr userDrawn="1"/>
        </p:nvCxnSpPr>
        <p:spPr>
          <a:xfrm>
            <a:off x="533400" y="1104900"/>
            <a:ext cx="11119104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olo 1">
            <a:extLst>
              <a:ext uri="{FF2B5EF4-FFF2-40B4-BE49-F238E27FC236}">
                <a16:creationId xmlns="" xmlns:a16="http://schemas.microsoft.com/office/drawing/2014/main" id="{2AC75DAD-32BC-CC41-8DF4-9E68DB31C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430609"/>
            <a:ext cx="9146972" cy="64008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it-IT" sz="2800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362173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6">
            <a:extLst>
              <a:ext uri="{FF2B5EF4-FFF2-40B4-BE49-F238E27FC236}">
                <a16:creationId xmlns="" xmlns:a16="http://schemas.microsoft.com/office/drawing/2014/main" id="{90EAB2A1-27FC-7D46-BBF1-72410CED554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0596" y="2560320"/>
            <a:ext cx="94457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it-IT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def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 lang="it-IT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it-IT"/>
              <a:t>Fare clic per modificare gli stili del testo dello schema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it-IT"/>
              <a:t>Secondo livello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it-IT"/>
              <a:t>Terzo livello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it-IT"/>
              <a:t>Quarto livello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it-IT"/>
              <a:t>Quinto livello</a:t>
            </a:r>
          </a:p>
        </p:txBody>
      </p:sp>
      <p:cxnSp>
        <p:nvCxnSpPr>
          <p:cNvPr id="8" name="Connettore diritto 7">
            <a:extLst>
              <a:ext uri="{FF2B5EF4-FFF2-40B4-BE49-F238E27FC236}">
                <a16:creationId xmlns="" xmlns:a16="http://schemas.microsoft.com/office/drawing/2014/main" id="{1170A3AA-4210-FB4E-9790-9D6891AFF655}"/>
              </a:ext>
            </a:extLst>
          </p:cNvPr>
          <p:cNvCxnSpPr>
            <a:cxnSpLocks/>
          </p:cNvCxnSpPr>
          <p:nvPr userDrawn="1"/>
        </p:nvCxnSpPr>
        <p:spPr>
          <a:xfrm>
            <a:off x="533400" y="1104900"/>
            <a:ext cx="11119104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olo 1">
            <a:extLst>
              <a:ext uri="{FF2B5EF4-FFF2-40B4-BE49-F238E27FC236}">
                <a16:creationId xmlns="" xmlns:a16="http://schemas.microsoft.com/office/drawing/2014/main" id="{28B6F196-1924-E341-B33B-77AEF4A87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430609"/>
            <a:ext cx="9146972" cy="64008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it-IT" sz="2800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736486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B07BE2BF-67D0-421C-B0EA-C2FDA38E9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19ED459D-4DBB-4B08-B28E-38CB294598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1" cy="4351338"/>
          </a:xfrm>
          <a:prstGeom prst="rect">
            <a:avLst/>
          </a:prstGeom>
        </p:spPr>
        <p:txBody>
          <a:bodyPr rtlCol="0"/>
          <a:lstStyle>
            <a:defPPr>
              <a:defRPr lang="it-IT"/>
            </a:def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619D5826-9D5D-45F7-9039-C959387351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1" cy="4351338"/>
          </a:xfrm>
          <a:prstGeom prst="rect">
            <a:avLst/>
          </a:prstGeom>
        </p:spPr>
        <p:txBody>
          <a:bodyPr rtlCol="0"/>
          <a:lstStyle>
            <a:defPPr>
              <a:defRPr lang="it-IT"/>
            </a:def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C3C35230-6E6B-4AE2-A238-476A2293E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41C1E408-7AF5-4B1F-9D81-A4EDA861BD35}" type="datetime1">
              <a:rPr lang="it-IT" smtClean="0"/>
              <a:t>10/mar/2026</a:t>
            </a:fld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B3EC195B-3566-4F5A-8A17-C0D96E0DC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B5A64FFA-F5D7-4974-90D5-37C1E4F5D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5F44216D-285E-4743-ADC0-F517FFC76697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84014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BBE93013-51BB-4A17-B3BD-969427C6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E965D238-163E-4CA0-8D72-013A528AF5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  <a:prstGeom prst="rect">
            <a:avLst/>
          </a:prstGeom>
        </p:spPr>
        <p:txBody>
          <a:bodyPr rtlCol="0" anchor="b"/>
          <a:lstStyle>
            <a:lvl1pPr marL="0" indent="0">
              <a:buNone/>
              <a:defRPr lang="it-IT" sz="2400" b="1"/>
            </a:lvl1pPr>
            <a:lvl2pPr marL="457196" indent="0">
              <a:buNone/>
              <a:defRPr lang="it-IT" sz="2000" b="1"/>
            </a:lvl2pPr>
            <a:lvl3pPr marL="914391" indent="0">
              <a:buNone/>
              <a:defRPr lang="it-IT" sz="1800" b="1"/>
            </a:lvl3pPr>
            <a:lvl4pPr marL="1371587" indent="0">
              <a:buNone/>
              <a:defRPr lang="it-IT" sz="1600" b="1"/>
            </a:lvl4pPr>
            <a:lvl5pPr marL="1828783" indent="0">
              <a:buNone/>
              <a:defRPr lang="it-IT" sz="1600" b="1"/>
            </a:lvl5pPr>
            <a:lvl6pPr marL="2285978" indent="0">
              <a:buNone/>
              <a:defRPr lang="it-IT" sz="1600" b="1"/>
            </a:lvl6pPr>
            <a:lvl7pPr marL="2743174" indent="0">
              <a:buNone/>
              <a:defRPr lang="it-IT" sz="1600" b="1"/>
            </a:lvl7pPr>
            <a:lvl8pPr marL="3200370" indent="0">
              <a:buNone/>
              <a:defRPr lang="it-IT" sz="1600" b="1"/>
            </a:lvl8pPr>
            <a:lvl9pPr marL="3657565" indent="0">
              <a:buNone/>
              <a:defRPr lang="it-IT"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9974BFD3-F57E-442B-B0D6-44B28B98AB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 rtlCol="0"/>
          <a:lstStyle>
            <a:defPPr>
              <a:defRPr lang="it-IT"/>
            </a:def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="" xmlns:a16="http://schemas.microsoft.com/office/drawing/2014/main" id="{FD6C678E-A9F6-402F-AB68-0001BA3C23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4"/>
            <a:ext cx="5183188" cy="823912"/>
          </a:xfrm>
          <a:prstGeom prst="rect">
            <a:avLst/>
          </a:prstGeom>
        </p:spPr>
        <p:txBody>
          <a:bodyPr rtlCol="0" anchor="b"/>
          <a:lstStyle>
            <a:lvl1pPr marL="0" indent="0">
              <a:buNone/>
              <a:defRPr lang="it-IT" sz="2400" b="1"/>
            </a:lvl1pPr>
            <a:lvl2pPr marL="457196" indent="0">
              <a:buNone/>
              <a:defRPr lang="it-IT" sz="2000" b="1"/>
            </a:lvl2pPr>
            <a:lvl3pPr marL="914391" indent="0">
              <a:buNone/>
              <a:defRPr lang="it-IT" sz="1800" b="1"/>
            </a:lvl3pPr>
            <a:lvl4pPr marL="1371587" indent="0">
              <a:buNone/>
              <a:defRPr lang="it-IT" sz="1600" b="1"/>
            </a:lvl4pPr>
            <a:lvl5pPr marL="1828783" indent="0">
              <a:buNone/>
              <a:defRPr lang="it-IT" sz="1600" b="1"/>
            </a:lvl5pPr>
            <a:lvl6pPr marL="2285978" indent="0">
              <a:buNone/>
              <a:defRPr lang="it-IT" sz="1600" b="1"/>
            </a:lvl6pPr>
            <a:lvl7pPr marL="2743174" indent="0">
              <a:buNone/>
              <a:defRPr lang="it-IT" sz="1600" b="1"/>
            </a:lvl7pPr>
            <a:lvl8pPr marL="3200370" indent="0">
              <a:buNone/>
              <a:defRPr lang="it-IT" sz="1600" b="1"/>
            </a:lvl8pPr>
            <a:lvl9pPr marL="3657565" indent="0">
              <a:buNone/>
              <a:defRPr lang="it-IT"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="" xmlns:a16="http://schemas.microsoft.com/office/drawing/2014/main" id="{AAC1CE1F-0133-4A8E-9510-3927C275AD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 rtlCol="0"/>
          <a:lstStyle>
            <a:defPPr>
              <a:defRPr lang="it-IT"/>
            </a:def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3A812791-1A66-47A2-B8AB-CF2C8494C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B82EE640-39FD-4392-AF72-D9BFA22840D7}" type="datetime1">
              <a:rPr lang="it-IT" smtClean="0"/>
              <a:t>10/mar/2026</a:t>
            </a:fld>
            <a:endParaRPr lang="it-IT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4433D370-BE25-4CF9-8D18-A8B0D6286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="" xmlns:a16="http://schemas.microsoft.com/office/drawing/2014/main" id="{5CFF9EFB-2082-4B18-8532-2E058DF98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5F44216D-285E-4743-ADC0-F517FFC76697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93323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421A482C-C319-43FD-93FF-980D21E2E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="" xmlns:a16="http://schemas.microsoft.com/office/drawing/2014/main" id="{4203A496-9194-4AF3-A700-304E648B3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FB0E7D9B-A0A6-4F90-AF49-13E3D47CB754}" type="datetime1">
              <a:rPr lang="it-IT" smtClean="0"/>
              <a:t>10/mar/2026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5303CEB3-10DB-4C6B-B786-6EA61FEAF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E36A844B-2D32-4E86-8B10-61DBDBE59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5F44216D-285E-4743-ADC0-F517FFC76697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83742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4121782B-EB6A-4988-856E-D6637A15B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C623BD91-4221-4D2A-A1FD-B5F3AAA3F91B}" type="datetime1">
              <a:rPr lang="it-IT" smtClean="0"/>
              <a:t>10/mar/2026</a:t>
            </a:fld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="" xmlns:a16="http://schemas.microsoft.com/office/drawing/2014/main" id="{161005B5-4499-443A-AEC7-4504692A5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275E9E49-7000-42FC-9389-8FC847AA8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5F44216D-285E-4743-ADC0-F517FFC76697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83066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483EFE04-76D2-4EE9-82B4-6CF8BDAEF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</p:spPr>
        <p:txBody>
          <a:bodyPr rtlCol="0" anchor="b"/>
          <a:lstStyle>
            <a:lvl1pPr>
              <a:defRPr lang="it-IT" sz="3200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6C0215A4-C64A-4FDE-8E67-809F9ECFC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9" y="987426"/>
            <a:ext cx="6172200" cy="4873625"/>
          </a:xfrm>
          <a:prstGeom prst="rect">
            <a:avLst/>
          </a:prstGeom>
        </p:spPr>
        <p:txBody>
          <a:bodyPr rtlCol="0"/>
          <a:lstStyle>
            <a:lvl1pPr>
              <a:defRPr lang="it-IT" sz="3200"/>
            </a:lvl1pPr>
            <a:lvl2pPr>
              <a:defRPr lang="it-IT" sz="2800"/>
            </a:lvl2pPr>
            <a:lvl3pPr>
              <a:defRPr lang="it-IT" sz="2400"/>
            </a:lvl3pPr>
            <a:lvl4pPr>
              <a:defRPr lang="it-IT" sz="2000"/>
            </a:lvl4pPr>
            <a:lvl5pPr>
              <a:defRPr lang="it-IT" sz="2000"/>
            </a:lvl5pPr>
            <a:lvl6pPr>
              <a:defRPr lang="it-IT" sz="2000"/>
            </a:lvl6pPr>
            <a:lvl7pPr>
              <a:defRPr lang="it-IT" sz="2000"/>
            </a:lvl7pPr>
            <a:lvl8pPr>
              <a:defRPr lang="it-IT" sz="2000"/>
            </a:lvl8pPr>
            <a:lvl9pPr>
              <a:defRPr lang="it-IT" sz="20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30899654-FEE0-4F7C-9F7E-E613641915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lang="it-IT" sz="1600"/>
            </a:lvl1pPr>
            <a:lvl2pPr marL="457196" indent="0">
              <a:buNone/>
              <a:defRPr lang="it-IT" sz="1400"/>
            </a:lvl2pPr>
            <a:lvl3pPr marL="914391" indent="0">
              <a:buNone/>
              <a:defRPr lang="it-IT" sz="1200"/>
            </a:lvl3pPr>
            <a:lvl4pPr marL="1371587" indent="0">
              <a:buNone/>
              <a:defRPr lang="it-IT" sz="1000"/>
            </a:lvl4pPr>
            <a:lvl5pPr marL="1828783" indent="0">
              <a:buNone/>
              <a:defRPr lang="it-IT" sz="1000"/>
            </a:lvl5pPr>
            <a:lvl6pPr marL="2285978" indent="0">
              <a:buNone/>
              <a:defRPr lang="it-IT" sz="1000"/>
            </a:lvl6pPr>
            <a:lvl7pPr marL="2743174" indent="0">
              <a:buNone/>
              <a:defRPr lang="it-IT" sz="1000"/>
            </a:lvl7pPr>
            <a:lvl8pPr marL="3200370" indent="0">
              <a:buNone/>
              <a:defRPr lang="it-IT" sz="1000"/>
            </a:lvl8pPr>
            <a:lvl9pPr marL="3657565" indent="0">
              <a:buNone/>
              <a:defRPr lang="it-IT" sz="10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610672D7-560C-46F5-B38A-5864AF61B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A1D3EA42-B5C9-487D-9588-A2F2195B9374}" type="datetime1">
              <a:rPr lang="it-IT" smtClean="0"/>
              <a:t>10/mar/2026</a:t>
            </a:fld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83333971-AB39-461C-BCDD-6F82E9DF4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B7E7803C-62B5-41B0-9BE1-73F066620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5F44216D-285E-4743-ADC0-F517FFC76697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30835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9077523E-938F-438E-ACC4-357650D6A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</p:spPr>
        <p:txBody>
          <a:bodyPr rtlCol="0" anchor="b"/>
          <a:lstStyle>
            <a:lvl1pPr>
              <a:defRPr lang="it-IT" sz="3200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="" xmlns:a16="http://schemas.microsoft.com/office/drawing/2014/main" id="{CFC72DA9-4F67-4E76-B94A-2A066F0CC9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9" y="987426"/>
            <a:ext cx="6172200" cy="487362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lang="it-IT" sz="3200"/>
            </a:lvl1pPr>
            <a:lvl2pPr marL="457196" indent="0">
              <a:buNone/>
              <a:defRPr lang="it-IT" sz="2800"/>
            </a:lvl2pPr>
            <a:lvl3pPr marL="914391" indent="0">
              <a:buNone/>
              <a:defRPr lang="it-IT" sz="2400"/>
            </a:lvl3pPr>
            <a:lvl4pPr marL="1371587" indent="0">
              <a:buNone/>
              <a:defRPr lang="it-IT" sz="2000"/>
            </a:lvl4pPr>
            <a:lvl5pPr marL="1828783" indent="0">
              <a:buNone/>
              <a:defRPr lang="it-IT" sz="2000"/>
            </a:lvl5pPr>
            <a:lvl6pPr marL="2285978" indent="0">
              <a:buNone/>
              <a:defRPr lang="it-IT" sz="2000"/>
            </a:lvl6pPr>
            <a:lvl7pPr marL="2743174" indent="0">
              <a:buNone/>
              <a:defRPr lang="it-IT" sz="2000"/>
            </a:lvl7pPr>
            <a:lvl8pPr marL="3200370" indent="0">
              <a:buNone/>
              <a:defRPr lang="it-IT" sz="2000"/>
            </a:lvl8pPr>
            <a:lvl9pPr marL="3657565" indent="0">
              <a:buNone/>
              <a:defRPr lang="it-IT" sz="2000"/>
            </a:lvl9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76E2FDD4-868B-425C-9784-E80DB7C01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lang="it-IT" sz="1600"/>
            </a:lvl1pPr>
            <a:lvl2pPr marL="457196" indent="0">
              <a:buNone/>
              <a:defRPr lang="it-IT" sz="1400"/>
            </a:lvl2pPr>
            <a:lvl3pPr marL="914391" indent="0">
              <a:buNone/>
              <a:defRPr lang="it-IT" sz="1200"/>
            </a:lvl3pPr>
            <a:lvl4pPr marL="1371587" indent="0">
              <a:buNone/>
              <a:defRPr lang="it-IT" sz="1000"/>
            </a:lvl4pPr>
            <a:lvl5pPr marL="1828783" indent="0">
              <a:buNone/>
              <a:defRPr lang="it-IT" sz="1000"/>
            </a:lvl5pPr>
            <a:lvl6pPr marL="2285978" indent="0">
              <a:buNone/>
              <a:defRPr lang="it-IT" sz="1000"/>
            </a:lvl6pPr>
            <a:lvl7pPr marL="2743174" indent="0">
              <a:buNone/>
              <a:defRPr lang="it-IT" sz="1000"/>
            </a:lvl7pPr>
            <a:lvl8pPr marL="3200370" indent="0">
              <a:buNone/>
              <a:defRPr lang="it-IT" sz="1000"/>
            </a:lvl8pPr>
            <a:lvl9pPr marL="3657565" indent="0">
              <a:buNone/>
              <a:defRPr lang="it-IT" sz="10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D7853192-BC34-458B-84D8-10413109E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FF234029-9070-4B3D-98EF-F17FD14A142E}" type="datetime1">
              <a:rPr lang="it-IT" smtClean="0"/>
              <a:t>10/mar/2026</a:t>
            </a:fld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AC4140DD-DF78-4ACA-994A-2C80E820B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5B255A00-460B-4060-8FC4-6AE015CD0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5F44216D-285E-4743-ADC0-F517FFC76697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42786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="" xmlns:a16="http://schemas.microsoft.com/office/drawing/2014/main" id="{7738DD69-FB8A-4188-BFE4-CBF509E5E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it-IT"/>
            </a:defPPr>
          </a:lstStyle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F7815C50-137C-4155-8543-556E7E213F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it-IT"/>
            </a:defPPr>
          </a:lstStyle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49C6A1DE-66DD-40F1-896C-01B693106E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E69054F1-A1C8-481E-9A65-4ADC297716AF}" type="datetime1">
              <a:rPr lang="it-IT" noProof="0" smtClean="0"/>
              <a:t>10/mar/2026</a:t>
            </a:fld>
            <a:endParaRPr lang="it-IT" noProof="0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E07912B1-2F8B-49C2-9253-FDAAEF5D94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it-IT" noProof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4743CF23-BB91-472C-8560-11C5F5282E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it-IT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5F44216D-285E-4743-ADC0-F517FFC76697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682915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391" rtl="0" eaLnBrk="1" latinLnBrk="0" hangingPunct="1">
        <a:lnSpc>
          <a:spcPct val="90000"/>
        </a:lnSpc>
        <a:spcBef>
          <a:spcPct val="0"/>
        </a:spcBef>
        <a:buNone/>
        <a:defRPr lang="it-IT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8" indent="-228598" algn="l" defTabSz="9143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it-IT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93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89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85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80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76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72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67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63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391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914391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914391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7" algn="l" defTabSz="914391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3" algn="l" defTabSz="914391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8" algn="l" defTabSz="914391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4" algn="l" defTabSz="914391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70" algn="l" defTabSz="914391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5" algn="l" defTabSz="914391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="" xmlns:a16="http://schemas.microsoft.com/office/drawing/2014/main" id="{60B99059-3E69-9643-39FC-F35C40F7B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8628" y="-273916"/>
            <a:ext cx="5441950" cy="284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magine 11">
            <a:extLst>
              <a:ext uri="{FF2B5EF4-FFF2-40B4-BE49-F238E27FC236}">
                <a16:creationId xmlns="" xmlns:a16="http://schemas.microsoft.com/office/drawing/2014/main" id="{258FFB41-D305-F2F0-BCAC-8037D6E88C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0432" y="0"/>
            <a:ext cx="5231568" cy="6858000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="" xmlns:a16="http://schemas.microsoft.com/office/drawing/2014/main" id="{D4A66198-37A8-ED33-C709-0CC08518A2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228" y="2280224"/>
            <a:ext cx="5315692" cy="375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522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333A6A34-824D-4A95-AA4F-8E329EB3DE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13"/>
          <a:stretch/>
        </p:blipFill>
        <p:spPr>
          <a:xfrm>
            <a:off x="4501854" y="591586"/>
            <a:ext cx="756000" cy="787771"/>
          </a:xfrm>
          <a:prstGeom prst="rect">
            <a:avLst/>
          </a:prstGeom>
        </p:spPr>
      </p:pic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4585648" cy="6878472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97086" y="141275"/>
            <a:ext cx="7672149" cy="12075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75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Oltre la Formazione: </a:t>
            </a:r>
            <a:r>
              <a:rPr lang="en-US" sz="3600" b="1" dirty="0" err="1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Gli</a:t>
            </a:r>
            <a:r>
              <a:rPr lang="en-US" sz="360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Apprendimenti</a:t>
            </a:r>
            <a:r>
              <a:rPr lang="en-US" sz="360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su</a:t>
            </a:r>
            <a:r>
              <a:rPr lang="en-US" sz="360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     </a:t>
            </a:r>
            <a:r>
              <a:rPr lang="en-US" sz="3600" b="1" dirty="0" err="1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enit</a:t>
            </a:r>
            <a:endParaRPr lang="en-US" sz="3600" dirty="0"/>
          </a:p>
        </p:txBody>
      </p:sp>
      <p:sp>
        <p:nvSpPr>
          <p:cNvPr id="5" name="Text 1"/>
          <p:cNvSpPr/>
          <p:nvPr/>
        </p:nvSpPr>
        <p:spPr>
          <a:xfrm>
            <a:off x="497086" y="1604553"/>
            <a:ext cx="7672149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2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Valorizzare seminari, webinar, workshop e congressi</a:t>
            </a:r>
            <a:endParaRPr lang="en-US" sz="1200" dirty="0"/>
          </a:p>
        </p:txBody>
      </p:sp>
      <p:sp>
        <p:nvSpPr>
          <p:cNvPr id="6" name="Shape 2"/>
          <p:cNvSpPr/>
          <p:nvPr/>
        </p:nvSpPr>
        <p:spPr>
          <a:xfrm>
            <a:off x="497086" y="2079851"/>
            <a:ext cx="183952" cy="1103948"/>
          </a:xfrm>
          <a:prstGeom prst="roundRect">
            <a:avLst>
              <a:gd name="adj" fmla="val 42009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851535" y="2263802"/>
            <a:ext cx="3764637" cy="3018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Inserimento ore di partecipazione</a:t>
            </a:r>
            <a:endParaRPr lang="en-US" dirty="0"/>
          </a:p>
        </p:txBody>
      </p:sp>
      <p:sp>
        <p:nvSpPr>
          <p:cNvPr id="8" name="Shape 4"/>
          <p:cNvSpPr/>
          <p:nvPr/>
        </p:nvSpPr>
        <p:spPr>
          <a:xfrm>
            <a:off x="773073" y="3354296"/>
            <a:ext cx="183952" cy="1103948"/>
          </a:xfrm>
          <a:prstGeom prst="roundRect">
            <a:avLst>
              <a:gd name="adj" fmla="val 42009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1127522" y="3538247"/>
            <a:ext cx="3835360" cy="3018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Caricamento locandina dell'evento</a:t>
            </a:r>
            <a:endParaRPr lang="en-US" dirty="0"/>
          </a:p>
        </p:txBody>
      </p:sp>
      <p:sp>
        <p:nvSpPr>
          <p:cNvPr id="10" name="Shape 6"/>
          <p:cNvSpPr/>
          <p:nvPr/>
        </p:nvSpPr>
        <p:spPr>
          <a:xfrm>
            <a:off x="1049060" y="4628741"/>
            <a:ext cx="183952" cy="1103948"/>
          </a:xfrm>
          <a:prstGeom prst="roundRect">
            <a:avLst>
              <a:gd name="adj" fmla="val 42009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1403509" y="4812692"/>
            <a:ext cx="4655582" cy="3018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Specificazione delle competenze acquisite</a:t>
            </a:r>
            <a:endParaRPr lang="en-US" dirty="0"/>
          </a:p>
        </p:txBody>
      </p:sp>
      <p:sp>
        <p:nvSpPr>
          <p:cNvPr id="12" name="Shape 8"/>
          <p:cNvSpPr/>
          <p:nvPr/>
        </p:nvSpPr>
        <p:spPr>
          <a:xfrm>
            <a:off x="1311533" y="5821748"/>
            <a:ext cx="183952" cy="942974"/>
          </a:xfrm>
          <a:prstGeom prst="roundRect">
            <a:avLst>
              <a:gd name="adj" fmla="val 42009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1679496" y="6087137"/>
            <a:ext cx="2414826" cy="3018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Validazione</a:t>
            </a:r>
            <a:endParaRPr lang="en-US" dirty="0"/>
          </a:p>
        </p:txBody>
      </p:sp>
      <p:sp>
        <p:nvSpPr>
          <p:cNvPr id="14" name="Text 10"/>
          <p:cNvSpPr/>
          <p:nvPr/>
        </p:nvSpPr>
        <p:spPr>
          <a:xfrm>
            <a:off x="1679496" y="6491236"/>
            <a:ext cx="6489740" cy="566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2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Flag "Apprendimento non valutato" e certificazione a cura del Direttore/Dirigente</a:t>
            </a:r>
            <a:endParaRPr lang="en-US" sz="1200" dirty="0"/>
          </a:p>
        </p:txBody>
      </p:sp>
      <p:pic>
        <p:nvPicPr>
          <p:cNvPr id="15" name="Immagine 14">
            <a:extLst>
              <a:ext uri="{FF2B5EF4-FFF2-40B4-BE49-F238E27FC236}">
                <a16:creationId xmlns="" xmlns:a16="http://schemas.microsoft.com/office/drawing/2014/main" id="{8299A6D1-3B11-4734-9991-DFF2EA1BDF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56693">
            <a:off x="10282523" y="3906459"/>
            <a:ext cx="883916" cy="789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37438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CF3055C3-F925-2270-F7A8-E9286A6967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="" xmlns:a16="http://schemas.microsoft.com/office/drawing/2014/main" id="{6C2997EE-0889-44C3-AC0D-18F26AC9AA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Immagine 11">
            <a:extLst>
              <a:ext uri="{FF2B5EF4-FFF2-40B4-BE49-F238E27FC236}">
                <a16:creationId xmlns="" xmlns:a16="http://schemas.microsoft.com/office/drawing/2014/main" id="{0B0038A9-DDF4-C31F-6EC0-6D9E267F900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883" r="-1" b="52843"/>
          <a:stretch>
            <a:fillRect/>
          </a:stretch>
        </p:blipFill>
        <p:spPr>
          <a:xfrm>
            <a:off x="4182011" y="3887894"/>
            <a:ext cx="8009991" cy="2970106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</p:spPr>
      </p:pic>
      <p:sp>
        <p:nvSpPr>
          <p:cNvPr id="4" name="Rettangolo 3">
            <a:extLst>
              <a:ext uri="{FF2B5EF4-FFF2-40B4-BE49-F238E27FC236}">
                <a16:creationId xmlns="" xmlns:a16="http://schemas.microsoft.com/office/drawing/2014/main" id="{EEC27FAF-8B69-0491-A3D4-28910C97903E}"/>
              </a:ext>
            </a:extLst>
          </p:cNvPr>
          <p:cNvSpPr/>
          <p:nvPr/>
        </p:nvSpPr>
        <p:spPr>
          <a:xfrm>
            <a:off x="264481" y="-72748"/>
            <a:ext cx="117343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INTRODUZIONE ALLO STRUMENTO</a:t>
            </a:r>
            <a:endParaRPr lang="it-IT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AA12B87C-2BAC-96D5-3716-C6A990DB4147}"/>
              </a:ext>
            </a:extLst>
          </p:cNvPr>
          <p:cNvSpPr txBox="1"/>
          <p:nvPr/>
        </p:nvSpPr>
        <p:spPr>
          <a:xfrm>
            <a:off x="3047998" y="1066785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b="1" dirty="0"/>
              <a:t>Link: https://servizi.ced.inaf.it/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CC22E9C7-585B-870D-865F-2B0AEF9265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883" y="2018336"/>
            <a:ext cx="1305107" cy="172426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C1D75C9F-C5AE-4396-37C1-2B6DF0770C65}"/>
              </a:ext>
            </a:extLst>
          </p:cNvPr>
          <p:cNvSpPr txBox="1"/>
          <p:nvPr/>
        </p:nvSpPr>
        <p:spPr>
          <a:xfrm>
            <a:off x="1968293" y="2196604"/>
            <a:ext cx="9447851" cy="1643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i="0" dirty="0" err="1">
                <a:effectLst/>
              </a:rPr>
              <a:t>Gestione</a:t>
            </a:r>
            <a:r>
              <a:rPr lang="en-US" sz="2800" b="1" i="0" dirty="0">
                <a:effectLst/>
              </a:rPr>
              <a:t> </a:t>
            </a:r>
            <a:r>
              <a:rPr lang="en-US" sz="2800" b="1" i="0" dirty="0" err="1">
                <a:effectLst/>
              </a:rPr>
              <a:t>dell’Aggiornamento</a:t>
            </a:r>
            <a:r>
              <a:rPr lang="en-US" sz="2800" b="1" i="0" dirty="0">
                <a:effectLst/>
              </a:rPr>
              <a:t> </a:t>
            </a:r>
            <a:r>
              <a:rPr lang="en-US" sz="2800" b="1" i="0" dirty="0" err="1">
                <a:effectLst/>
              </a:rPr>
              <a:t>Professionale</a:t>
            </a:r>
            <a:r>
              <a:rPr lang="en-US" sz="2800" b="1" i="0" dirty="0">
                <a:effectLst/>
              </a:rPr>
              <a:t> INAF.</a:t>
            </a:r>
            <a:endParaRPr lang="en-US" sz="2800" b="1" dirty="0"/>
          </a:p>
          <a:p>
            <a:pPr>
              <a:lnSpc>
                <a:spcPct val="90000"/>
              </a:lnSpc>
            </a:pPr>
            <a:endParaRPr lang="en-US" sz="2800" b="1" i="0" dirty="0">
              <a:effectLst/>
            </a:endParaRPr>
          </a:p>
          <a:p>
            <a:pPr algn="just">
              <a:lnSpc>
                <a:spcPct val="90000"/>
              </a:lnSpc>
            </a:pPr>
            <a:r>
              <a:rPr lang="en-US" sz="2800" b="1" i="0" dirty="0">
                <a:effectLst/>
              </a:rPr>
              <a:t>Uno </a:t>
            </a:r>
            <a:r>
              <a:rPr lang="en-US" sz="2800" b="1" i="0" dirty="0" err="1">
                <a:effectLst/>
              </a:rPr>
              <a:t>strumento</a:t>
            </a:r>
            <a:r>
              <a:rPr lang="en-US" sz="2800" b="1" i="0" dirty="0">
                <a:effectLst/>
              </a:rPr>
              <a:t> semplice ed </a:t>
            </a:r>
            <a:r>
              <a:rPr lang="en-US" sz="2800" b="1" i="0" dirty="0" err="1">
                <a:effectLst/>
              </a:rPr>
              <a:t>essenziale</a:t>
            </a:r>
            <a:r>
              <a:rPr lang="en-US" sz="2800" b="1" i="0" dirty="0">
                <a:effectLst/>
              </a:rPr>
              <a:t> per </a:t>
            </a:r>
            <a:r>
              <a:rPr lang="en-US" sz="2800" b="1" i="0" dirty="0" err="1">
                <a:effectLst/>
              </a:rPr>
              <a:t>tracciare</a:t>
            </a:r>
            <a:r>
              <a:rPr lang="en-US" sz="2800" b="1" i="0" dirty="0">
                <a:effectLst/>
              </a:rPr>
              <a:t> la </a:t>
            </a:r>
            <a:r>
              <a:rPr lang="en-US" sz="2800" b="1" i="0" dirty="0" err="1">
                <a:effectLst/>
              </a:rPr>
              <a:t>tua</a:t>
            </a:r>
            <a:r>
              <a:rPr lang="en-US" sz="2800" b="1" i="0" dirty="0">
                <a:effectLst/>
              </a:rPr>
              <a:t> </a:t>
            </a:r>
            <a:r>
              <a:rPr lang="en-US" sz="2800" b="1" i="0" dirty="0" err="1">
                <a:effectLst/>
              </a:rPr>
              <a:t>crescita</a:t>
            </a:r>
            <a:r>
              <a:rPr lang="en-US" sz="2800" b="1" i="0" dirty="0">
                <a:effectLst/>
              </a:rPr>
              <a:t> </a:t>
            </a:r>
            <a:r>
              <a:rPr lang="en-US" sz="2800" b="1" i="0" dirty="0" err="1">
                <a:effectLst/>
              </a:rPr>
              <a:t>professionale</a:t>
            </a:r>
            <a:r>
              <a:rPr lang="en-US" sz="2800" b="1" i="0" dirty="0">
                <a:effectLst/>
              </a:rPr>
              <a:t> e per il </a:t>
            </a:r>
            <a:r>
              <a:rPr lang="en-US" sz="2800" b="1" i="0" dirty="0" err="1">
                <a:effectLst/>
              </a:rPr>
              <a:t>monitoraggio</a:t>
            </a:r>
            <a:r>
              <a:rPr lang="en-US" sz="2800" b="1" i="0" dirty="0">
                <a:effectLst/>
              </a:rPr>
              <a:t>.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E082DDBD-32B6-4AF9-63FB-77B854235B9D}"/>
              </a:ext>
            </a:extLst>
          </p:cNvPr>
          <p:cNvSpPr txBox="1"/>
          <p:nvPr/>
        </p:nvSpPr>
        <p:spPr>
          <a:xfrm>
            <a:off x="-232611" y="4641109"/>
            <a:ext cx="5382126" cy="10527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l">
              <a:lnSpc>
                <a:spcPts val="1800"/>
              </a:lnSpc>
              <a:spcAft>
                <a:spcPts val="900"/>
              </a:spcAft>
            </a:pPr>
            <a:r>
              <a:rPr lang="it-IT" sz="2800" b="1" i="0" dirty="0">
                <a:solidFill>
                  <a:srgbClr val="0A0A0A"/>
                </a:solidFill>
                <a:effectLst/>
                <a:latin typeface="Google Sans"/>
              </a:rPr>
              <a:t>Chi può accedere?</a:t>
            </a:r>
          </a:p>
          <a:p>
            <a:pPr lvl="1" algn="l">
              <a:lnSpc>
                <a:spcPts val="1800"/>
              </a:lnSpc>
              <a:spcAft>
                <a:spcPts val="900"/>
              </a:spcAft>
            </a:pPr>
            <a:r>
              <a:rPr lang="it-IT" sz="2800" b="0" i="0" dirty="0">
                <a:solidFill>
                  <a:srgbClr val="0A0A0A"/>
                </a:solidFill>
                <a:effectLst/>
                <a:latin typeface="Google Sans"/>
              </a:rPr>
              <a:t>Tutto il personale </a:t>
            </a:r>
            <a:r>
              <a:rPr lang="it-IT" sz="2800" b="1" i="0" dirty="0">
                <a:solidFill>
                  <a:srgbClr val="0A0A0A"/>
                </a:solidFill>
                <a:effectLst/>
                <a:latin typeface="Google Sans"/>
              </a:rPr>
              <a:t>in servizio</a:t>
            </a:r>
          </a:p>
          <a:p>
            <a:pPr lvl="1" algn="l">
              <a:lnSpc>
                <a:spcPts val="1800"/>
              </a:lnSpc>
              <a:spcAft>
                <a:spcPts val="900"/>
              </a:spcAft>
            </a:pPr>
            <a:r>
              <a:rPr lang="it-IT" sz="2800" b="0" i="0" dirty="0">
                <a:solidFill>
                  <a:srgbClr val="0A0A0A"/>
                </a:solidFill>
                <a:effectLst/>
                <a:latin typeface="Google Sans"/>
              </a:rPr>
              <a:t>presso le strutture INAF.</a:t>
            </a:r>
          </a:p>
        </p:txBody>
      </p:sp>
    </p:spTree>
    <p:extLst>
      <p:ext uri="{BB962C8B-B14F-4D97-AF65-F5344CB8AC3E}">
        <p14:creationId xmlns:p14="http://schemas.microsoft.com/office/powerpoint/2010/main" val="3424013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04812C46-200A-4DEB-A05E-3ED6C68C23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D1EA859B-E555-4109-94F3-6700E046E0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ttangolo 5">
            <a:extLst>
              <a:ext uri="{FF2B5EF4-FFF2-40B4-BE49-F238E27FC236}">
                <a16:creationId xmlns="" xmlns:a16="http://schemas.microsoft.com/office/drawing/2014/main" id="{26012F6A-A004-C3E5-8F1D-5625EF1C5DED}"/>
              </a:ext>
            </a:extLst>
          </p:cNvPr>
          <p:cNvSpPr/>
          <p:nvPr/>
        </p:nvSpPr>
        <p:spPr>
          <a:xfrm>
            <a:off x="3257839" y="-72748"/>
            <a:ext cx="57475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COME ACCEDERE</a:t>
            </a:r>
            <a:endParaRPr lang="it-IT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EB644EDF-8226-BBCE-9C48-2141D47A59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883" r="-1" b="52843"/>
          <a:stretch>
            <a:fillRect/>
          </a:stretch>
        </p:blipFill>
        <p:spPr>
          <a:xfrm>
            <a:off x="4182011" y="3887894"/>
            <a:ext cx="8009991" cy="2970106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</p:spPr>
      </p:pic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A340A72A-F5D5-199C-7B6A-4A5D9393DB23}"/>
              </a:ext>
            </a:extLst>
          </p:cNvPr>
          <p:cNvSpPr txBox="1"/>
          <p:nvPr/>
        </p:nvSpPr>
        <p:spPr>
          <a:xfrm>
            <a:off x="206396" y="850582"/>
            <a:ext cx="8777147" cy="2477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algn="l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it-IT" sz="2800" b="1" i="0" dirty="0">
                <a:solidFill>
                  <a:srgbClr val="0A0A0A"/>
                </a:solidFill>
                <a:effectLst/>
                <a:latin typeface="Google Sans"/>
              </a:rPr>
              <a:t>Credenziali:</a:t>
            </a:r>
            <a:r>
              <a:rPr lang="it-IT" sz="2800" b="0" i="0" dirty="0">
                <a:solidFill>
                  <a:srgbClr val="0A0A0A"/>
                </a:solidFill>
                <a:effectLst/>
                <a:latin typeface="Google Sans"/>
              </a:rPr>
              <a:t> Inserisci username e password istituzionali (le stesse della mail).</a:t>
            </a:r>
          </a:p>
          <a:p>
            <a:pPr marL="742950" lvl="1" indent="-285750" algn="l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it-IT" sz="2800" b="1" i="0" dirty="0">
                <a:solidFill>
                  <a:srgbClr val="0A0A0A"/>
                </a:solidFill>
                <a:effectLst/>
                <a:latin typeface="Google Sans"/>
              </a:rPr>
              <a:t>Codice OTP:</a:t>
            </a:r>
            <a:r>
              <a:rPr lang="it-IT" sz="2800" b="0" i="0" dirty="0">
                <a:solidFill>
                  <a:srgbClr val="0A0A0A"/>
                </a:solidFill>
                <a:effectLst/>
                <a:latin typeface="Google Sans"/>
              </a:rPr>
              <a:t> Riceverai un codice di 6 cifre via email.</a:t>
            </a:r>
          </a:p>
          <a:p>
            <a:pPr marL="742950" lvl="1" indent="-285750" algn="l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it-IT" sz="2800" b="1" i="0" dirty="0">
                <a:solidFill>
                  <a:srgbClr val="0A0A0A"/>
                </a:solidFill>
                <a:effectLst/>
                <a:latin typeface="Google Sans"/>
              </a:rPr>
              <a:t>Tempistiche:</a:t>
            </a:r>
            <a:r>
              <a:rPr lang="it-IT" sz="2800" b="0" i="0" dirty="0">
                <a:solidFill>
                  <a:srgbClr val="0A0A0A"/>
                </a:solidFill>
                <a:effectLst/>
                <a:latin typeface="Google Sans"/>
              </a:rPr>
              <a:t> Hai </a:t>
            </a:r>
            <a:r>
              <a:rPr lang="it-IT" sz="2800" b="1" i="0" dirty="0">
                <a:solidFill>
                  <a:srgbClr val="0A0A0A"/>
                </a:solidFill>
                <a:effectLst/>
                <a:latin typeface="Google Sans"/>
              </a:rPr>
              <a:t>5 minuti</a:t>
            </a:r>
            <a:r>
              <a:rPr lang="it-IT" sz="2800" b="0" i="0" dirty="0">
                <a:solidFill>
                  <a:srgbClr val="0A0A0A"/>
                </a:solidFill>
                <a:effectLst/>
                <a:latin typeface="Google Sans"/>
              </a:rPr>
              <a:t> per inserire il codice e completare l'accesso.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="" xmlns:a16="http://schemas.microsoft.com/office/drawing/2014/main" id="{836ED2F4-3BCB-9A67-4F16-38EBBCD42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5695" y="163099"/>
            <a:ext cx="2257740" cy="3724795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="" xmlns:a16="http://schemas.microsoft.com/office/drawing/2014/main" id="{D32373CD-ACAD-E159-E8BC-C00635EADA66}"/>
              </a:ext>
            </a:extLst>
          </p:cNvPr>
          <p:cNvSpPr txBox="1"/>
          <p:nvPr/>
        </p:nvSpPr>
        <p:spPr>
          <a:xfrm>
            <a:off x="566614" y="4279312"/>
            <a:ext cx="450414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900"/>
              </a:spcAft>
            </a:pPr>
            <a:r>
              <a:rPr lang="it-IT" sz="2800" b="0" i="1" dirty="0" err="1">
                <a:solidFill>
                  <a:srgbClr val="0A0A0A"/>
                </a:solidFill>
                <a:effectLst/>
                <a:latin typeface="Google Sans"/>
              </a:rPr>
              <a:t>Tip</a:t>
            </a:r>
            <a:r>
              <a:rPr lang="it-IT" sz="2800" b="0" i="1" dirty="0">
                <a:solidFill>
                  <a:srgbClr val="0A0A0A"/>
                </a:solidFill>
                <a:effectLst/>
                <a:latin typeface="Google Sans"/>
              </a:rPr>
              <a:t> tecnica:</a:t>
            </a:r>
            <a:r>
              <a:rPr lang="it-IT" sz="2800" b="0" i="0" dirty="0">
                <a:solidFill>
                  <a:srgbClr val="0A0A0A"/>
                </a:solidFill>
                <a:effectLst/>
                <a:latin typeface="Google Sans"/>
              </a:rPr>
              <a:t> Controlla la cartella "Spam" se non ricevi l'email entro un minuto.</a:t>
            </a:r>
          </a:p>
        </p:txBody>
      </p:sp>
    </p:spTree>
    <p:extLst>
      <p:ext uri="{BB962C8B-B14F-4D97-AF65-F5344CB8AC3E}">
        <p14:creationId xmlns:p14="http://schemas.microsoft.com/office/powerpoint/2010/main" val="28013193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Dyslexia 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D24726"/>
      </a:accent2>
      <a:accent3>
        <a:srgbClr val="9B5AC8"/>
      </a:accent3>
      <a:accent4>
        <a:srgbClr val="F0A11F"/>
      </a:accent4>
      <a:accent5>
        <a:srgbClr val="CB5BA3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5236035_TF22841449_Win32" id="{4ACBB3C4-4081-4B27-8212-6A1F02ECD64A}" vid="{1310BAE7-2543-45A7-980B-C6A1BF5BC7B8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7DD0DBF-30B2-4FC6-A5E7-8374DC71803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A44EB6-3BD3-4FF9-B8D1-D973C54C3E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C44B501-5DE1-46D9-B449-400C46FE1425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Mappa mentale</Template>
  <TotalTime>718</TotalTime>
  <Words>91</Words>
  <Application>Microsoft Office PowerPoint</Application>
  <PresentationFormat>Widescreen</PresentationFormat>
  <Paragraphs>20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12" baseType="lpstr">
      <vt:lpstr>Arial</vt:lpstr>
      <vt:lpstr>Calibri</vt:lpstr>
      <vt:lpstr>Google Sans</vt:lpstr>
      <vt:lpstr>Inter</vt:lpstr>
      <vt:lpstr>Petrona Bold</vt:lpstr>
      <vt:lpstr>Segoe UI</vt:lpstr>
      <vt:lpstr>Segoe UI Semibold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barbara neri</dc:creator>
  <cp:lastModifiedBy>barbara neri</cp:lastModifiedBy>
  <cp:revision>9</cp:revision>
  <dcterms:created xsi:type="dcterms:W3CDTF">2026-03-05T16:08:53Z</dcterms:created>
  <dcterms:modified xsi:type="dcterms:W3CDTF">2026-03-10T11:00:00Z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