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3" r:id="rId3"/>
    <p:sldId id="296" r:id="rId4"/>
    <p:sldId id="311" r:id="rId5"/>
    <p:sldId id="294" r:id="rId6"/>
    <p:sldId id="259" r:id="rId7"/>
    <p:sldId id="315" r:id="rId8"/>
    <p:sldId id="314" r:id="rId9"/>
    <p:sldId id="258" r:id="rId10"/>
    <p:sldId id="257" r:id="rId11"/>
    <p:sldId id="260" r:id="rId12"/>
    <p:sldId id="317" r:id="rId13"/>
    <p:sldId id="319" r:id="rId14"/>
    <p:sldId id="754" r:id="rId15"/>
    <p:sldId id="302" r:id="rId16"/>
    <p:sldId id="313" r:id="rId17"/>
    <p:sldId id="312" r:id="rId18"/>
    <p:sldId id="751" r:id="rId19"/>
    <p:sldId id="318" r:id="rId20"/>
    <p:sldId id="321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730"/>
    <a:srgbClr val="0E1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27" autoAdjust="0"/>
  </p:normalViewPr>
  <p:slideViewPr>
    <p:cSldViewPr snapToGrid="0">
      <p:cViewPr varScale="1">
        <p:scale>
          <a:sx n="82" d="100"/>
          <a:sy n="82" d="100"/>
        </p:scale>
        <p:origin x="69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ra De Leo" userId="4d5b5d6e3a192093" providerId="LiveId" clId="{3698924D-74B4-4DF8-A753-0A67AAEE2AE2}"/>
    <pc:docChg chg="undo custSel addSld delSld modSld sldOrd">
      <pc:chgData name="Yara De Leo" userId="4d5b5d6e3a192093" providerId="LiveId" clId="{3698924D-74B4-4DF8-A753-0A67AAEE2AE2}" dt="2026-02-27T11:58:19.445" v="5957" actId="2696"/>
      <pc:docMkLst>
        <pc:docMk/>
      </pc:docMkLst>
      <pc:sldChg chg="addSp delSp modSp add mod ord">
        <pc:chgData name="Yara De Leo" userId="4d5b5d6e3a192093" providerId="LiveId" clId="{3698924D-74B4-4DF8-A753-0A67AAEE2AE2}" dt="2026-02-05T15:10:31.038" v="4346" actId="1076"/>
        <pc:sldMkLst>
          <pc:docMk/>
          <pc:sldMk cId="1992079619" sldId="257"/>
        </pc:sldMkLst>
        <pc:spChg chg="mod">
          <ac:chgData name="Yara De Leo" userId="4d5b5d6e3a192093" providerId="LiveId" clId="{3698924D-74B4-4DF8-A753-0A67AAEE2AE2}" dt="2026-02-05T14:31:59.115" v="3838" actId="255"/>
          <ac:spMkLst>
            <pc:docMk/>
            <pc:sldMk cId="1992079619" sldId="257"/>
            <ac:spMk id="5" creationId="{E1486A2F-F0F0-5F47-EE8A-16534F198CD2}"/>
          </ac:spMkLst>
        </pc:spChg>
        <pc:spChg chg="add mod">
          <ac:chgData name="Yara De Leo" userId="4d5b5d6e3a192093" providerId="LiveId" clId="{3698924D-74B4-4DF8-A753-0A67AAEE2AE2}" dt="2026-02-05T14:43:45.047" v="3928" actId="20577"/>
          <ac:spMkLst>
            <pc:docMk/>
            <pc:sldMk cId="1992079619" sldId="257"/>
            <ac:spMk id="7" creationId="{D0FA81A5-F849-6F05-E811-EE5A409C1A31}"/>
          </ac:spMkLst>
        </pc:spChg>
        <pc:spChg chg="add mod">
          <ac:chgData name="Yara De Leo" userId="4d5b5d6e3a192093" providerId="LiveId" clId="{3698924D-74B4-4DF8-A753-0A67AAEE2AE2}" dt="2026-02-05T15:10:31.038" v="4346" actId="1076"/>
          <ac:spMkLst>
            <pc:docMk/>
            <pc:sldMk cId="1992079619" sldId="257"/>
            <ac:spMk id="11" creationId="{1C533266-E10A-3976-4DBD-3B711078B66E}"/>
          </ac:spMkLst>
        </pc:spChg>
        <pc:picChg chg="mod">
          <ac:chgData name="Yara De Leo" userId="4d5b5d6e3a192093" providerId="LiveId" clId="{3698924D-74B4-4DF8-A753-0A67AAEE2AE2}" dt="2026-01-29T09:16:46.739" v="161" actId="14100"/>
          <ac:picMkLst>
            <pc:docMk/>
            <pc:sldMk cId="1992079619" sldId="257"/>
            <ac:picMk id="4" creationId="{5427AEBF-8A43-6BF8-B6F4-6948A16AC99B}"/>
          </ac:picMkLst>
        </pc:picChg>
        <pc:picChg chg="add mod">
          <ac:chgData name="Yara De Leo" userId="4d5b5d6e3a192093" providerId="LiveId" clId="{3698924D-74B4-4DF8-A753-0A67AAEE2AE2}" dt="2026-02-05T11:19:55.301" v="1254" actId="1076"/>
          <ac:picMkLst>
            <pc:docMk/>
            <pc:sldMk cId="1992079619" sldId="257"/>
            <ac:picMk id="17" creationId="{83DB5F57-C825-EE85-69D0-8AB7F20A08C5}"/>
          </ac:picMkLst>
        </pc:picChg>
        <pc:picChg chg="add mod">
          <ac:chgData name="Yara De Leo" userId="4d5b5d6e3a192093" providerId="LiveId" clId="{3698924D-74B4-4DF8-A753-0A67AAEE2AE2}" dt="2026-02-05T11:19:52.871" v="1253" actId="1076"/>
          <ac:picMkLst>
            <pc:docMk/>
            <pc:sldMk cId="1992079619" sldId="257"/>
            <ac:picMk id="18" creationId="{0865A880-1074-30DA-1D4D-780D2A1CC949}"/>
          </ac:picMkLst>
        </pc:picChg>
        <pc:cxnChg chg="mod">
          <ac:chgData name="Yara De Leo" userId="4d5b5d6e3a192093" providerId="LiveId" clId="{3698924D-74B4-4DF8-A753-0A67AAEE2AE2}" dt="2026-01-29T09:25:53.102" v="358" actId="14100"/>
          <ac:cxnSpMkLst>
            <pc:docMk/>
            <pc:sldMk cId="1992079619" sldId="257"/>
            <ac:cxnSpMk id="6" creationId="{1367E191-346A-6A38-55D0-713B10F104AF}"/>
          </ac:cxnSpMkLst>
        </pc:cxnChg>
      </pc:sldChg>
      <pc:sldChg chg="addSp delSp modSp add mod ord modAnim">
        <pc:chgData name="Yara De Leo" userId="4d5b5d6e3a192093" providerId="LiveId" clId="{3698924D-74B4-4DF8-A753-0A67AAEE2AE2}" dt="2026-02-12T08:45:48.635" v="5536" actId="20577"/>
        <pc:sldMkLst>
          <pc:docMk/>
          <pc:sldMk cId="1473084591" sldId="258"/>
        </pc:sldMkLst>
        <pc:spChg chg="mod">
          <ac:chgData name="Yara De Leo" userId="4d5b5d6e3a192093" providerId="LiveId" clId="{3698924D-74B4-4DF8-A753-0A67AAEE2AE2}" dt="2026-02-05T14:52:20.045" v="4063" actId="255"/>
          <ac:spMkLst>
            <pc:docMk/>
            <pc:sldMk cId="1473084591" sldId="258"/>
            <ac:spMk id="5" creationId="{BE2BC215-D463-805F-F5D8-6D6D34D9D896}"/>
          </ac:spMkLst>
        </pc:spChg>
        <pc:spChg chg="add mod">
          <ac:chgData name="Yara De Leo" userId="4d5b5d6e3a192093" providerId="LiveId" clId="{3698924D-74B4-4DF8-A753-0A67AAEE2AE2}" dt="2026-02-05T14:50:21.398" v="4061" actId="2711"/>
          <ac:spMkLst>
            <pc:docMk/>
            <pc:sldMk cId="1473084591" sldId="258"/>
            <ac:spMk id="14" creationId="{392451E8-A2E8-A855-D4FF-B2F50419B43E}"/>
          </ac:spMkLst>
        </pc:spChg>
        <pc:spChg chg="add mod">
          <ac:chgData name="Yara De Leo" userId="4d5b5d6e3a192093" providerId="LiveId" clId="{3698924D-74B4-4DF8-A753-0A67AAEE2AE2}" dt="2026-02-12T08:45:48.635" v="5536" actId="20577"/>
          <ac:spMkLst>
            <pc:docMk/>
            <pc:sldMk cId="1473084591" sldId="258"/>
            <ac:spMk id="16" creationId="{EA3E666D-4536-7960-6C18-E1A702BFF135}"/>
          </ac:spMkLst>
        </pc:spChg>
        <pc:spChg chg="mod">
          <ac:chgData name="Yara De Leo" userId="4d5b5d6e3a192093" providerId="LiveId" clId="{3698924D-74B4-4DF8-A753-0A67AAEE2AE2}" dt="2026-02-05T15:01:45.417" v="4186" actId="1076"/>
          <ac:spMkLst>
            <pc:docMk/>
            <pc:sldMk cId="1473084591" sldId="258"/>
            <ac:spMk id="17" creationId="{00200D36-0B7D-BFB6-9128-B443ADE7F4B5}"/>
          </ac:spMkLst>
        </pc:spChg>
        <pc:spChg chg="add mod">
          <ac:chgData name="Yara De Leo" userId="4d5b5d6e3a192093" providerId="LiveId" clId="{3698924D-74B4-4DF8-A753-0A67AAEE2AE2}" dt="2026-02-05T15:01:39.212" v="4184" actId="1076"/>
          <ac:spMkLst>
            <pc:docMk/>
            <pc:sldMk cId="1473084591" sldId="258"/>
            <ac:spMk id="20" creationId="{E8E41BF1-DDD5-8A27-A103-FE8258C62AA4}"/>
          </ac:spMkLst>
        </pc:spChg>
        <pc:spChg chg="add mod">
          <ac:chgData name="Yara De Leo" userId="4d5b5d6e3a192093" providerId="LiveId" clId="{3698924D-74B4-4DF8-A753-0A67AAEE2AE2}" dt="2026-02-05T15:03:08.004" v="4197" actId="20577"/>
          <ac:spMkLst>
            <pc:docMk/>
            <pc:sldMk cId="1473084591" sldId="258"/>
            <ac:spMk id="21" creationId="{5FF7A681-874F-43E7-43C8-F6A83BDA7F49}"/>
          </ac:spMkLst>
        </pc:spChg>
        <pc:graphicFrameChg chg="add mod modGraphic">
          <ac:chgData name="Yara De Leo" userId="4d5b5d6e3a192093" providerId="LiveId" clId="{3698924D-74B4-4DF8-A753-0A67AAEE2AE2}" dt="2026-02-05T15:01:41.817" v="4185" actId="1076"/>
          <ac:graphicFrameMkLst>
            <pc:docMk/>
            <pc:sldMk cId="1473084591" sldId="258"/>
            <ac:graphicFrameMk id="2" creationId="{C9D9A109-047F-FC68-09A2-C792370942C7}"/>
          </ac:graphicFrameMkLst>
        </pc:graphicFrameChg>
        <pc:graphicFrameChg chg="add mod modGraphic">
          <ac:chgData name="Yara De Leo" userId="4d5b5d6e3a192093" providerId="LiveId" clId="{3698924D-74B4-4DF8-A753-0A67AAEE2AE2}" dt="2026-02-05T15:04:08.362" v="4229" actId="20577"/>
          <ac:graphicFrameMkLst>
            <pc:docMk/>
            <pc:sldMk cId="1473084591" sldId="258"/>
            <ac:graphicFrameMk id="10" creationId="{4A087CFF-5F11-240A-7542-E690A6510E07}"/>
          </ac:graphicFrameMkLst>
        </pc:graphicFrameChg>
        <pc:picChg chg="add mod">
          <ac:chgData name="Yara De Leo" userId="4d5b5d6e3a192093" providerId="LiveId" clId="{3698924D-74B4-4DF8-A753-0A67AAEE2AE2}" dt="2026-02-05T14:57:29.236" v="4152" actId="1076"/>
          <ac:picMkLst>
            <pc:docMk/>
            <pc:sldMk cId="1473084591" sldId="258"/>
            <ac:picMk id="8" creationId="{75365049-85CD-249D-0F33-39EDF376F348}"/>
          </ac:picMkLst>
        </pc:picChg>
        <pc:cxnChg chg="mod">
          <ac:chgData name="Yara De Leo" userId="4d5b5d6e3a192093" providerId="LiveId" clId="{3698924D-74B4-4DF8-A753-0A67AAEE2AE2}" dt="2026-02-05T14:48:42.326" v="3987" actId="14100"/>
          <ac:cxnSpMkLst>
            <pc:docMk/>
            <pc:sldMk cId="1473084591" sldId="258"/>
            <ac:cxnSpMk id="6" creationId="{F4110D19-E75A-5693-99EC-8DB0865132A1}"/>
          </ac:cxnSpMkLst>
        </pc:cxnChg>
      </pc:sldChg>
      <pc:sldChg chg="addSp delSp modSp add mod ord delAnim modAnim">
        <pc:chgData name="Yara De Leo" userId="4d5b5d6e3a192093" providerId="LiveId" clId="{3698924D-74B4-4DF8-A753-0A67AAEE2AE2}" dt="2026-02-12T10:11:48.611" v="5795"/>
        <pc:sldMkLst>
          <pc:docMk/>
          <pc:sldMk cId="4138655891" sldId="259"/>
        </pc:sldMkLst>
        <pc:spChg chg="mod">
          <ac:chgData name="Yara De Leo" userId="4d5b5d6e3a192093" providerId="LiveId" clId="{3698924D-74B4-4DF8-A753-0A67AAEE2AE2}" dt="2026-02-05T15:13:07.420" v="4410" actId="14100"/>
          <ac:spMkLst>
            <pc:docMk/>
            <pc:sldMk cId="4138655891" sldId="259"/>
            <ac:spMk id="5" creationId="{11A6ECEF-9ED0-9694-E94A-B5818E834A51}"/>
          </ac:spMkLst>
        </pc:spChg>
        <pc:spChg chg="mod">
          <ac:chgData name="Yara De Leo" userId="4d5b5d6e3a192093" providerId="LiveId" clId="{3698924D-74B4-4DF8-A753-0A67AAEE2AE2}" dt="2026-02-05T14:58:55.233" v="4162" actId="1076"/>
          <ac:spMkLst>
            <pc:docMk/>
            <pc:sldMk cId="4138655891" sldId="259"/>
            <ac:spMk id="7" creationId="{2302230B-C084-C532-01FC-1A5D86F29E8E}"/>
          </ac:spMkLst>
        </pc:spChg>
        <pc:spChg chg="add mod">
          <ac:chgData name="Yara De Leo" userId="4d5b5d6e3a192093" providerId="LiveId" clId="{3698924D-74B4-4DF8-A753-0A67AAEE2AE2}" dt="2026-02-05T15:14:33" v="4446" actId="1076"/>
          <ac:spMkLst>
            <pc:docMk/>
            <pc:sldMk cId="4138655891" sldId="259"/>
            <ac:spMk id="8" creationId="{ACB95669-E933-559E-B01F-135DAF02681D}"/>
          </ac:spMkLst>
        </pc:spChg>
        <pc:spChg chg="mod">
          <ac:chgData name="Yara De Leo" userId="4d5b5d6e3a192093" providerId="LiveId" clId="{3698924D-74B4-4DF8-A753-0A67AAEE2AE2}" dt="2026-02-05T15:30:25.354" v="4689" actId="1076"/>
          <ac:spMkLst>
            <pc:docMk/>
            <pc:sldMk cId="4138655891" sldId="259"/>
            <ac:spMk id="10" creationId="{3221F24F-BE13-ACD0-61FD-20AFB94AA21D}"/>
          </ac:spMkLst>
        </pc:spChg>
        <pc:spChg chg="add mod">
          <ac:chgData name="Yara De Leo" userId="4d5b5d6e3a192093" providerId="LiveId" clId="{3698924D-74B4-4DF8-A753-0A67AAEE2AE2}" dt="2026-02-05T15:14:37.770" v="4447" actId="1076"/>
          <ac:spMkLst>
            <pc:docMk/>
            <pc:sldMk cId="4138655891" sldId="259"/>
            <ac:spMk id="13" creationId="{519FFB0B-A870-3428-8136-23DB63CD6958}"/>
          </ac:spMkLst>
        </pc:spChg>
        <pc:spChg chg="add mod">
          <ac:chgData name="Yara De Leo" userId="4d5b5d6e3a192093" providerId="LiveId" clId="{3698924D-74B4-4DF8-A753-0A67AAEE2AE2}" dt="2026-02-05T15:36:48.831" v="4858" actId="1076"/>
          <ac:spMkLst>
            <pc:docMk/>
            <pc:sldMk cId="4138655891" sldId="259"/>
            <ac:spMk id="14" creationId="{08E3F2DF-8DE2-C691-43DB-A8EABEC1E571}"/>
          </ac:spMkLst>
        </pc:spChg>
        <pc:spChg chg="add mod">
          <ac:chgData name="Yara De Leo" userId="4d5b5d6e3a192093" providerId="LiveId" clId="{3698924D-74B4-4DF8-A753-0A67AAEE2AE2}" dt="2026-02-05T15:37:03.594" v="4861" actId="1076"/>
          <ac:spMkLst>
            <pc:docMk/>
            <pc:sldMk cId="4138655891" sldId="259"/>
            <ac:spMk id="15" creationId="{1FFB2B7A-C516-D6A3-C6E5-DF42451FBB12}"/>
          </ac:spMkLst>
        </pc:spChg>
        <pc:picChg chg="add mod">
          <ac:chgData name="Yara De Leo" userId="4d5b5d6e3a192093" providerId="LiveId" clId="{3698924D-74B4-4DF8-A753-0A67AAEE2AE2}" dt="2026-02-05T15:36:58.804" v="4860" actId="1076"/>
          <ac:picMkLst>
            <pc:docMk/>
            <pc:sldMk cId="4138655891" sldId="259"/>
            <ac:picMk id="2" creationId="{1BCEFFDB-E1DC-9A03-D297-0BDD02CC6B2B}"/>
          </ac:picMkLst>
        </pc:picChg>
        <pc:picChg chg="add mod">
          <ac:chgData name="Yara De Leo" userId="4d5b5d6e3a192093" providerId="LiveId" clId="{3698924D-74B4-4DF8-A753-0A67AAEE2AE2}" dt="2026-02-07T12:11:42.436" v="4868" actId="14100"/>
          <ac:picMkLst>
            <pc:docMk/>
            <pc:sldMk cId="4138655891" sldId="259"/>
            <ac:picMk id="3" creationId="{7E3C4201-08A2-48FC-29D5-77D2A90E3833}"/>
          </ac:picMkLst>
        </pc:picChg>
        <pc:picChg chg="mod">
          <ac:chgData name="Yara De Leo" userId="4d5b5d6e3a192093" providerId="LiveId" clId="{3698924D-74B4-4DF8-A753-0A67AAEE2AE2}" dt="2026-01-29T09:23:11.368" v="276" actId="1076"/>
          <ac:picMkLst>
            <pc:docMk/>
            <pc:sldMk cId="4138655891" sldId="259"/>
            <ac:picMk id="4" creationId="{57BBF1D7-A6A3-D028-903D-716159C72BB9}"/>
          </ac:picMkLst>
        </pc:picChg>
        <pc:cxnChg chg="mod">
          <ac:chgData name="Yara De Leo" userId="4d5b5d6e3a192093" providerId="LiveId" clId="{3698924D-74B4-4DF8-A753-0A67AAEE2AE2}" dt="2026-02-05T15:14:41.149" v="4448" actId="1076"/>
          <ac:cxnSpMkLst>
            <pc:docMk/>
            <pc:sldMk cId="4138655891" sldId="259"/>
            <ac:cxnSpMk id="6" creationId="{EEEDB07E-193A-9549-CF0C-4656195A0F08}"/>
          </ac:cxnSpMkLst>
        </pc:cxnChg>
      </pc:sldChg>
      <pc:sldChg chg="addSp delSp modSp add mod ord">
        <pc:chgData name="Yara De Leo" userId="4d5b5d6e3a192093" providerId="LiveId" clId="{3698924D-74B4-4DF8-A753-0A67AAEE2AE2}" dt="2026-02-12T00:21:40.750" v="5240" actId="14100"/>
        <pc:sldMkLst>
          <pc:docMk/>
          <pc:sldMk cId="1920064856" sldId="260"/>
        </pc:sldMkLst>
        <pc:spChg chg="add mod">
          <ac:chgData name="Yara De Leo" userId="4d5b5d6e3a192093" providerId="LiveId" clId="{3698924D-74B4-4DF8-A753-0A67AAEE2AE2}" dt="2026-02-05T14:32:14.786" v="3842"/>
          <ac:spMkLst>
            <pc:docMk/>
            <pc:sldMk cId="1920064856" sldId="260"/>
            <ac:spMk id="2" creationId="{B899F9C5-214B-B292-BEE1-6C3E51E1CF9C}"/>
          </ac:spMkLst>
        </pc:spChg>
        <pc:spChg chg="add mod">
          <ac:chgData name="Yara De Leo" userId="4d5b5d6e3a192093" providerId="LiveId" clId="{3698924D-74B4-4DF8-A753-0A67AAEE2AE2}" dt="2026-02-05T14:43:54.657" v="3929" actId="20577"/>
          <ac:spMkLst>
            <pc:docMk/>
            <pc:sldMk cId="1920064856" sldId="260"/>
            <ac:spMk id="9" creationId="{35DD7066-5CA8-86AC-DCAB-373B93AE0767}"/>
          </ac:spMkLst>
        </pc:spChg>
        <pc:spChg chg="add mod">
          <ac:chgData name="Yara De Leo" userId="4d5b5d6e3a192093" providerId="LiveId" clId="{3698924D-74B4-4DF8-A753-0A67AAEE2AE2}" dt="2026-02-05T15:10:35.250" v="4347"/>
          <ac:spMkLst>
            <pc:docMk/>
            <pc:sldMk cId="1920064856" sldId="260"/>
            <ac:spMk id="12" creationId="{8A49A586-CB4F-897E-53A3-9F3D5A7EAD4F}"/>
          </ac:spMkLst>
        </pc:spChg>
        <pc:picChg chg="add mod modCrop">
          <ac:chgData name="Yara De Leo" userId="4d5b5d6e3a192093" providerId="LiveId" clId="{3698924D-74B4-4DF8-A753-0A67AAEE2AE2}" dt="2026-01-29T11:24:07.819" v="892" actId="1076"/>
          <ac:picMkLst>
            <pc:docMk/>
            <pc:sldMk cId="1920064856" sldId="260"/>
            <ac:picMk id="7" creationId="{7C25ECF0-B642-F488-FB45-7CA6DC67B025}"/>
          </ac:picMkLst>
        </pc:picChg>
        <pc:picChg chg="add mod">
          <ac:chgData name="Yara De Leo" userId="4d5b5d6e3a192093" providerId="LiveId" clId="{3698924D-74B4-4DF8-A753-0A67AAEE2AE2}" dt="2026-02-12T00:21:40.750" v="5240" actId="14100"/>
          <ac:picMkLst>
            <pc:docMk/>
            <pc:sldMk cId="1920064856" sldId="260"/>
            <ac:picMk id="13" creationId="{142CDF91-BFCD-BBEB-F494-BA47F4AD8FA7}"/>
          </ac:picMkLst>
        </pc:picChg>
        <pc:picChg chg="add mod">
          <ac:chgData name="Yara De Leo" userId="4d5b5d6e3a192093" providerId="LiveId" clId="{3698924D-74B4-4DF8-A753-0A67AAEE2AE2}" dt="2026-01-29T11:24:01.117" v="890" actId="1076"/>
          <ac:picMkLst>
            <pc:docMk/>
            <pc:sldMk cId="1920064856" sldId="260"/>
            <ac:picMk id="21" creationId="{CC5745D7-0962-84BF-76D6-C96779567217}"/>
          </ac:picMkLst>
        </pc:picChg>
        <pc:cxnChg chg="add mod">
          <ac:chgData name="Yara De Leo" userId="4d5b5d6e3a192093" providerId="LiveId" clId="{3698924D-74B4-4DF8-A753-0A67AAEE2AE2}" dt="2026-02-05T14:32:14.786" v="3842"/>
          <ac:cxnSpMkLst>
            <pc:docMk/>
            <pc:sldMk cId="1920064856" sldId="260"/>
            <ac:cxnSpMk id="8" creationId="{426D9F48-ED5E-DE57-EA31-273CD93BAE83}"/>
          </ac:cxnSpMkLst>
        </pc:cxnChg>
      </pc:sldChg>
      <pc:sldChg chg="addSp delSp modSp add del mod setBg">
        <pc:chgData name="Yara De Leo" userId="4d5b5d6e3a192093" providerId="LiveId" clId="{3698924D-74B4-4DF8-A753-0A67AAEE2AE2}" dt="2026-02-11T18:47:30.702" v="4910" actId="20577"/>
        <pc:sldMkLst>
          <pc:docMk/>
          <pc:sldMk cId="519071691" sldId="293"/>
        </pc:sldMkLst>
        <pc:spChg chg="mod">
          <ac:chgData name="Yara De Leo" userId="4d5b5d6e3a192093" providerId="LiveId" clId="{3698924D-74B4-4DF8-A753-0A67AAEE2AE2}" dt="2026-02-05T13:17:43.337" v="1585" actId="14100"/>
          <ac:spMkLst>
            <pc:docMk/>
            <pc:sldMk cId="519071691" sldId="293"/>
            <ac:spMk id="6" creationId="{A1EF68F4-1483-20C2-44F3-9FBFE968C252}"/>
          </ac:spMkLst>
        </pc:spChg>
        <pc:spChg chg="mod">
          <ac:chgData name="Yara De Leo" userId="4d5b5d6e3a192093" providerId="LiveId" clId="{3698924D-74B4-4DF8-A753-0A67AAEE2AE2}" dt="2026-02-05T13:09:34.311" v="1539" actId="1076"/>
          <ac:spMkLst>
            <pc:docMk/>
            <pc:sldMk cId="519071691" sldId="293"/>
            <ac:spMk id="8" creationId="{5FC3B162-9AC7-E566-7214-BF0E140C976A}"/>
          </ac:spMkLst>
        </pc:spChg>
        <pc:spChg chg="mod">
          <ac:chgData name="Yara De Leo" userId="4d5b5d6e3a192093" providerId="LiveId" clId="{3698924D-74B4-4DF8-A753-0A67AAEE2AE2}" dt="2026-02-05T13:06:26.035" v="1408" actId="1076"/>
          <ac:spMkLst>
            <pc:docMk/>
            <pc:sldMk cId="519071691" sldId="293"/>
            <ac:spMk id="10" creationId="{14D77A84-8856-B9C6-B61E-4F805093DF4E}"/>
          </ac:spMkLst>
        </pc:spChg>
        <pc:spChg chg="add mod">
          <ac:chgData name="Yara De Leo" userId="4d5b5d6e3a192093" providerId="LiveId" clId="{3698924D-74B4-4DF8-A753-0A67AAEE2AE2}" dt="2026-02-11T18:47:30.702" v="4910" actId="20577"/>
          <ac:spMkLst>
            <pc:docMk/>
            <pc:sldMk cId="519071691" sldId="293"/>
            <ac:spMk id="13" creationId="{36A7C434-3BC8-6CE5-4F05-062F0D627B8E}"/>
          </ac:spMkLst>
        </pc:spChg>
        <pc:spChg chg="add mod">
          <ac:chgData name="Yara De Leo" userId="4d5b5d6e3a192093" providerId="LiveId" clId="{3698924D-74B4-4DF8-A753-0A67AAEE2AE2}" dt="2026-02-05T13:17:12.982" v="1575" actId="1076"/>
          <ac:spMkLst>
            <pc:docMk/>
            <pc:sldMk cId="519071691" sldId="293"/>
            <ac:spMk id="18" creationId="{29F9DDD6-575A-50BE-133E-3CCC64EB9420}"/>
          </ac:spMkLst>
        </pc:spChg>
        <pc:spChg chg="mod">
          <ac:chgData name="Yara De Leo" userId="4d5b5d6e3a192093" providerId="LiveId" clId="{3698924D-74B4-4DF8-A753-0A67AAEE2AE2}" dt="2026-02-11T18:41:03.551" v="4880"/>
          <ac:spMkLst>
            <pc:docMk/>
            <pc:sldMk cId="519071691" sldId="293"/>
            <ac:spMk id="23" creationId="{B5F2B4EA-41D9-C11A-600D-ACE53EF40357}"/>
          </ac:spMkLst>
        </pc:spChg>
        <pc:spChg chg="mod">
          <ac:chgData name="Yara De Leo" userId="4d5b5d6e3a192093" providerId="LiveId" clId="{3698924D-74B4-4DF8-A753-0A67AAEE2AE2}" dt="2026-02-11T18:41:03.551" v="4880"/>
          <ac:spMkLst>
            <pc:docMk/>
            <pc:sldMk cId="519071691" sldId="293"/>
            <ac:spMk id="24" creationId="{9388D528-544E-E02C-3EA5-E49ECC40321E}"/>
          </ac:spMkLst>
        </pc:spChg>
        <pc:grpChg chg="mod">
          <ac:chgData name="Yara De Leo" userId="4d5b5d6e3a192093" providerId="LiveId" clId="{3698924D-74B4-4DF8-A753-0A67AAEE2AE2}" dt="2026-02-05T13:16:29.899" v="1561" actId="1038"/>
          <ac:grpSpMkLst>
            <pc:docMk/>
            <pc:sldMk cId="519071691" sldId="293"/>
            <ac:grpSpMk id="7" creationId="{457DE57B-5D0B-6704-7B7E-68466732B33D}"/>
          </ac:grpSpMkLst>
        </pc:grpChg>
        <pc:grpChg chg="add mod">
          <ac:chgData name="Yara De Leo" userId="4d5b5d6e3a192093" providerId="LiveId" clId="{3698924D-74B4-4DF8-A753-0A67AAEE2AE2}" dt="2026-02-11T18:42:15.900" v="4891" actId="1076"/>
          <ac:grpSpMkLst>
            <pc:docMk/>
            <pc:sldMk cId="519071691" sldId="293"/>
            <ac:grpSpMk id="21" creationId="{5981C4DB-A52A-77D9-86FD-90334272FFD8}"/>
          </ac:grpSpMkLst>
        </pc:grpChg>
        <pc:picChg chg="mod">
          <ac:chgData name="Yara De Leo" userId="4d5b5d6e3a192093" providerId="LiveId" clId="{3698924D-74B4-4DF8-A753-0A67AAEE2AE2}" dt="2026-02-05T13:16:04.668" v="1545" actId="14826"/>
          <ac:picMkLst>
            <pc:docMk/>
            <pc:sldMk cId="519071691" sldId="293"/>
            <ac:picMk id="3" creationId="{8D1FE8E7-8D64-AF4D-7645-CA6A79CFB0A8}"/>
          </ac:picMkLst>
        </pc:picChg>
        <pc:picChg chg="mod">
          <ac:chgData name="Yara De Leo" userId="4d5b5d6e3a192093" providerId="LiveId" clId="{3698924D-74B4-4DF8-A753-0A67AAEE2AE2}" dt="2026-02-05T13:16:13.556" v="1550" actId="1038"/>
          <ac:picMkLst>
            <pc:docMk/>
            <pc:sldMk cId="519071691" sldId="293"/>
            <ac:picMk id="5" creationId="{FC0871F4-D77F-1EE9-F697-C7D236FC1905}"/>
          </ac:picMkLst>
        </pc:picChg>
        <pc:picChg chg="add mod">
          <ac:chgData name="Yara De Leo" userId="4d5b5d6e3a192093" providerId="LiveId" clId="{3698924D-74B4-4DF8-A753-0A67AAEE2AE2}" dt="2026-02-11T18:47:07.789" v="4892" actId="1076"/>
          <ac:picMkLst>
            <pc:docMk/>
            <pc:sldMk cId="519071691" sldId="293"/>
            <ac:picMk id="15" creationId="{B965BE38-E411-E06F-AC4C-C7341AE67892}"/>
          </ac:picMkLst>
        </pc:picChg>
        <pc:picChg chg="mod">
          <ac:chgData name="Yara De Leo" userId="4d5b5d6e3a192093" providerId="LiveId" clId="{3698924D-74B4-4DF8-A753-0A67AAEE2AE2}" dt="2026-02-11T18:41:03.551" v="4880"/>
          <ac:picMkLst>
            <pc:docMk/>
            <pc:sldMk cId="519071691" sldId="293"/>
            <ac:picMk id="22" creationId="{42E68538-BB3E-869E-77C3-6B734E5B1883}"/>
          </ac:picMkLst>
        </pc:picChg>
        <pc:picChg chg="add mod">
          <ac:chgData name="Yara De Leo" userId="4d5b5d6e3a192093" providerId="LiveId" clId="{3698924D-74B4-4DF8-A753-0A67AAEE2AE2}" dt="2026-02-11T18:42:06.698" v="4889" actId="1076"/>
          <ac:picMkLst>
            <pc:docMk/>
            <pc:sldMk cId="519071691" sldId="293"/>
            <ac:picMk id="31" creationId="{1ACAAB57-F1E3-9C8D-B2CB-9D12306D13CD}"/>
          </ac:picMkLst>
        </pc:picChg>
      </pc:sldChg>
      <pc:sldChg chg="addSp delSp modSp add mod setBg modAnim modNotesTx">
        <pc:chgData name="Yara De Leo" userId="4d5b5d6e3a192093" providerId="LiveId" clId="{3698924D-74B4-4DF8-A753-0A67AAEE2AE2}" dt="2026-02-12T01:13:26.096" v="5393" actId="20577"/>
        <pc:sldMkLst>
          <pc:docMk/>
          <pc:sldMk cId="3008548705" sldId="294"/>
        </pc:sldMkLst>
        <pc:spChg chg="add mod">
          <ac:chgData name="Yara De Leo" userId="4d5b5d6e3a192093" providerId="LiveId" clId="{3698924D-74B4-4DF8-A753-0A67AAEE2AE2}" dt="2026-02-12T01:02:47.704" v="5355" actId="20577"/>
          <ac:spMkLst>
            <pc:docMk/>
            <pc:sldMk cId="3008548705" sldId="294"/>
            <ac:spMk id="5" creationId="{78DD6E62-7DCF-7E0C-FC9A-5020A9527497}"/>
          </ac:spMkLst>
        </pc:spChg>
        <pc:spChg chg="add mod">
          <ac:chgData name="Yara De Leo" userId="4d5b5d6e3a192093" providerId="LiveId" clId="{3698924D-74B4-4DF8-A753-0A67AAEE2AE2}" dt="2026-02-12T01:02:21.268" v="5353" actId="20577"/>
          <ac:spMkLst>
            <pc:docMk/>
            <pc:sldMk cId="3008548705" sldId="294"/>
            <ac:spMk id="9" creationId="{92BAD9A1-5209-A7FE-4A55-1405DA44FCE4}"/>
          </ac:spMkLst>
        </pc:spChg>
        <pc:spChg chg="add mod">
          <ac:chgData name="Yara De Leo" userId="4d5b5d6e3a192093" providerId="LiveId" clId="{3698924D-74B4-4DF8-A753-0A67AAEE2AE2}" dt="2026-02-05T13:45:52.148" v="2353"/>
          <ac:spMkLst>
            <pc:docMk/>
            <pc:sldMk cId="3008548705" sldId="294"/>
            <ac:spMk id="11" creationId="{8C4AE967-AAD1-01E1-6F8C-CB6186A0E945}"/>
          </ac:spMkLst>
        </pc:spChg>
        <pc:spChg chg="add mod">
          <ac:chgData name="Yara De Leo" userId="4d5b5d6e3a192093" providerId="LiveId" clId="{3698924D-74B4-4DF8-A753-0A67AAEE2AE2}" dt="2026-02-05T14:59:04.529" v="4163" actId="1076"/>
          <ac:spMkLst>
            <pc:docMk/>
            <pc:sldMk cId="3008548705" sldId="294"/>
            <ac:spMk id="14" creationId="{999D6160-098B-139C-29A3-E2B8BD484DEB}"/>
          </ac:spMkLst>
        </pc:spChg>
        <pc:picChg chg="mod">
          <ac:chgData name="Yara De Leo" userId="4d5b5d6e3a192093" providerId="LiveId" clId="{3698924D-74B4-4DF8-A753-0A67AAEE2AE2}" dt="2026-02-05T13:48:50.045" v="2436" actId="1076"/>
          <ac:picMkLst>
            <pc:docMk/>
            <pc:sldMk cId="3008548705" sldId="294"/>
            <ac:picMk id="3" creationId="{CE5C5B8E-F93B-D245-E0FB-5277FCAB2157}"/>
          </ac:picMkLst>
        </pc:picChg>
        <pc:picChg chg="add mod">
          <ac:chgData name="Yara De Leo" userId="4d5b5d6e3a192093" providerId="LiveId" clId="{3698924D-74B4-4DF8-A753-0A67AAEE2AE2}" dt="2026-02-02T09:11:14.800" v="977" actId="14100"/>
          <ac:picMkLst>
            <pc:docMk/>
            <pc:sldMk cId="3008548705" sldId="294"/>
            <ac:picMk id="4" creationId="{F6955954-9D34-6AB8-68C0-B2FFF1076482}"/>
          </ac:picMkLst>
        </pc:picChg>
        <pc:picChg chg="mod">
          <ac:chgData name="Yara De Leo" userId="4d5b5d6e3a192093" providerId="LiveId" clId="{3698924D-74B4-4DF8-A753-0A67AAEE2AE2}" dt="2026-02-05T13:48:50.045" v="2436" actId="1076"/>
          <ac:picMkLst>
            <pc:docMk/>
            <pc:sldMk cId="3008548705" sldId="294"/>
            <ac:picMk id="7" creationId="{5739DDC8-4546-BA1E-DA23-45658CFF51FB}"/>
          </ac:picMkLst>
        </pc:picChg>
        <pc:picChg chg="mod">
          <ac:chgData name="Yara De Leo" userId="4d5b5d6e3a192093" providerId="LiveId" clId="{3698924D-74B4-4DF8-A753-0A67AAEE2AE2}" dt="2026-02-05T13:48:50.045" v="2436" actId="1076"/>
          <ac:picMkLst>
            <pc:docMk/>
            <pc:sldMk cId="3008548705" sldId="294"/>
            <ac:picMk id="8" creationId="{FACBFF3F-1734-8D5C-1687-A10B1782C690}"/>
          </ac:picMkLst>
        </pc:picChg>
        <pc:cxnChg chg="add mod">
          <ac:chgData name="Yara De Leo" userId="4d5b5d6e3a192093" providerId="LiveId" clId="{3698924D-74B4-4DF8-A753-0A67AAEE2AE2}" dt="2026-02-05T13:47:34.910" v="2429" actId="14100"/>
          <ac:cxnSpMkLst>
            <pc:docMk/>
            <pc:sldMk cId="3008548705" sldId="294"/>
            <ac:cxnSpMk id="12" creationId="{919F5934-2B34-B6C9-3C11-18D2DB5D2248}"/>
          </ac:cxnSpMkLst>
        </pc:cxnChg>
      </pc:sldChg>
      <pc:sldChg chg="addSp delSp modSp add mod setBg modNotesTx">
        <pc:chgData name="Yara De Leo" userId="4d5b5d6e3a192093" providerId="LiveId" clId="{3698924D-74B4-4DF8-A753-0A67AAEE2AE2}" dt="2026-02-12T09:29:45.154" v="5735" actId="20577"/>
        <pc:sldMkLst>
          <pc:docMk/>
          <pc:sldMk cId="140088794" sldId="296"/>
        </pc:sldMkLst>
        <pc:spChg chg="mod">
          <ac:chgData name="Yara De Leo" userId="4d5b5d6e3a192093" providerId="LiveId" clId="{3698924D-74B4-4DF8-A753-0A67AAEE2AE2}" dt="2026-02-05T13:21:40.745" v="1721" actId="1076"/>
          <ac:spMkLst>
            <pc:docMk/>
            <pc:sldMk cId="140088794" sldId="296"/>
            <ac:spMk id="3" creationId="{50CCCC95-26D9-C5A1-41DF-572010D21285}"/>
          </ac:spMkLst>
        </pc:spChg>
        <pc:spChg chg="add mod">
          <ac:chgData name="Yara De Leo" userId="4d5b5d6e3a192093" providerId="LiveId" clId="{3698924D-74B4-4DF8-A753-0A67AAEE2AE2}" dt="2026-02-05T13:20:58.344" v="1718" actId="1076"/>
          <ac:spMkLst>
            <pc:docMk/>
            <pc:sldMk cId="140088794" sldId="296"/>
            <ac:spMk id="4" creationId="{C96500CC-9CEE-69F4-F296-58EE5206EE89}"/>
          </ac:spMkLst>
        </pc:spChg>
        <pc:spChg chg="add mod">
          <ac:chgData name="Yara De Leo" userId="4d5b5d6e3a192093" providerId="LiveId" clId="{3698924D-74B4-4DF8-A753-0A67AAEE2AE2}" dt="2026-02-05T14:58:36.058" v="4160"/>
          <ac:spMkLst>
            <pc:docMk/>
            <pc:sldMk cId="140088794" sldId="296"/>
            <ac:spMk id="8" creationId="{540922F3-5218-A495-366B-8B41F71D9168}"/>
          </ac:spMkLst>
        </pc:spChg>
        <pc:picChg chg="add mod">
          <ac:chgData name="Yara De Leo" userId="4d5b5d6e3a192093" providerId="LiveId" clId="{3698924D-74B4-4DF8-A753-0A67AAEE2AE2}" dt="2026-02-05T13:21:37.016" v="1720" actId="14100"/>
          <ac:picMkLst>
            <pc:docMk/>
            <pc:sldMk cId="140088794" sldId="296"/>
            <ac:picMk id="7" creationId="{76D39596-44E6-068B-F7E6-9CDDD21A209E}"/>
          </ac:picMkLst>
        </pc:picChg>
        <pc:cxnChg chg="add mod">
          <ac:chgData name="Yara De Leo" userId="4d5b5d6e3a192093" providerId="LiveId" clId="{3698924D-74B4-4DF8-A753-0A67AAEE2AE2}" dt="2026-02-05T13:20:56.065" v="1717" actId="14100"/>
          <ac:cxnSpMkLst>
            <pc:docMk/>
            <pc:sldMk cId="140088794" sldId="296"/>
            <ac:cxnSpMk id="5" creationId="{FCC40A3F-B5A9-4F30-2EE0-B6179E176777}"/>
          </ac:cxnSpMkLst>
        </pc:cxnChg>
      </pc:sldChg>
      <pc:sldChg chg="addSp modSp add del mod setBg">
        <pc:chgData name="Yara De Leo" userId="4d5b5d6e3a192093" providerId="LiveId" clId="{3698924D-74B4-4DF8-A753-0A67AAEE2AE2}" dt="2026-02-27T11:58:14.965" v="5955" actId="2696"/>
        <pc:sldMkLst>
          <pc:docMk/>
          <pc:sldMk cId="2243319361" sldId="298"/>
        </pc:sldMkLst>
        <pc:spChg chg="mod">
          <ac:chgData name="Yara De Leo" userId="4d5b5d6e3a192093" providerId="LiveId" clId="{3698924D-74B4-4DF8-A753-0A67AAEE2AE2}" dt="2026-02-12T08:55:35.642" v="5570" actId="1076"/>
          <ac:spMkLst>
            <pc:docMk/>
            <pc:sldMk cId="2243319361" sldId="298"/>
            <ac:spMk id="13" creationId="{891C39A9-0EBA-403A-62D6-0B032247861D}"/>
          </ac:spMkLst>
        </pc:spChg>
        <pc:picChg chg="add mod">
          <ac:chgData name="Yara De Leo" userId="4d5b5d6e3a192093" providerId="LiveId" clId="{3698924D-74B4-4DF8-A753-0A67AAEE2AE2}" dt="2026-02-12T08:55:37.595" v="5571"/>
          <ac:picMkLst>
            <pc:docMk/>
            <pc:sldMk cId="2243319361" sldId="298"/>
            <ac:picMk id="2" creationId="{A48C18D8-7661-AA54-EDE2-6F789755332C}"/>
          </ac:picMkLst>
        </pc:picChg>
      </pc:sldChg>
      <pc:sldChg chg="addSp delSp modSp add mod setBg">
        <pc:chgData name="Yara De Leo" userId="4d5b5d6e3a192093" providerId="LiveId" clId="{3698924D-74B4-4DF8-A753-0A67AAEE2AE2}" dt="2026-02-12T00:22:31.518" v="5256" actId="1037"/>
        <pc:sldMkLst>
          <pc:docMk/>
          <pc:sldMk cId="2147337356" sldId="302"/>
        </pc:sldMkLst>
        <pc:spChg chg="mod">
          <ac:chgData name="Yara De Leo" userId="4d5b5d6e3a192093" providerId="LiveId" clId="{3698924D-74B4-4DF8-A753-0A67AAEE2AE2}" dt="2026-02-12T00:22:16.832" v="5248" actId="1035"/>
          <ac:spMkLst>
            <pc:docMk/>
            <pc:sldMk cId="2147337356" sldId="302"/>
            <ac:spMk id="7" creationId="{231D41A2-86B9-E5AA-5B7A-D0A62BD2E37A}"/>
          </ac:spMkLst>
        </pc:spChg>
        <pc:spChg chg="mod">
          <ac:chgData name="Yara De Leo" userId="4d5b5d6e3a192093" providerId="LiveId" clId="{3698924D-74B4-4DF8-A753-0A67AAEE2AE2}" dt="2026-02-11T22:59:11.486" v="5057" actId="1076"/>
          <ac:spMkLst>
            <pc:docMk/>
            <pc:sldMk cId="2147337356" sldId="302"/>
            <ac:spMk id="12" creationId="{80F5CF5D-231A-E6E9-253C-94D238662BC9}"/>
          </ac:spMkLst>
        </pc:spChg>
        <pc:spChg chg="mod">
          <ac:chgData name="Yara De Leo" userId="4d5b5d6e3a192093" providerId="LiveId" clId="{3698924D-74B4-4DF8-A753-0A67AAEE2AE2}" dt="2026-02-05T11:24:53.360" v="1302" actId="1076"/>
          <ac:spMkLst>
            <pc:docMk/>
            <pc:sldMk cId="2147337356" sldId="302"/>
            <ac:spMk id="15" creationId="{5C1B1DA8-6B8C-CC1F-8B12-0C640194E3A7}"/>
          </ac:spMkLst>
        </pc:spChg>
        <pc:spChg chg="mod">
          <ac:chgData name="Yara De Leo" userId="4d5b5d6e3a192093" providerId="LiveId" clId="{3698924D-74B4-4DF8-A753-0A67AAEE2AE2}" dt="2026-02-05T11:25:55.290" v="1312" actId="1076"/>
          <ac:spMkLst>
            <pc:docMk/>
            <pc:sldMk cId="2147337356" sldId="302"/>
            <ac:spMk id="17" creationId="{720FF76B-6C53-44C7-526E-181A1EB352F4}"/>
          </ac:spMkLst>
        </pc:spChg>
        <pc:spChg chg="mod">
          <ac:chgData name="Yara De Leo" userId="4d5b5d6e3a192093" providerId="LiveId" clId="{3698924D-74B4-4DF8-A753-0A67AAEE2AE2}" dt="2026-02-05T15:00:27.165" v="4166" actId="1076"/>
          <ac:spMkLst>
            <pc:docMk/>
            <pc:sldMk cId="2147337356" sldId="302"/>
            <ac:spMk id="22" creationId="{458FC43B-FC7D-CA81-85BB-946EA2F7ECA1}"/>
          </ac:spMkLst>
        </pc:spChg>
        <pc:spChg chg="mod">
          <ac:chgData name="Yara De Leo" userId="4d5b5d6e3a192093" providerId="LiveId" clId="{3698924D-74B4-4DF8-A753-0A67AAEE2AE2}" dt="2026-02-05T11:25:20.700" v="1306" actId="1076"/>
          <ac:spMkLst>
            <pc:docMk/>
            <pc:sldMk cId="2147337356" sldId="302"/>
            <ac:spMk id="23" creationId="{70CEF642-DCCE-BD30-D55D-08A4CF539BD4}"/>
          </ac:spMkLst>
        </pc:spChg>
        <pc:spChg chg="mod">
          <ac:chgData name="Yara De Leo" userId="4d5b5d6e3a192093" providerId="LiveId" clId="{3698924D-74B4-4DF8-A753-0A67AAEE2AE2}" dt="2026-02-05T11:26:06.570" v="1313" actId="1076"/>
          <ac:spMkLst>
            <pc:docMk/>
            <pc:sldMk cId="2147337356" sldId="302"/>
            <ac:spMk id="26" creationId="{6C620D33-3E26-64C5-30E3-1DF18D6DC477}"/>
          </ac:spMkLst>
        </pc:spChg>
        <pc:spChg chg="mod">
          <ac:chgData name="Yara De Leo" userId="4d5b5d6e3a192093" providerId="LiveId" clId="{3698924D-74B4-4DF8-A753-0A67AAEE2AE2}" dt="2026-02-05T11:24:14.250" v="1295" actId="14100"/>
          <ac:spMkLst>
            <pc:docMk/>
            <pc:sldMk cId="2147337356" sldId="302"/>
            <ac:spMk id="28" creationId="{E4810FAC-293E-C98C-5606-C01ABAF45D39}"/>
          </ac:spMkLst>
        </pc:spChg>
        <pc:spChg chg="mod">
          <ac:chgData name="Yara De Leo" userId="4d5b5d6e3a192093" providerId="LiveId" clId="{3698924D-74B4-4DF8-A753-0A67AAEE2AE2}" dt="2026-02-11T19:37:02.993" v="4918" actId="255"/>
          <ac:spMkLst>
            <pc:docMk/>
            <pc:sldMk cId="2147337356" sldId="302"/>
            <ac:spMk id="33" creationId="{187905FE-A05E-7A35-3476-52EA64B59F57}"/>
          </ac:spMkLst>
        </pc:spChg>
        <pc:spChg chg="mod">
          <ac:chgData name="Yara De Leo" userId="4d5b5d6e3a192093" providerId="LiveId" clId="{3698924D-74B4-4DF8-A753-0A67AAEE2AE2}" dt="2026-02-11T19:36:56.984" v="4917" actId="255"/>
          <ac:spMkLst>
            <pc:docMk/>
            <pc:sldMk cId="2147337356" sldId="302"/>
            <ac:spMk id="34" creationId="{58D0DC60-EA48-373F-CC30-8BE76A7625C1}"/>
          </ac:spMkLst>
        </pc:spChg>
        <pc:spChg chg="mod">
          <ac:chgData name="Yara De Leo" userId="4d5b5d6e3a192093" providerId="LiveId" clId="{3698924D-74B4-4DF8-A753-0A67AAEE2AE2}" dt="2026-02-05T13:53:04.290" v="2472" actId="2711"/>
          <ac:spMkLst>
            <pc:docMk/>
            <pc:sldMk cId="2147337356" sldId="302"/>
            <ac:spMk id="37" creationId="{037A2375-C3DC-ADB0-1DA9-F50F7B63522C}"/>
          </ac:spMkLst>
        </pc:spChg>
        <pc:spChg chg="mod">
          <ac:chgData name="Yara De Leo" userId="4d5b5d6e3a192093" providerId="LiveId" clId="{3698924D-74B4-4DF8-A753-0A67AAEE2AE2}" dt="2026-02-11T19:36:45.204" v="4915" actId="1076"/>
          <ac:spMkLst>
            <pc:docMk/>
            <pc:sldMk cId="2147337356" sldId="302"/>
            <ac:spMk id="41" creationId="{C85D152E-BD10-B180-28A4-66A7E78F998A}"/>
          </ac:spMkLst>
        </pc:spChg>
        <pc:spChg chg="mod">
          <ac:chgData name="Yara De Leo" userId="4d5b5d6e3a192093" providerId="LiveId" clId="{3698924D-74B4-4DF8-A753-0A67AAEE2AE2}" dt="2026-02-11T19:36:49.320" v="4916" actId="1076"/>
          <ac:spMkLst>
            <pc:docMk/>
            <pc:sldMk cId="2147337356" sldId="302"/>
            <ac:spMk id="42" creationId="{CA55D858-DA06-CB5A-6438-BAA069B9D386}"/>
          </ac:spMkLst>
        </pc:spChg>
        <pc:spChg chg="mod">
          <ac:chgData name="Yara De Leo" userId="4d5b5d6e3a192093" providerId="LiveId" clId="{3698924D-74B4-4DF8-A753-0A67AAEE2AE2}" dt="2026-02-05T13:53:12.236" v="2473" actId="2711"/>
          <ac:spMkLst>
            <pc:docMk/>
            <pc:sldMk cId="2147337356" sldId="302"/>
            <ac:spMk id="44" creationId="{2B17D0EB-4B74-700F-B7EB-49A3AE0FD0D5}"/>
          </ac:spMkLst>
        </pc:spChg>
        <pc:spChg chg="add mod">
          <ac:chgData name="Yara De Leo" userId="4d5b5d6e3a192093" providerId="LiveId" clId="{3698924D-74B4-4DF8-A753-0A67AAEE2AE2}" dt="2026-02-11T23:29:08.120" v="5149"/>
          <ac:spMkLst>
            <pc:docMk/>
            <pc:sldMk cId="2147337356" sldId="302"/>
            <ac:spMk id="45" creationId="{4FDBCCA9-6BD9-4D27-6BAF-C39CCCA6EC3B}"/>
          </ac:spMkLst>
        </pc:spChg>
        <pc:picChg chg="mod">
          <ac:chgData name="Yara De Leo" userId="4d5b5d6e3a192093" providerId="LiveId" clId="{3698924D-74B4-4DF8-A753-0A67AAEE2AE2}" dt="2026-02-12T00:22:31.518" v="5256" actId="1037"/>
          <ac:picMkLst>
            <pc:docMk/>
            <pc:sldMk cId="2147337356" sldId="302"/>
            <ac:picMk id="5" creationId="{4738D118-F2F6-EEBB-5CFD-6222C1DBB224}"/>
          </ac:picMkLst>
        </pc:picChg>
        <pc:picChg chg="add mod">
          <ac:chgData name="Yara De Leo" userId="4d5b5d6e3a192093" providerId="LiveId" clId="{3698924D-74B4-4DF8-A753-0A67AAEE2AE2}" dt="2026-02-05T11:29:39.932" v="1366" actId="14100"/>
          <ac:picMkLst>
            <pc:docMk/>
            <pc:sldMk cId="2147337356" sldId="302"/>
            <ac:picMk id="14" creationId="{219F9A4E-4FED-AFF0-1F78-E3D700E2DE92}"/>
          </ac:picMkLst>
        </pc:picChg>
        <pc:picChg chg="add mod modCrop">
          <ac:chgData name="Yara De Leo" userId="4d5b5d6e3a192093" providerId="LiveId" clId="{3698924D-74B4-4DF8-A753-0A67AAEE2AE2}" dt="2026-02-12T00:22:24.405" v="5255" actId="1036"/>
          <ac:picMkLst>
            <pc:docMk/>
            <pc:sldMk cId="2147337356" sldId="302"/>
            <ac:picMk id="16" creationId="{D72459F5-3DEE-CAE8-482A-41C5B430F4A1}"/>
          </ac:picMkLst>
        </pc:picChg>
        <pc:picChg chg="add mod">
          <ac:chgData name="Yara De Leo" userId="4d5b5d6e3a192093" providerId="LiveId" clId="{3698924D-74B4-4DF8-A753-0A67AAEE2AE2}" dt="2026-02-11T22:51:27.903" v="5040" actId="1076"/>
          <ac:picMkLst>
            <pc:docMk/>
            <pc:sldMk cId="2147337356" sldId="302"/>
            <ac:picMk id="29" creationId="{629B8DD3-F7C1-2485-36BE-BAA237503DDA}"/>
          </ac:picMkLst>
        </pc:picChg>
        <pc:picChg chg="mod">
          <ac:chgData name="Yara De Leo" userId="4d5b5d6e3a192093" providerId="LiveId" clId="{3698924D-74B4-4DF8-A753-0A67AAEE2AE2}" dt="2026-02-11T22:58:52.880" v="5054" actId="1076"/>
          <ac:picMkLst>
            <pc:docMk/>
            <pc:sldMk cId="2147337356" sldId="302"/>
            <ac:picMk id="35" creationId="{4F222EEF-CEB4-8D74-8403-AF8B8748B09A}"/>
          </ac:picMkLst>
        </pc:picChg>
        <pc:picChg chg="add mod ord">
          <ac:chgData name="Yara De Leo" userId="4d5b5d6e3a192093" providerId="LiveId" clId="{3698924D-74B4-4DF8-A753-0A67AAEE2AE2}" dt="2026-02-12T00:22:16.832" v="5248" actId="1035"/>
          <ac:picMkLst>
            <pc:docMk/>
            <pc:sldMk cId="2147337356" sldId="302"/>
            <ac:picMk id="36" creationId="{182F93D8-8259-9F6C-CF7D-184C491BCF04}"/>
          </ac:picMkLst>
        </pc:picChg>
        <pc:picChg chg="add mod">
          <ac:chgData name="Yara De Leo" userId="4d5b5d6e3a192093" providerId="LiveId" clId="{3698924D-74B4-4DF8-A753-0A67AAEE2AE2}" dt="2026-02-11T23:28:58.241" v="5148"/>
          <ac:picMkLst>
            <pc:docMk/>
            <pc:sldMk cId="2147337356" sldId="302"/>
            <ac:picMk id="43" creationId="{1AA414DC-C5B3-A701-4917-C30DF4E2514D}"/>
          </ac:picMkLst>
        </pc:picChg>
        <pc:cxnChg chg="add mod">
          <ac:chgData name="Yara De Leo" userId="4d5b5d6e3a192093" providerId="LiveId" clId="{3698924D-74B4-4DF8-A753-0A67AAEE2AE2}" dt="2026-02-05T13:51:18.770" v="2465" actId="1076"/>
          <ac:cxnSpMkLst>
            <pc:docMk/>
            <pc:sldMk cId="2147337356" sldId="302"/>
            <ac:cxnSpMk id="4" creationId="{567B42AC-A933-ACD9-D7DA-3F1893BBE0C5}"/>
          </ac:cxnSpMkLst>
        </pc:cxnChg>
        <pc:cxnChg chg="mod">
          <ac:chgData name="Yara De Leo" userId="4d5b5d6e3a192093" providerId="LiveId" clId="{3698924D-74B4-4DF8-A753-0A67AAEE2AE2}" dt="2026-02-05T11:26:14.860" v="1314" actId="1076"/>
          <ac:cxnSpMkLst>
            <pc:docMk/>
            <pc:sldMk cId="2147337356" sldId="302"/>
            <ac:cxnSpMk id="30" creationId="{13038046-5A31-0DC9-33EB-32B009129DC3}"/>
          </ac:cxnSpMkLst>
        </pc:cxnChg>
      </pc:sldChg>
      <pc:sldChg chg="addSp modSp add del mod setBg">
        <pc:chgData name="Yara De Leo" userId="4d5b5d6e3a192093" providerId="LiveId" clId="{3698924D-74B4-4DF8-A753-0A67AAEE2AE2}" dt="2026-02-27T11:58:17.535" v="5956" actId="2696"/>
        <pc:sldMkLst>
          <pc:docMk/>
          <pc:sldMk cId="1311432873" sldId="309"/>
        </pc:sldMkLst>
        <pc:spChg chg="add mod">
          <ac:chgData name="Yara De Leo" userId="4d5b5d6e3a192093" providerId="LiveId" clId="{3698924D-74B4-4DF8-A753-0A67AAEE2AE2}" dt="2026-02-12T09:08:15.969" v="5620" actId="20577"/>
          <ac:spMkLst>
            <pc:docMk/>
            <pc:sldMk cId="1311432873" sldId="309"/>
            <ac:spMk id="7" creationId="{D6AFE39A-F082-A43B-06CA-F9FBAAEFE5DF}"/>
          </ac:spMkLst>
        </pc:spChg>
        <pc:picChg chg="add mod">
          <ac:chgData name="Yara De Leo" userId="4d5b5d6e3a192093" providerId="LiveId" clId="{3698924D-74B4-4DF8-A753-0A67AAEE2AE2}" dt="2026-02-12T08:55:54.456" v="5572"/>
          <ac:picMkLst>
            <pc:docMk/>
            <pc:sldMk cId="1311432873" sldId="309"/>
            <ac:picMk id="3" creationId="{8718B3DA-81B6-C2BA-0DDB-59A818B0FDDD}"/>
          </ac:picMkLst>
        </pc:picChg>
      </pc:sldChg>
      <pc:sldChg chg="addSp delSp modSp add mod setBg modAnim">
        <pc:chgData name="Yara De Leo" userId="4d5b5d6e3a192093" providerId="LiveId" clId="{3698924D-74B4-4DF8-A753-0A67AAEE2AE2}" dt="2026-02-12T08:26:51.470" v="5471"/>
        <pc:sldMkLst>
          <pc:docMk/>
          <pc:sldMk cId="2754088645" sldId="311"/>
        </pc:sldMkLst>
        <pc:spChg chg="mod">
          <ac:chgData name="Yara De Leo" userId="4d5b5d6e3a192093" providerId="LiveId" clId="{3698924D-74B4-4DF8-A753-0A67AAEE2AE2}" dt="2026-02-05T13:45:13.727" v="2340" actId="20577"/>
          <ac:spMkLst>
            <pc:docMk/>
            <pc:sldMk cId="2754088645" sldId="311"/>
            <ac:spMk id="2" creationId="{5DC9CB5A-F8EF-6965-F381-4BDC5A450AB6}"/>
          </ac:spMkLst>
        </pc:spChg>
        <pc:spChg chg="add mod">
          <ac:chgData name="Yara De Leo" userId="4d5b5d6e3a192093" providerId="LiveId" clId="{3698924D-74B4-4DF8-A753-0A67AAEE2AE2}" dt="2026-01-29T10:00:56.155" v="780" actId="1076"/>
          <ac:spMkLst>
            <pc:docMk/>
            <pc:sldMk cId="2754088645" sldId="311"/>
            <ac:spMk id="7" creationId="{C0F1A6EB-0A0D-C246-4DD9-8B1D06DD5268}"/>
          </ac:spMkLst>
        </pc:spChg>
        <pc:spChg chg="add mod">
          <ac:chgData name="Yara De Leo" userId="4d5b5d6e3a192093" providerId="LiveId" clId="{3698924D-74B4-4DF8-A753-0A67AAEE2AE2}" dt="2026-02-05T13:42:48.619" v="2299" actId="1076"/>
          <ac:spMkLst>
            <pc:docMk/>
            <pc:sldMk cId="2754088645" sldId="311"/>
            <ac:spMk id="8" creationId="{F2F6B276-33BA-3A0F-CD72-4589A855C46E}"/>
          </ac:spMkLst>
        </pc:spChg>
        <pc:spChg chg="add mod">
          <ac:chgData name="Yara De Leo" userId="4d5b5d6e3a192093" providerId="LiveId" clId="{3698924D-74B4-4DF8-A753-0A67AAEE2AE2}" dt="2026-02-12T01:03:28.460" v="5361" actId="1076"/>
          <ac:spMkLst>
            <pc:docMk/>
            <pc:sldMk cId="2754088645" sldId="311"/>
            <ac:spMk id="13" creationId="{72A7BB34-029D-7229-F077-1983C6399463}"/>
          </ac:spMkLst>
        </pc:spChg>
        <pc:spChg chg="add mod">
          <ac:chgData name="Yara De Leo" userId="4d5b5d6e3a192093" providerId="LiveId" clId="{3698924D-74B4-4DF8-A753-0A67AAEE2AE2}" dt="2026-02-05T14:58:29.779" v="4158"/>
          <ac:spMkLst>
            <pc:docMk/>
            <pc:sldMk cId="2754088645" sldId="311"/>
            <ac:spMk id="15" creationId="{DA93ED26-06EE-6CC0-0D4A-4CC4ECFA664E}"/>
          </ac:spMkLst>
        </pc:spChg>
        <pc:picChg chg="mod">
          <ac:chgData name="Yara De Leo" userId="4d5b5d6e3a192093" providerId="LiveId" clId="{3698924D-74B4-4DF8-A753-0A67AAEE2AE2}" dt="2026-02-11T19:56:18.835" v="4972" actId="1038"/>
          <ac:picMkLst>
            <pc:docMk/>
            <pc:sldMk cId="2754088645" sldId="311"/>
            <ac:picMk id="3" creationId="{CE5C5B8E-F93B-D245-E0FB-5277FCAB2157}"/>
          </ac:picMkLst>
        </pc:picChg>
        <pc:picChg chg="mod">
          <ac:chgData name="Yara De Leo" userId="4d5b5d6e3a192093" providerId="LiveId" clId="{3698924D-74B4-4DF8-A753-0A67AAEE2AE2}" dt="2026-02-05T13:43:17.741" v="2305" actId="1076"/>
          <ac:picMkLst>
            <pc:docMk/>
            <pc:sldMk cId="2754088645" sldId="311"/>
            <ac:picMk id="4" creationId="{7A7F74D1-89B4-3C2A-AED0-8C4CC17C0714}"/>
          </ac:picMkLst>
        </pc:picChg>
        <pc:picChg chg="add mod">
          <ac:chgData name="Yara De Leo" userId="4d5b5d6e3a192093" providerId="LiveId" clId="{3698924D-74B4-4DF8-A753-0A67AAEE2AE2}" dt="2026-02-02T09:11:06.666" v="975" actId="14100"/>
          <ac:picMkLst>
            <pc:docMk/>
            <pc:sldMk cId="2754088645" sldId="311"/>
            <ac:picMk id="5" creationId="{5B7993F3-F58F-28C9-10E1-EAA35E5985A8}"/>
          </ac:picMkLst>
        </pc:picChg>
        <pc:cxnChg chg="add mod">
          <ac:chgData name="Yara De Leo" userId="4d5b5d6e3a192093" providerId="LiveId" clId="{3698924D-74B4-4DF8-A753-0A67AAEE2AE2}" dt="2026-02-05T13:43:03.349" v="2303" actId="14100"/>
          <ac:cxnSpMkLst>
            <pc:docMk/>
            <pc:sldMk cId="2754088645" sldId="311"/>
            <ac:cxnSpMk id="9" creationId="{9304A307-346B-B8A8-2DA3-BB253F967F76}"/>
          </ac:cxnSpMkLst>
        </pc:cxnChg>
      </pc:sldChg>
      <pc:sldChg chg="addSp delSp modSp add mod ord">
        <pc:chgData name="Yara De Leo" userId="4d5b5d6e3a192093" providerId="LiveId" clId="{3698924D-74B4-4DF8-A753-0A67AAEE2AE2}" dt="2026-02-12T10:56:21.427" v="5906" actId="20577"/>
        <pc:sldMkLst>
          <pc:docMk/>
          <pc:sldMk cId="2988583366" sldId="312"/>
        </pc:sldMkLst>
        <pc:spChg chg="mod">
          <ac:chgData name="Yara De Leo" userId="4d5b5d6e3a192093" providerId="LiveId" clId="{3698924D-74B4-4DF8-A753-0A67AAEE2AE2}" dt="2026-01-29T09:58:02.158" v="701" actId="20577"/>
          <ac:spMkLst>
            <pc:docMk/>
            <pc:sldMk cId="2988583366" sldId="312"/>
            <ac:spMk id="5" creationId="{B11CAAB3-F979-0942-884F-CF24D56473EB}"/>
          </ac:spMkLst>
        </pc:spChg>
        <pc:spChg chg="add mod">
          <ac:chgData name="Yara De Leo" userId="4d5b5d6e3a192093" providerId="LiveId" clId="{3698924D-74B4-4DF8-A753-0A67AAEE2AE2}" dt="2026-02-05T14:03:59.858" v="2829" actId="20577"/>
          <ac:spMkLst>
            <pc:docMk/>
            <pc:sldMk cId="2988583366" sldId="312"/>
            <ac:spMk id="8" creationId="{98464FB9-CA93-3D7B-B1B8-964325AC67C6}"/>
          </ac:spMkLst>
        </pc:spChg>
        <pc:spChg chg="add mod">
          <ac:chgData name="Yara De Leo" userId="4d5b5d6e3a192093" providerId="LiveId" clId="{3698924D-74B4-4DF8-A753-0A67AAEE2AE2}" dt="2026-02-12T10:56:21.427" v="5906" actId="20577"/>
          <ac:spMkLst>
            <pc:docMk/>
            <pc:sldMk cId="2988583366" sldId="312"/>
            <ac:spMk id="10" creationId="{8162015B-00FA-351D-3362-541EA84A20B0}"/>
          </ac:spMkLst>
        </pc:spChg>
        <pc:spChg chg="add mod">
          <ac:chgData name="Yara De Leo" userId="4d5b5d6e3a192093" providerId="LiveId" clId="{3698924D-74B4-4DF8-A753-0A67AAEE2AE2}" dt="2026-02-12T08:22:50.912" v="5468" actId="14100"/>
          <ac:spMkLst>
            <pc:docMk/>
            <pc:sldMk cId="2988583366" sldId="312"/>
            <ac:spMk id="13" creationId="{2F51102C-FED7-37DA-D622-37CE4CEE3531}"/>
          </ac:spMkLst>
        </pc:spChg>
        <pc:spChg chg="add mod">
          <ac:chgData name="Yara De Leo" userId="4d5b5d6e3a192093" providerId="LiveId" clId="{3698924D-74B4-4DF8-A753-0A67AAEE2AE2}" dt="2026-02-12T08:22:54.045" v="5469" actId="14100"/>
          <ac:spMkLst>
            <pc:docMk/>
            <pc:sldMk cId="2988583366" sldId="312"/>
            <ac:spMk id="15" creationId="{0921D034-39AC-6C87-BD6E-3CA55E43F5F7}"/>
          </ac:spMkLst>
        </pc:spChg>
        <pc:cxnChg chg="add mod">
          <ac:chgData name="Yara De Leo" userId="4d5b5d6e3a192093" providerId="LiveId" clId="{3698924D-74B4-4DF8-A753-0A67AAEE2AE2}" dt="2026-02-12T08:22:39.329" v="5466" actId="1076"/>
          <ac:cxnSpMkLst>
            <pc:docMk/>
            <pc:sldMk cId="2988583366" sldId="312"/>
            <ac:cxnSpMk id="12" creationId="{E32206E4-A630-027C-C0D9-42D51B29D60E}"/>
          </ac:cxnSpMkLst>
        </pc:cxnChg>
      </pc:sldChg>
      <pc:sldChg chg="addSp delSp modSp add mod">
        <pc:chgData name="Yara De Leo" userId="4d5b5d6e3a192093" providerId="LiveId" clId="{3698924D-74B4-4DF8-A753-0A67AAEE2AE2}" dt="2026-02-11T23:30:45.741" v="5164" actId="1076"/>
        <pc:sldMkLst>
          <pc:docMk/>
          <pc:sldMk cId="2037403261" sldId="313"/>
        </pc:sldMkLst>
        <pc:spChg chg="add mod">
          <ac:chgData name="Yara De Leo" userId="4d5b5d6e3a192093" providerId="LiveId" clId="{3698924D-74B4-4DF8-A753-0A67AAEE2AE2}" dt="2026-02-11T23:28:46.764" v="5146" actId="255"/>
          <ac:spMkLst>
            <pc:docMk/>
            <pc:sldMk cId="2037403261" sldId="313"/>
            <ac:spMk id="6" creationId="{DCD6AA4C-9AAB-F1C9-9856-A4443093DBC5}"/>
          </ac:spMkLst>
        </pc:spChg>
        <pc:spChg chg="add mod">
          <ac:chgData name="Yara De Leo" userId="4d5b5d6e3a192093" providerId="LiveId" clId="{3698924D-74B4-4DF8-A753-0A67AAEE2AE2}" dt="2026-02-11T23:30:45.741" v="5164" actId="1076"/>
          <ac:spMkLst>
            <pc:docMk/>
            <pc:sldMk cId="2037403261" sldId="313"/>
            <ac:spMk id="8" creationId="{BE5AF216-124A-1DFE-2584-235BF2008F2A}"/>
          </ac:spMkLst>
        </pc:spChg>
        <pc:spChg chg="add mod">
          <ac:chgData name="Yara De Leo" userId="4d5b5d6e3a192093" providerId="LiveId" clId="{3698924D-74B4-4DF8-A753-0A67AAEE2AE2}" dt="2026-02-11T23:30:13.025" v="5159" actId="1076"/>
          <ac:spMkLst>
            <pc:docMk/>
            <pc:sldMk cId="2037403261" sldId="313"/>
            <ac:spMk id="10" creationId="{0661C36C-1436-6AB0-2146-899D4B46D2F3}"/>
          </ac:spMkLst>
        </pc:spChg>
        <pc:spChg chg="add mod">
          <ac:chgData name="Yara De Leo" userId="4d5b5d6e3a192093" providerId="LiveId" clId="{3698924D-74B4-4DF8-A753-0A67AAEE2AE2}" dt="2026-02-11T23:26:07.886" v="5117" actId="14100"/>
          <ac:spMkLst>
            <pc:docMk/>
            <pc:sldMk cId="2037403261" sldId="313"/>
            <ac:spMk id="11" creationId="{C1396592-EDCD-9EA5-8887-C0277E4FC0C8}"/>
          </ac:spMkLst>
        </pc:spChg>
        <pc:spChg chg="add mod ord">
          <ac:chgData name="Yara De Leo" userId="4d5b5d6e3a192093" providerId="LiveId" clId="{3698924D-74B4-4DF8-A753-0A67AAEE2AE2}" dt="2026-02-11T23:30:33.842" v="5163" actId="1076"/>
          <ac:spMkLst>
            <pc:docMk/>
            <pc:sldMk cId="2037403261" sldId="313"/>
            <ac:spMk id="12" creationId="{0B423FA4-B32D-F726-24C6-22108F1670AB}"/>
          </ac:spMkLst>
        </pc:spChg>
        <pc:spChg chg="add mod">
          <ac:chgData name="Yara De Leo" userId="4d5b5d6e3a192093" providerId="LiveId" clId="{3698924D-74B4-4DF8-A753-0A67AAEE2AE2}" dt="2026-02-11T23:30:10.362" v="5158" actId="1076"/>
          <ac:spMkLst>
            <pc:docMk/>
            <pc:sldMk cId="2037403261" sldId="313"/>
            <ac:spMk id="13" creationId="{7CA05942-26D6-CD8D-76DA-CC804C028FBD}"/>
          </ac:spMkLst>
        </pc:spChg>
        <pc:spChg chg="add mod ord">
          <ac:chgData name="Yara De Leo" userId="4d5b5d6e3a192093" providerId="LiveId" clId="{3698924D-74B4-4DF8-A753-0A67AAEE2AE2}" dt="2026-02-11T23:30:33.842" v="5163" actId="1076"/>
          <ac:spMkLst>
            <pc:docMk/>
            <pc:sldMk cId="2037403261" sldId="313"/>
            <ac:spMk id="14" creationId="{C6E9DEB9-7C99-561B-E1F9-58FDFDA61D4A}"/>
          </ac:spMkLst>
        </pc:spChg>
        <pc:spChg chg="add mod">
          <ac:chgData name="Yara De Leo" userId="4d5b5d6e3a192093" providerId="LiveId" clId="{3698924D-74B4-4DF8-A753-0A67AAEE2AE2}" dt="2026-02-11T23:29:35.889" v="5152" actId="2085"/>
          <ac:spMkLst>
            <pc:docMk/>
            <pc:sldMk cId="2037403261" sldId="313"/>
            <ac:spMk id="25" creationId="{64FCED11-2FF1-9C30-FD7E-1CAA66272445}"/>
          </ac:spMkLst>
        </pc:spChg>
        <pc:picChg chg="add mod ord modCrop">
          <ac:chgData name="Yara De Leo" userId="4d5b5d6e3a192093" providerId="LiveId" clId="{3698924D-74B4-4DF8-A753-0A67AAEE2AE2}" dt="2026-02-11T23:25:21.496" v="5113" actId="1076"/>
          <ac:picMkLst>
            <pc:docMk/>
            <pc:sldMk cId="2037403261" sldId="313"/>
            <ac:picMk id="4" creationId="{CEC41FFD-64D2-9168-3F36-E13E9EF3BF89}"/>
          </ac:picMkLst>
        </pc:picChg>
        <pc:picChg chg="add mod">
          <ac:chgData name="Yara De Leo" userId="4d5b5d6e3a192093" providerId="LiveId" clId="{3698924D-74B4-4DF8-A753-0A67AAEE2AE2}" dt="2026-02-11T23:22:32.635" v="5087" actId="1076"/>
          <ac:picMkLst>
            <pc:docMk/>
            <pc:sldMk cId="2037403261" sldId="313"/>
            <ac:picMk id="9" creationId="{88B10582-E24B-03C4-49D5-01E086FFCEA4}"/>
          </ac:picMkLst>
        </pc:picChg>
        <pc:picChg chg="add mod modCrop">
          <ac:chgData name="Yara De Leo" userId="4d5b5d6e3a192093" providerId="LiveId" clId="{3698924D-74B4-4DF8-A753-0A67AAEE2AE2}" dt="2026-02-11T23:25:26.241" v="5114" actId="1076"/>
          <ac:picMkLst>
            <pc:docMk/>
            <pc:sldMk cId="2037403261" sldId="313"/>
            <ac:picMk id="15" creationId="{34235973-BECD-549B-9B4C-CFBCFF47BFDF}"/>
          </ac:picMkLst>
        </pc:picChg>
        <pc:picChg chg="add mod">
          <ac:chgData name="Yara De Leo" userId="4d5b5d6e3a192093" providerId="LiveId" clId="{3698924D-74B4-4DF8-A753-0A67AAEE2AE2}" dt="2026-02-11T23:28:18.366" v="5135"/>
          <ac:picMkLst>
            <pc:docMk/>
            <pc:sldMk cId="2037403261" sldId="313"/>
            <ac:picMk id="24" creationId="{10EFC486-F72F-4DC6-CFF8-6183E6681C1D}"/>
          </ac:picMkLst>
        </pc:picChg>
        <pc:cxnChg chg="add mod">
          <ac:chgData name="Yara De Leo" userId="4d5b5d6e3a192093" providerId="LiveId" clId="{3698924D-74B4-4DF8-A753-0A67AAEE2AE2}" dt="2026-02-11T23:19:13.787" v="5067" actId="1076"/>
          <ac:cxnSpMkLst>
            <pc:docMk/>
            <pc:sldMk cId="2037403261" sldId="313"/>
            <ac:cxnSpMk id="7" creationId="{4E096C14-806F-544B-70AB-DC9371ECB8E7}"/>
          </ac:cxnSpMkLst>
        </pc:cxnChg>
        <pc:cxnChg chg="add mod">
          <ac:chgData name="Yara De Leo" userId="4d5b5d6e3a192093" providerId="LiveId" clId="{3698924D-74B4-4DF8-A753-0A67AAEE2AE2}" dt="2026-02-11T23:30:23.753" v="5162" actId="14100"/>
          <ac:cxnSpMkLst>
            <pc:docMk/>
            <pc:sldMk cId="2037403261" sldId="313"/>
            <ac:cxnSpMk id="16" creationId="{067877FF-BEA5-7A59-0532-EE7536A35FEE}"/>
          </ac:cxnSpMkLst>
        </pc:cxnChg>
        <pc:cxnChg chg="add mod ord">
          <ac:chgData name="Yara De Leo" userId="4d5b5d6e3a192093" providerId="LiveId" clId="{3698924D-74B4-4DF8-A753-0A67AAEE2AE2}" dt="2026-02-11T23:30:33.842" v="5163" actId="1076"/>
          <ac:cxnSpMkLst>
            <pc:docMk/>
            <pc:sldMk cId="2037403261" sldId="313"/>
            <ac:cxnSpMk id="18" creationId="{CDB1E479-B2B8-8C39-F0A1-4B0FD97E378B}"/>
          </ac:cxnSpMkLst>
        </pc:cxnChg>
      </pc:sldChg>
      <pc:sldChg chg="addSp delSp modSp add mod ord">
        <pc:chgData name="Yara De Leo" userId="4d5b5d6e3a192093" providerId="LiveId" clId="{3698924D-74B4-4DF8-A753-0A67AAEE2AE2}" dt="2026-02-11T19:58:59.115" v="4983" actId="1076"/>
        <pc:sldMkLst>
          <pc:docMk/>
          <pc:sldMk cId="56013971" sldId="314"/>
        </pc:sldMkLst>
        <pc:spChg chg="add mod">
          <ac:chgData name="Yara De Leo" userId="4d5b5d6e3a192093" providerId="LiveId" clId="{3698924D-74B4-4DF8-A753-0A67AAEE2AE2}" dt="2026-02-05T14:06:14.243" v="2875" actId="1076"/>
          <ac:spMkLst>
            <pc:docMk/>
            <pc:sldMk cId="56013971" sldId="314"/>
            <ac:spMk id="2" creationId="{B8662ADA-490F-3F39-EBC8-2A280758693D}"/>
          </ac:spMkLst>
        </pc:spChg>
        <pc:spChg chg="mod">
          <ac:chgData name="Yara De Leo" userId="4d5b5d6e3a192093" providerId="LiveId" clId="{3698924D-74B4-4DF8-A753-0A67AAEE2AE2}" dt="2026-02-05T14:52:08.735" v="4062" actId="255"/>
          <ac:spMkLst>
            <pc:docMk/>
            <pc:sldMk cId="56013971" sldId="314"/>
            <ac:spMk id="5" creationId="{CFD3B807-3B6A-94A7-A1B0-AE30FFAEC1FD}"/>
          </ac:spMkLst>
        </pc:spChg>
        <pc:spChg chg="add mod">
          <ac:chgData name="Yara De Leo" userId="4d5b5d6e3a192093" providerId="LiveId" clId="{3698924D-74B4-4DF8-A753-0A67AAEE2AE2}" dt="2026-02-11T19:58:55.130" v="4982" actId="1076"/>
          <ac:spMkLst>
            <pc:docMk/>
            <pc:sldMk cId="56013971" sldId="314"/>
            <ac:spMk id="8" creationId="{D125814C-30AF-565F-1A02-B7C2F069278B}"/>
          </ac:spMkLst>
        </pc:spChg>
        <pc:spChg chg="mod">
          <ac:chgData name="Yara De Leo" userId="4d5b5d6e3a192093" providerId="LiveId" clId="{3698924D-74B4-4DF8-A753-0A67AAEE2AE2}" dt="2026-02-05T15:07:27.703" v="4294" actId="1076"/>
          <ac:spMkLst>
            <pc:docMk/>
            <pc:sldMk cId="56013971" sldId="314"/>
            <ac:spMk id="9" creationId="{9FCB71EE-E62F-A3D4-108A-6ABBBB619BC8}"/>
          </ac:spMkLst>
        </pc:spChg>
        <pc:spChg chg="mod">
          <ac:chgData name="Yara De Leo" userId="4d5b5d6e3a192093" providerId="LiveId" clId="{3698924D-74B4-4DF8-A753-0A67AAEE2AE2}" dt="2026-02-05T14:04:10.763" v="2831" actId="113"/>
          <ac:spMkLst>
            <pc:docMk/>
            <pc:sldMk cId="56013971" sldId="314"/>
            <ac:spMk id="13" creationId="{67422B87-7E75-3E69-B60E-8D75D072740E}"/>
          </ac:spMkLst>
        </pc:spChg>
        <pc:spChg chg="mod">
          <ac:chgData name="Yara De Leo" userId="4d5b5d6e3a192093" providerId="LiveId" clId="{3698924D-74B4-4DF8-A753-0A67AAEE2AE2}" dt="2026-02-05T15:07:42.763" v="4297" actId="1076"/>
          <ac:spMkLst>
            <pc:docMk/>
            <pc:sldMk cId="56013971" sldId="314"/>
            <ac:spMk id="14" creationId="{4918A36C-E617-3F33-BA2B-0FEB938CC9A9}"/>
          </ac:spMkLst>
        </pc:spChg>
        <pc:spChg chg="add mod">
          <ac:chgData name="Yara De Leo" userId="4d5b5d6e3a192093" providerId="LiveId" clId="{3698924D-74B4-4DF8-A753-0A67AAEE2AE2}" dt="2026-02-11T19:58:59.115" v="4983" actId="1076"/>
          <ac:spMkLst>
            <pc:docMk/>
            <pc:sldMk cId="56013971" sldId="314"/>
            <ac:spMk id="15" creationId="{39A948E6-0270-CB43-26C1-85505F2634C7}"/>
          </ac:spMkLst>
        </pc:spChg>
        <pc:picChg chg="mod">
          <ac:chgData name="Yara De Leo" userId="4d5b5d6e3a192093" providerId="LiveId" clId="{3698924D-74B4-4DF8-A753-0A67AAEE2AE2}" dt="2026-02-05T14:05:06.393" v="2845" actId="1076"/>
          <ac:picMkLst>
            <pc:docMk/>
            <pc:sldMk cId="56013971" sldId="314"/>
            <ac:picMk id="4" creationId="{9ECD3BD7-F8F7-DE80-85FC-E2F71DBFB331}"/>
          </ac:picMkLst>
        </pc:picChg>
        <pc:picChg chg="add mod modCrop">
          <ac:chgData name="Yara De Leo" userId="4d5b5d6e3a192093" providerId="LiveId" clId="{3698924D-74B4-4DF8-A753-0A67AAEE2AE2}" dt="2026-02-05T14:05:03.123" v="2844" actId="1076"/>
          <ac:picMkLst>
            <pc:docMk/>
            <pc:sldMk cId="56013971" sldId="314"/>
            <ac:picMk id="7" creationId="{AEE71E98-30CA-CC14-0C7F-10F4A96AFF1B}"/>
          </ac:picMkLst>
        </pc:picChg>
        <pc:picChg chg="mod">
          <ac:chgData name="Yara De Leo" userId="4d5b5d6e3a192093" providerId="LiveId" clId="{3698924D-74B4-4DF8-A753-0A67AAEE2AE2}" dt="2026-02-05T14:05:00.183" v="2843" actId="1076"/>
          <ac:picMkLst>
            <pc:docMk/>
            <pc:sldMk cId="56013971" sldId="314"/>
            <ac:picMk id="12" creationId="{F3401AAE-97C6-D101-FDD0-00EC29A75A87}"/>
          </ac:picMkLst>
        </pc:picChg>
      </pc:sldChg>
      <pc:sldChg chg="addSp delSp modSp add mod delAnim modAnim">
        <pc:chgData name="Yara De Leo" userId="4d5b5d6e3a192093" providerId="LiveId" clId="{3698924D-74B4-4DF8-A753-0A67AAEE2AE2}" dt="2026-02-11T19:54:47.349" v="4961"/>
        <pc:sldMkLst>
          <pc:docMk/>
          <pc:sldMk cId="2291570859" sldId="315"/>
        </pc:sldMkLst>
        <pc:spChg chg="mod">
          <ac:chgData name="Yara De Leo" userId="4d5b5d6e3a192093" providerId="LiveId" clId="{3698924D-74B4-4DF8-A753-0A67AAEE2AE2}" dt="2026-02-02T09:26:34.381" v="1010" actId="20577"/>
          <ac:spMkLst>
            <pc:docMk/>
            <pc:sldMk cId="2291570859" sldId="315"/>
            <ac:spMk id="5" creationId="{DDC48FDF-57BE-FCD1-5FAD-261EE4193CC0}"/>
          </ac:spMkLst>
        </pc:spChg>
        <pc:picChg chg="add mod">
          <ac:chgData name="Yara De Leo" userId="4d5b5d6e3a192093" providerId="LiveId" clId="{3698924D-74B4-4DF8-A753-0A67AAEE2AE2}" dt="2026-02-02T22:16:22.143" v="1204" actId="1076"/>
          <ac:picMkLst>
            <pc:docMk/>
            <pc:sldMk cId="2291570859" sldId="315"/>
            <ac:picMk id="8" creationId="{DD44D50C-ED69-4904-FBD5-21225190E40A}"/>
          </ac:picMkLst>
        </pc:picChg>
        <pc:picChg chg="add mod">
          <ac:chgData name="Yara De Leo" userId="4d5b5d6e3a192093" providerId="LiveId" clId="{3698924D-74B4-4DF8-A753-0A67AAEE2AE2}" dt="2026-02-02T22:17:18.096" v="1214" actId="1076"/>
          <ac:picMkLst>
            <pc:docMk/>
            <pc:sldMk cId="2291570859" sldId="315"/>
            <ac:picMk id="10" creationId="{FF0BA2FC-0B23-5C38-B019-0D63F272FB6C}"/>
          </ac:picMkLst>
        </pc:picChg>
        <pc:picChg chg="add mod">
          <ac:chgData name="Yara De Leo" userId="4d5b5d6e3a192093" providerId="LiveId" clId="{3698924D-74B4-4DF8-A753-0A67AAEE2AE2}" dt="2026-02-02T22:36:57.242" v="1236" actId="1076"/>
          <ac:picMkLst>
            <pc:docMk/>
            <pc:sldMk cId="2291570859" sldId="315"/>
            <ac:picMk id="12" creationId="{FAE71EBC-EAAC-5F78-818B-BD70B5926596}"/>
          </ac:picMkLst>
        </pc:picChg>
      </pc:sldChg>
      <pc:sldChg chg="addSp delSp modSp add del mod ord delAnim">
        <pc:chgData name="Yara De Leo" userId="4d5b5d6e3a192093" providerId="LiveId" clId="{3698924D-74B4-4DF8-A753-0A67AAEE2AE2}" dt="2026-02-27T11:58:10.025" v="5954" actId="2696"/>
        <pc:sldMkLst>
          <pc:docMk/>
          <pc:sldMk cId="2508574126" sldId="316"/>
        </pc:sldMkLst>
        <pc:spChg chg="mod">
          <ac:chgData name="Yara De Leo" userId="4d5b5d6e3a192093" providerId="LiveId" clId="{3698924D-74B4-4DF8-A753-0A67AAEE2AE2}" dt="2026-02-02T12:59:16.837" v="1188" actId="14100"/>
          <ac:spMkLst>
            <pc:docMk/>
            <pc:sldMk cId="2508574126" sldId="316"/>
            <ac:spMk id="5" creationId="{11A6ECEF-9ED0-9694-E94A-B5818E834A51}"/>
          </ac:spMkLst>
        </pc:spChg>
        <pc:picChg chg="add mod">
          <ac:chgData name="Yara De Leo" userId="4d5b5d6e3a192093" providerId="LiveId" clId="{3698924D-74B4-4DF8-A753-0A67AAEE2AE2}" dt="2026-02-02T12:58:45.241" v="1148" actId="14100"/>
          <ac:picMkLst>
            <pc:docMk/>
            <pc:sldMk cId="2508574126" sldId="316"/>
            <ac:picMk id="7" creationId="{9C9442B7-6FB6-DE6E-2CD0-532136AC2CFC}"/>
          </ac:picMkLst>
        </pc:picChg>
        <pc:picChg chg="add mod">
          <ac:chgData name="Yara De Leo" userId="4d5b5d6e3a192093" providerId="LiveId" clId="{3698924D-74B4-4DF8-A753-0A67AAEE2AE2}" dt="2026-02-05T13:57:43.558" v="2619" actId="1076"/>
          <ac:picMkLst>
            <pc:docMk/>
            <pc:sldMk cId="2508574126" sldId="316"/>
            <ac:picMk id="10" creationId="{B4B99A04-4013-5C9E-8B1F-3F1A52051C57}"/>
          </ac:picMkLst>
        </pc:picChg>
        <pc:cxnChg chg="mod">
          <ac:chgData name="Yara De Leo" userId="4d5b5d6e3a192093" providerId="LiveId" clId="{3698924D-74B4-4DF8-A753-0A67AAEE2AE2}" dt="2026-02-02T12:59:25.160" v="1189" actId="14100"/>
          <ac:cxnSpMkLst>
            <pc:docMk/>
            <pc:sldMk cId="2508574126" sldId="316"/>
            <ac:cxnSpMk id="6" creationId="{EEEDB07E-193A-9549-CF0C-4656195A0F08}"/>
          </ac:cxnSpMkLst>
        </pc:cxnChg>
      </pc:sldChg>
      <pc:sldChg chg="addSp delSp modSp add mod">
        <pc:chgData name="Yara De Leo" userId="4d5b5d6e3a192093" providerId="LiveId" clId="{3698924D-74B4-4DF8-A753-0A67AAEE2AE2}" dt="2026-02-05T15:10:37.960" v="4348"/>
        <pc:sldMkLst>
          <pc:docMk/>
          <pc:sldMk cId="1624248003" sldId="317"/>
        </pc:sldMkLst>
        <pc:spChg chg="add mod">
          <ac:chgData name="Yara De Leo" userId="4d5b5d6e3a192093" providerId="LiveId" clId="{3698924D-74B4-4DF8-A753-0A67AAEE2AE2}" dt="2026-02-05T14:32:23.557" v="3844"/>
          <ac:spMkLst>
            <pc:docMk/>
            <pc:sldMk cId="1624248003" sldId="317"/>
            <ac:spMk id="10" creationId="{30D497AC-C2E2-DCA8-537E-F658C64FFF02}"/>
          </ac:spMkLst>
        </pc:spChg>
        <pc:spChg chg="add mod">
          <ac:chgData name="Yara De Leo" userId="4d5b5d6e3a192093" providerId="LiveId" clId="{3698924D-74B4-4DF8-A753-0A67AAEE2AE2}" dt="2026-02-05T14:44:17.665" v="3959" actId="20577"/>
          <ac:spMkLst>
            <pc:docMk/>
            <pc:sldMk cId="1624248003" sldId="317"/>
            <ac:spMk id="12" creationId="{A179607D-0A6E-E993-FA56-C9F9AF3E4F52}"/>
          </ac:spMkLst>
        </pc:spChg>
        <pc:spChg chg="add mod">
          <ac:chgData name="Yara De Leo" userId="4d5b5d6e3a192093" providerId="LiveId" clId="{3698924D-74B4-4DF8-A753-0A67AAEE2AE2}" dt="2026-02-05T15:10:37.960" v="4348"/>
          <ac:spMkLst>
            <pc:docMk/>
            <pc:sldMk cId="1624248003" sldId="317"/>
            <ac:spMk id="15" creationId="{5E99FC3E-5334-20DC-206C-1945636F5E10}"/>
          </ac:spMkLst>
        </pc:spChg>
        <pc:picChg chg="add mod">
          <ac:chgData name="Yara De Leo" userId="4d5b5d6e3a192093" providerId="LiveId" clId="{3698924D-74B4-4DF8-A753-0A67AAEE2AE2}" dt="2026-02-05T12:38:59.259" v="1392" actId="1076"/>
          <ac:picMkLst>
            <pc:docMk/>
            <pc:sldMk cId="1624248003" sldId="317"/>
            <ac:picMk id="7" creationId="{03D8F9D8-AF05-AA55-DB5C-4815DE59FBE2}"/>
          </ac:picMkLst>
        </pc:picChg>
        <pc:picChg chg="add mod">
          <ac:chgData name="Yara De Leo" userId="4d5b5d6e3a192093" providerId="LiveId" clId="{3698924D-74B4-4DF8-A753-0A67AAEE2AE2}" dt="2026-02-05T12:38:57.849" v="1391" actId="1076"/>
          <ac:picMkLst>
            <pc:docMk/>
            <pc:sldMk cId="1624248003" sldId="317"/>
            <ac:picMk id="9" creationId="{1E6E2163-8BAC-C713-919D-AE67417A0463}"/>
          </ac:picMkLst>
        </pc:picChg>
        <pc:cxnChg chg="add mod">
          <ac:chgData name="Yara De Leo" userId="4d5b5d6e3a192093" providerId="LiveId" clId="{3698924D-74B4-4DF8-A753-0A67AAEE2AE2}" dt="2026-02-05T14:32:23.557" v="3844"/>
          <ac:cxnSpMkLst>
            <pc:docMk/>
            <pc:sldMk cId="1624248003" sldId="317"/>
            <ac:cxnSpMk id="11" creationId="{2FC46D2B-082E-716C-0BA5-5B539DD13D31}"/>
          </ac:cxnSpMkLst>
        </pc:cxnChg>
      </pc:sldChg>
      <pc:sldChg chg="delSp modSp add mod ord">
        <pc:chgData name="Yara De Leo" userId="4d5b5d6e3a192093" providerId="LiveId" clId="{3698924D-74B4-4DF8-A753-0A67AAEE2AE2}" dt="2026-02-05T14:59:24.673" v="4164" actId="478"/>
        <pc:sldMkLst>
          <pc:docMk/>
          <pc:sldMk cId="2915638819" sldId="318"/>
        </pc:sldMkLst>
        <pc:spChg chg="mod">
          <ac:chgData name="Yara De Leo" userId="4d5b5d6e3a192093" providerId="LiveId" clId="{3698924D-74B4-4DF8-A753-0A67AAEE2AE2}" dt="2026-02-05T13:50:04.497" v="2457" actId="20577"/>
          <ac:spMkLst>
            <pc:docMk/>
            <pc:sldMk cId="2915638819" sldId="318"/>
            <ac:spMk id="4" creationId="{B64B2D87-3ACF-C3AA-21CF-0D3187A086C0}"/>
          </ac:spMkLst>
        </pc:spChg>
        <pc:cxnChg chg="mod">
          <ac:chgData name="Yara De Leo" userId="4d5b5d6e3a192093" providerId="LiveId" clId="{3698924D-74B4-4DF8-A753-0A67AAEE2AE2}" dt="2026-02-05T13:50:08.692" v="2458" actId="14100"/>
          <ac:cxnSpMkLst>
            <pc:docMk/>
            <pc:sldMk cId="2915638819" sldId="318"/>
            <ac:cxnSpMk id="5" creationId="{C5A43563-8926-2D9E-B6A5-A04E3C3FD258}"/>
          </ac:cxnSpMkLst>
        </pc:cxnChg>
      </pc:sldChg>
      <pc:sldChg chg="addSp delSp modSp add mod ord modNotesTx">
        <pc:chgData name="Yara De Leo" userId="4d5b5d6e3a192093" providerId="LiveId" clId="{3698924D-74B4-4DF8-A753-0A67AAEE2AE2}" dt="2026-02-12T10:36:45.256" v="5858" actId="20577"/>
        <pc:sldMkLst>
          <pc:docMk/>
          <pc:sldMk cId="3666477004" sldId="319"/>
        </pc:sldMkLst>
        <pc:spChg chg="add mod">
          <ac:chgData name="Yara De Leo" userId="4d5b5d6e3a192093" providerId="LiveId" clId="{3698924D-74B4-4DF8-A753-0A67AAEE2AE2}" dt="2026-02-05T14:32:30.780" v="3846"/>
          <ac:spMkLst>
            <pc:docMk/>
            <pc:sldMk cId="3666477004" sldId="319"/>
            <ac:spMk id="2" creationId="{766F52CF-BF94-2633-38A3-04C1B85978E6}"/>
          </ac:spMkLst>
        </pc:spChg>
        <pc:spChg chg="add mod">
          <ac:chgData name="Yara De Leo" userId="4d5b5d6e3a192093" providerId="LiveId" clId="{3698924D-74B4-4DF8-A753-0A67AAEE2AE2}" dt="2026-02-11T23:53:21.525" v="5231" actId="1076"/>
          <ac:spMkLst>
            <pc:docMk/>
            <pc:sldMk cId="3666477004" sldId="319"/>
            <ac:spMk id="10" creationId="{FE0A9F9B-E83F-9EB5-C530-C58FF09222DB}"/>
          </ac:spMkLst>
        </pc:spChg>
        <pc:spChg chg="mod">
          <ac:chgData name="Yara De Leo" userId="4d5b5d6e3a192093" providerId="LiveId" clId="{3698924D-74B4-4DF8-A753-0A67AAEE2AE2}" dt="2026-02-11T23:52:57.940" v="5230" actId="1076"/>
          <ac:spMkLst>
            <pc:docMk/>
            <pc:sldMk cId="3666477004" sldId="319"/>
            <ac:spMk id="14" creationId="{B14AC0BE-EB1B-B2E2-A618-7E73A5F0FA8D}"/>
          </ac:spMkLst>
        </pc:spChg>
        <pc:spChg chg="add mod">
          <ac:chgData name="Yara De Leo" userId="4d5b5d6e3a192093" providerId="LiveId" clId="{3698924D-74B4-4DF8-A753-0A67AAEE2AE2}" dt="2026-02-05T14:44:35.150" v="3960"/>
          <ac:spMkLst>
            <pc:docMk/>
            <pc:sldMk cId="3666477004" sldId="319"/>
            <ac:spMk id="17" creationId="{759939A0-9B24-04EB-9285-AE687954354E}"/>
          </ac:spMkLst>
        </pc:spChg>
        <pc:spChg chg="add mod">
          <ac:chgData name="Yara De Leo" userId="4d5b5d6e3a192093" providerId="LiveId" clId="{3698924D-74B4-4DF8-A753-0A67AAEE2AE2}" dt="2026-02-05T15:10:45.210" v="4349"/>
          <ac:spMkLst>
            <pc:docMk/>
            <pc:sldMk cId="3666477004" sldId="319"/>
            <ac:spMk id="22" creationId="{D124B2AE-143D-49B5-C8B7-AC764980865A}"/>
          </ac:spMkLst>
        </pc:spChg>
        <pc:picChg chg="add mod">
          <ac:chgData name="Yara De Leo" userId="4d5b5d6e3a192093" providerId="LiveId" clId="{3698924D-74B4-4DF8-A753-0A67AAEE2AE2}" dt="2026-02-11T23:51:33.070" v="5209" actId="1076"/>
          <ac:picMkLst>
            <pc:docMk/>
            <pc:sldMk cId="3666477004" sldId="319"/>
            <ac:picMk id="9" creationId="{FFC550C6-3629-F0C6-E46A-20B5A464ECAA}"/>
          </ac:picMkLst>
        </pc:picChg>
        <pc:picChg chg="add mod modCrop">
          <ac:chgData name="Yara De Leo" userId="4d5b5d6e3a192093" providerId="LiveId" clId="{3698924D-74B4-4DF8-A753-0A67AAEE2AE2}" dt="2026-02-05T14:42:39.597" v="3886" actId="1076"/>
          <ac:picMkLst>
            <pc:docMk/>
            <pc:sldMk cId="3666477004" sldId="319"/>
            <ac:picMk id="16" creationId="{F1C52C43-4BCD-E7E8-A976-23F4757C6F85}"/>
          </ac:picMkLst>
        </pc:picChg>
        <pc:cxnChg chg="add mod">
          <ac:chgData name="Yara De Leo" userId="4d5b5d6e3a192093" providerId="LiveId" clId="{3698924D-74B4-4DF8-A753-0A67AAEE2AE2}" dt="2026-02-05T14:32:30.780" v="3846"/>
          <ac:cxnSpMkLst>
            <pc:docMk/>
            <pc:sldMk cId="3666477004" sldId="319"/>
            <ac:cxnSpMk id="8" creationId="{F7A20476-4644-4D39-52C7-64AECB75E9F7}"/>
          </ac:cxnSpMkLst>
        </pc:cxnChg>
      </pc:sldChg>
      <pc:sldChg chg="addSp delSp modSp add del mod ord delAnim modAnim">
        <pc:chgData name="Yara De Leo" userId="4d5b5d6e3a192093" providerId="LiveId" clId="{3698924D-74B4-4DF8-A753-0A67AAEE2AE2}" dt="2026-02-27T11:58:10.025" v="5954" actId="2696"/>
        <pc:sldMkLst>
          <pc:docMk/>
          <pc:sldMk cId="1650297240" sldId="320"/>
        </pc:sldMkLst>
        <pc:spChg chg="mod">
          <ac:chgData name="Yara De Leo" userId="4d5b5d6e3a192093" providerId="LiveId" clId="{3698924D-74B4-4DF8-A753-0A67AAEE2AE2}" dt="2026-02-11T19:51:16.881" v="4955" actId="20577"/>
          <ac:spMkLst>
            <pc:docMk/>
            <pc:sldMk cId="1650297240" sldId="320"/>
            <ac:spMk id="8" creationId="{ACB95669-E933-559E-B01F-135DAF02681D}"/>
          </ac:spMkLst>
        </pc:spChg>
        <pc:spChg chg="add mod">
          <ac:chgData name="Yara De Leo" userId="4d5b5d6e3a192093" providerId="LiveId" clId="{3698924D-74B4-4DF8-A753-0A67AAEE2AE2}" dt="2026-02-11T19:51:27.464" v="4956" actId="1076"/>
          <ac:spMkLst>
            <pc:docMk/>
            <pc:sldMk cId="1650297240" sldId="320"/>
            <ac:spMk id="12" creationId="{F985DC19-679B-5758-00CE-6F29CB448E39}"/>
          </ac:spMkLst>
        </pc:spChg>
        <pc:picChg chg="add mod">
          <ac:chgData name="Yara De Leo" userId="4d5b5d6e3a192093" providerId="LiveId" clId="{3698924D-74B4-4DF8-A753-0A67AAEE2AE2}" dt="2026-02-11T19:50:46.346" v="4932" actId="1076"/>
          <ac:picMkLst>
            <pc:docMk/>
            <pc:sldMk cId="1650297240" sldId="320"/>
            <ac:picMk id="3" creationId="{7909D80A-E6DA-802A-97FB-19FE600B8A06}"/>
          </ac:picMkLst>
        </pc:picChg>
        <pc:picChg chg="add mod">
          <ac:chgData name="Yara De Leo" userId="4d5b5d6e3a192093" providerId="LiveId" clId="{3698924D-74B4-4DF8-A753-0A67AAEE2AE2}" dt="2026-02-11T19:50:50.772" v="4933" actId="1076"/>
          <ac:picMkLst>
            <pc:docMk/>
            <pc:sldMk cId="1650297240" sldId="320"/>
            <ac:picMk id="11" creationId="{6854E8BE-AFFE-2F05-2381-5A1478F1A855}"/>
          </ac:picMkLst>
        </pc:picChg>
      </pc:sldChg>
      <pc:sldChg chg="addSp delSp modSp del mod ord modNotesTx">
        <pc:chgData name="Yara De Leo" userId="4d5b5d6e3a192093" providerId="LiveId" clId="{3698924D-74B4-4DF8-A753-0A67AAEE2AE2}" dt="2026-02-27T11:57:47.595" v="5951" actId="2696"/>
        <pc:sldMkLst>
          <pc:docMk/>
          <pc:sldMk cId="1555950541" sldId="322"/>
        </pc:sldMkLst>
      </pc:sldChg>
      <pc:sldChg chg="addSp modSp add">
        <pc:chgData name="Yara De Leo" userId="4d5b5d6e3a192093" providerId="LiveId" clId="{3698924D-74B4-4DF8-A753-0A67AAEE2AE2}" dt="2026-02-11T19:52:35.655" v="4958"/>
        <pc:sldMkLst>
          <pc:docMk/>
          <pc:sldMk cId="3687465153" sldId="751"/>
        </pc:sldMkLst>
        <pc:picChg chg="add mod">
          <ac:chgData name="Yara De Leo" userId="4d5b5d6e3a192093" providerId="LiveId" clId="{3698924D-74B4-4DF8-A753-0A67AAEE2AE2}" dt="2026-02-11T19:52:35.655" v="4958"/>
          <ac:picMkLst>
            <pc:docMk/>
            <pc:sldMk cId="3687465153" sldId="751"/>
            <ac:picMk id="2" creationId="{AC61BE21-EACA-5285-C2D6-EF6F76E700B8}"/>
          </ac:picMkLst>
        </pc:picChg>
      </pc:sldChg>
      <pc:sldChg chg="addSp delSp modSp add del mod delAnim modAnim">
        <pc:chgData name="Yara De Leo" userId="4d5b5d6e3a192093" providerId="LiveId" clId="{3698924D-74B4-4DF8-A753-0A67AAEE2AE2}" dt="2026-02-27T11:58:10.025" v="5954" actId="2696"/>
        <pc:sldMkLst>
          <pc:docMk/>
          <pc:sldMk cId="235726904" sldId="752"/>
        </pc:sldMkLst>
        <pc:spChg chg="mod">
          <ac:chgData name="Yara De Leo" userId="4d5b5d6e3a192093" providerId="LiveId" clId="{3698924D-74B4-4DF8-A753-0A67AAEE2AE2}" dt="2026-02-11T22:38:03.947" v="5024" actId="20577"/>
          <ac:spMkLst>
            <pc:docMk/>
            <pc:sldMk cId="235726904" sldId="752"/>
            <ac:spMk id="5" creationId="{11A6ECEF-9ED0-9694-E94A-B5818E834A51}"/>
          </ac:spMkLst>
        </pc:spChg>
        <pc:picChg chg="add mod">
          <ac:chgData name="Yara De Leo" userId="4d5b5d6e3a192093" providerId="LiveId" clId="{3698924D-74B4-4DF8-A753-0A67AAEE2AE2}" dt="2026-02-11T22:37:43.442" v="5019" actId="1076"/>
          <ac:picMkLst>
            <pc:docMk/>
            <pc:sldMk cId="235726904" sldId="752"/>
            <ac:picMk id="2" creationId="{B8FE9C8B-8C9B-332D-06D3-3950CA7658E5}"/>
          </ac:picMkLst>
        </pc:picChg>
        <pc:picChg chg="add mod">
          <ac:chgData name="Yara De Leo" userId="4d5b5d6e3a192093" providerId="LiveId" clId="{3698924D-74B4-4DF8-A753-0A67AAEE2AE2}" dt="2026-02-11T22:37:38.051" v="5016" actId="1076"/>
          <ac:picMkLst>
            <pc:docMk/>
            <pc:sldMk cId="235726904" sldId="752"/>
            <ac:picMk id="9" creationId="{9D4F36E9-4698-2FA7-BA41-0E63D46FB5B0}"/>
          </ac:picMkLst>
        </pc:picChg>
      </pc:sldChg>
      <pc:sldChg chg="addSp delSp modSp add del mod modNotesTx">
        <pc:chgData name="Yara De Leo" userId="4d5b5d6e3a192093" providerId="LiveId" clId="{3698924D-74B4-4DF8-A753-0A67AAEE2AE2}" dt="2026-02-27T11:58:19.445" v="5957" actId="2696"/>
        <pc:sldMkLst>
          <pc:docMk/>
          <pc:sldMk cId="2051435012" sldId="753"/>
        </pc:sldMkLst>
        <pc:spChg chg="mod">
          <ac:chgData name="Yara De Leo" userId="4d5b5d6e3a192093" providerId="LiveId" clId="{3698924D-74B4-4DF8-A753-0A67AAEE2AE2}" dt="2026-02-12T09:18:07.668" v="5718" actId="20577"/>
          <ac:spMkLst>
            <pc:docMk/>
            <pc:sldMk cId="2051435012" sldId="753"/>
            <ac:spMk id="2" creationId="{795E8947-2527-DEC9-DAF7-F1A8C605AEE0}"/>
          </ac:spMkLst>
        </pc:spChg>
        <pc:spChg chg="add mod">
          <ac:chgData name="Yara De Leo" userId="4d5b5d6e3a192093" providerId="LiveId" clId="{3698924D-74B4-4DF8-A753-0A67AAEE2AE2}" dt="2026-02-12T09:32:03.735" v="5763" actId="1076"/>
          <ac:spMkLst>
            <pc:docMk/>
            <pc:sldMk cId="2051435012" sldId="753"/>
            <ac:spMk id="12" creationId="{70378879-A139-25A8-83B3-9D8E52148797}"/>
          </ac:spMkLst>
        </pc:spChg>
        <pc:spChg chg="add mod">
          <ac:chgData name="Yara De Leo" userId="4d5b5d6e3a192093" providerId="LiveId" clId="{3698924D-74B4-4DF8-A753-0A67AAEE2AE2}" dt="2026-02-12T09:34:44.205" v="5790" actId="1076"/>
          <ac:spMkLst>
            <pc:docMk/>
            <pc:sldMk cId="2051435012" sldId="753"/>
            <ac:spMk id="14" creationId="{4CF17979-54EF-6966-A8D0-20FE953AC625}"/>
          </ac:spMkLst>
        </pc:spChg>
        <pc:picChg chg="add mod">
          <ac:chgData name="Yara De Leo" userId="4d5b5d6e3a192093" providerId="LiveId" clId="{3698924D-74B4-4DF8-A753-0A67AAEE2AE2}" dt="2026-02-12T09:34:08.742" v="5767" actId="1076"/>
          <ac:picMkLst>
            <pc:docMk/>
            <pc:sldMk cId="2051435012" sldId="753"/>
            <ac:picMk id="8" creationId="{9BEEF9DE-4FD4-9128-C107-DFF6231B8A32}"/>
          </ac:picMkLst>
        </pc:picChg>
        <pc:picChg chg="add mod">
          <ac:chgData name="Yara De Leo" userId="4d5b5d6e3a192093" providerId="LiveId" clId="{3698924D-74B4-4DF8-A753-0A67AAEE2AE2}" dt="2026-02-12T09:34:10.101" v="5768" actId="1076"/>
          <ac:picMkLst>
            <pc:docMk/>
            <pc:sldMk cId="2051435012" sldId="753"/>
            <ac:picMk id="10" creationId="{D5412F20-B8C1-CBCC-2514-E3CE2F3D7E18}"/>
          </ac:picMkLst>
        </pc:picChg>
      </pc:sldChg>
      <pc:sldChg chg="add ord">
        <pc:chgData name="Yara De Leo" userId="4d5b5d6e3a192093" providerId="LiveId" clId="{3698924D-74B4-4DF8-A753-0A67AAEE2AE2}" dt="2026-02-27T11:57:56.526" v="5953"/>
        <pc:sldMkLst>
          <pc:docMk/>
          <pc:sldMk cId="2017702992" sldId="754"/>
        </pc:sldMkLst>
      </pc:sldChg>
      <pc:sldChg chg="addSp delSp modSp add del mod">
        <pc:chgData name="Yara De Leo" userId="4d5b5d6e3a192093" providerId="LiveId" clId="{3698924D-74B4-4DF8-A753-0A67AAEE2AE2}" dt="2026-02-27T11:57:47.595" v="5951" actId="2696"/>
        <pc:sldMkLst>
          <pc:docMk/>
          <pc:sldMk cId="2403821921" sldId="755"/>
        </pc:sldMkLst>
      </pc:sldChg>
      <pc:sldChg chg="addSp delSp modSp add del mod">
        <pc:chgData name="Yara De Leo" userId="4d5b5d6e3a192093" providerId="LiveId" clId="{3698924D-74B4-4DF8-A753-0A67AAEE2AE2}" dt="2026-02-27T11:57:47.595" v="5951" actId="2696"/>
        <pc:sldMkLst>
          <pc:docMk/>
          <pc:sldMk cId="2909887583" sldId="756"/>
        </pc:sldMkLst>
      </pc:sldChg>
      <pc:sldChg chg="addSp delSp modSp add del mod">
        <pc:chgData name="Yara De Leo" userId="4d5b5d6e3a192093" providerId="LiveId" clId="{3698924D-74B4-4DF8-A753-0A67AAEE2AE2}" dt="2026-02-27T11:57:47.595" v="5951" actId="2696"/>
        <pc:sldMkLst>
          <pc:docMk/>
          <pc:sldMk cId="567639722" sldId="7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EF114-39EC-4DA6-BD6E-317FD9B1CC8A}" type="datetimeFigureOut">
              <a:rPr lang="it-IT" smtClean="0"/>
              <a:t>27/02/2026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51FED-8D4C-409D-BAC6-F9632AE820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13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F73BD-97E0-4B6C-8531-B3F9FC77ABC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91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CBAAA-0016-1305-A8BC-D1B69B533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936B549-7DB8-08F5-8FCF-3FBF6C327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CC9D739-439C-81B2-9700-A4D98719D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2451F-F65E-A435-CDC8-B960B13B7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10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70036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20B7A-1BCA-88F4-F9D6-1FB95D8C8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9FDFD2-3252-3114-5DDB-4BAEEA93B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8E5E045-E9BC-76AE-9C44-23731D97C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0C861A-A6E1-B216-C698-4C2A12AA6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11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19011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EA004-3F72-9383-EEF4-FA4B22E6D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523B40C-B4A9-6865-6B36-4AB08B67E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651C4D-F40A-62D2-FE19-4A0C88969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Maricic 2009 – 18 cmes, early phase eruption</a:t>
            </a:r>
          </a:p>
          <a:p>
            <a:r>
              <a:rPr lang="it-IT" b="1" dirty="0"/>
              <a:t>📊 Risultati principali</a:t>
            </a:r>
          </a:p>
          <a:p>
            <a:r>
              <a:rPr lang="it-IT" b="1" dirty="0"/>
              <a:t>1️⃣ Velocità</a:t>
            </a:r>
          </a:p>
          <a:p>
            <a:r>
              <a:rPr lang="it-IT" dirty="0"/>
              <a:t>Velocità di picco media LE: </a:t>
            </a:r>
            <a:r>
              <a:rPr lang="it-IT" b="1" dirty="0"/>
              <a:t>749 km/s</a:t>
            </a:r>
            <a:endParaRPr lang="it-IT" dirty="0"/>
          </a:p>
          <a:p>
            <a:r>
              <a:rPr lang="it-IT" dirty="0"/>
              <a:t>Velocità di picco media EP: </a:t>
            </a:r>
            <a:r>
              <a:rPr lang="it-IT" b="1" dirty="0"/>
              <a:t>557 km/s</a:t>
            </a:r>
            <a:endParaRPr lang="it-IT" dirty="0"/>
          </a:p>
          <a:p>
            <a:r>
              <a:rPr lang="it-IT" dirty="0"/>
              <a:t>👉 La LE è in media </a:t>
            </a:r>
            <a:r>
              <a:rPr lang="it-IT" b="1" dirty="0"/>
              <a:t>~30% più veloce</a:t>
            </a:r>
            <a:r>
              <a:rPr lang="it-IT" dirty="0"/>
              <a:t> della prominenza.</a:t>
            </a:r>
          </a:p>
          <a:p>
            <a:r>
              <a:rPr lang="it-IT" dirty="0"/>
              <a:t>Esiste una buona correlazione lineare tra le due velocità (C ≈ 0.71).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2️⃣ Accelerazione</a:t>
            </a:r>
          </a:p>
          <a:p>
            <a:r>
              <a:rPr lang="it-IT" dirty="0"/>
              <a:t>Accelerazione di picco media LE: </a:t>
            </a:r>
            <a:r>
              <a:rPr lang="it-IT" b="1" dirty="0"/>
              <a:t>281 m/s²</a:t>
            </a:r>
            <a:endParaRPr lang="it-IT" dirty="0"/>
          </a:p>
          <a:p>
            <a:r>
              <a:rPr lang="it-IT" dirty="0"/>
              <a:t>Accelerazione di picco media EP: </a:t>
            </a:r>
            <a:r>
              <a:rPr lang="it-IT" b="1" dirty="0"/>
              <a:t>136 m/s²</a:t>
            </a:r>
            <a:endParaRPr lang="it-IT" dirty="0"/>
          </a:p>
          <a:p>
            <a:r>
              <a:rPr lang="it-IT" dirty="0"/>
              <a:t>👉 La LE accelera in media </a:t>
            </a:r>
            <a:r>
              <a:rPr lang="it-IT" b="1" dirty="0"/>
              <a:t>quasi il doppio</a:t>
            </a:r>
            <a:r>
              <a:rPr lang="it-IT" dirty="0"/>
              <a:t> rispetto alla prominenza.</a:t>
            </a:r>
          </a:p>
          <a:p>
            <a:r>
              <a:rPr lang="it-IT" dirty="0"/>
              <a:t>Anche qui esiste una correlazione significativa.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3️⃣ Durata della fase di accelerazione</a:t>
            </a:r>
          </a:p>
          <a:p>
            <a:r>
              <a:rPr lang="it-IT" dirty="0"/>
              <a:t>LE: ~179 min</a:t>
            </a:r>
          </a:p>
          <a:p>
            <a:r>
              <a:rPr lang="it-IT" dirty="0"/>
              <a:t>EP: ~173 min</a:t>
            </a:r>
          </a:p>
          <a:p>
            <a:r>
              <a:rPr lang="it-IT" dirty="0"/>
              <a:t>👉 Le durate sono praticamente uguali.</a:t>
            </a:r>
            <a:br>
              <a:rPr lang="it-IT" dirty="0"/>
            </a:br>
            <a:r>
              <a:rPr lang="it-IT" dirty="0"/>
              <a:t>Correlazione molto alta (C ≈ 0.92).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4️⃣ Sincronizzazione temporale</a:t>
            </a:r>
          </a:p>
          <a:p>
            <a:r>
              <a:rPr lang="it-IT" dirty="0"/>
              <a:t>Nel </a:t>
            </a:r>
            <a:r>
              <a:rPr lang="it-IT" b="1" dirty="0"/>
              <a:t>78% degli eventi</a:t>
            </a:r>
            <a:r>
              <a:rPr lang="it-IT" dirty="0"/>
              <a:t> l’inizio dell’accelerazione di LE ed EP è sincronizzato entro ±20 minuti.</a:t>
            </a:r>
          </a:p>
          <a:p>
            <a:r>
              <a:rPr lang="it-IT" dirty="0"/>
              <a:t>In 4 eventi su 18 c’è un ritardo significativo (&gt;40–50 min).</a:t>
            </a:r>
          </a:p>
          <a:p>
            <a:r>
              <a:rPr lang="it-IT" dirty="0"/>
              <a:t>Il picco di accelerazione è generalmente molto ben sincronizzato.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5️⃣ Relazione accelerazione–durata</a:t>
            </a:r>
          </a:p>
          <a:p>
            <a:r>
              <a:rPr lang="it-IT" dirty="0"/>
              <a:t>Forte </a:t>
            </a:r>
            <a:r>
              <a:rPr lang="it-IT" b="1" dirty="0"/>
              <a:t>anticorrelazione</a:t>
            </a:r>
            <a:r>
              <a:rPr lang="it-IT" dirty="0"/>
              <a:t>:</a:t>
            </a:r>
          </a:p>
          <a:p>
            <a:r>
              <a:rPr lang="it-IT" dirty="0"/>
              <a:t>CME più impulsive → durata breve, accelerazione alta</a:t>
            </a:r>
          </a:p>
          <a:p>
            <a:r>
              <a:rPr lang="it-IT" dirty="0"/>
              <a:t>CME più graduali → durata lunga, accelerazione più bassa</a:t>
            </a:r>
          </a:p>
          <a:p>
            <a:r>
              <a:rPr lang="it-IT" dirty="0"/>
              <a:t>Questa relazione vale sia per LE che per EP.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🧠 Interpretazione fisica</a:t>
            </a:r>
          </a:p>
          <a:p>
            <a:r>
              <a:rPr lang="it-IT" b="1" dirty="0"/>
              <a:t>📌 Caso più frequente (maggioranza degli eventi)</a:t>
            </a:r>
          </a:p>
          <a:p>
            <a:r>
              <a:rPr lang="it-IT" dirty="0"/>
              <a:t>Il comportamento sincronizzato suggerisce che:</a:t>
            </a:r>
          </a:p>
          <a:p>
            <a:r>
              <a:rPr lang="it-IT" dirty="0"/>
              <a:t>LE ed EP sono parti di </a:t>
            </a:r>
            <a:r>
              <a:rPr lang="it-IT" b="1" dirty="0"/>
              <a:t>un’unica struttura magnetica (flux rope)</a:t>
            </a:r>
            <a:r>
              <a:rPr lang="it-IT" dirty="0"/>
              <a:t>.</a:t>
            </a:r>
          </a:p>
          <a:p>
            <a:r>
              <a:rPr lang="it-IT" dirty="0"/>
              <a:t>L’intera struttura perde equilibrio e si solleva come un’entità unica.</a:t>
            </a:r>
          </a:p>
          <a:p>
            <a:r>
              <a:rPr lang="it-IT" dirty="0"/>
              <a:t>L’eruzione è </a:t>
            </a:r>
            <a:r>
              <a:rPr lang="it-IT" b="1" dirty="0"/>
              <a:t>self-similar</a:t>
            </a:r>
            <a:r>
              <a:rPr lang="it-IT" dirty="0"/>
              <a:t>.</a:t>
            </a:r>
          </a:p>
          <a:p>
            <a:r>
              <a:rPr lang="it-IT" dirty="0"/>
              <a:t>Questo favorisce i </a:t>
            </a:r>
            <a:r>
              <a:rPr lang="it-IT" b="1" dirty="0"/>
              <a:t>modelli flux-rope con perdita di equilibrio</a:t>
            </a:r>
            <a:r>
              <a:rPr lang="it-IT" dirty="0"/>
              <a:t>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📌 Eventi non sincronizzati</a:t>
            </a:r>
          </a:p>
          <a:p>
            <a:r>
              <a:rPr lang="it-IT" dirty="0"/>
              <a:t>Nei pochi casi non sincronizzati, potrebbero essere attivi:</a:t>
            </a:r>
          </a:p>
          <a:p>
            <a:r>
              <a:rPr lang="it-IT" b="1" dirty="0"/>
              <a:t>Modello tether-cutting</a:t>
            </a:r>
            <a:endParaRPr lang="it-IT" dirty="0"/>
          </a:p>
          <a:p>
            <a:r>
              <a:rPr lang="it-IT" b="1" dirty="0"/>
              <a:t>Modello break-out</a:t>
            </a:r>
            <a:endParaRPr lang="it-IT" dirty="0"/>
          </a:p>
          <a:p>
            <a:r>
              <a:rPr lang="it-IT" dirty="0"/>
              <a:t>In questi scenari la riconnessione magnetica può coinvolgere parti diverse in momenti diversi.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4A6A78-AD8F-BDF4-2B5C-40897DE5B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12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37866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75060-E5A8-5DE1-451B-703B3B4B1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3668AF-5DAF-504B-AF86-59F25BFFF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>
                <a:extLst>
                  <a:ext uri="{FF2B5EF4-FFF2-40B4-BE49-F238E27FC236}">
                    <a16:creationId xmlns:a16="http://schemas.microsoft.com/office/drawing/2014/main" id="{68D76A9B-3F95-F7B4-4237-69784BB3EE2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b="1" dirty="0"/>
                  <a:t>Maricic </a:t>
                </a:r>
              </a:p>
              <a:p>
                <a:endParaRPr lang="it-IT" b="1" dirty="0"/>
              </a:p>
              <a:p>
                <a:r>
                  <a:rPr lang="it-IT" b="1" dirty="0"/>
                  <a:t>Vrsnack 1991</a:t>
                </a:r>
              </a:p>
              <a:p>
                <a:endParaRPr lang="it-IT" b="1" dirty="0"/>
              </a:p>
              <a:p>
                <a:r>
                  <a:rPr lang="it-IT" b="1" dirty="0"/>
                  <a:t>Contesto e Obiettivi</a:t>
                </a:r>
              </a:p>
              <a:p>
                <a:r>
                  <a:rPr lang="it-IT" dirty="0"/>
                  <a:t>Il lavoro studia la </a:t>
                </a:r>
                <a:r>
                  <a:rPr lang="it-IT" b="1" dirty="0"/>
                  <a:t>stabilità delle protuberanze solari</a:t>
                </a:r>
                <a:r>
                  <a:rPr lang="it-IT" dirty="0"/>
                  <a:t> che mostrano </a:t>
                </a:r>
                <a:r>
                  <a:rPr lang="it-IT" b="1" dirty="0"/>
                  <a:t>pattern elicoidali</a:t>
                </a:r>
                <a:r>
                  <a:rPr lang="it-IT" dirty="0"/>
                  <a:t>, interpretati come segni di una struttura magnetica a tubo attorcigliato. L’obiettivo è identificare criteri empirici per distinguere tra protuberanze </a:t>
                </a:r>
                <a:r>
                  <a:rPr lang="it-IT" b="1" dirty="0"/>
                  <a:t>stabili</a:t>
                </a:r>
                <a:r>
                  <a:rPr lang="it-IT" dirty="0"/>
                  <a:t> ed </a:t>
                </a:r>
                <a:r>
                  <a:rPr lang="it-IT" b="1" dirty="0"/>
                  <a:t>eruttive</a:t>
                </a:r>
                <a:r>
                  <a:rPr lang="it-IT" dirty="0"/>
                  <a:t>, analizzando la relazione tra l’angolo di inclinazione (pitch angle,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</m:oMath>
                </a14:m>
                <a:r>
                  <a:rPr lang="it-IT" dirty="0"/>
                  <a:t>) delle strutture elicoidali e l’altezza normalizzata (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lang="it-IT" dirty="0"/>
                  <a:t>, dove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</m:oMath>
                </a14:m>
                <a:r>
                  <a:rPr lang="it-IT" dirty="0"/>
                  <a:t>è l’altezza della protuberanza e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lang="it-IT" dirty="0"/>
                  <a:t>metà della separazione tra i suoi piedi).</a:t>
                </a:r>
              </a:p>
              <a:p>
                <a:br>
                  <a:rPr lang="it-IT" dirty="0"/>
                </a:br>
                <a:endParaRPr lang="it-IT" dirty="0"/>
              </a:p>
              <a:p>
                <a:r>
                  <a:rPr lang="it-IT" b="1" dirty="0"/>
                  <a:t>Metodologia</a:t>
                </a:r>
              </a:p>
              <a:p>
                <a:r>
                  <a:rPr lang="it-IT" b="1" dirty="0"/>
                  <a:t>Campione</a:t>
                </a:r>
                <a:r>
                  <a:rPr lang="it-IT" dirty="0"/>
                  <a:t>: 28 protuberanze (15 stabili, 13 eruttive) con pattern elicoidali ben visibili, osservate tra il 1946 e il 1989.</a:t>
                </a:r>
              </a:p>
              <a:p>
                <a:r>
                  <a:rPr lang="it-IT" b="1" dirty="0"/>
                  <a:t>Classificazione</a:t>
                </a:r>
                <a:r>
                  <a:rPr lang="it-IT" dirty="0"/>
                  <a:t>: Le protuberanze sono divise in: </a:t>
                </a:r>
              </a:p>
              <a:p>
                <a:pPr lvl="1"/>
                <a:r>
                  <a:rPr lang="it-IT" b="1" dirty="0"/>
                  <a:t>Stabili (S)</a:t>
                </a:r>
                <a:endParaRPr lang="it-IT" dirty="0"/>
              </a:p>
              <a:p>
                <a:pPr lvl="1"/>
                <a:r>
                  <a:rPr lang="it-IT" b="1" dirty="0"/>
                  <a:t>In fase di eruzione (E)</a:t>
                </a:r>
                <a:endParaRPr lang="it-IT" dirty="0"/>
              </a:p>
              <a:p>
                <a:pPr lvl="1"/>
                <a:r>
                  <a:rPr lang="it-IT" b="1" dirty="0"/>
                  <a:t>All’inizio dell’eruzione (ON)</a:t>
                </a:r>
                <a:endParaRPr lang="it-IT" dirty="0"/>
              </a:p>
              <a:p>
                <a:pPr lvl="1"/>
                <a:r>
                  <a:rPr lang="it-IT" b="1" dirty="0"/>
                  <a:t>Dopo l’accelerazione (PE)</a:t>
                </a:r>
                <a:endParaRPr lang="it-IT" dirty="0"/>
              </a:p>
              <a:p>
                <a:r>
                  <a:rPr lang="it-IT" b="1" dirty="0"/>
                  <a:t>Misure</a:t>
                </a:r>
                <a:r>
                  <a:rPr lang="it-IT" dirty="0"/>
                  <a:t>: Sono stati misurati l’angolo di pitch (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</m:oMath>
                </a14:m>
                <a:r>
                  <a:rPr lang="it-IT" dirty="0"/>
                  <a:t>), l’altezza normalizzata (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</m:oMath>
                </a14:m>
                <a:r>
                  <a:rPr lang="it-IT" dirty="0"/>
                  <a:t>), e altri parametri geometrici come il raggio di curvatura (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</m:oMath>
                </a14:m>
                <a:r>
                  <a:rPr lang="it-IT" dirty="0"/>
                  <a:t>) e la lunghezza dell’arco (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</m:oMath>
                </a14:m>
                <a:r>
                  <a:rPr lang="it-IT" dirty="0"/>
                  <a:t>).</a:t>
                </a:r>
              </a:p>
              <a:p>
                <a:r>
                  <a:rPr lang="it-IT" b="1" dirty="0"/>
                  <a:t>Ipotesi</a:t>
                </a:r>
                <a:r>
                  <a:rPr lang="it-IT" dirty="0"/>
                  <a:t>: Le strutture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20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</m:t>
                    </m:r>
                  </m:oMath>
                </a14:m>
                <a:r>
                  <a:rPr lang="it-IT" dirty="0"/>
                  <a:t>tracciano le linee del campo magnetico (condizione di "freezing-in").</a:t>
                </a:r>
              </a:p>
              <a:p>
                <a:br>
                  <a:rPr lang="it-IT" dirty="0"/>
                </a:br>
                <a:endParaRPr lang="it-IT" dirty="0"/>
              </a:p>
              <a:p>
                <a:r>
                  <a:rPr lang="it-IT" b="1" dirty="0"/>
                  <a:t>Risultati Chiave</a:t>
                </a:r>
              </a:p>
              <a:p>
                <a:r>
                  <a:rPr lang="it-IT" b="1" dirty="0"/>
                  <a:t>Separazione tra stabili ed eruttive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/>
                  <a:t>Le protuberanze </a:t>
                </a:r>
                <a:r>
                  <a:rPr lang="it-IT" b="1" dirty="0"/>
                  <a:t>eruttive</a:t>
                </a:r>
                <a:r>
                  <a:rPr lang="it-IT" dirty="0"/>
                  <a:t> occupano la regione con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sSup>
                      <m:sSu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50</m:t>
                        </m:r>
                      </m:e>
                      <m:sup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∘</m:t>
                        </m:r>
                      </m:sup>
                    </m:sSup>
                  </m:oMath>
                </a14:m>
                <a:r>
                  <a:rPr lang="it-IT" dirty="0"/>
                  <a:t>e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8</m:t>
                    </m:r>
                  </m:oMath>
                </a14:m>
                <a:r>
                  <a:rPr lang="it-IT" dirty="0"/>
                  <a:t>.</a:t>
                </a:r>
              </a:p>
              <a:p>
                <a:pPr lvl="1"/>
                <a:r>
                  <a:rPr lang="it-IT" dirty="0"/>
                  <a:t>Tutte le protuberanze con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r>
                  <a:rPr lang="it-IT" dirty="0"/>
                  <a:t>o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p>
                      <m:sSu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e>
                      <m:sup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∘</m:t>
                        </m:r>
                      </m:sup>
                    </m:sSup>
                  </m:oMath>
                </a14:m>
                <a:r>
                  <a:rPr lang="it-IT" dirty="0"/>
                  <a:t>erano </a:t>
                </a:r>
                <a:r>
                  <a:rPr lang="it-IT" b="1" dirty="0"/>
                  <a:t>stabili</a:t>
                </a:r>
                <a:r>
                  <a:rPr lang="it-IT" dirty="0"/>
                  <a:t>.</a:t>
                </a:r>
              </a:p>
              <a:p>
                <a:pPr lvl="1"/>
                <a:r>
                  <a:rPr lang="it-IT" dirty="0"/>
                  <a:t>Le protuberanze in fase di transizione (ON e PE) si trovano in una "zona di confine" tra le regioni stabili ed eruttive.</a:t>
                </a:r>
              </a:p>
              <a:p>
                <a:r>
                  <a:rPr lang="it-IT" b="1" dirty="0"/>
                  <a:t>Evoluzione durante l’eruzione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/>
                  <a:t>Durante l’eruzione, si osserva una </a:t>
                </a:r>
                <a:r>
                  <a:rPr lang="it-IT" b="1" dirty="0"/>
                  <a:t>riduzione dell’angolo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</m:oMath>
                </a14:m>
                <a:r>
                  <a:rPr lang="it-IT" dirty="0"/>
                  <a:t>(detwisting), ma il </a:t>
                </a:r>
                <a:r>
                  <a:rPr lang="it-IT" b="1" dirty="0"/>
                  <a:t>twist totale</a:t>
                </a:r>
                <a:r>
                  <a:rPr lang="it-IT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20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  <m:sub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lang="ar-AE" dirty="0"/>
                  <a:t>) </a:t>
                </a:r>
                <a:r>
                  <a:rPr lang="it-IT" dirty="0"/>
                  <a:t>rimane costante.</a:t>
                </a:r>
              </a:p>
              <a:p>
                <a:pPr lvl="1"/>
                <a:r>
                  <a:rPr lang="it-IT" dirty="0"/>
                  <a:t>Le protuberanze eruttive mostrano una </a:t>
                </a:r>
                <a:r>
                  <a:rPr lang="it-IT" b="1" dirty="0"/>
                  <a:t>trasformazione da geometria complessa a cilindrica</a:t>
                </a:r>
                <a:r>
                  <a:rPr lang="it-IT" dirty="0"/>
                  <a:t>, con pattern elicoidali sempre più evidenti.</a:t>
                </a:r>
              </a:p>
              <a:p>
                <a:r>
                  <a:rPr lang="it-IT" b="1" dirty="0"/>
                  <a:t>Confronti con modelli teorici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/>
                  <a:t>I risultati sono coerenti con modelli MHD che descrivono l’instabilità eruttiva come dovuta a forze agenti su un tubo magnetico curvo.</a:t>
                </a:r>
              </a:p>
              <a:p>
                <a:pPr lvl="1"/>
                <a:r>
                  <a:rPr lang="it-IT" dirty="0"/>
                  <a:t>La soglia empirica per l’instabilità corrisponde a valori critici di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</m:oMath>
                </a14:m>
                <a:r>
                  <a:rPr lang="it-IT" dirty="0"/>
                  <a:t>e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</m:oMath>
                </a14:m>
                <a:r>
                  <a:rPr lang="it-IT" dirty="0"/>
                  <a:t>, in accordo con previsioni teoriche (Vršnak, 1990c).</a:t>
                </a:r>
              </a:p>
              <a:p>
                <a:br>
                  <a:rPr lang="it-IT" dirty="0"/>
                </a:br>
                <a:endParaRPr lang="it-IT" dirty="0"/>
              </a:p>
              <a:p>
                <a:r>
                  <a:rPr lang="it-IT" b="1" dirty="0"/>
                  <a:t>Implicazioni</a:t>
                </a:r>
              </a:p>
              <a:p>
                <a:r>
                  <a:rPr lang="it-IT" dirty="0"/>
                  <a:t>I pattern elicoidali riflettono una </a:t>
                </a:r>
                <a:r>
                  <a:rPr lang="it-IT" b="1" dirty="0"/>
                  <a:t>geometria cilindrica intrinseca</a:t>
                </a:r>
                <a:r>
                  <a:rPr lang="it-IT" dirty="0"/>
                  <a:t> delle protuberanze, soprattutto durante le fasi dinamiche.</a:t>
                </a:r>
              </a:p>
              <a:p>
                <a:r>
                  <a:rPr lang="it-IT" dirty="0"/>
                  <a:t>L’angolo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</m:oMath>
                </a14:m>
                <a:r>
                  <a:rPr lang="it-IT" dirty="0"/>
                  <a:t>e l’altezza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</m:oMath>
                </a14:m>
                <a:r>
                  <a:rPr lang="it-IT" dirty="0"/>
                  <a:t>sono </a:t>
                </a:r>
                <a:r>
                  <a:rPr lang="it-IT" b="1" dirty="0"/>
                  <a:t>indicatori affidabili</a:t>
                </a:r>
                <a:r>
                  <a:rPr lang="it-IT" dirty="0"/>
                  <a:t> della stabilità: </a:t>
                </a:r>
              </a:p>
              <a:p>
                <a:pPr lvl="1"/>
                <a:r>
                  <a:rPr lang="it-IT" b="1" dirty="0"/>
                  <a:t>Stabili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r>
                  <a:rPr lang="it-IT" dirty="0"/>
                  <a:t>o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p>
                      <m:sSu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e>
                      <m:sup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∘</m:t>
                        </m:r>
                      </m:sup>
                    </m:sSup>
                  </m:oMath>
                </a14:m>
                <a:r>
                  <a:rPr lang="ar-AE" dirty="0"/>
                  <a:t>.</a:t>
                </a:r>
              </a:p>
              <a:p>
                <a:pPr lvl="1"/>
                <a:r>
                  <a:rPr lang="it-IT" b="1" dirty="0"/>
                  <a:t>Eruzione imminente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8</m:t>
                    </m:r>
                  </m:oMath>
                </a14:m>
                <a:r>
                  <a:rPr lang="it-IT" dirty="0"/>
                  <a:t>e </a:t>
                </a:r>
                <a14:m>
                  <m:oMath xmlns:m="http://schemas.openxmlformats.org/officeDocument/2006/math">
                    <m:r>
                      <a:rPr lang="it-IT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𝜗</m:t>
                    </m:r>
                    <m:r>
                      <a:rPr lang="it-IT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sSup>
                      <m:sSu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50</m:t>
                        </m:r>
                      </m:e>
                      <m:sup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∘</m:t>
                        </m:r>
                      </m:sup>
                    </m:sSup>
                  </m:oMath>
                </a14:m>
                <a:r>
                  <a:rPr lang="ar-AE" dirty="0"/>
                  <a:t>.</a:t>
                </a:r>
              </a:p>
              <a:p>
                <a:r>
                  <a:rPr lang="it-IT" dirty="0"/>
                  <a:t>L’instabilità eruttiva è preceduta da una fase di </a:t>
                </a:r>
                <a:r>
                  <a:rPr lang="it-IT" b="1" dirty="0"/>
                  <a:t>sollevamento lento</a:t>
                </a:r>
                <a:r>
                  <a:rPr lang="it-IT" dirty="0"/>
                  <a:t> e cambiamenti morfologici, seguiti da un’accelerazione rapida.</a:t>
                </a:r>
              </a:p>
              <a:p>
                <a:br>
                  <a:rPr lang="it-IT" dirty="0"/>
                </a:br>
                <a:endParaRPr lang="it-IT" dirty="0"/>
              </a:p>
              <a:p>
                <a:r>
                  <a:rPr lang="it-IT" b="1" dirty="0"/>
                  <a:t>Conclusione</a:t>
                </a:r>
              </a:p>
              <a:p>
                <a:r>
                  <a:rPr lang="it-IT" dirty="0"/>
                  <a:t>Lo studio conferma che la </a:t>
                </a:r>
                <a:r>
                  <a:rPr lang="it-IT" b="1" dirty="0"/>
                  <a:t>morfologia elicoidale</a:t>
                </a:r>
                <a:r>
                  <a:rPr lang="it-IT" dirty="0"/>
                  <a:t> e i parametri geometrici sono legati alla stabilità delle protuberanze, offrendo un criterio osservativo per prevedere le eruzioni. I risultati supportano l’idea che le protuberanze siano strutture magnetiche cilindriche soggette a instabilità MHD.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izenplatzhalter 2">
                <a:extLst>
                  <a:ext uri="{FF2B5EF4-FFF2-40B4-BE49-F238E27FC236}">
                    <a16:creationId xmlns:a16="http://schemas.microsoft.com/office/drawing/2014/main" id="{68D76A9B-3F95-F7B4-4237-69784BB3EE2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b="1" dirty="0"/>
                  <a:t>Maricic </a:t>
                </a:r>
              </a:p>
              <a:p>
                <a:endParaRPr lang="it-IT" b="1" dirty="0"/>
              </a:p>
              <a:p>
                <a:r>
                  <a:rPr lang="it-IT" b="1" dirty="0"/>
                  <a:t>Vrsnack 1991</a:t>
                </a:r>
              </a:p>
              <a:p>
                <a:endParaRPr lang="it-IT" b="1" dirty="0"/>
              </a:p>
              <a:p>
                <a:r>
                  <a:rPr lang="it-IT" b="1" dirty="0"/>
                  <a:t>Contesto e Obiettivi</a:t>
                </a:r>
              </a:p>
              <a:p>
                <a:r>
                  <a:rPr lang="it-IT" dirty="0"/>
                  <a:t>Il lavoro studia la </a:t>
                </a:r>
                <a:r>
                  <a:rPr lang="it-IT" b="1" dirty="0"/>
                  <a:t>stabilità delle protuberanze solari</a:t>
                </a:r>
                <a:r>
                  <a:rPr lang="it-IT" dirty="0"/>
                  <a:t> che mostrano </a:t>
                </a:r>
                <a:r>
                  <a:rPr lang="it-IT" b="1" dirty="0"/>
                  <a:t>pattern elicoidali</a:t>
                </a:r>
                <a:r>
                  <a:rPr lang="it-IT" dirty="0"/>
                  <a:t>, interpretati come segni di una struttura magnetica a tubo attorcigliato. L’obiettivo è identificare criteri empirici per distinguere tra protuberanze </a:t>
                </a:r>
                <a:r>
                  <a:rPr lang="it-IT" b="1" dirty="0"/>
                  <a:t>stabili</a:t>
                </a:r>
                <a:r>
                  <a:rPr lang="it-IT" dirty="0"/>
                  <a:t> ed </a:t>
                </a:r>
                <a:r>
                  <a:rPr lang="it-IT" b="1" dirty="0"/>
                  <a:t>eruttive</a:t>
                </a:r>
                <a:r>
                  <a:rPr lang="it-IT" dirty="0"/>
                  <a:t>, analizzando la relazione tra l’angolo di inclinazione (pitch angle,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</a:t>
                </a:r>
                <a:r>
                  <a:rPr lang="it-IT" dirty="0"/>
                  <a:t>) delle strutture elicoidali e l’altezza normalizzata (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𝑍=ℎ/𝑑</a:t>
                </a:r>
                <a:r>
                  <a:rPr lang="it-IT" dirty="0"/>
                  <a:t>, dove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ℎ</a:t>
                </a:r>
                <a:r>
                  <a:rPr lang="it-IT" dirty="0"/>
                  <a:t>è l’altezza della protuberanza e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𝑑</a:t>
                </a:r>
                <a:r>
                  <a:rPr lang="it-IT" dirty="0"/>
                  <a:t>metà della separazione tra i suoi piedi).</a:t>
                </a:r>
              </a:p>
              <a:p>
                <a:br>
                  <a:rPr lang="it-IT" dirty="0"/>
                </a:br>
                <a:endParaRPr lang="it-IT" dirty="0"/>
              </a:p>
              <a:p>
                <a:r>
                  <a:rPr lang="it-IT" b="1" dirty="0"/>
                  <a:t>Metodologia</a:t>
                </a:r>
              </a:p>
              <a:p>
                <a:r>
                  <a:rPr lang="it-IT" b="1" dirty="0"/>
                  <a:t>Campione</a:t>
                </a:r>
                <a:r>
                  <a:rPr lang="it-IT" dirty="0"/>
                  <a:t>: 28 protuberanze (15 stabili, 13 eruttive) con pattern elicoidali ben visibili, osservate tra il 1946 e il 1989.</a:t>
                </a:r>
              </a:p>
              <a:p>
                <a:r>
                  <a:rPr lang="it-IT" b="1" dirty="0"/>
                  <a:t>Classificazione</a:t>
                </a:r>
                <a:r>
                  <a:rPr lang="it-IT" dirty="0"/>
                  <a:t>: Le protuberanze sono divise in: </a:t>
                </a:r>
              </a:p>
              <a:p>
                <a:pPr lvl="1"/>
                <a:r>
                  <a:rPr lang="it-IT" b="1" dirty="0"/>
                  <a:t>Stabili (S)</a:t>
                </a:r>
                <a:endParaRPr lang="it-IT" dirty="0"/>
              </a:p>
              <a:p>
                <a:pPr lvl="1"/>
                <a:r>
                  <a:rPr lang="it-IT" b="1" dirty="0"/>
                  <a:t>In fase di eruzione (E)</a:t>
                </a:r>
                <a:endParaRPr lang="it-IT" dirty="0"/>
              </a:p>
              <a:p>
                <a:pPr lvl="1"/>
                <a:r>
                  <a:rPr lang="it-IT" b="1" dirty="0"/>
                  <a:t>All’inizio dell’eruzione (ON)</a:t>
                </a:r>
                <a:endParaRPr lang="it-IT" dirty="0"/>
              </a:p>
              <a:p>
                <a:pPr lvl="1"/>
                <a:r>
                  <a:rPr lang="it-IT" b="1" dirty="0"/>
                  <a:t>Dopo l’accelerazione (PE)</a:t>
                </a:r>
                <a:endParaRPr lang="it-IT" dirty="0"/>
              </a:p>
              <a:p>
                <a:r>
                  <a:rPr lang="it-IT" b="1" dirty="0"/>
                  <a:t>Misure</a:t>
                </a:r>
                <a:r>
                  <a:rPr lang="it-IT" dirty="0"/>
                  <a:t>: Sono stati misurati l’angolo di pitch (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</a:t>
                </a:r>
                <a:r>
                  <a:rPr lang="it-IT" dirty="0"/>
                  <a:t>), l’altezza normalizzata (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</a:t>
                </a:r>
                <a:r>
                  <a:rPr lang="it-IT" dirty="0"/>
                  <a:t>), e altri parametri geometrici come il raggio di curvatura (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𝑅</a:t>
                </a:r>
                <a:r>
                  <a:rPr lang="it-IT" dirty="0"/>
                  <a:t>) e la lunghezza dell’arco (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𝑙</a:t>
                </a:r>
                <a:r>
                  <a:rPr lang="it-IT" dirty="0"/>
                  <a:t>).</a:t>
                </a:r>
              </a:p>
              <a:p>
                <a:r>
                  <a:rPr lang="it-IT" b="1" dirty="0"/>
                  <a:t>Ipotesi</a:t>
                </a:r>
                <a:r>
                  <a:rPr lang="it-IT" dirty="0"/>
                  <a:t>: Le strutture in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H𝛼</a:t>
                </a:r>
                <a:r>
                  <a:rPr lang="it-IT" dirty="0"/>
                  <a:t>tracciano le linee del campo magnetico (condizione di "freezing-in").</a:t>
                </a:r>
              </a:p>
              <a:p>
                <a:br>
                  <a:rPr lang="it-IT" dirty="0"/>
                </a:br>
                <a:endParaRPr lang="it-IT" dirty="0"/>
              </a:p>
              <a:p>
                <a:r>
                  <a:rPr lang="it-IT" b="1" dirty="0"/>
                  <a:t>Risultati Chiave</a:t>
                </a:r>
              </a:p>
              <a:p>
                <a:r>
                  <a:rPr lang="it-IT" b="1" dirty="0"/>
                  <a:t>Separazione tra stabili ed eruttive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/>
                  <a:t>Le protuberanze </a:t>
                </a:r>
                <a:r>
                  <a:rPr lang="it-IT" b="1" dirty="0"/>
                  <a:t>eruttive</a:t>
                </a:r>
                <a:r>
                  <a:rPr lang="it-IT" dirty="0"/>
                  <a:t> occupano la regione con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𝜗&gt;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50^∘</a:t>
                </a:r>
                <a:r>
                  <a:rPr lang="it-IT" dirty="0"/>
                  <a:t>e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𝑍&gt;0.8</a:t>
                </a:r>
                <a:r>
                  <a:rPr lang="it-IT" dirty="0"/>
                  <a:t>.</a:t>
                </a:r>
              </a:p>
              <a:p>
                <a:pPr lvl="1"/>
                <a:r>
                  <a:rPr lang="it-IT" dirty="0"/>
                  <a:t>Tutte le protuberanze con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𝑍&lt;0.6</a:t>
                </a:r>
                <a:r>
                  <a:rPr lang="it-IT" dirty="0"/>
                  <a:t>o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𝜗&lt;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35^∘</a:t>
                </a:r>
                <a:r>
                  <a:rPr lang="it-IT" dirty="0"/>
                  <a:t>erano </a:t>
                </a:r>
                <a:r>
                  <a:rPr lang="it-IT" b="1" dirty="0"/>
                  <a:t>stabili</a:t>
                </a:r>
                <a:r>
                  <a:rPr lang="it-IT" dirty="0"/>
                  <a:t>.</a:t>
                </a:r>
              </a:p>
              <a:p>
                <a:pPr lvl="1"/>
                <a:r>
                  <a:rPr lang="it-IT" dirty="0"/>
                  <a:t>Le protuberanze in fase di transizione (ON e PE) si trovano in una "zona di confine" tra le regioni stabili ed eruttive.</a:t>
                </a:r>
              </a:p>
              <a:p>
                <a:r>
                  <a:rPr lang="it-IT" b="1" dirty="0"/>
                  <a:t>Evoluzione durante l’eruzione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/>
                  <a:t>Durante l’eruzione, si osserva una </a:t>
                </a:r>
                <a:r>
                  <a:rPr lang="it-IT" b="1" dirty="0"/>
                  <a:t>riduzione dell’angolo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</a:t>
                </a:r>
                <a:r>
                  <a:rPr lang="it-IT" dirty="0"/>
                  <a:t>(detwisting), ma il </a:t>
                </a:r>
                <a:r>
                  <a:rPr lang="it-IT" b="1" dirty="0"/>
                  <a:t>twist totale</a:t>
                </a:r>
                <a:r>
                  <a:rPr lang="it-IT" dirty="0"/>
                  <a:t> (</a:t>
                </a:r>
                <a:r>
                  <a:rPr lang="el-GR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Φ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_0</a:t>
                </a:r>
                <a:r>
                  <a:rPr lang="ar-AE" dirty="0"/>
                  <a:t>) </a:t>
                </a:r>
                <a:r>
                  <a:rPr lang="it-IT" dirty="0"/>
                  <a:t>rimane costante.</a:t>
                </a:r>
              </a:p>
              <a:p>
                <a:pPr lvl="1"/>
                <a:r>
                  <a:rPr lang="it-IT" dirty="0"/>
                  <a:t>Le protuberanze eruttive mostrano una </a:t>
                </a:r>
                <a:r>
                  <a:rPr lang="it-IT" b="1" dirty="0"/>
                  <a:t>trasformazione da geometria complessa a cilindrica</a:t>
                </a:r>
                <a:r>
                  <a:rPr lang="it-IT" dirty="0"/>
                  <a:t>, con pattern elicoidali sempre più evidenti.</a:t>
                </a:r>
              </a:p>
              <a:p>
                <a:r>
                  <a:rPr lang="it-IT" b="1" dirty="0"/>
                  <a:t>Confronti con modelli teorici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/>
                  <a:t>I risultati sono coerenti con modelli MHD che descrivono l’instabilità eruttiva come dovuta a forze agenti su un tubo magnetico curvo.</a:t>
                </a:r>
              </a:p>
              <a:p>
                <a:pPr lvl="1"/>
                <a:r>
                  <a:rPr lang="it-IT" dirty="0"/>
                  <a:t>La soglia empirica per l’instabilità corrisponde a valori critici di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</a:t>
                </a:r>
                <a:r>
                  <a:rPr lang="it-IT" dirty="0"/>
                  <a:t>e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</a:t>
                </a:r>
                <a:r>
                  <a:rPr lang="it-IT" dirty="0"/>
                  <a:t>, in accordo con previsioni teoriche (Vršnak, 1990c).</a:t>
                </a:r>
              </a:p>
              <a:p>
                <a:br>
                  <a:rPr lang="it-IT" dirty="0"/>
                </a:br>
                <a:endParaRPr lang="it-IT" dirty="0"/>
              </a:p>
              <a:p>
                <a:r>
                  <a:rPr lang="it-IT" b="1" dirty="0"/>
                  <a:t>Implicazioni</a:t>
                </a:r>
              </a:p>
              <a:p>
                <a:r>
                  <a:rPr lang="it-IT" dirty="0"/>
                  <a:t>I pattern elicoidali riflettono una </a:t>
                </a:r>
                <a:r>
                  <a:rPr lang="it-IT" b="1" dirty="0"/>
                  <a:t>geometria cilindrica intrinseca</a:t>
                </a:r>
                <a:r>
                  <a:rPr lang="it-IT" dirty="0"/>
                  <a:t> delle protuberanze, soprattutto durante le fasi dinamiche.</a:t>
                </a:r>
              </a:p>
              <a:p>
                <a:r>
                  <a:rPr lang="it-IT" dirty="0"/>
                  <a:t>L’angolo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</a:t>
                </a:r>
                <a:r>
                  <a:rPr lang="it-IT" dirty="0"/>
                  <a:t>e l’altezza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</a:t>
                </a:r>
                <a:r>
                  <a:rPr lang="it-IT" dirty="0"/>
                  <a:t>sono </a:t>
                </a:r>
                <a:r>
                  <a:rPr lang="it-IT" b="1" dirty="0"/>
                  <a:t>indicatori affidabili</a:t>
                </a:r>
                <a:r>
                  <a:rPr lang="it-IT" dirty="0"/>
                  <a:t> della stabilità: </a:t>
                </a:r>
              </a:p>
              <a:p>
                <a:pPr lvl="1"/>
                <a:r>
                  <a:rPr lang="it-IT" b="1" dirty="0"/>
                  <a:t>Stabili</a:t>
                </a:r>
                <a:r>
                  <a:rPr lang="it-IT" dirty="0"/>
                  <a:t>: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𝑍&lt;0.6</a:t>
                </a:r>
                <a:r>
                  <a:rPr lang="it-IT" dirty="0"/>
                  <a:t>o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𝜗&lt;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35^∘</a:t>
                </a:r>
                <a:r>
                  <a:rPr lang="ar-AE" dirty="0"/>
                  <a:t>.</a:t>
                </a:r>
              </a:p>
              <a:p>
                <a:pPr lvl="1"/>
                <a:r>
                  <a:rPr lang="it-IT" b="1" dirty="0"/>
                  <a:t>Eruzione imminente</a:t>
                </a:r>
                <a:r>
                  <a:rPr lang="it-IT" dirty="0"/>
                  <a:t>: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𝑍&gt;0.8</a:t>
                </a:r>
                <a:r>
                  <a:rPr lang="it-IT" dirty="0"/>
                  <a:t>e </a:t>
                </a:r>
                <a:r>
                  <a:rPr lang="it-IT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𝜗&gt;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50^∘</a:t>
                </a:r>
                <a:r>
                  <a:rPr lang="ar-AE" dirty="0"/>
                  <a:t>.</a:t>
                </a:r>
              </a:p>
              <a:p>
                <a:r>
                  <a:rPr lang="it-IT" dirty="0"/>
                  <a:t>L’instabilità eruttiva è preceduta da una fase di </a:t>
                </a:r>
                <a:r>
                  <a:rPr lang="it-IT" b="1" dirty="0"/>
                  <a:t>sollevamento lento</a:t>
                </a:r>
                <a:r>
                  <a:rPr lang="it-IT" dirty="0"/>
                  <a:t> e cambiamenti morfologici, seguiti da un’accelerazione rapida.</a:t>
                </a:r>
              </a:p>
              <a:p>
                <a:br>
                  <a:rPr lang="it-IT" dirty="0"/>
                </a:br>
                <a:endParaRPr lang="it-IT" dirty="0"/>
              </a:p>
              <a:p>
                <a:r>
                  <a:rPr lang="it-IT" b="1" dirty="0"/>
                  <a:t>Conclusione</a:t>
                </a:r>
              </a:p>
              <a:p>
                <a:r>
                  <a:rPr lang="it-IT" dirty="0"/>
                  <a:t>Lo studio conferma che la </a:t>
                </a:r>
                <a:r>
                  <a:rPr lang="it-IT" b="1" dirty="0"/>
                  <a:t>morfologia elicoidale</a:t>
                </a:r>
                <a:r>
                  <a:rPr lang="it-IT" dirty="0"/>
                  <a:t> e i parametri geometrici sono legati alla stabilità delle protuberanze, offrendo un criterio osservativo per prevedere le eruzioni. I risultati supportano l’idea che le protuberanze siano strutture magnetiche cilindriche soggette a instabilità MHD.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E50963-DBAE-62DC-6AC6-DE1615342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13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48407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A1268-09A2-D6B4-9C05-72065C866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23FB07-BA52-4EF1-64C7-4B85945ED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74B86F-8EC1-D353-4448-1C8DDC953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Ecco un riassunto chiaro e conciso dell’articolo </a:t>
            </a:r>
            <a:r>
              <a:rPr lang="it-IT" b="1" dirty="0"/>
              <a:t>"Acceleration and Expansion of a Coronal Mass Ejection in the High Corona: Role of Magnetic Reconnection"</a:t>
            </a:r>
            <a:r>
              <a:rPr lang="it-IT" dirty="0"/>
              <a:t> (Zhuang et al., 2022):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Contesto</a:t>
            </a:r>
          </a:p>
          <a:p>
            <a:r>
              <a:rPr lang="it-IT" dirty="0"/>
              <a:t>Le </a:t>
            </a:r>
            <a:r>
              <a:rPr lang="it-IT" b="1" dirty="0"/>
              <a:t>eiezioni di massa coronale (CME)</a:t>
            </a:r>
            <a:r>
              <a:rPr lang="it-IT" dirty="0"/>
              <a:t> sono enormi eruzioni di plasma e campi magnetici dal Sole, che possono influenzare il meteo spaziale. Di solito, le CME accelerano rapidamente nella bassa corona e poi rallentano a causa dell’interazione con il vento solare. Tuttavia, in questo studio viene analizzato un caso particolare in cui una CME </a:t>
            </a:r>
            <a:r>
              <a:rPr lang="it-IT" b="1" dirty="0"/>
              <a:t>continua ad accelerare per ore nella corona alta</a:t>
            </a:r>
            <a:r>
              <a:rPr lang="it-IT" dirty="0"/>
              <a:t>, anche quando la sua velocità supera quella del vento solare.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Obiettivo</a:t>
            </a:r>
          </a:p>
          <a:p>
            <a:r>
              <a:rPr lang="it-IT" dirty="0"/>
              <a:t>Capire </a:t>
            </a:r>
            <a:r>
              <a:rPr lang="it-IT" b="1" dirty="0"/>
              <a:t>come e perché</a:t>
            </a:r>
            <a:r>
              <a:rPr lang="it-IT" dirty="0"/>
              <a:t> questa CME continua ad accelerare nella corona alta, distinguendo tra:</a:t>
            </a:r>
          </a:p>
          <a:p>
            <a:r>
              <a:rPr lang="it-IT" b="1" dirty="0"/>
              <a:t>Accelerazione reale</a:t>
            </a:r>
            <a:r>
              <a:rPr lang="it-IT" dirty="0"/>
              <a:t> (del centro della CME).</a:t>
            </a:r>
          </a:p>
          <a:p>
            <a:r>
              <a:rPr lang="it-IT" b="1" dirty="0"/>
              <a:t>Espansione radiale</a:t>
            </a:r>
            <a:r>
              <a:rPr lang="it-IT" dirty="0"/>
              <a:t> (che contribuisce all’accelerazione apparente del fronte della CME).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Metodologia</a:t>
            </a:r>
          </a:p>
          <a:p>
            <a:r>
              <a:rPr lang="it-IT" b="1" dirty="0"/>
              <a:t>Evento studiato</a:t>
            </a:r>
            <a:r>
              <a:rPr lang="it-IT" dirty="0"/>
              <a:t>: CME del </a:t>
            </a:r>
            <a:r>
              <a:rPr lang="it-IT" b="1" dirty="0"/>
              <a:t>27 febbraio 2013</a:t>
            </a:r>
            <a:r>
              <a:rPr lang="it-IT" dirty="0"/>
              <a:t>, osservata con i coronografi </a:t>
            </a:r>
            <a:r>
              <a:rPr lang="it-IT" b="1" dirty="0"/>
              <a:t>LASCO</a:t>
            </a:r>
            <a:r>
              <a:rPr lang="it-IT" dirty="0"/>
              <a:t> (SOHO) e </a:t>
            </a:r>
            <a:r>
              <a:rPr lang="it-IT" b="1" dirty="0"/>
              <a:t>STEREO</a:t>
            </a:r>
            <a:r>
              <a:rPr lang="it-IT" dirty="0"/>
              <a:t>.</a:t>
            </a:r>
          </a:p>
          <a:p>
            <a:r>
              <a:rPr lang="it-IT" b="1" dirty="0"/>
              <a:t>Misure</a:t>
            </a:r>
            <a:r>
              <a:rPr lang="it-IT" dirty="0"/>
              <a:t>: </a:t>
            </a:r>
          </a:p>
          <a:p>
            <a:pPr lvl="1"/>
            <a:r>
              <a:rPr lang="it-IT" dirty="0"/>
              <a:t>Altezza del </a:t>
            </a:r>
            <a:r>
              <a:rPr lang="it-IT" b="1" dirty="0"/>
              <a:t>fronte</a:t>
            </a:r>
            <a:r>
              <a:rPr lang="it-IT" dirty="0"/>
              <a:t> e del </a:t>
            </a:r>
            <a:r>
              <a:rPr lang="it-IT" b="1" dirty="0"/>
              <a:t>nucleo</a:t>
            </a:r>
            <a:r>
              <a:rPr lang="it-IT" dirty="0"/>
              <a:t> della CME nel tempo.</a:t>
            </a:r>
          </a:p>
          <a:p>
            <a:pPr lvl="1"/>
            <a:r>
              <a:rPr lang="it-IT" dirty="0"/>
              <a:t>Velocità e accelerazione apparente/realistica.</a:t>
            </a:r>
          </a:p>
          <a:p>
            <a:pPr lvl="1"/>
            <a:r>
              <a:rPr lang="it-IT" dirty="0"/>
              <a:t>Espansione laterale e radiale.</a:t>
            </a:r>
          </a:p>
          <a:p>
            <a:r>
              <a:rPr lang="it-IT" b="1" dirty="0"/>
              <a:t>Analisi della riconnessione magnetica</a:t>
            </a:r>
            <a:r>
              <a:rPr lang="it-IT" dirty="0"/>
              <a:t>: Osservazione delle </a:t>
            </a:r>
            <a:r>
              <a:rPr lang="it-IT" b="1" dirty="0"/>
              <a:t>bande brillanti</a:t>
            </a:r>
            <a:r>
              <a:rPr lang="it-IT" dirty="0"/>
              <a:t> (ribbons) e degli </a:t>
            </a:r>
            <a:r>
              <a:rPr lang="it-IT" b="1" dirty="0"/>
              <a:t>archi post-eruzione</a:t>
            </a:r>
            <a:r>
              <a:rPr lang="it-IT" dirty="0"/>
              <a:t> nelle immagini EUV, che indicano riconnessione magnetica prolungata.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Risultati principali</a:t>
            </a:r>
          </a:p>
          <a:p>
            <a:r>
              <a:rPr lang="it-IT" b="1" dirty="0"/>
              <a:t>Accelerazione prolungata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La CME accelera per </a:t>
            </a:r>
            <a:r>
              <a:rPr lang="it-IT" b="1" dirty="0"/>
              <a:t>5 ore</a:t>
            </a:r>
            <a:r>
              <a:rPr lang="it-IT" dirty="0"/>
              <a:t> nella corona alta (fino a &gt;20 raggi solari, R⊙), nonostante la sua velocità superi i </a:t>
            </a:r>
            <a:r>
              <a:rPr lang="it-IT" b="1" dirty="0"/>
              <a:t>700 km/s</a:t>
            </a:r>
            <a:r>
              <a:rPr lang="it-IT" dirty="0"/>
              <a:t> (più veloce del vento solare).</a:t>
            </a:r>
          </a:p>
          <a:p>
            <a:pPr lvl="1"/>
            <a:r>
              <a:rPr lang="it-IT" dirty="0"/>
              <a:t>L’accelerazione apparente del fronte è dovuta sia all’</a:t>
            </a:r>
            <a:r>
              <a:rPr lang="it-IT" b="1" dirty="0"/>
              <a:t>espansione radiale</a:t>
            </a:r>
            <a:r>
              <a:rPr lang="it-IT" dirty="0"/>
              <a:t> che alla </a:t>
            </a:r>
            <a:r>
              <a:rPr lang="it-IT" b="1" dirty="0"/>
              <a:t>vera accelerazione del centro della CME</a:t>
            </a:r>
            <a:r>
              <a:rPr lang="it-IT" dirty="0"/>
              <a:t>.</a:t>
            </a:r>
          </a:p>
          <a:p>
            <a:r>
              <a:rPr lang="it-IT" b="1" dirty="0"/>
              <a:t>Ruolo della riconnessione magnetica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La riconnessione magnetica </a:t>
            </a:r>
            <a:r>
              <a:rPr lang="it-IT" b="1" dirty="0"/>
              <a:t>continua anche dopo l’eruzione</a:t>
            </a:r>
            <a:r>
              <a:rPr lang="it-IT" dirty="0"/>
              <a:t>, contribuendo sia all’espansione che all’accelerazione della CME.</a:t>
            </a:r>
          </a:p>
          <a:p>
            <a:pPr lvl="1"/>
            <a:r>
              <a:rPr lang="it-IT" dirty="0"/>
              <a:t>La separazione delle bande brillanti (ribbons) dura </a:t>
            </a:r>
            <a:r>
              <a:rPr lang="it-IT" b="1" dirty="0"/>
              <a:t>5 ore</a:t>
            </a:r>
            <a:r>
              <a:rPr lang="it-IT" dirty="0"/>
              <a:t>, sincronizzata con l’accelerazione prolungata.</a:t>
            </a:r>
          </a:p>
          <a:p>
            <a:r>
              <a:rPr lang="it-IT" b="1" dirty="0"/>
              <a:t>Espansione della CME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La CME si espande sia </a:t>
            </a:r>
            <a:r>
              <a:rPr lang="it-IT" b="1" dirty="0"/>
              <a:t>radialmente</a:t>
            </a:r>
            <a:r>
              <a:rPr lang="it-IT" dirty="0"/>
              <a:t> che </a:t>
            </a:r>
            <a:r>
              <a:rPr lang="it-IT" b="1" dirty="0"/>
              <a:t>lateralmente</a:t>
            </a:r>
            <a:r>
              <a:rPr lang="it-IT" dirty="0"/>
              <a:t>, con un’espansione laterale più veloce.</a:t>
            </a:r>
          </a:p>
          <a:p>
            <a:pPr lvl="1"/>
            <a:r>
              <a:rPr lang="it-IT" dirty="0"/>
              <a:t>L’espansione radiale ha un’accelerazione di </a:t>
            </a:r>
            <a:r>
              <a:rPr lang="it-IT" b="1" dirty="0"/>
              <a:t>~9 m/s²</a:t>
            </a:r>
            <a:r>
              <a:rPr lang="it-IT" dirty="0"/>
              <a:t>, simile all’accelerazione reale necessaria per contrastare la </a:t>
            </a:r>
            <a:r>
              <a:rPr lang="it-IT" b="1" dirty="0"/>
              <a:t>decelerazione dovuta al vento solare</a:t>
            </a:r>
            <a:r>
              <a:rPr lang="it-IT" dirty="0"/>
              <a:t> (drag force).</a:t>
            </a:r>
          </a:p>
          <a:p>
            <a:r>
              <a:rPr lang="it-IT" b="1" dirty="0"/>
              <a:t>Confronti con i modelli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L’accelerazione reale della CME è paragonabile alla </a:t>
            </a:r>
            <a:r>
              <a:rPr lang="it-IT" b="1" dirty="0"/>
              <a:t>forza di drag</a:t>
            </a:r>
            <a:r>
              <a:rPr lang="it-IT" dirty="0"/>
              <a:t> del vento solare, che tenderebbe a rallentarla.</a:t>
            </a:r>
          </a:p>
          <a:p>
            <a:pPr lvl="1"/>
            <a:r>
              <a:rPr lang="it-IT" dirty="0"/>
              <a:t>La riconnessione magnetica </a:t>
            </a:r>
            <a:r>
              <a:rPr lang="it-IT" b="1" dirty="0"/>
              <a:t>compensa la decelerazione</a:t>
            </a:r>
            <a:r>
              <a:rPr lang="it-IT" dirty="0"/>
              <a:t> e contribuisce all’espansione.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Implicazioni</a:t>
            </a:r>
          </a:p>
          <a:p>
            <a:r>
              <a:rPr lang="it-IT" dirty="0"/>
              <a:t>Le CME possono continuare ad accelerare nella </a:t>
            </a:r>
            <a:r>
              <a:rPr lang="it-IT" b="1" dirty="0"/>
              <a:t>corona alta</a:t>
            </a:r>
            <a:r>
              <a:rPr lang="it-IT" dirty="0"/>
              <a:t>, anche oltre i 20 R⊙, contrariamente a quanto ipotizzato in precedenza.</a:t>
            </a:r>
          </a:p>
          <a:p>
            <a:r>
              <a:rPr lang="it-IT" dirty="0"/>
              <a:t>La </a:t>
            </a:r>
            <a:r>
              <a:rPr lang="it-IT" b="1" dirty="0"/>
              <a:t>riconnessione magnetica</a:t>
            </a:r>
            <a:r>
              <a:rPr lang="it-IT" dirty="0"/>
              <a:t> gioca un ruolo chiave non solo nell’accelerazione iniziale, ma anche nell’evoluzione dinamica prolungata delle CME.</a:t>
            </a:r>
          </a:p>
          <a:p>
            <a:r>
              <a:rPr lang="it-IT" dirty="0"/>
              <a:t>I modelli eliosferici che assumono una velocità costante delle CME a partire da 20 R⊙ potrebbero </a:t>
            </a:r>
            <a:r>
              <a:rPr lang="it-IT" b="1" dirty="0"/>
              <a:t>sottostimare</a:t>
            </a:r>
            <a:r>
              <a:rPr lang="it-IT" dirty="0"/>
              <a:t> la velocità finale delle CME.</a:t>
            </a:r>
          </a:p>
          <a:p>
            <a:br>
              <a:rPr lang="it-IT" dirty="0"/>
            </a:br>
            <a:endParaRPr lang="it-IT" dirty="0"/>
          </a:p>
          <a:p>
            <a:r>
              <a:rPr lang="it-IT" b="1" dirty="0"/>
              <a:t>Conclusione</a:t>
            </a:r>
          </a:p>
          <a:p>
            <a:r>
              <a:rPr lang="it-IT" dirty="0"/>
              <a:t>Questo studio dimostra che:</a:t>
            </a:r>
          </a:p>
          <a:p>
            <a:r>
              <a:rPr lang="it-IT" dirty="0"/>
              <a:t>Le CME possono subire </a:t>
            </a:r>
            <a:r>
              <a:rPr lang="it-IT" b="1" dirty="0"/>
              <a:t>accelerazioni prolungate</a:t>
            </a:r>
            <a:r>
              <a:rPr lang="it-IT" dirty="0"/>
              <a:t> nella corona alta.</a:t>
            </a:r>
          </a:p>
          <a:p>
            <a:r>
              <a:rPr lang="it-IT" dirty="0"/>
              <a:t>La </a:t>
            </a:r>
            <a:r>
              <a:rPr lang="it-IT" b="1" dirty="0"/>
              <a:t>riconnessione magnetica</a:t>
            </a:r>
            <a:r>
              <a:rPr lang="it-IT" dirty="0"/>
              <a:t> contribuisce sia all’espansione che all’accelerazione reale della CME.</a:t>
            </a:r>
          </a:p>
          <a:p>
            <a:r>
              <a:rPr lang="it-IT" dirty="0"/>
              <a:t>È fondamentale considerare </a:t>
            </a:r>
            <a:r>
              <a:rPr lang="it-IT" b="1" dirty="0"/>
              <a:t>sia l’espansione che l’accelerazione</a:t>
            </a:r>
            <a:r>
              <a:rPr lang="it-IT" dirty="0"/>
              <a:t> per comprendere la dinamica delle CME e migliorare i modelli di previsione del meteo spaziale.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9651D2-E5F3-F98B-9631-7B9CCC0F2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16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05202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992B3-D409-437E-A231-6D0830B58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410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17F2E-55F3-48FB-956E-3FE7CE34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707275A-EFD6-6009-480F-9D712D8EF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AA4EB1-DD4B-9508-2375-6513FB0F2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308699-1368-E085-9008-945BFADD10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19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4287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</a:t>
            </a:r>
            <a:r>
              <a:rPr lang="it-IT" b="1" dirty="0"/>
              <a:t>Ciclo Solare 25</a:t>
            </a:r>
            <a:r>
              <a:rPr lang="it-IT" dirty="0"/>
              <a:t> è iniziato ufficialmente a </a:t>
            </a:r>
            <a:r>
              <a:rPr lang="it-IT" b="1" dirty="0"/>
              <a:t>dicembre 2019</a:t>
            </a:r>
            <a:r>
              <a:rPr lang="it-IT" dirty="0"/>
              <a:t> (fine del precedente minimo solare) e nel </a:t>
            </a:r>
            <a:r>
              <a:rPr lang="it-IT" b="1" dirty="0"/>
              <a:t>20 aprile 2023</a:t>
            </a:r>
            <a:r>
              <a:rPr lang="it-IT" dirty="0"/>
              <a:t> ci trovavamo nella </a:t>
            </a:r>
            <a:r>
              <a:rPr lang="it-IT" b="1" dirty="0"/>
              <a:t>fase di salita verso il massimo di attività</a:t>
            </a:r>
            <a:r>
              <a:rPr lang="it-IT" dirty="0"/>
              <a:t> del ciclo. </a:t>
            </a:r>
          </a:p>
          <a:p>
            <a:r>
              <a:rPr lang="it-IT" b="1" dirty="0"/>
              <a:t>📈 Attività solare nel periodo</a:t>
            </a:r>
          </a:p>
          <a:p>
            <a:r>
              <a:rPr lang="it-IT" dirty="0"/>
              <a:t>Nell’</a:t>
            </a:r>
            <a:r>
              <a:rPr lang="it-IT" b="1" dirty="0"/>
              <a:t>aprile 2023</a:t>
            </a:r>
            <a:r>
              <a:rPr lang="it-IT" dirty="0"/>
              <a:t> il Sole mostrava </a:t>
            </a:r>
            <a:r>
              <a:rPr lang="it-IT" b="1" dirty="0"/>
              <a:t>attività già moderata</a:t>
            </a:r>
            <a:r>
              <a:rPr lang="it-IT" dirty="0"/>
              <a:t>, con numeri di </a:t>
            </a:r>
            <a:r>
              <a:rPr lang="it-IT" b="1" dirty="0"/>
              <a:t>macchie solari giornaliere realtivi nell’ordine di decine</a:t>
            </a:r>
            <a:r>
              <a:rPr lang="it-IT" dirty="0"/>
              <a:t> (ad esempio attorno a ~80-90 a fine aprile 2023 secondo osservazioni SIDC/SILSO). </a:t>
            </a:r>
          </a:p>
          <a:p>
            <a:r>
              <a:rPr lang="it-IT" dirty="0"/>
              <a:t>Anche l’Indice mensile medio delle macchie solari per aprile 2023 era </a:t>
            </a:r>
            <a:r>
              <a:rPr lang="it-IT" b="1" dirty="0"/>
              <a:t>intorno a ~112</a:t>
            </a:r>
            <a:r>
              <a:rPr lang="it-IT" dirty="0"/>
              <a:t>, un valore ben maggiore rispetto ai primi anni del ciclo. </a:t>
            </a:r>
          </a:p>
          <a:p>
            <a:r>
              <a:rPr lang="it-IT" b="1" dirty="0"/>
              <a:t>🌀 Fase del ciclo</a:t>
            </a:r>
          </a:p>
          <a:p>
            <a:r>
              <a:rPr lang="it-IT" dirty="0"/>
              <a:t>Il ciclo non aveva ancora raggiunto il </a:t>
            </a:r>
            <a:r>
              <a:rPr lang="it-IT" b="1" dirty="0"/>
              <a:t>massimo</a:t>
            </a:r>
            <a:r>
              <a:rPr lang="it-IT" dirty="0"/>
              <a:t>, ma era chiaramente nella </a:t>
            </a:r>
            <a:r>
              <a:rPr lang="it-IT" b="1" dirty="0"/>
              <a:t>fase ascendente</a:t>
            </a:r>
            <a:r>
              <a:rPr lang="it-IT" dirty="0"/>
              <a:t> dell’attività.</a:t>
            </a:r>
          </a:p>
          <a:p>
            <a:r>
              <a:rPr lang="it-IT" dirty="0"/>
              <a:t>Le proiezioni e gli studi prima del 2024 indicavano che il massimo di </a:t>
            </a:r>
            <a:r>
              <a:rPr lang="it-IT" b="1" dirty="0"/>
              <a:t>Ciclo 25</a:t>
            </a:r>
            <a:r>
              <a:rPr lang="it-IT" dirty="0"/>
              <a:t> sarebbe avvenuto tra </a:t>
            </a:r>
            <a:r>
              <a:rPr lang="it-IT" b="1" dirty="0"/>
              <a:t>tarda 2023 e 2025</a:t>
            </a:r>
            <a:r>
              <a:rPr lang="it-IT" dirty="0"/>
              <a:t>, con valori smoothed del numero di macchie solari più alti rispetto alla precedente previsione iniziale e leggermente superiori al ciclo 24.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Le </a:t>
            </a:r>
            <a:r>
              <a:rPr lang="it-IT" b="1" dirty="0"/>
              <a:t>polar crown prominences (PCP)</a:t>
            </a:r>
            <a:r>
              <a:rPr lang="it-IT" dirty="0"/>
              <a:t> sono un tipo particolare di protuberanze solari con caratteristiche ben definite. Ecco un riassunto chiaro e schematico:</a:t>
            </a:r>
          </a:p>
          <a:p>
            <a:r>
              <a:rPr lang="it-IT" b="1" dirty="0"/>
              <a:t>📍 Posizione</a:t>
            </a:r>
          </a:p>
          <a:p>
            <a:r>
              <a:rPr lang="it-IT" dirty="0"/>
              <a:t>Si trovano ad </a:t>
            </a:r>
            <a:r>
              <a:rPr lang="it-IT" b="1" dirty="0"/>
              <a:t>alte latitudini solari</a:t>
            </a:r>
            <a:r>
              <a:rPr lang="it-IT" dirty="0"/>
              <a:t> (circa 60°–80°).</a:t>
            </a:r>
          </a:p>
          <a:p>
            <a:r>
              <a:rPr lang="it-IT" dirty="0"/>
              <a:t>Si dispongono lungo la cosiddetta </a:t>
            </a:r>
            <a:r>
              <a:rPr lang="it-IT" b="1" dirty="0"/>
              <a:t>“polar crown”</a:t>
            </a:r>
            <a:r>
              <a:rPr lang="it-IT" dirty="0"/>
              <a:t>, cioè la linea di separazione magnetica tra:</a:t>
            </a:r>
          </a:p>
          <a:p>
            <a:pPr lvl="1"/>
            <a:r>
              <a:rPr lang="it-IT" dirty="0"/>
              <a:t>le regioni polari unipolari</a:t>
            </a:r>
          </a:p>
          <a:p>
            <a:pPr lvl="1"/>
            <a:r>
              <a:rPr lang="it-IT" dirty="0"/>
              <a:t>le regioni a polarità opposta a latitudini inferiori.</a:t>
            </a:r>
          </a:p>
          <a:p>
            <a:r>
              <a:rPr lang="it-IT" b="1" dirty="0"/>
              <a:t>🧲 Contesto magnetico</a:t>
            </a:r>
          </a:p>
          <a:p>
            <a:r>
              <a:rPr lang="it-IT" dirty="0"/>
              <a:t>Sono associate a </a:t>
            </a:r>
            <a:r>
              <a:rPr lang="it-IT" b="1" dirty="0"/>
              <a:t>filamenti lungo linee di inversione di polarità (PIL)</a:t>
            </a:r>
            <a:r>
              <a:rPr lang="it-IT" dirty="0"/>
              <a:t> su larga scala.</a:t>
            </a:r>
          </a:p>
          <a:p>
            <a:r>
              <a:rPr lang="it-IT" dirty="0"/>
              <a:t>Si formano sopra regioni con </a:t>
            </a:r>
            <a:r>
              <a:rPr lang="it-IT" b="1" dirty="0"/>
              <a:t>campi magnetici deboli ma organizzati</a:t>
            </a:r>
            <a:r>
              <a:rPr lang="it-IT" dirty="0"/>
              <a:t>.</a:t>
            </a:r>
          </a:p>
          <a:p>
            <a:r>
              <a:rPr lang="it-IT" dirty="0"/>
              <a:t>Sono legate all’evoluzione del </a:t>
            </a:r>
            <a:r>
              <a:rPr lang="it-IT" b="1" dirty="0"/>
              <a:t>campo magnetico globale del Sole</a:t>
            </a:r>
            <a:r>
              <a:rPr lang="it-IT" dirty="0"/>
              <a:t>.</a:t>
            </a:r>
          </a:p>
          <a:p>
            <a:r>
              <a:rPr lang="it-IT" b="1" dirty="0"/>
              <a:t>🔄 Ciclo solare</a:t>
            </a:r>
          </a:p>
          <a:p>
            <a:r>
              <a:rPr lang="it-IT" dirty="0"/>
              <a:t>Migrano verso i poli durante il ciclo solare (fenomeno detto </a:t>
            </a:r>
            <a:r>
              <a:rPr lang="it-IT" b="1" dirty="0"/>
              <a:t>rush to the poles</a:t>
            </a:r>
            <a:r>
              <a:rPr lang="it-IT" dirty="0"/>
              <a:t>).</a:t>
            </a:r>
          </a:p>
          <a:p>
            <a:r>
              <a:rPr lang="it-IT" dirty="0"/>
              <a:t>Sono importanti durante la </a:t>
            </a:r>
            <a:r>
              <a:rPr lang="it-IT" b="1" dirty="0"/>
              <a:t>fase di inversione del campo magnetico polare</a:t>
            </a:r>
            <a:r>
              <a:rPr lang="it-IT" dirty="0"/>
              <a:t>.</a:t>
            </a:r>
          </a:p>
          <a:p>
            <a:r>
              <a:rPr lang="it-IT" dirty="0"/>
              <a:t>La loro posizione varia con il ciclo di circa 11 anni.</a:t>
            </a:r>
          </a:p>
          <a:p>
            <a:r>
              <a:rPr lang="it-IT" b="1" dirty="0"/>
              <a:t>☀️ Aspetto e struttura</a:t>
            </a:r>
          </a:p>
          <a:p>
            <a:r>
              <a:rPr lang="it-IT" dirty="0"/>
              <a:t>Appaiono come:</a:t>
            </a:r>
          </a:p>
          <a:p>
            <a:pPr lvl="1"/>
            <a:r>
              <a:rPr lang="it-IT" b="1" dirty="0"/>
              <a:t>filamenti scuri</a:t>
            </a:r>
            <a:r>
              <a:rPr lang="it-IT" dirty="0"/>
              <a:t> se osservate sul disco solare (in Hα),</a:t>
            </a:r>
          </a:p>
          <a:p>
            <a:pPr lvl="1"/>
            <a:r>
              <a:rPr lang="it-IT" b="1" dirty="0"/>
              <a:t>protuberanze luminose ad arco</a:t>
            </a:r>
            <a:r>
              <a:rPr lang="it-IT" dirty="0"/>
              <a:t> se osservate al bordo.</a:t>
            </a:r>
          </a:p>
          <a:p>
            <a:r>
              <a:rPr lang="it-IT" dirty="0"/>
              <a:t>Sono strutture estese, talvolta lunghe centinaia di migliaia di km.</a:t>
            </a:r>
          </a:p>
          <a:p>
            <a:r>
              <a:rPr lang="it-IT" dirty="0"/>
              <a:t>Composte da </a:t>
            </a:r>
            <a:r>
              <a:rPr lang="it-IT" b="1" dirty="0"/>
              <a:t>plasma relativamente freddo e denso</a:t>
            </a:r>
            <a:r>
              <a:rPr lang="it-IT" dirty="0"/>
              <a:t> sospeso nella corona calda.</a:t>
            </a:r>
          </a:p>
          <a:p>
            <a:r>
              <a:rPr lang="it-IT" b="1" dirty="0"/>
              <a:t>🌋 Attività ed eruzioni</a:t>
            </a:r>
          </a:p>
          <a:p>
            <a:r>
              <a:rPr lang="it-IT" dirty="0"/>
              <a:t>Possono diventare instabili e generare:</a:t>
            </a:r>
          </a:p>
          <a:p>
            <a:pPr lvl="1"/>
            <a:r>
              <a:rPr lang="it-IT" b="1" dirty="0"/>
              <a:t>eruzioni di filamenti</a:t>
            </a:r>
            <a:endParaRPr lang="it-IT" dirty="0"/>
          </a:p>
          <a:p>
            <a:pPr lvl="1"/>
            <a:r>
              <a:rPr lang="it-IT" b="1" dirty="0"/>
              <a:t>CME (espulsioni di massa coronale)</a:t>
            </a:r>
            <a:r>
              <a:rPr lang="it-IT" dirty="0"/>
              <a:t>.</a:t>
            </a:r>
          </a:p>
          <a:p>
            <a:r>
              <a:rPr lang="it-IT" dirty="0"/>
              <a:t>Le CME associate possono contribuire alla dinamica del vento solare e allo space weather, anche se spesso sono meno energetiche rispetto a quelle di regioni attive.</a:t>
            </a:r>
          </a:p>
          <a:p>
            <a:r>
              <a:rPr lang="it-IT" b="1" dirty="0"/>
              <a:t>🔬 Importanza scientifica</a:t>
            </a:r>
          </a:p>
          <a:p>
            <a:r>
              <a:rPr lang="it-IT" dirty="0"/>
              <a:t>Tracciano la </a:t>
            </a:r>
            <a:r>
              <a:rPr lang="it-IT" b="1" dirty="0"/>
              <a:t>topologia del campo magnetico globale</a:t>
            </a:r>
            <a:r>
              <a:rPr lang="it-IT" dirty="0"/>
              <a:t>.</a:t>
            </a:r>
          </a:p>
          <a:p>
            <a:r>
              <a:rPr lang="it-IT" dirty="0"/>
              <a:t>Sono indicatori chiave dell’evoluzione del ciclo solare.</a:t>
            </a:r>
          </a:p>
          <a:p>
            <a:r>
              <a:rPr lang="it-IT" dirty="0"/>
              <a:t>Aiutano a studiare i meccanismi di formazione e stabilità delle prominenze.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51FED-8D4C-409D-BAC6-F9632AE8204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10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Prominence properties depend upon the environment where they form, and in particular upon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magnetic field below them: filaments are always found above the neutral lines separating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opposite polarities of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photospheric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magnetic field (Polarity Inversion Line, PIL). The filament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width, length and shape follow and adapt to the extension of the neutral line (even though it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does not always cover its full length). The extension of the PIL depends upon the strength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distribution of the local magnetic field, so that filaments and the local magnetic field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closely interrelated. Since PILs can be found almost everywhere on the Sun, so can prominences,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particularly during the maximum of the solar cycle. For all these reasons their appearance may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vary a lot as shown, for example, in Figure 2.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filaments are primarily found all around the border of polar coronal holes (this location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called the polar crown), between active regions or surrounding them (intermediate filaments)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inside active regions (active filaments). In the first and second cases the filaments are generally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longer (depending also on the extension of the nearby active region), wider, extend more in height,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have longer lifetimes (particularly the first class) than in the last case. This is probably due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more stable nature of the environment where they live. These are called quiescent filaments.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longest filaments can cover almost the solar diameter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transequatorial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filament), as shown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Figures 1 and 2 marked by the yellow arrows. This suggests a connection between filaments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large scale magnetic structure of the Sun.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51FED-8D4C-409D-BAC6-F9632AE8204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08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A) Il problema della "early CME evolution"</a:t>
            </a:r>
          </a:p>
          <a:p>
            <a:r>
              <a:rPr lang="it-IT" dirty="0"/>
              <a:t>Uno dei grandi problemi aperti è:</a:t>
            </a:r>
          </a:p>
          <a:p>
            <a:r>
              <a:rPr lang="it-IT" dirty="0"/>
              <a:t>Come evolve una CME nella fase iniziale tra 1 e 4 R☉?</a:t>
            </a:r>
          </a:p>
          <a:p>
            <a:r>
              <a:rPr lang="it-IT" dirty="0"/>
              <a:t>Tradizionalmente:</a:t>
            </a:r>
          </a:p>
          <a:p>
            <a:r>
              <a:rPr lang="it-IT" dirty="0"/>
              <a:t>Imagers su disco → fino a ~1.5–2 R☉</a:t>
            </a:r>
          </a:p>
          <a:p>
            <a:r>
              <a:rPr lang="it-IT" dirty="0"/>
              <a:t>Coronografi classici → da ~2.2 R☉ in poi</a:t>
            </a:r>
          </a:p>
          <a:p>
            <a:r>
              <a:rPr lang="it-IT" dirty="0"/>
              <a:t>Gap osservativo critico</a:t>
            </a:r>
          </a:p>
          <a:p>
            <a:endParaRPr lang="it-IT" dirty="0"/>
          </a:p>
          <a:p>
            <a:r>
              <a:rPr lang="it-IT" dirty="0"/>
              <a:t>- riempio quel gap con mosaici EUI + Metis</a:t>
            </a:r>
            <a:br>
              <a:rPr lang="it-IT" dirty="0"/>
            </a:br>
            <a:r>
              <a:rPr lang="it-IT" dirty="0"/>
              <a:t>- traccio la prominenza in modo continuo</a:t>
            </a:r>
          </a:p>
          <a:p>
            <a:r>
              <a:rPr lang="it-IT" dirty="0"/>
              <a:t>Questo è un punto fortissimo da esplicitare</a:t>
            </a:r>
          </a:p>
          <a:p>
            <a:endParaRPr lang="it-IT" dirty="0"/>
          </a:p>
          <a:p>
            <a:r>
              <a:rPr lang="it-IT" b="1" dirty="0"/>
              <a:t>B) Relazione prominenza – CME shell</a:t>
            </a:r>
          </a:p>
          <a:p>
            <a:r>
              <a:rPr lang="it-IT" dirty="0"/>
              <a:t>Domanda fondamentale:</a:t>
            </a:r>
          </a:p>
          <a:p>
            <a:r>
              <a:rPr lang="it-IT" dirty="0"/>
              <a:t>La prominenza è centrata nel flux rope?</a:t>
            </a:r>
            <a:br>
              <a:rPr lang="it-IT" dirty="0"/>
            </a:br>
            <a:r>
              <a:rPr lang="it-IT" dirty="0"/>
              <a:t>Come è distribuita la massa rispetto al guscio CME?</a:t>
            </a:r>
          </a:p>
          <a:p>
            <a:r>
              <a:rPr lang="it-IT" dirty="0"/>
              <a:t>Il tuo risultato:</a:t>
            </a:r>
          </a:p>
          <a:p>
            <a:r>
              <a:rPr lang="it-IT" dirty="0"/>
              <a:t>La prominenza è </a:t>
            </a:r>
            <a:r>
              <a:rPr lang="it-IT" b="1" dirty="0"/>
              <a:t>interna</a:t>
            </a:r>
            <a:r>
              <a:rPr lang="it-IT" dirty="0"/>
              <a:t> al guscio GCS</a:t>
            </a:r>
          </a:p>
          <a:p>
            <a:r>
              <a:rPr lang="it-IT" dirty="0"/>
              <a:t>Non è centrata</a:t>
            </a:r>
          </a:p>
          <a:p>
            <a:r>
              <a:rPr lang="it-IT" dirty="0"/>
              <a:t>Velocità molto più bassa dell’apice CME</a:t>
            </a:r>
          </a:p>
          <a:p>
            <a:r>
              <a:rPr lang="it-IT" dirty="0"/>
              <a:t>Questo è coerente con:</a:t>
            </a:r>
          </a:p>
          <a:p>
            <a:r>
              <a:rPr lang="it-IT" dirty="0"/>
              <a:t>prominenza = materiale freddo nella parte bassa del flux rope</a:t>
            </a:r>
          </a:p>
          <a:p>
            <a:r>
              <a:rPr lang="it-IT" dirty="0"/>
              <a:t>espansione asimmetrica</a:t>
            </a:r>
          </a:p>
          <a:p>
            <a:r>
              <a:rPr lang="it-IT" dirty="0"/>
              <a:t>disaccoppiamento dinamico tra core e front</a:t>
            </a:r>
          </a:p>
          <a:p>
            <a:r>
              <a:rPr lang="it-IT" dirty="0"/>
              <a:t>Questo collegamento teorico puoi renderlo molto più esplicito.</a:t>
            </a:r>
          </a:p>
          <a:p>
            <a:endParaRPr lang="it-IT" dirty="0"/>
          </a:p>
          <a:p>
            <a:r>
              <a:rPr lang="it-IT" b="1" dirty="0"/>
              <a:t>C) Eventi Polar Crown</a:t>
            </a:r>
          </a:p>
          <a:p>
            <a:r>
              <a:rPr lang="it-IT" dirty="0"/>
              <a:t>Le PC eruptions:</a:t>
            </a:r>
          </a:p>
          <a:p>
            <a:r>
              <a:rPr lang="it-IT" dirty="0"/>
              <a:t>spesso lente</a:t>
            </a:r>
          </a:p>
          <a:p>
            <a:r>
              <a:rPr lang="it-IT" dirty="0"/>
              <a:t>associate a campi magnetici deboli e strutture estese</a:t>
            </a:r>
          </a:p>
          <a:p>
            <a:r>
              <a:rPr lang="it-IT" dirty="0"/>
              <a:t>utili per studiare dinamica quasi-quiescente</a:t>
            </a:r>
          </a:p>
          <a:p>
            <a:r>
              <a:rPr lang="it-IT" dirty="0"/>
              <a:t>La tua velocità (400 km/s) è coerente con CME moderate/slightly slow.</a:t>
            </a:r>
          </a:p>
          <a:p>
            <a:r>
              <a:rPr lang="it-IT" dirty="0"/>
              <a:t>Puoi sottolineare che:</a:t>
            </a:r>
          </a:p>
          <a:p>
            <a:r>
              <a:rPr lang="it-IT" dirty="0"/>
              <a:t>Questo evento è ideale perché lento → permette tracking dettagliato → meno effetti proiettivi violenti.</a:t>
            </a:r>
          </a:p>
          <a:p>
            <a:endParaRPr lang="it-IT" dirty="0"/>
          </a:p>
          <a:p>
            <a:r>
              <a:rPr lang="it-IT" b="1" dirty="0"/>
              <a:t>D) Importanza della multi-vantage geometry</a:t>
            </a:r>
          </a:p>
          <a:p>
            <a:r>
              <a:rPr lang="it-IT" dirty="0"/>
              <a:t>Tu hai:</a:t>
            </a:r>
          </a:p>
          <a:p>
            <a:r>
              <a:rPr lang="it-IT" dirty="0"/>
              <a:t>SOLO</a:t>
            </a:r>
          </a:p>
          <a:p>
            <a:r>
              <a:rPr lang="it-IT" dirty="0"/>
              <a:t>STEREO-A</a:t>
            </a:r>
          </a:p>
          <a:p>
            <a:r>
              <a:rPr lang="it-IT" dirty="0"/>
              <a:t>Earth</a:t>
            </a:r>
          </a:p>
          <a:p>
            <a:r>
              <a:rPr lang="it-IT" dirty="0"/>
              <a:t>Questo è fondamentale per:</a:t>
            </a:r>
          </a:p>
          <a:p>
            <a:r>
              <a:rPr lang="it-IT" dirty="0"/>
              <a:t>ridurre ambiguità di proiezione</a:t>
            </a:r>
          </a:p>
          <a:p>
            <a:r>
              <a:rPr lang="it-IT" dirty="0"/>
              <a:t>rendere triangolazione + GCS robusti</a:t>
            </a:r>
          </a:p>
          <a:p>
            <a:r>
              <a:rPr lang="it-IT" dirty="0"/>
              <a:t>Va enfatizzato come punto metodologico forte.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51FED-8D4C-409D-BAC6-F9632AE8204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34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AB7CA-7584-CA8C-260B-50DA50F40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82E38E4-1071-F5FE-F9DF-DAA0BA965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E605837-5D15-E93F-B739-A4F81BF6B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6BB139-3490-3FD4-94A4-9E673C0091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50008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364B2-D51B-6240-DE9B-AADDA203F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0569A0A-7A98-B411-2333-527028C09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FE179E-F705-F6B4-88F3-144300B6B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C1EF71-01C8-B403-71AD-BBF9F7E837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4674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F51E6-2A1F-73CE-BC58-A1128F4CB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EAD9B2-33C7-E7EC-C22A-C18B21D98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A29AC13-96C3-68A2-80A4-DC6A8269D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96E0E8-AB9C-69C0-EB7E-8734FB8EC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0132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77D77-079F-C106-4E97-9479592E4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A56BA2-90E5-CF1E-C47C-9E9E4861D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081E89-6F17-EDEF-F663-29C89D454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8FD0DE-6273-946C-2CA5-D5D631268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97840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7534-CB44-4CB7-8243-E583AF84015E}" type="slidenum">
              <a:rPr lang="en-AT" smtClean="0"/>
              <a:t>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93505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08FF-8B23-DC05-3A8F-7E8B6BED3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3DF08B-03E9-7EDC-425F-488E8601E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9E372-D29A-FC75-D96D-94D01C92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C5BA-DD75-4269-B7E0-B0C15FEB16A1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FA50E-1E66-CF75-89AF-F62D9E40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E67C3-9AD5-2CF0-15FB-128F7D50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817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4B57-3E89-7190-CA85-2BD19ABE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0871EA-1439-B71A-CAAA-0C9DB2092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C1942-AA15-7A1F-8E39-CEE01480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6E07-A8A5-479B-B95A-7B06A1F43BFB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FA1B9-82EE-A5B1-641E-A3A266DD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19B0-50C0-6B9F-49DE-1335C97B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47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670DFB-D9D1-772A-6BD9-25493759FA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AB73A-DBC7-C7CB-A091-A613391EF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86CDE-90F8-3CD3-172E-B21163BE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988E-2CDF-4432-84B1-29DE34EC9254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BD6BF-C134-ACD6-E475-0838E763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AE08-1AFB-33D1-5A48-68CC251F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513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45A6-5B1D-9453-971A-579E773D6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78A2D-F6DB-0BAC-4CFD-4509EFD91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53851-4563-25AA-EA36-4FD5D35D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881B-D103-41D5-A408-D4DF8230CFD2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22A6E-7569-DFAC-8131-02F70F96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1B2E6-496A-C4B2-E26A-A00E8D5F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978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6CB6E-2EAC-A5B3-B285-658CC3FC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B0CE6-1D58-1D3B-278A-852CEA1AF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FBA1B-7111-92EF-6B74-20EBC238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1FF0-12DD-4252-ACAC-34A1ABD6278E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6D8FD-C81D-CCD9-D190-53FD416A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E8C67-AC1E-4ED7-8C9E-C5F4BC07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464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2E96-2804-115A-6183-7F03883B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7A2A4-C5DC-A87B-28F0-93935E63C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5CA8-3B60-7BC0-6467-2D01BF46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E275-DDC4-4D5F-88F3-DB3A0A25F6A9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19A99-6F0C-DB83-8C36-7FCB069C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EA3F1-2D98-F76A-97D9-0527AD65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027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B7A-AE77-5B03-C876-85D79159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7CA9D-6602-1995-0F47-4F9392F08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E07B1-A336-5366-4803-AAE5D0645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4394B-D424-81DE-DB24-ED6D874A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DFE0-1BDE-4AF1-9B59-04619D5D46C7}" type="datetime1">
              <a:rPr lang="it-IT" smtClean="0"/>
              <a:t>27/02/2026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6A5AF-099E-F5A8-8FDC-C86D7EAC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708F1-846F-C6D4-16AD-7E3AD4A4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538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B462-4DC1-A3A1-5D01-F912C5ED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10574-F8F2-4D63-FCC8-B292FDB3D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301DE-872D-6C12-2673-2D0687542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9F36F-5F7F-6857-E450-BF4CCCC62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75B13-1AA7-94CE-4BC5-40006ED13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96715-8B2F-90BC-F76A-4542EB14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16DE-CDB3-4C6B-B1BE-5F7C613C7A4D}" type="datetime1">
              <a:rPr lang="it-IT" smtClean="0"/>
              <a:t>27/02/2026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6951A-68E3-9E8F-039F-904AA44E5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CEFF4-D006-9D41-8837-B2BDFBF6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073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92AF-5919-FBBE-0E9F-696905B5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8C1AF-E5F4-0105-F312-6226CBD3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612A-A042-4F73-B6F1-ACC9A692A022}" type="datetime1">
              <a:rPr lang="it-IT" smtClean="0"/>
              <a:t>27/02/2026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415D1-24C4-700E-7276-C7FABE4B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CB7C-A265-6EFF-3EF6-0C8E17E1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475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DEB34A-B6F2-08B8-1C0F-055AEE7E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48A-2156-4103-9FEA-5234C3F37190}" type="datetime1">
              <a:rPr lang="it-IT" smtClean="0"/>
              <a:t>27/02/2026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FF528-F104-7118-2358-9A070DB4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67C28-71EB-BCDA-D222-487BF9DA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484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9E78-376F-7EC4-D1FB-CA43CBDD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FA1CF-3040-EDA6-D839-1ADFA0809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B2E3D-39D1-65CB-0491-F59F3A6F7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13A59-D994-DCF8-F6AB-F74E6940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5A59-1B03-47EA-B3ED-70FB2B033E69}" type="datetime1">
              <a:rPr lang="it-IT" smtClean="0"/>
              <a:t>27/02/2026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A1DDD-F461-5452-B647-D3ADC4D7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F36CB-93A3-1C3C-9739-9CD20BD0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32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A5E3A-380D-6322-EB1B-2A1CDF55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7A52F-B35C-F360-99C5-EEE9DEDFF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C15CC-19B6-18F8-9AEC-B7BAF6A26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2BD4-80DA-40E9-8F99-5800E6D0B58B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D9291-7758-1E6C-8BB8-7694EE775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5E8E4-364E-C86E-DB2C-55124A48E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901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20BC2-DEDD-2420-26D5-D06FD717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9D0FB7-BF0A-ADD4-FF0C-E64B7DFDF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B7AA0-5F59-46AD-D192-1095DBF94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41BDB-4382-977B-AA79-CF1EE9201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8E6F-2AAB-41C8-8B90-B482CFB50E32}" type="datetime1">
              <a:rPr lang="it-IT" smtClean="0"/>
              <a:t>27/02/2026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9EDB8-1C1A-72F4-E8AD-17147AC0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28E18-6892-868C-CB12-70BC30C4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94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8606-28CB-CC0C-91D5-F6BD4448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5D376-2A34-F737-5D9F-4293B458D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5C4D2-4108-AABF-5FAF-63439EEE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907FF-ED00-4AC2-97B4-5A0096931532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0AB5A-FF26-54B1-E8D8-83EAF7C26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6DC89-EF04-FEA7-00B3-5FA57F78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467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F2570-C4CC-E23F-C913-E7B02A460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060E4-03D3-D347-B1B4-1EE727725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0F14B-F492-90BD-212D-51691564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6BE2-641D-4CC1-8BAB-ED10AA62D8AF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1ED37-8063-153F-76D2-14DFF799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E910-7C26-B1DD-6619-7D979511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214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24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78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8FD4-AE69-91A6-2269-B16738A5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A560D-5F3F-1032-715D-7BA9F2CD6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6CF22-4B98-3488-1628-90BB5A92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EBA4-F7AA-44CE-BC87-195B438EC65B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F2FE4-6BBC-D0B4-3CD5-4C1E58EC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452F9-6B0F-E72D-DF02-C700E61D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51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66E9-29C4-3245-9585-A9100D18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3FC35-D0B2-010F-1442-B0C091311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DC56D-042C-E198-D8A5-DA0BFBCD1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E1381-78E4-68C9-7D28-1C61324B8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4BC5-D54F-4023-B275-48BDBF3E91D8}" type="datetime1">
              <a:rPr lang="it-IT" smtClean="0"/>
              <a:t>27/02/2026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0C0D9-F7AE-EC69-D663-9B5C39D6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4A412-4D00-0EC0-BE71-96B5FC7A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24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5690-A5F8-8E9A-0DFE-586C7551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53A61-8057-2A50-1584-79EC699AC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7C051-F395-B3E6-C1B6-5650C2294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C2222-BBA0-2150-E852-2AA171D9F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61670-8C8E-F5D9-7370-B62AC7BE8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7E9421-21F7-0EB2-4759-1E8522B5A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3761-F9C5-4071-AF42-1D2516B35BAB}" type="datetime1">
              <a:rPr lang="it-IT" smtClean="0"/>
              <a:t>27/02/2026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304D40-98CB-5995-F7C4-98EB2721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0017BB-1C01-C2EB-3E93-3E403EA3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00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C164-4907-4DE4-FF48-D80093DD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378DE-5B10-DDBE-9A0C-46442716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98C99-F509-4C2E-91E1-105C099C9373}" type="datetime1">
              <a:rPr lang="it-IT" smtClean="0"/>
              <a:t>27/02/2026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4E219-E037-22F3-CF1B-A7807D49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6E555-7CAE-13E6-BEC3-45FB0E81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7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9E62D-A31D-56F2-3336-83D12AD4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6B47A-5E60-42FC-B695-51C4D901E277}" type="datetime1">
              <a:rPr lang="it-IT" smtClean="0"/>
              <a:t>27/02/2026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C6FE2-0129-1D85-78B6-0C50AC65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7F3E6-2653-323E-DD01-6A4EB126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69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04EF2-C6AE-3588-D191-A3FA3C0C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A09E-D2DB-74A8-DB36-BFA47403D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C4FB8-9F7F-106B-8A47-322B2578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0232F-AA90-BE1D-FAB4-05551671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5ED93-E44D-4B7F-9F65-B7475957BDBD}" type="datetime1">
              <a:rPr lang="it-IT" smtClean="0"/>
              <a:t>27/02/2026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4500-691D-ACEC-69F0-A734B1DB8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FD454-F524-64C3-7837-DE6A85B4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13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E322-C851-D5CE-356E-79087552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47CF7-0933-F8B0-77FE-FBCA5402A6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62CA0-AB48-1747-421A-3B3B6BC74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86F4B-BE29-4E85-162D-83DBDCDF4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33A7-18C4-4850-AA33-3B510AEDBA3D}" type="datetime1">
              <a:rPr lang="it-IT" smtClean="0"/>
              <a:t>27/02/2026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25058-2709-4F3A-A085-3E30CEA2D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AF5FE-1A9E-1661-1565-FA462869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28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596BC-243A-8973-891B-382ED023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B6095-685E-4547-0271-83F34B77A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7EEFC-7BF7-CCA9-40FD-F64761F3C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F75656-1532-4E4C-A0BF-643689126C22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7270-7284-A8AF-F60A-E12E39817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C401-3D9C-44E3-4886-FA5B2FEFA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6E06B9-387E-41A7-B996-68BF328D1D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18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101F51-332D-F4A3-03CC-26955EDA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A89CF-8B85-7F5A-171E-64C66727D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FC37-3792-8CFB-69FC-C8E6F1D80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E8E36-4F9D-4367-9C95-55CC7D30815C}" type="datetime1">
              <a:rPr lang="it-IT" smtClean="0"/>
              <a:t>27/02/2026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2D01C-3B21-47AE-C112-AC399DDF0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CD671-420C-9102-B404-E5CFE06D6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85E178-80AE-4B5E-8272-CA05D3F0298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54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openxmlformats.org/officeDocument/2006/relationships/video" Target="../media/media3.mp4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p4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8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20.png"/><Relationship Id="rId5" Type="http://schemas.microsoft.com/office/2007/relationships/media" Target="../media/media9.mp4"/><Relationship Id="rId10" Type="http://schemas.openxmlformats.org/officeDocument/2006/relationships/image" Target="../media/image19.png"/><Relationship Id="rId4" Type="http://schemas.openxmlformats.org/officeDocument/2006/relationships/video" Target="../media/media8.mp4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5281/zenodo.13951841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0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53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AED88C-1B90-6181-4A7D-F8E893CF9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C3B162-9AC7-E566-7214-BF0E140C976A}"/>
              </a:ext>
            </a:extLst>
          </p:cNvPr>
          <p:cNvSpPr/>
          <p:nvPr/>
        </p:nvSpPr>
        <p:spPr>
          <a:xfrm>
            <a:off x="4436066" y="1094368"/>
            <a:ext cx="3250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Yara De Leo</a:t>
            </a:r>
          </a:p>
          <a:p>
            <a:pPr marL="108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yara.deleo@gmail.com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77A84-8856-B9C6-B61E-4F805093DF4E}"/>
              </a:ext>
            </a:extLst>
          </p:cNvPr>
          <p:cNvSpPr/>
          <p:nvPr/>
        </p:nvSpPr>
        <p:spPr>
          <a:xfrm>
            <a:off x="2736333" y="139067"/>
            <a:ext cx="6650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Investigating the evolution of erupting prominences seamlessly across the middle corona using EUI FSI + Metis mosaics</a:t>
            </a:r>
          </a:p>
        </p:txBody>
      </p:sp>
      <p:pic>
        <p:nvPicPr>
          <p:cNvPr id="11" name="Immagine 9" descr="Immagine che contiene oggetto, orologio&#10;&#10;Descrizione generata automaticamente">
            <a:extLst>
              <a:ext uri="{FF2B5EF4-FFF2-40B4-BE49-F238E27FC236}">
                <a16:creationId xmlns:a16="http://schemas.microsoft.com/office/drawing/2014/main" id="{F645E28F-15B1-717D-C1EA-ADB2C2D8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753" y="5973303"/>
            <a:ext cx="793169" cy="766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08431-8084-172F-8704-D4FC583335C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86742" y="5748456"/>
            <a:ext cx="1600736" cy="121579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BEA868-6CEE-D820-A240-46AA49B25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659" y="6035534"/>
            <a:ext cx="670186" cy="641632"/>
          </a:xfrm>
          <a:prstGeom prst="rect">
            <a:avLst/>
          </a:prstGeom>
        </p:spPr>
      </p:pic>
      <p:pic>
        <p:nvPicPr>
          <p:cNvPr id="17" name="Picture 16" descr="A yellow and black square with black text&#10;&#10;Description automatically generated">
            <a:extLst>
              <a:ext uri="{FF2B5EF4-FFF2-40B4-BE49-F238E27FC236}">
                <a16:creationId xmlns:a16="http://schemas.microsoft.com/office/drawing/2014/main" id="{227C5ADB-0F52-A25B-7E53-95AC9780C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b="7651"/>
          <a:stretch/>
        </p:blipFill>
        <p:spPr>
          <a:xfrm>
            <a:off x="9201109" y="6019455"/>
            <a:ext cx="781091" cy="6737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60AF5F-87AD-F667-9E98-5C2A02E4E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64" y="2470994"/>
            <a:ext cx="3465902" cy="3267370"/>
          </a:xfrm>
          <a:prstGeom prst="roundRect">
            <a:avLst>
              <a:gd name="adj" fmla="val 8594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1FE8E7-8D64-AF4D-7645-CA6A79CFB0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5488"/>
          <a:stretch/>
        </p:blipFill>
        <p:spPr>
          <a:xfrm>
            <a:off x="7785030" y="2463635"/>
            <a:ext cx="3613247" cy="3267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7DE57B-5D0B-6704-7B7E-68466732B33D}"/>
              </a:ext>
            </a:extLst>
          </p:cNvPr>
          <p:cNvGrpSpPr/>
          <p:nvPr/>
        </p:nvGrpSpPr>
        <p:grpSpPr>
          <a:xfrm>
            <a:off x="4502741" y="2470994"/>
            <a:ext cx="3250676" cy="3284821"/>
            <a:chOff x="4523310" y="2463635"/>
            <a:chExt cx="3250676" cy="32848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0871F4-D77F-1EE9-F697-C7D236FC1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6275" t="8445" r="20079"/>
            <a:stretch>
              <a:fillRect/>
            </a:stretch>
          </p:blipFill>
          <p:spPr>
            <a:xfrm>
              <a:off x="4523310" y="2463635"/>
              <a:ext cx="3250676" cy="32848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EF68F4-1483-20C2-44F3-9FBFE968C252}"/>
                </a:ext>
              </a:extLst>
            </p:cNvPr>
            <p:cNvSpPr/>
            <p:nvPr/>
          </p:nvSpPr>
          <p:spPr>
            <a:xfrm>
              <a:off x="6949762" y="5276978"/>
              <a:ext cx="816540" cy="303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2BC7BA5-051B-CCCC-4C63-CC80210D6DD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6" t="11391" b="16785"/>
          <a:stretch>
            <a:fillRect/>
          </a:stretch>
        </p:blipFill>
        <p:spPr>
          <a:xfrm>
            <a:off x="7752774" y="6011260"/>
            <a:ext cx="1298876" cy="681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A7C434-3BC8-6CE5-4F05-062F0D627B8E}"/>
              </a:ext>
            </a:extLst>
          </p:cNvPr>
          <p:cNvSpPr txBox="1"/>
          <p:nvPr/>
        </p:nvSpPr>
        <p:spPr>
          <a:xfrm>
            <a:off x="2736333" y="1740699"/>
            <a:ext cx="6864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L. Di Lorenzo, G. Jerse, B. Zhuang, H. Cremades, M. Temmer, M. Romoli  and the Metis Team</a:t>
            </a:r>
            <a:endParaRPr lang="it-I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9DDD6-575A-50BE-133E-3CCC64EB9420}"/>
              </a:ext>
            </a:extLst>
          </p:cNvPr>
          <p:cNvSpPr/>
          <p:nvPr/>
        </p:nvSpPr>
        <p:spPr>
          <a:xfrm>
            <a:off x="6929193" y="5384963"/>
            <a:ext cx="462207" cy="30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F124E9A-29B6-FB6B-EE88-6B70352B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178-80AE-4B5E-8272-CA05D3F02981}" type="slidenum">
              <a:rPr lang="it-IT" smtClean="0"/>
              <a:t>1</a:t>
            </a:fld>
            <a:endParaRPr lang="it-I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65BE38-E411-E06F-AC4C-C7341AE678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6784" y="57304"/>
            <a:ext cx="2247592" cy="156397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981C4DB-A52A-77D9-86FD-90334272FFD8}"/>
              </a:ext>
            </a:extLst>
          </p:cNvPr>
          <p:cNvGrpSpPr>
            <a:grpSpLocks noChangeAspect="1"/>
          </p:cNvGrpSpPr>
          <p:nvPr/>
        </p:nvGrpSpPr>
        <p:grpSpPr>
          <a:xfrm>
            <a:off x="1093582" y="5903875"/>
            <a:ext cx="889774" cy="835522"/>
            <a:chOff x="45809" y="-104416"/>
            <a:chExt cx="1220760" cy="12207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E68538-BB3E-869E-77C3-6B734E5B1883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5809" y="-104416"/>
              <a:ext cx="1220760" cy="1220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CustomShape 1">
              <a:extLst>
                <a:ext uri="{FF2B5EF4-FFF2-40B4-BE49-F238E27FC236}">
                  <a16:creationId xmlns:a16="http://schemas.microsoft.com/office/drawing/2014/main" id="{B5F2B4EA-41D9-C11A-600D-ACE53EF40357}"/>
                </a:ext>
              </a:extLst>
            </p:cNvPr>
            <p:cNvSpPr/>
            <p:nvPr/>
          </p:nvSpPr>
          <p:spPr>
            <a:xfrm>
              <a:off x="104849" y="-48976"/>
              <a:ext cx="1110240" cy="1097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defTabSz="321869">
                <a:defRPr/>
              </a:pPr>
              <a:endParaRPr lang="en-DE" sz="126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CustomShape 2">
              <a:extLst>
                <a:ext uri="{FF2B5EF4-FFF2-40B4-BE49-F238E27FC236}">
                  <a16:creationId xmlns:a16="http://schemas.microsoft.com/office/drawing/2014/main" id="{9388D528-544E-E02C-3EA5-E49ECC40321E}"/>
                </a:ext>
              </a:extLst>
            </p:cNvPr>
            <p:cNvSpPr/>
            <p:nvPr/>
          </p:nvSpPr>
          <p:spPr>
            <a:xfrm>
              <a:off x="105209" y="-48616"/>
              <a:ext cx="1115640" cy="1106280"/>
            </a:xfrm>
            <a:prstGeom prst="ellipse">
              <a:avLst/>
            </a:prstGeom>
            <a:noFill/>
            <a:ln w="1008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defTabSz="321869">
                <a:defRPr/>
              </a:pPr>
              <a:endParaRPr lang="en-DE" sz="1267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Immagine 14">
            <a:extLst>
              <a:ext uri="{FF2B5EF4-FFF2-40B4-BE49-F238E27FC236}">
                <a16:creationId xmlns:a16="http://schemas.microsoft.com/office/drawing/2014/main" id="{1ACAAB57-F1E3-9C8D-B2CB-9D12306D13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33" y="5989200"/>
            <a:ext cx="850090" cy="7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7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D819-92A5-61FE-7CA7-2643E8E8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086CB3-5BE1-0BDB-A6F4-DCAB14A5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337217" cy="1231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5ECF0-B642-F488-FB45-7CA6DC67B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r="14200"/>
          <a:stretch>
            <a:fillRect/>
          </a:stretch>
        </p:blipFill>
        <p:spPr>
          <a:xfrm>
            <a:off x="256934" y="1179425"/>
            <a:ext cx="3531196" cy="4740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5745D7-0962-84BF-76D6-C96779567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96" y="1607337"/>
            <a:ext cx="3531197" cy="425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9F9C5-214B-B292-BEE1-6C3E51E1CF9C}"/>
              </a:ext>
            </a:extLst>
          </p:cNvPr>
          <p:cNvSpPr txBox="1">
            <a:spLocks/>
          </p:cNvSpPr>
          <p:nvPr/>
        </p:nvSpPr>
        <p:spPr>
          <a:xfrm>
            <a:off x="5809006" y="21430"/>
            <a:ext cx="7134808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reconstruction results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6D9F48-ED5E-DE57-EA31-273CD93BAE83}"/>
              </a:ext>
            </a:extLst>
          </p:cNvPr>
          <p:cNvCxnSpPr>
            <a:cxnSpLocks/>
          </p:cNvCxnSpPr>
          <p:nvPr/>
        </p:nvCxnSpPr>
        <p:spPr>
          <a:xfrm>
            <a:off x="7223760" y="610399"/>
            <a:ext cx="496824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DD7066-5CA8-86AC-DCAB-373B93AE0767}"/>
              </a:ext>
            </a:extLst>
          </p:cNvPr>
          <p:cNvSpPr txBox="1"/>
          <p:nvPr/>
        </p:nvSpPr>
        <p:spPr>
          <a:xfrm>
            <a:off x="1406236" y="734019"/>
            <a:ext cx="6470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Phase1) Close to the limb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7FB8078-CD5C-4D86-8326-5499F5B7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10</a:t>
            </a:fld>
            <a:endParaRPr lang="it-IT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BEC2372-2655-1049-9714-17F5F8F67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9A586-CB4F-897E-53A3-9F3D5A7EAD4F}"/>
              </a:ext>
            </a:extLst>
          </p:cNvPr>
          <p:cNvSpPr txBox="1"/>
          <p:nvPr/>
        </p:nvSpPr>
        <p:spPr>
          <a:xfrm>
            <a:off x="154113" y="6382921"/>
            <a:ext cx="4017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Plots from De Leo et al. (2026b), in prep.</a:t>
            </a:r>
            <a:endParaRPr lang="it-IT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2CDF91-BFCD-BBEB-F494-BA47F4AD8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059" y="1493655"/>
            <a:ext cx="4429208" cy="44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6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2963D-27E4-1932-825D-668B6FFB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22DD4-4237-C351-876F-1F5623222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337217" cy="1231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8F9D8-AF05-AA55-DB5C-4815DE59F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9" y="1298448"/>
            <a:ext cx="4454236" cy="4454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E2163-8BAC-C713-919D-AE67417A0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96" y="1240099"/>
            <a:ext cx="4631228" cy="46312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0D497AC-C2E2-DCA8-537E-F658C64FFF02}"/>
              </a:ext>
            </a:extLst>
          </p:cNvPr>
          <p:cNvSpPr txBox="1">
            <a:spLocks/>
          </p:cNvSpPr>
          <p:nvPr/>
        </p:nvSpPr>
        <p:spPr>
          <a:xfrm>
            <a:off x="5809006" y="21430"/>
            <a:ext cx="7134808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reconstruction 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C46D2B-082E-716C-0BA5-5B539DD13D31}"/>
              </a:ext>
            </a:extLst>
          </p:cNvPr>
          <p:cNvCxnSpPr>
            <a:cxnSpLocks/>
          </p:cNvCxnSpPr>
          <p:nvPr/>
        </p:nvCxnSpPr>
        <p:spPr>
          <a:xfrm>
            <a:off x="7223760" y="610399"/>
            <a:ext cx="496824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79607D-0A6E-E993-FA56-C9F9AF3E4F52}"/>
              </a:ext>
            </a:extLst>
          </p:cNvPr>
          <p:cNvSpPr txBox="1"/>
          <p:nvPr/>
        </p:nvSpPr>
        <p:spPr>
          <a:xfrm>
            <a:off x="1406236" y="734019"/>
            <a:ext cx="6470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Phase2)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Middle corona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690200E-5D49-5A5D-354F-93746AD07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11</a:t>
            </a:fld>
            <a:endParaRPr lang="it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E0A9606-C69F-119E-6276-8449CBF2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99FC3E-5334-20DC-206C-1945636F5E10}"/>
              </a:ext>
            </a:extLst>
          </p:cNvPr>
          <p:cNvSpPr txBox="1"/>
          <p:nvPr/>
        </p:nvSpPr>
        <p:spPr>
          <a:xfrm>
            <a:off x="154113" y="6382921"/>
            <a:ext cx="4017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Plots from De Leo et al. (2026b), in prep.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62424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EC875-5612-994E-A754-D491AE7BF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1F8451-9FF9-1839-351F-FEC3767C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337217" cy="1231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6F52CF-BF94-2633-38A3-04C1B85978E6}"/>
              </a:ext>
            </a:extLst>
          </p:cNvPr>
          <p:cNvSpPr txBox="1">
            <a:spLocks/>
          </p:cNvSpPr>
          <p:nvPr/>
        </p:nvSpPr>
        <p:spPr>
          <a:xfrm>
            <a:off x="5809006" y="21430"/>
            <a:ext cx="7134808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reconstruction results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A20476-4644-4D39-52C7-64AECB75E9F7}"/>
              </a:ext>
            </a:extLst>
          </p:cNvPr>
          <p:cNvCxnSpPr>
            <a:cxnSpLocks/>
          </p:cNvCxnSpPr>
          <p:nvPr/>
        </p:nvCxnSpPr>
        <p:spPr>
          <a:xfrm>
            <a:off x="7223760" y="610399"/>
            <a:ext cx="496824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1C52C43-4BCD-E7E8-A976-23F4757C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/>
          <a:stretch>
            <a:fillRect/>
          </a:stretch>
        </p:blipFill>
        <p:spPr>
          <a:xfrm>
            <a:off x="56840" y="1764936"/>
            <a:ext cx="2640460" cy="2866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9939A0-9B24-04EB-9285-AE687954354E}"/>
              </a:ext>
            </a:extLst>
          </p:cNvPr>
          <p:cNvSpPr txBox="1"/>
          <p:nvPr/>
        </p:nvSpPr>
        <p:spPr>
          <a:xfrm>
            <a:off x="1406236" y="734019"/>
            <a:ext cx="6470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Phase2)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Middle corona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D635F93-D8D8-76F8-CA02-C6920BA9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12</a:t>
            </a:fld>
            <a:endParaRPr lang="it-IT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10E1D348-C91D-BD3F-B157-2774C9CC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24B2AE-143D-49B5-C8B7-AC764980865A}"/>
              </a:ext>
            </a:extLst>
          </p:cNvPr>
          <p:cNvSpPr txBox="1"/>
          <p:nvPr/>
        </p:nvSpPr>
        <p:spPr>
          <a:xfrm>
            <a:off x="154113" y="6382921"/>
            <a:ext cx="4017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Plots from De Leo et al. (2026b), in prep.</a:t>
            </a:r>
            <a:endParaRPr lang="it-IT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5C978-3E23-A564-C80B-333DC73E6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00" y="1298448"/>
            <a:ext cx="5032759" cy="4084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4AC0BE-EB1B-B2E2-A618-7E73A5F0FA8D}"/>
              </a:ext>
            </a:extLst>
          </p:cNvPr>
          <p:cNvSpPr txBox="1"/>
          <p:nvPr/>
        </p:nvSpPr>
        <p:spPr>
          <a:xfrm>
            <a:off x="7967007" y="5566459"/>
            <a:ext cx="6892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Prominence mean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radial speed ≈ 93.5 km/s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550C6-3629-F0C6-E46A-20B5A464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059" y="1144252"/>
            <a:ext cx="4238793" cy="4238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0A9F9B-E83F-9EB5-C530-C58FF09222DB}"/>
              </a:ext>
            </a:extLst>
          </p:cNvPr>
          <p:cNvSpPr txBox="1"/>
          <p:nvPr/>
        </p:nvSpPr>
        <p:spPr>
          <a:xfrm>
            <a:off x="7967007" y="5931130"/>
            <a:ext cx="6892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Prominence max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radial speed ≈ 172.7 km/s</a:t>
            </a:r>
          </a:p>
        </p:txBody>
      </p:sp>
    </p:spTree>
    <p:extLst>
      <p:ext uri="{BB962C8B-B14F-4D97-AF65-F5344CB8AC3E}">
        <p14:creationId xmlns:p14="http://schemas.microsoft.com/office/powerpoint/2010/main" val="3666477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3BFEF-ED05-68B4-6A48-37CE4575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DFEB4F-C63A-5B84-DB87-C2BD6CBF7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337217" cy="1231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B79E65-8AEA-32CA-0C85-B9416AE00A2A}"/>
              </a:ext>
            </a:extLst>
          </p:cNvPr>
          <p:cNvSpPr txBox="1">
            <a:spLocks/>
          </p:cNvSpPr>
          <p:nvPr/>
        </p:nvSpPr>
        <p:spPr>
          <a:xfrm>
            <a:off x="7223760" y="23490"/>
            <a:ext cx="7134808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H-T diagram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F5C183-52A2-D6B9-DE66-7A5EDBCEC812}"/>
              </a:ext>
            </a:extLst>
          </p:cNvPr>
          <p:cNvCxnSpPr>
            <a:cxnSpLocks/>
          </p:cNvCxnSpPr>
          <p:nvPr/>
        </p:nvCxnSpPr>
        <p:spPr>
          <a:xfrm>
            <a:off x="9613338" y="610399"/>
            <a:ext cx="2578662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3218DBE-B2A2-C7F6-2171-BD57F908B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/>
          <a:stretch>
            <a:fillRect/>
          </a:stretch>
        </p:blipFill>
        <p:spPr>
          <a:xfrm>
            <a:off x="544828" y="1128292"/>
            <a:ext cx="4238580" cy="4601415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4078C81-1E03-4B5C-6F3F-955852BE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13</a:t>
            </a:fld>
            <a:endParaRPr lang="it-IT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2E88A7D-AB7D-214B-9E63-6C1D6640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904173-FB80-574E-F624-548C1471A554}"/>
              </a:ext>
            </a:extLst>
          </p:cNvPr>
          <p:cNvSpPr txBox="1"/>
          <p:nvPr/>
        </p:nvSpPr>
        <p:spPr>
          <a:xfrm>
            <a:off x="154113" y="6382921"/>
            <a:ext cx="4017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Plots from De Leo et al. (2026b), in prep.</a:t>
            </a:r>
            <a:endParaRPr lang="it-IT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72BEB-7479-CF76-EFF7-3DECF8B1F340}"/>
              </a:ext>
            </a:extLst>
          </p:cNvPr>
          <p:cNvSpPr txBox="1"/>
          <p:nvPr/>
        </p:nvSpPr>
        <p:spPr>
          <a:xfrm>
            <a:off x="5538625" y="5525353"/>
            <a:ext cx="6471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Prominence max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radial speed ≈ 172.7 km/s</a:t>
            </a:r>
          </a:p>
          <a:p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CME apex speed ≈ 400 km/s</a:t>
            </a:r>
          </a:p>
          <a:p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Mari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ć+2009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08566-5514-4C72-4A17-A60B94DE4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36" y="1057824"/>
            <a:ext cx="6443157" cy="44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02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F69A8-E095-1AC7-2889-3750D3839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8F5DE20-741D-5579-0F23-99AFB00C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449E2-9F5C-43A4-B81F-32F9A69469E4}" type="slidenum">
              <a:rPr kumimoji="0" lang="de-DE" sz="63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63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8D118-F2F6-EEBB-5CFD-6222C1DBB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949" y="1027773"/>
            <a:ext cx="5005806" cy="11634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CBEF15-0730-C190-26E0-FDE0317A871A}"/>
              </a:ext>
            </a:extLst>
          </p:cNvPr>
          <p:cNvSpPr/>
          <p:nvPr/>
        </p:nvSpPr>
        <p:spPr>
          <a:xfrm>
            <a:off x="4829058" y="1027773"/>
            <a:ext cx="2066925" cy="5557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/>
              <a:t>Options</a:t>
            </a:r>
            <a:endParaRPr lang="en-A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1D41A2-86B9-E5AA-5B7A-D0A62BD2E37A}"/>
              </a:ext>
            </a:extLst>
          </p:cNvPr>
          <p:cNvSpPr/>
          <p:nvPr/>
        </p:nvSpPr>
        <p:spPr>
          <a:xfrm>
            <a:off x="6895262" y="2200528"/>
            <a:ext cx="5005806" cy="43937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F5CF5D-231A-E6E9-253C-94D238662BC9}"/>
              </a:ext>
            </a:extLst>
          </p:cNvPr>
          <p:cNvSpPr/>
          <p:nvPr/>
        </p:nvSpPr>
        <p:spPr>
          <a:xfrm>
            <a:off x="8846609" y="3814043"/>
            <a:ext cx="1392890" cy="4937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Press4Mos</a:t>
            </a:r>
            <a:endParaRPr lang="en-A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B1DA8-6B8C-CC1F-8B12-0C640194E3A7}"/>
              </a:ext>
            </a:extLst>
          </p:cNvPr>
          <p:cNvSpPr txBox="1"/>
          <p:nvPr/>
        </p:nvSpPr>
        <p:spPr>
          <a:xfrm>
            <a:off x="5029718" y="1444428"/>
            <a:ext cx="1352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Hi! </a:t>
            </a:r>
          </a:p>
          <a:p>
            <a:r>
              <a:rPr lang="it-IT" sz="1400" dirty="0"/>
              <a:t>This is EUIMET!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FF76B-6C53-44C7-526E-181A1EB352F4}"/>
              </a:ext>
            </a:extLst>
          </p:cNvPr>
          <p:cNvSpPr txBox="1"/>
          <p:nvPr/>
        </p:nvSpPr>
        <p:spPr>
          <a:xfrm>
            <a:off x="4994657" y="1098736"/>
            <a:ext cx="800100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/>
              <a:t>Menu</a:t>
            </a:r>
            <a:endParaRPr lang="en-AT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9ECC823-FC8E-C722-20A0-5CE6E0FC33D9}"/>
              </a:ext>
            </a:extLst>
          </p:cNvPr>
          <p:cNvSpPr/>
          <p:nvPr/>
        </p:nvSpPr>
        <p:spPr>
          <a:xfrm>
            <a:off x="5085960" y="5336451"/>
            <a:ext cx="1392890" cy="4937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Save PNG</a:t>
            </a:r>
            <a:endParaRPr lang="en-AT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323474-DB17-47F7-DC00-8B94DD66751E}"/>
              </a:ext>
            </a:extLst>
          </p:cNvPr>
          <p:cNvSpPr/>
          <p:nvPr/>
        </p:nvSpPr>
        <p:spPr>
          <a:xfrm>
            <a:off x="5072537" y="5898264"/>
            <a:ext cx="1392890" cy="4937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Save FITS</a:t>
            </a:r>
            <a:endParaRPr lang="en-A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807FA2-2E84-BA37-D369-27C3E89F10EE}"/>
              </a:ext>
            </a:extLst>
          </p:cNvPr>
          <p:cNvSpPr txBox="1"/>
          <p:nvPr/>
        </p:nvSpPr>
        <p:spPr>
          <a:xfrm>
            <a:off x="5074469" y="4866707"/>
            <a:ext cx="800100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/>
              <a:t>Save</a:t>
            </a:r>
            <a:endParaRPr lang="en-A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CEF642-DCCE-BD30-D55D-08A4CF539BD4}"/>
              </a:ext>
            </a:extLst>
          </p:cNvPr>
          <p:cNvSpPr txBox="1"/>
          <p:nvPr/>
        </p:nvSpPr>
        <p:spPr>
          <a:xfrm>
            <a:off x="5021585" y="1999932"/>
            <a:ext cx="1030696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/>
              <a:t>Options</a:t>
            </a:r>
            <a:endParaRPr lang="en-AT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5E4853-C531-5852-24E7-982CDAEB22A4}"/>
              </a:ext>
            </a:extLst>
          </p:cNvPr>
          <p:cNvSpPr/>
          <p:nvPr/>
        </p:nvSpPr>
        <p:spPr>
          <a:xfrm>
            <a:off x="5081355" y="3436228"/>
            <a:ext cx="800100" cy="493776"/>
          </a:xfrm>
          <a:prstGeom prst="roundRect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MGN</a:t>
            </a:r>
            <a:endParaRPr lang="en-A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620D33-3E26-64C5-30E3-1DF18D6DC477}"/>
              </a:ext>
            </a:extLst>
          </p:cNvPr>
          <p:cNvSpPr txBox="1"/>
          <p:nvPr/>
        </p:nvSpPr>
        <p:spPr>
          <a:xfrm>
            <a:off x="4967822" y="2410576"/>
            <a:ext cx="1497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Alpha slider</a:t>
            </a:r>
            <a:endParaRPr lang="en-A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720A1F-D2B8-A6EB-0398-E7301C475B8E}"/>
              </a:ext>
            </a:extLst>
          </p:cNvPr>
          <p:cNvSpPr txBox="1"/>
          <p:nvPr/>
        </p:nvSpPr>
        <p:spPr>
          <a:xfrm>
            <a:off x="5013635" y="3051132"/>
            <a:ext cx="1297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Filters</a:t>
            </a:r>
            <a:endParaRPr lang="en-AT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810FAC-293E-C98C-5606-C01ABAF45D39}"/>
              </a:ext>
            </a:extLst>
          </p:cNvPr>
          <p:cNvSpPr/>
          <p:nvPr/>
        </p:nvSpPr>
        <p:spPr>
          <a:xfrm>
            <a:off x="5949174" y="3427863"/>
            <a:ext cx="831231" cy="49377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WOW</a:t>
            </a:r>
            <a:endParaRPr lang="en-AT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038046-5A31-0DC9-33EB-32B009129DC3}"/>
              </a:ext>
            </a:extLst>
          </p:cNvPr>
          <p:cNvCxnSpPr/>
          <p:nvPr/>
        </p:nvCxnSpPr>
        <p:spPr>
          <a:xfrm>
            <a:off x="5170390" y="2920792"/>
            <a:ext cx="1302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1BA49D8-89D7-4E7B-B873-68F9AB983C76}"/>
              </a:ext>
            </a:extLst>
          </p:cNvPr>
          <p:cNvSpPr/>
          <p:nvPr/>
        </p:nvSpPr>
        <p:spPr>
          <a:xfrm>
            <a:off x="5719772" y="2839528"/>
            <a:ext cx="203406" cy="1933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7905FE-A05E-7A35-3476-52EA64B59F57}"/>
              </a:ext>
            </a:extLst>
          </p:cNvPr>
          <p:cNvSpPr txBox="1"/>
          <p:nvPr/>
        </p:nvSpPr>
        <p:spPr>
          <a:xfrm>
            <a:off x="4790480" y="2765762"/>
            <a:ext cx="476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0%</a:t>
            </a:r>
            <a:endParaRPr lang="en-AT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D0DC60-EA48-373F-CC30-8BE76A7625C1}"/>
              </a:ext>
            </a:extLst>
          </p:cNvPr>
          <p:cNvSpPr txBox="1"/>
          <p:nvPr/>
        </p:nvSpPr>
        <p:spPr>
          <a:xfrm>
            <a:off x="6385449" y="2751515"/>
            <a:ext cx="727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100%</a:t>
            </a:r>
            <a:endParaRPr lang="en-AT" sz="14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F222EEF-CEB4-8D74-8403-AF8B8748B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8489" y="4388298"/>
            <a:ext cx="2284424" cy="219668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37A2375-C3DC-ADB0-1DA9-F50F7B63522C}"/>
              </a:ext>
            </a:extLst>
          </p:cNvPr>
          <p:cNvSpPr txBox="1"/>
          <p:nvPr/>
        </p:nvSpPr>
        <p:spPr>
          <a:xfrm>
            <a:off x="-249586" y="1454400"/>
            <a:ext cx="39781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800" b="1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marL="1005750" lvl="0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Input: Drag and drop (in a future SOAR query…)</a:t>
            </a:r>
          </a:p>
          <a:p>
            <a:pPr marL="1005750" lvl="0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z="1800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 visualization</a:t>
            </a:r>
          </a:p>
          <a:p>
            <a:pPr marL="1005750" lvl="0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z="1800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Transparency slider</a:t>
            </a:r>
          </a:p>
          <a:p>
            <a:pPr marL="1005750" lvl="0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Filters (optional)</a:t>
            </a:r>
          </a:p>
          <a:p>
            <a:pPr marL="1005750" lvl="0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z="1800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Header visualization (optional)</a:t>
            </a:r>
          </a:p>
          <a:p>
            <a:pPr marL="1005750" lvl="0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z="1800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Save </a:t>
            </a:r>
            <a:r>
              <a:rPr lang="en-US" sz="1800" spc="-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FITS</a:t>
            </a:r>
            <a:r>
              <a:rPr lang="en-US" sz="1800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(mandatory), Save </a:t>
            </a:r>
            <a:r>
              <a:rPr lang="en-US" sz="1800" spc="-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png</a:t>
            </a:r>
            <a:r>
              <a:rPr lang="en-US" sz="1800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(optional)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314966-BFB0-9B5D-AEB9-D8C489526DD9}"/>
              </a:ext>
            </a:extLst>
          </p:cNvPr>
          <p:cNvSpPr txBox="1"/>
          <p:nvPr/>
        </p:nvSpPr>
        <p:spPr>
          <a:xfrm>
            <a:off x="4994657" y="3942313"/>
            <a:ext cx="1297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Headers</a:t>
            </a:r>
            <a:endParaRPr lang="en-AT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AB3D734-F464-909B-6604-FA589114338D}"/>
              </a:ext>
            </a:extLst>
          </p:cNvPr>
          <p:cNvSpPr/>
          <p:nvPr/>
        </p:nvSpPr>
        <p:spPr>
          <a:xfrm>
            <a:off x="5123078" y="4307819"/>
            <a:ext cx="800100" cy="493776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H1</a:t>
            </a:r>
            <a:endParaRPr lang="en-AT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5CCFC-58E6-2E7B-9946-62B3F82A4417}"/>
              </a:ext>
            </a:extLst>
          </p:cNvPr>
          <p:cNvSpPr/>
          <p:nvPr/>
        </p:nvSpPr>
        <p:spPr>
          <a:xfrm>
            <a:off x="5990064" y="4307819"/>
            <a:ext cx="800100" cy="493776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H2</a:t>
            </a:r>
            <a:endParaRPr lang="en-AT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C85D152E-BD10-B180-28A4-66A7E78F998A}"/>
              </a:ext>
            </a:extLst>
          </p:cNvPr>
          <p:cNvSpPr/>
          <p:nvPr/>
        </p:nvSpPr>
        <p:spPr>
          <a:xfrm>
            <a:off x="1764807" y="3610970"/>
            <a:ext cx="165253" cy="14429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CA55D858-DA06-CB5A-6438-BAA069B9D386}"/>
              </a:ext>
            </a:extLst>
          </p:cNvPr>
          <p:cNvSpPr/>
          <p:nvPr/>
        </p:nvSpPr>
        <p:spPr>
          <a:xfrm>
            <a:off x="358915" y="5300524"/>
            <a:ext cx="165253" cy="14429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17D0EB-4B74-700F-B7EB-49A3AE0FD0D5}"/>
              </a:ext>
            </a:extLst>
          </p:cNvPr>
          <p:cNvSpPr txBox="1"/>
          <p:nvPr/>
        </p:nvSpPr>
        <p:spPr>
          <a:xfrm>
            <a:off x="460830" y="5384652"/>
            <a:ext cx="3913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idea is to produce data products which can be used for further analysis with other tools, e.g. (Triangulation, GCS)</a:t>
            </a:r>
            <a:endParaRPr lang="en-A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7B42AC-A933-ACD9-D7DA-3F1893BBE0C5}"/>
              </a:ext>
            </a:extLst>
          </p:cNvPr>
          <p:cNvCxnSpPr>
            <a:cxnSpLocks/>
          </p:cNvCxnSpPr>
          <p:nvPr/>
        </p:nvCxnSpPr>
        <p:spPr>
          <a:xfrm>
            <a:off x="4829058" y="590066"/>
            <a:ext cx="7362942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19F9A4E-4FED-AFF0-1F78-E3D700E2D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149"/>
            <a:ext cx="1440872" cy="13267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2459F5-3DEE-CAE8-482A-41C5B430F4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419" t="13502" b="68864"/>
          <a:stretch>
            <a:fillRect/>
          </a:stretch>
        </p:blipFill>
        <p:spPr>
          <a:xfrm>
            <a:off x="6906832" y="1557989"/>
            <a:ext cx="4897241" cy="572948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58FC43B-FC7D-CA81-85BB-946EA2F7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8832" y="6532757"/>
            <a:ext cx="4114800" cy="365125"/>
          </a:xfrm>
        </p:spPr>
        <p:txBody>
          <a:bodyPr/>
          <a:lstStyle/>
          <a:p>
            <a:r>
              <a:rPr lang="es-ES" dirty="0"/>
              <a:t>10th Metis WS - Yara De Leo - 12/02/2026</a:t>
            </a:r>
            <a:endParaRPr lang="it-IT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9B8DD3-F7C1-2485-36BE-BAA237503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86" y="2270611"/>
            <a:ext cx="1507514" cy="14785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2F93D8-8259-9F6C-CF7D-184C491BC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89" y="2270776"/>
            <a:ext cx="1602647" cy="147849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A414DC-C5B3-A701-4917-C30DF4E25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19549"/>
            <a:ext cx="1440872" cy="1326743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FDBCCA9-6BD9-4D27-6BAF-C39CCCA6EC3B}"/>
              </a:ext>
            </a:extLst>
          </p:cNvPr>
          <p:cNvSpPr txBox="1">
            <a:spLocks/>
          </p:cNvSpPr>
          <p:nvPr/>
        </p:nvSpPr>
        <p:spPr>
          <a:xfrm>
            <a:off x="4986295" y="-91772"/>
            <a:ext cx="7814399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EUIMET – a tool for EUI FSI + Metis mosaics</a:t>
            </a:r>
          </a:p>
        </p:txBody>
      </p:sp>
    </p:spTree>
    <p:extLst>
      <p:ext uri="{BB962C8B-B14F-4D97-AF65-F5344CB8AC3E}">
        <p14:creationId xmlns:p14="http://schemas.microsoft.com/office/powerpoint/2010/main" val="214733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5603D-553E-03A3-7505-6D937124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D6AA4C-9AAB-F1C9-9856-A4443093DBC5}"/>
              </a:ext>
            </a:extLst>
          </p:cNvPr>
          <p:cNvSpPr txBox="1">
            <a:spLocks/>
          </p:cNvSpPr>
          <p:nvPr/>
        </p:nvSpPr>
        <p:spPr>
          <a:xfrm>
            <a:off x="4986295" y="-91772"/>
            <a:ext cx="7814399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EUIMET – a tool for EUI FSI + Metis mosaics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096C14-806F-544B-70AB-DC9371ECB8E7}"/>
              </a:ext>
            </a:extLst>
          </p:cNvPr>
          <p:cNvCxnSpPr>
            <a:cxnSpLocks/>
          </p:cNvCxnSpPr>
          <p:nvPr/>
        </p:nvCxnSpPr>
        <p:spPr>
          <a:xfrm>
            <a:off x="4847531" y="479230"/>
            <a:ext cx="7362942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5AF216-124A-1DFE-2584-235BF2008F2A}"/>
              </a:ext>
            </a:extLst>
          </p:cNvPr>
          <p:cNvSpPr txBox="1"/>
          <p:nvPr/>
        </p:nvSpPr>
        <p:spPr>
          <a:xfrm>
            <a:off x="255976" y="1423250"/>
            <a:ext cx="3135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EUIMET is 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Streamlit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application for creating EUI FSI and Metis mosaics and saving them as FITS files. </a:t>
            </a:r>
            <a:endParaRPr lang="en-A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1C36C-1436-6AB0-2146-899D4B46D2F3}"/>
              </a:ext>
            </a:extLst>
          </p:cNvPr>
          <p:cNvSpPr txBox="1"/>
          <p:nvPr/>
        </p:nvSpPr>
        <p:spPr>
          <a:xfrm>
            <a:off x="686758" y="3747038"/>
            <a:ext cx="1407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Options menu</a:t>
            </a:r>
            <a:endParaRPr lang="it-IT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A05942-26D6-CD8D-76DA-CC804C028FBD}"/>
              </a:ext>
            </a:extLst>
          </p:cNvPr>
          <p:cNvSpPr/>
          <p:nvPr/>
        </p:nvSpPr>
        <p:spPr>
          <a:xfrm>
            <a:off x="737092" y="3539593"/>
            <a:ext cx="1284269" cy="102741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067877FF-BEA5-7A59-0532-EE7536A35FEE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flipV="1">
            <a:off x="2094317" y="3160818"/>
            <a:ext cx="1214371" cy="909386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B10582-E24B-03C4-49D5-01E086FF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688" y="581655"/>
            <a:ext cx="8713758" cy="51583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396592-EDCD-9EA5-8887-C0277E4FC0C8}"/>
              </a:ext>
            </a:extLst>
          </p:cNvPr>
          <p:cNvSpPr/>
          <p:nvPr/>
        </p:nvSpPr>
        <p:spPr>
          <a:xfrm>
            <a:off x="5010927" y="5126804"/>
            <a:ext cx="7011520" cy="1546951"/>
          </a:xfrm>
          <a:prstGeom prst="rect">
            <a:avLst/>
          </a:prstGeom>
          <a:solidFill>
            <a:srgbClr val="0E11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41FFD-64D2-9168-3F36-E13E9EF3B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875" r="50000"/>
          <a:stretch>
            <a:fillRect/>
          </a:stretch>
        </p:blipFill>
        <p:spPr>
          <a:xfrm>
            <a:off x="5406444" y="5121133"/>
            <a:ext cx="2879188" cy="1552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235973-BECD-549B-9B4C-CFBCFF47B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33" t="61875"/>
          <a:stretch>
            <a:fillRect/>
          </a:stretch>
        </p:blipFill>
        <p:spPr>
          <a:xfrm>
            <a:off x="8709650" y="5121133"/>
            <a:ext cx="2888777" cy="1552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EFC486-F72F-4DC6-CFF8-6183E6681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149"/>
            <a:ext cx="1440872" cy="132674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4FCED11-2FF1-9C30-FD7E-1CAA66272445}"/>
              </a:ext>
            </a:extLst>
          </p:cNvPr>
          <p:cNvSpPr/>
          <p:nvPr/>
        </p:nvSpPr>
        <p:spPr>
          <a:xfrm>
            <a:off x="3308686" y="5382228"/>
            <a:ext cx="1702240" cy="1291527"/>
          </a:xfrm>
          <a:prstGeom prst="rect">
            <a:avLst/>
          </a:prstGeom>
          <a:solidFill>
            <a:srgbClr val="262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23FA4-B32D-F726-24C6-22108F1670AB}"/>
              </a:ext>
            </a:extLst>
          </p:cNvPr>
          <p:cNvSpPr txBox="1"/>
          <p:nvPr/>
        </p:nvSpPr>
        <p:spPr>
          <a:xfrm>
            <a:off x="819281" y="5526081"/>
            <a:ext cx="1459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Canvas</a:t>
            </a:r>
            <a:endParaRPr lang="it-IT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E9DEB9-7C99-561B-E1F9-58FDFDA61D4A}"/>
              </a:ext>
            </a:extLst>
          </p:cNvPr>
          <p:cNvSpPr/>
          <p:nvPr/>
        </p:nvSpPr>
        <p:spPr>
          <a:xfrm>
            <a:off x="686758" y="5167050"/>
            <a:ext cx="1623317" cy="10274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CDB1E479-B2B8-8C39-F0A1-4B0FD97E378B}"/>
              </a:ext>
            </a:extLst>
          </p:cNvPr>
          <p:cNvCxnSpPr>
            <a:cxnSpLocks/>
          </p:cNvCxnSpPr>
          <p:nvPr/>
        </p:nvCxnSpPr>
        <p:spPr>
          <a:xfrm flipV="1">
            <a:off x="2310075" y="4504646"/>
            <a:ext cx="2932677" cy="114042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403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938D9-23AF-93DF-C919-C13E61712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2ACAD-83A2-15D6-06D6-7C7A8DDA4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337217" cy="12312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1CAAB3-F979-0942-884F-CF24D56473EB}"/>
              </a:ext>
            </a:extLst>
          </p:cNvPr>
          <p:cNvSpPr txBox="1">
            <a:spLocks/>
          </p:cNvSpPr>
          <p:nvPr/>
        </p:nvSpPr>
        <p:spPr>
          <a:xfrm>
            <a:off x="6239043" y="67150"/>
            <a:ext cx="7134808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FDCCEB-02E8-4158-1C8C-79565808A41F}"/>
              </a:ext>
            </a:extLst>
          </p:cNvPr>
          <p:cNvCxnSpPr>
            <a:cxnSpLocks/>
          </p:cNvCxnSpPr>
          <p:nvPr/>
        </p:nvCxnSpPr>
        <p:spPr>
          <a:xfrm>
            <a:off x="7342632" y="638152"/>
            <a:ext cx="4849368" cy="34327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464FB9-CA93-3D7B-B1B8-964325AC67C6}"/>
              </a:ext>
            </a:extLst>
          </p:cNvPr>
          <p:cNvSpPr txBox="1"/>
          <p:nvPr/>
        </p:nvSpPr>
        <p:spPr>
          <a:xfrm>
            <a:off x="1196939" y="1298448"/>
            <a:ext cx="9025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21869">
              <a:defRPr/>
            </a:pPr>
            <a:r>
              <a:rPr lang="en-US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We presented a </a:t>
            </a:r>
            <a:r>
              <a:rPr lang="en-US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preliminary </a:t>
            </a:r>
            <a:r>
              <a:rPr lang="en-US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study about a polar crown eruption seen by EUI and Metis on </a:t>
            </a:r>
            <a:r>
              <a:rPr lang="en-US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April</a:t>
            </a:r>
            <a:r>
              <a:rPr lang="en-US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20, 2023.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2015B-00FA-351D-3362-541EA84A20B0}"/>
              </a:ext>
            </a:extLst>
          </p:cNvPr>
          <p:cNvSpPr txBox="1"/>
          <p:nvPr/>
        </p:nvSpPr>
        <p:spPr>
          <a:xfrm>
            <a:off x="1196932" y="2204222"/>
            <a:ext cx="979813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21869">
              <a:defRPr/>
            </a:pPr>
            <a:r>
              <a:rPr lang="en-US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Triangulation and GCS reconstruction were applied :    </a:t>
            </a:r>
          </a:p>
          <a:p>
            <a:pPr marL="402336" indent="-402336" algn="just" defTabSz="321869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Good agreement in the evolution among all imagers triangulation</a:t>
            </a:r>
          </a:p>
          <a:p>
            <a:pPr marL="402336" indent="-402336" algn="just" defTabSz="321869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Remarkably all the triangulation points lie within the CME outer shell and the reconstructed prominence is not centered with respect to the GCS shell (see also </a:t>
            </a: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Zhuang+2022</a:t>
            </a:r>
            <a:r>
              <a:rPr lang="en-US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)</a:t>
            </a:r>
            <a:endParaRPr lang="en-US" sz="18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02336" indent="-402336" algn="just" defTabSz="321869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EUI FSI + Metis enabled the detailed and seamless tracking of the features from the source until the middle corona          </a:t>
            </a:r>
            <a:r>
              <a:rPr lang="en-US" sz="18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Importance of the mosaics from joint campaigns EUI-Metis,</a:t>
            </a:r>
          </a:p>
          <a:p>
            <a:pPr algn="just" defTabSz="321869">
              <a:defRPr/>
            </a:pP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	importance of the synergies with ASPIICS </a:t>
            </a:r>
            <a:endParaRPr lang="en-US" sz="18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2206E4-A630-027C-C0D9-42D51B29D60E}"/>
              </a:ext>
            </a:extLst>
          </p:cNvPr>
          <p:cNvCxnSpPr>
            <a:cxnSpLocks/>
          </p:cNvCxnSpPr>
          <p:nvPr/>
        </p:nvCxnSpPr>
        <p:spPr>
          <a:xfrm>
            <a:off x="4096790" y="3772354"/>
            <a:ext cx="4340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F51102C-FED7-37DA-D622-37CE4CEE3531}"/>
              </a:ext>
            </a:extLst>
          </p:cNvPr>
          <p:cNvSpPr txBox="1"/>
          <p:nvPr/>
        </p:nvSpPr>
        <p:spPr>
          <a:xfrm>
            <a:off x="1196932" y="4388012"/>
            <a:ext cx="9798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21869">
              <a:defRPr/>
            </a:pPr>
            <a:r>
              <a:rPr lang="en-US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We started the development of EUIMET to provide the community with a tool to simplify the creation of mosaics for further analysis.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1D034-39AC-6C87-BD6E-3CA55E43F5F7}"/>
              </a:ext>
            </a:extLst>
          </p:cNvPr>
          <p:cNvSpPr txBox="1"/>
          <p:nvPr/>
        </p:nvSpPr>
        <p:spPr>
          <a:xfrm>
            <a:off x="1196932" y="5256032"/>
            <a:ext cx="97010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21869">
              <a:defRPr/>
            </a:pPr>
            <a:r>
              <a:rPr lang="en-US" sz="1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This analysis will serve as a base to characterize the CME early evolution and to point to notable insights about the mass distribution and the relation to the magnetic field configuration.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61CDBC0-6245-6343-A0F2-F5856B99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16</a:t>
            </a:fld>
            <a:endParaRPr lang="it-IT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B749AD5-F4DD-D171-C625-28ADE7E0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583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DE9FE55-0911-498A-932B-C961F659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E76ED-A376-BD45-A8C3-26F9A4DBBB70}" type="slidenum">
              <a:rPr kumimoji="0" lang="en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2">
            <a:extLst>
              <a:ext uri="{FF2B5EF4-FFF2-40B4-BE49-F238E27FC236}">
                <a16:creationId xmlns:a16="http://schemas.microsoft.com/office/drawing/2014/main" id="{4323C1A0-D1B6-4703-A9AE-EA4FBE08E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55" y="0"/>
            <a:ext cx="5606415" cy="685800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33EE39BB-C48D-400B-9F33-FB48909AAF10}"/>
              </a:ext>
            </a:extLst>
          </p:cNvPr>
          <p:cNvSpPr txBox="1">
            <a:spLocks/>
          </p:cNvSpPr>
          <p:nvPr/>
        </p:nvSpPr>
        <p:spPr>
          <a:xfrm>
            <a:off x="4534738" y="125058"/>
            <a:ext cx="4829581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Thanks for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your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attention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F785E9-8344-4FA0-BDA5-7291EDFD1CD7}"/>
              </a:ext>
            </a:extLst>
          </p:cNvPr>
          <p:cNvSpPr/>
          <p:nvPr/>
        </p:nvSpPr>
        <p:spPr>
          <a:xfrm>
            <a:off x="3544726" y="6085886"/>
            <a:ext cx="2142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Robert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Gonsalves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Flower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Eclipse, 2014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1BE21-EACA-5285-C2D6-EF6F76E70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981199" cy="1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65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971B2-F763-2D75-8502-4B39F0C99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4B2D87-3ACF-C3AA-21CF-0D3187A086C0}"/>
              </a:ext>
            </a:extLst>
          </p:cNvPr>
          <p:cNvSpPr txBox="1">
            <a:spLocks/>
          </p:cNvSpPr>
          <p:nvPr/>
        </p:nvSpPr>
        <p:spPr>
          <a:xfrm>
            <a:off x="8158162" y="2857998"/>
            <a:ext cx="3918686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Backup slides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A43563-8926-2D9E-B6A5-A04E3C3FD258}"/>
              </a:ext>
            </a:extLst>
          </p:cNvPr>
          <p:cNvCxnSpPr>
            <a:cxnSpLocks/>
          </p:cNvCxnSpPr>
          <p:nvPr/>
        </p:nvCxnSpPr>
        <p:spPr>
          <a:xfrm>
            <a:off x="8158162" y="3486822"/>
            <a:ext cx="4033838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051C9BE-9CD3-72A3-4A4B-122E2EC03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981199" cy="182427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C7524-561B-86CE-C9D8-3E8DC6AB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43CAD9-F932-1BDF-83D3-A838FC34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638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CFD8D-D87A-9E9E-8821-5DBDF951D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B004F-0E76-68DB-4B6A-E92C2A056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337217" cy="12312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434B5-36C5-97F9-210F-8E648215B07D}"/>
              </a:ext>
            </a:extLst>
          </p:cNvPr>
          <p:cNvSpPr txBox="1">
            <a:spLocks/>
          </p:cNvSpPr>
          <p:nvPr/>
        </p:nvSpPr>
        <p:spPr>
          <a:xfrm>
            <a:off x="5809006" y="21430"/>
            <a:ext cx="7134808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reconstruction 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E7C9A0-8C7B-46F4-E0FE-ACAC8792873F}"/>
              </a:ext>
            </a:extLst>
          </p:cNvPr>
          <p:cNvCxnSpPr>
            <a:cxnSpLocks/>
          </p:cNvCxnSpPr>
          <p:nvPr/>
        </p:nvCxnSpPr>
        <p:spPr>
          <a:xfrm>
            <a:off x="7223760" y="610399"/>
            <a:ext cx="496824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014979-6054-7D2A-7277-2CD67C4E97E5}"/>
              </a:ext>
            </a:extLst>
          </p:cNvPr>
          <p:cNvSpPr txBox="1"/>
          <p:nvPr/>
        </p:nvSpPr>
        <p:spPr>
          <a:xfrm>
            <a:off x="1406236" y="734019"/>
            <a:ext cx="6470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timestamp, 17:15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CF0AD1D-54EF-96CF-4589-FC3B2BA92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19</a:t>
            </a:fld>
            <a:endParaRPr lang="it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EEB7E7C-2999-42B5-9DBB-9C2E42A2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DD4EC-63D0-243D-FDC5-395B8C8FF2C4}"/>
              </a:ext>
            </a:extLst>
          </p:cNvPr>
          <p:cNvSpPr txBox="1"/>
          <p:nvPr/>
        </p:nvSpPr>
        <p:spPr>
          <a:xfrm>
            <a:off x="154113" y="6382921"/>
            <a:ext cx="4017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Plots from De Leo et al. (2026b), in prep.</a:t>
            </a:r>
            <a:endParaRPr lang="it-IT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DD066-6F4E-3B32-163A-C613B4977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67634"/>
            <a:ext cx="3619612" cy="3617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2C729-A5D4-616F-07CB-16B958528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96" y="1970410"/>
            <a:ext cx="3578264" cy="3576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C8166-753E-B5DC-1B1D-5D2772BE7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" y="1619399"/>
            <a:ext cx="4017196" cy="40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21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CE017-6367-CCB1-C4E4-2547AC280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CCCC95-26D9-C5A1-41DF-572010D21285}"/>
              </a:ext>
            </a:extLst>
          </p:cNvPr>
          <p:cNvSpPr txBox="1"/>
          <p:nvPr/>
        </p:nvSpPr>
        <p:spPr>
          <a:xfrm>
            <a:off x="1882167" y="2512189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2023-04-20 Event and motivation for the study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Outline of the methodology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Preparation of the EUI FSI-Metis mosaic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Triangulation of the prominence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GCS reconstruction of the CME outer shell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3D reconstruction results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EUIMET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6500CC-9CEE-69F4-F296-58EE5206EE89}"/>
              </a:ext>
            </a:extLst>
          </p:cNvPr>
          <p:cNvSpPr txBox="1">
            <a:spLocks/>
          </p:cNvSpPr>
          <p:nvPr/>
        </p:nvSpPr>
        <p:spPr>
          <a:xfrm>
            <a:off x="8822957" y="39397"/>
            <a:ext cx="3918686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C40A3F-B5A9-4F30-2EE0-B6179E176777}"/>
              </a:ext>
            </a:extLst>
          </p:cNvPr>
          <p:cNvCxnSpPr>
            <a:cxnSpLocks/>
          </p:cNvCxnSpPr>
          <p:nvPr/>
        </p:nvCxnSpPr>
        <p:spPr>
          <a:xfrm>
            <a:off x="9372600" y="610399"/>
            <a:ext cx="2819400" cy="689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6D39596-44E6-068B-F7E6-9CDDD21A2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981199" cy="1824272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40922F3-5218-A495-366B-8B41F71D916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6E06B9-387E-41A7-B996-68BF328D1D4B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B46C80-7B3F-892A-FA87-BFFAFD4E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8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604AA-4200-2DFA-F98F-D8E8D086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9CB5A-F8EF-6965-F381-4BDC5A450AB6}"/>
              </a:ext>
            </a:extLst>
          </p:cNvPr>
          <p:cNvSpPr/>
          <p:nvPr/>
        </p:nvSpPr>
        <p:spPr>
          <a:xfrm>
            <a:off x="668540" y="992678"/>
            <a:ext cx="3763411" cy="1169551"/>
          </a:xfrm>
          <a:custGeom>
            <a:avLst/>
            <a:gdLst>
              <a:gd name="csX0" fmla="*/ 0 w 3763411"/>
              <a:gd name="csY0" fmla="*/ 0 h 1169551"/>
              <a:gd name="csX1" fmla="*/ 3763411 w 3763411"/>
              <a:gd name="csY1" fmla="*/ 0 h 1169551"/>
              <a:gd name="csX2" fmla="*/ 3763411 w 3763411"/>
              <a:gd name="csY2" fmla="*/ 1169551 h 1169551"/>
              <a:gd name="csX3" fmla="*/ 0 w 3763411"/>
              <a:gd name="csY3" fmla="*/ 1169551 h 1169551"/>
              <a:gd name="csX4" fmla="*/ 0 w 3763411"/>
              <a:gd name="csY4" fmla="*/ 0 h 1169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63411" h="1169551" fill="none" extrusionOk="0">
                <a:moveTo>
                  <a:pt x="0" y="0"/>
                </a:moveTo>
                <a:cubicBezTo>
                  <a:pt x="1150230" y="-49533"/>
                  <a:pt x="2423279" y="-14809"/>
                  <a:pt x="3763411" y="0"/>
                </a:cubicBezTo>
                <a:cubicBezTo>
                  <a:pt x="3835599" y="204995"/>
                  <a:pt x="3840606" y="905604"/>
                  <a:pt x="3763411" y="1169551"/>
                </a:cubicBezTo>
                <a:cubicBezTo>
                  <a:pt x="2109184" y="1121320"/>
                  <a:pt x="550394" y="1254006"/>
                  <a:pt x="0" y="1169551"/>
                </a:cubicBezTo>
                <a:cubicBezTo>
                  <a:pt x="-27932" y="632226"/>
                  <a:pt x="33708" y="503537"/>
                  <a:pt x="0" y="0"/>
                </a:cubicBezTo>
                <a:close/>
              </a:path>
              <a:path w="3763411" h="1169551" stroke="0" extrusionOk="0">
                <a:moveTo>
                  <a:pt x="0" y="0"/>
                </a:moveTo>
                <a:cubicBezTo>
                  <a:pt x="1009767" y="118645"/>
                  <a:pt x="2482070" y="116012"/>
                  <a:pt x="3763411" y="0"/>
                </a:cubicBezTo>
                <a:cubicBezTo>
                  <a:pt x="3834050" y="408482"/>
                  <a:pt x="3810382" y="614300"/>
                  <a:pt x="3763411" y="1169551"/>
                </a:cubicBezTo>
                <a:cubicBezTo>
                  <a:pt x="3298073" y="1304151"/>
                  <a:pt x="1520261" y="1012355"/>
                  <a:pt x="0" y="1169551"/>
                </a:cubicBezTo>
                <a:cubicBezTo>
                  <a:pt x="58594" y="645650"/>
                  <a:pt x="43718" y="237135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400" b="1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Polar Crown eruption April 20, 2023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400" spc="-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D_S/C=0.36 au</a:t>
            </a:r>
          </a:p>
          <a:p>
            <a:pPr marL="720000" algn="just">
              <a:buClr>
                <a:srgbClr val="000000"/>
              </a:buClr>
              <a:buSzPct val="87000"/>
              <a:defRPr/>
            </a:pPr>
            <a:r>
              <a:rPr lang="en-US" sz="1400" spc="-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EUI FSI 304: </a:t>
            </a:r>
            <a:r>
              <a:rPr lang="en-US" sz="1400" b="1" spc="-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FoV</a:t>
            </a:r>
            <a:r>
              <a:rPr lang="hu-HU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it-IT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2.8</a:t>
            </a:r>
            <a:r>
              <a:rPr lang="hu-HU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R⊙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720000" algn="just">
              <a:buClr>
                <a:srgbClr val="000000"/>
              </a:buClr>
              <a:buSzPct val="87000"/>
              <a:defRPr/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EUI FSI 304 cadence: 10 minutes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20230420_FSI304_L1">
            <a:hlinkClick r:id="" action="ppaction://media"/>
            <a:extLst>
              <a:ext uri="{FF2B5EF4-FFF2-40B4-BE49-F238E27FC236}">
                <a16:creationId xmlns:a16="http://schemas.microsoft.com/office/drawing/2014/main" id="{CE5C5B8E-F93B-D245-E0FB-5277FCAB21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1951" y="2673542"/>
            <a:ext cx="3651297" cy="3651297"/>
          </a:xfrm>
          <a:prstGeom prst="rect">
            <a:avLst/>
          </a:prstGeom>
        </p:spPr>
      </p:pic>
      <p:pic>
        <p:nvPicPr>
          <p:cNvPr id="6" name="Picture 5" descr="A circular chart with colored lines and numbers&#10;&#10;AI-generated content may be incorrect.">
            <a:extLst>
              <a:ext uri="{FF2B5EF4-FFF2-40B4-BE49-F238E27FC236}">
                <a16:creationId xmlns:a16="http://schemas.microsoft.com/office/drawing/2014/main" id="{BC2A86F5-12DE-5742-36F2-E970DEFCD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3" y="2595265"/>
            <a:ext cx="3651297" cy="3651297"/>
          </a:xfrm>
          <a:prstGeom prst="rect">
            <a:avLst/>
          </a:prstGeom>
        </p:spPr>
      </p:pic>
      <p:pic>
        <p:nvPicPr>
          <p:cNvPr id="4" name="20230420_FSI174_L1">
            <a:hlinkClick r:id="" action="ppaction://media"/>
            <a:extLst>
              <a:ext uri="{FF2B5EF4-FFF2-40B4-BE49-F238E27FC236}">
                <a16:creationId xmlns:a16="http://schemas.microsoft.com/office/drawing/2014/main" id="{7A7F74D1-89B4-3C2A-AED0-8C4CC17C07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2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6401" y="2673542"/>
            <a:ext cx="3651297" cy="3651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1A6EB-0A0D-C246-4DD9-8B1D06DD5268}"/>
              </a:ext>
            </a:extLst>
          </p:cNvPr>
          <p:cNvSpPr txBox="1"/>
          <p:nvPr/>
        </p:nvSpPr>
        <p:spPr>
          <a:xfrm>
            <a:off x="575106" y="6211255"/>
            <a:ext cx="3371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Cappello et al. 2025 – COR HI X</a:t>
            </a:r>
            <a:r>
              <a:rPr lang="hu-HU" sz="1800" b="1" dirty="0"/>
              <a:t> </a:t>
            </a:r>
            <a:endParaRPr lang="it-IT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993F3-F58F-28C9-10E1-EAA35E5985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150"/>
            <a:ext cx="920132" cy="8472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2F6B276-33BA-3A0F-CD72-4589A855C46E}"/>
              </a:ext>
            </a:extLst>
          </p:cNvPr>
          <p:cNvSpPr txBox="1">
            <a:spLocks/>
          </p:cNvSpPr>
          <p:nvPr/>
        </p:nvSpPr>
        <p:spPr>
          <a:xfrm>
            <a:off x="6096000" y="-80227"/>
            <a:ext cx="6207493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event under study: PCP 20-04-2023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04A307-346B-B8A8-2DA3-BB253F967F76}"/>
              </a:ext>
            </a:extLst>
          </p:cNvPr>
          <p:cNvCxnSpPr>
            <a:cxnSpLocks/>
          </p:cNvCxnSpPr>
          <p:nvPr/>
        </p:nvCxnSpPr>
        <p:spPr>
          <a:xfrm>
            <a:off x="5876925" y="475339"/>
            <a:ext cx="6315074" cy="775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2A7BB34-029D-7229-F077-1983C6399463}"/>
              </a:ext>
            </a:extLst>
          </p:cNvPr>
          <p:cNvSpPr txBox="1"/>
          <p:nvPr/>
        </p:nvSpPr>
        <p:spPr>
          <a:xfrm>
            <a:off x="5089955" y="1171390"/>
            <a:ext cx="7102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Filament activation at around 15:00, eruption visible until 18:00 in EUI FSI. 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filament is large and well visible from direct images. 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A93ED26-06EE-6CC0-0D4A-4CC4ECFA664E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6E06B9-387E-41A7-B996-68BF328D1D4B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6ACBC6A-1C49-7C1E-1EF3-E0C4BF12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08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604AA-4200-2DFA-F98F-D8E8D086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30420_FSI304_L1">
            <a:hlinkClick r:id="" action="ppaction://media"/>
            <a:extLst>
              <a:ext uri="{FF2B5EF4-FFF2-40B4-BE49-F238E27FC236}">
                <a16:creationId xmlns:a16="http://schemas.microsoft.com/office/drawing/2014/main" id="{CE5C5B8E-F93B-D245-E0FB-5277FCAB2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3648" y="2685843"/>
            <a:ext cx="3750815" cy="3750815"/>
          </a:xfrm>
          <a:prstGeom prst="rect">
            <a:avLst/>
          </a:prstGeom>
        </p:spPr>
      </p:pic>
      <p:pic>
        <p:nvPicPr>
          <p:cNvPr id="7" name="metis_tb">
            <a:hlinkClick r:id="" action="ppaction://media"/>
            <a:extLst>
              <a:ext uri="{FF2B5EF4-FFF2-40B4-BE49-F238E27FC236}">
                <a16:creationId xmlns:a16="http://schemas.microsoft.com/office/drawing/2014/main" id="{5739DDC8-4546-BA1E-DA23-45658CFF51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31400" y="2685843"/>
            <a:ext cx="3750815" cy="3750815"/>
          </a:xfrm>
          <a:prstGeom prst="rect">
            <a:avLst/>
          </a:prstGeom>
        </p:spPr>
      </p:pic>
      <p:pic>
        <p:nvPicPr>
          <p:cNvPr id="8" name="metis_uv">
            <a:hlinkClick r:id="" action="ppaction://media"/>
            <a:extLst>
              <a:ext uri="{FF2B5EF4-FFF2-40B4-BE49-F238E27FC236}">
                <a16:creationId xmlns:a16="http://schemas.microsoft.com/office/drawing/2014/main" id="{FACBFF3F-1734-8D5C-1687-A10B1782C69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67144" y="2685843"/>
            <a:ext cx="3750814" cy="3750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55954-9D34-6AB8-68C0-B2FFF107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150"/>
            <a:ext cx="898544" cy="827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D6E62-7DCF-7E0C-FC9A-5020A9527497}"/>
              </a:ext>
            </a:extLst>
          </p:cNvPr>
          <p:cNvSpPr txBox="1"/>
          <p:nvPr/>
        </p:nvSpPr>
        <p:spPr>
          <a:xfrm>
            <a:off x="4715914" y="676525"/>
            <a:ext cx="71020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Filament evolution in Metis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Fov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16:00 until 19:00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occasion to track the prominence seamlessly from the source until the middle corona.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Rare event and good geometry to study the mass distribution, kinematics and other prominence/CME parameters and mostly, to characterize the CME early propagation phase. </a:t>
            </a:r>
            <a:endParaRPr lang="en-US" sz="1600" spc="-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AD9A1-5209-A7FE-4A55-1405DA44FCE4}"/>
              </a:ext>
            </a:extLst>
          </p:cNvPr>
          <p:cNvSpPr/>
          <p:nvPr/>
        </p:nvSpPr>
        <p:spPr>
          <a:xfrm>
            <a:off x="449273" y="852492"/>
            <a:ext cx="3763411" cy="1169551"/>
          </a:xfrm>
          <a:custGeom>
            <a:avLst/>
            <a:gdLst>
              <a:gd name="csX0" fmla="*/ 0 w 3763411"/>
              <a:gd name="csY0" fmla="*/ 0 h 1169551"/>
              <a:gd name="csX1" fmla="*/ 3763411 w 3763411"/>
              <a:gd name="csY1" fmla="*/ 0 h 1169551"/>
              <a:gd name="csX2" fmla="*/ 3763411 w 3763411"/>
              <a:gd name="csY2" fmla="*/ 1169551 h 1169551"/>
              <a:gd name="csX3" fmla="*/ 0 w 3763411"/>
              <a:gd name="csY3" fmla="*/ 1169551 h 1169551"/>
              <a:gd name="csX4" fmla="*/ 0 w 3763411"/>
              <a:gd name="csY4" fmla="*/ 0 h 1169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63411" h="1169551" fill="none" extrusionOk="0">
                <a:moveTo>
                  <a:pt x="0" y="0"/>
                </a:moveTo>
                <a:cubicBezTo>
                  <a:pt x="1150230" y="-49533"/>
                  <a:pt x="2423279" y="-14809"/>
                  <a:pt x="3763411" y="0"/>
                </a:cubicBezTo>
                <a:cubicBezTo>
                  <a:pt x="3835599" y="204995"/>
                  <a:pt x="3840606" y="905604"/>
                  <a:pt x="3763411" y="1169551"/>
                </a:cubicBezTo>
                <a:cubicBezTo>
                  <a:pt x="2109184" y="1121320"/>
                  <a:pt x="550394" y="1254006"/>
                  <a:pt x="0" y="1169551"/>
                </a:cubicBezTo>
                <a:cubicBezTo>
                  <a:pt x="-27932" y="632226"/>
                  <a:pt x="33708" y="503537"/>
                  <a:pt x="0" y="0"/>
                </a:cubicBezTo>
                <a:close/>
              </a:path>
              <a:path w="3763411" h="1169551" stroke="0" extrusionOk="0">
                <a:moveTo>
                  <a:pt x="0" y="0"/>
                </a:moveTo>
                <a:cubicBezTo>
                  <a:pt x="1009767" y="118645"/>
                  <a:pt x="2482070" y="116012"/>
                  <a:pt x="3763411" y="0"/>
                </a:cubicBezTo>
                <a:cubicBezTo>
                  <a:pt x="3834050" y="408482"/>
                  <a:pt x="3810382" y="614300"/>
                  <a:pt x="3763411" y="1169551"/>
                </a:cubicBezTo>
                <a:cubicBezTo>
                  <a:pt x="3298073" y="1304151"/>
                  <a:pt x="1520261" y="1012355"/>
                  <a:pt x="0" y="1169551"/>
                </a:cubicBezTo>
                <a:cubicBezTo>
                  <a:pt x="58594" y="645650"/>
                  <a:pt x="43718" y="237135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400" b="1" spc="-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Polar Crown eruption April 20, 2023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400" spc="-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D_S/C=0.36 au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sz="1400" spc="-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Metis: </a:t>
            </a:r>
            <a:r>
              <a:rPr lang="en-US" sz="1400" b="1" spc="-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FoV</a:t>
            </a:r>
            <a:r>
              <a:rPr lang="hu-HU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it-IT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2.1-3.9(4.6)</a:t>
            </a:r>
            <a:r>
              <a:rPr lang="hu-HU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R⊙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720000" algn="just">
              <a:buClr>
                <a:srgbClr val="000000"/>
              </a:buClr>
              <a:buSzPct val="87000"/>
              <a:defRPr/>
            </a:pP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Metis cadence: 10 minutes</a:t>
            </a:r>
          </a:p>
          <a:p>
            <a:pPr marL="720000" algn="just">
              <a:buClr>
                <a:srgbClr val="000000"/>
              </a:buClr>
              <a:buSzPct val="87000"/>
              <a:defRPr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Synchronized with EUI FSI!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AE967-AAD1-01E1-6F8C-CB6186A0E945}"/>
              </a:ext>
            </a:extLst>
          </p:cNvPr>
          <p:cNvSpPr txBox="1">
            <a:spLocks/>
          </p:cNvSpPr>
          <p:nvPr/>
        </p:nvSpPr>
        <p:spPr>
          <a:xfrm>
            <a:off x="6096000" y="-80227"/>
            <a:ext cx="6207493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event under study: PCP 20-04-2023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9F5934-2B34-B6C9-3C11-18D2DB5D2248}"/>
              </a:ext>
            </a:extLst>
          </p:cNvPr>
          <p:cNvCxnSpPr>
            <a:cxnSpLocks/>
          </p:cNvCxnSpPr>
          <p:nvPr/>
        </p:nvCxnSpPr>
        <p:spPr>
          <a:xfrm>
            <a:off x="5476875" y="472899"/>
            <a:ext cx="6715124" cy="1019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999D6160-098B-139C-29A3-E2B8BD48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0066" y="6436657"/>
            <a:ext cx="2743200" cy="365125"/>
          </a:xfrm>
        </p:spPr>
        <p:txBody>
          <a:bodyPr/>
          <a:lstStyle/>
          <a:p>
            <a:fld id="{CA6E06B9-387E-41A7-B996-68BF328D1D4B}" type="slidenum">
              <a:rPr lang="it-IT" smtClean="0"/>
              <a:t>4</a:t>
            </a:fld>
            <a:endParaRPr lang="it-IT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43AA40A-5EBD-0764-1F90-FD3A5556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5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7DD86-1AFA-548F-6EBA-3FE9F320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BBF1D7-A6A3-D028-903D-716159C72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3" y="39397"/>
            <a:ext cx="1024128" cy="9430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A6ECEF-9ED0-9694-E94A-B5818E834A51}"/>
              </a:ext>
            </a:extLst>
          </p:cNvPr>
          <p:cNvSpPr txBox="1">
            <a:spLocks/>
          </p:cNvSpPr>
          <p:nvPr/>
        </p:nvSpPr>
        <p:spPr>
          <a:xfrm>
            <a:off x="7130265" y="39397"/>
            <a:ext cx="5219189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 of the methodology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EDB07E-193A-9549-CF0C-4656195A0F08}"/>
              </a:ext>
            </a:extLst>
          </p:cNvPr>
          <p:cNvCxnSpPr>
            <a:cxnSpLocks/>
          </p:cNvCxnSpPr>
          <p:nvPr/>
        </p:nvCxnSpPr>
        <p:spPr>
          <a:xfrm>
            <a:off x="7479587" y="598163"/>
            <a:ext cx="4712413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ngs_eui304_metis_tB_mgn">
            <a:hlinkClick r:id="" action="ppaction://media"/>
            <a:extLst>
              <a:ext uri="{FF2B5EF4-FFF2-40B4-BE49-F238E27FC236}">
                <a16:creationId xmlns:a16="http://schemas.microsoft.com/office/drawing/2014/main" id="{1BCEFFDB-E1DC-9A03-D297-0BDD02CC6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4810" y="2158284"/>
            <a:ext cx="3015917" cy="3015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B95669-E933-559E-B01F-135DAF02681D}"/>
              </a:ext>
            </a:extLst>
          </p:cNvPr>
          <p:cNvSpPr txBox="1"/>
          <p:nvPr/>
        </p:nvSpPr>
        <p:spPr>
          <a:xfrm>
            <a:off x="5845932" y="1719758"/>
            <a:ext cx="46149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EUI FSI 304 (MGN) + Metis </a:t>
            </a:r>
            <a:r>
              <a:rPr lang="en-US" sz="1200" b="1" spc="-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tB</a:t>
            </a:r>
            <a:r>
              <a:rPr lang="en-US" sz="1200" b="1" spc="-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(radial filter)</a:t>
            </a:r>
            <a:endParaRPr lang="it-IT" sz="12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2230B-C084-C532-01FC-1A5D86F2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968" y="6401991"/>
            <a:ext cx="2743200" cy="365125"/>
          </a:xfrm>
        </p:spPr>
        <p:txBody>
          <a:bodyPr/>
          <a:lstStyle/>
          <a:p>
            <a:fld id="{CA6E06B9-387E-41A7-B996-68BF328D1D4B}" type="slidenum">
              <a:rPr lang="it-IT" smtClean="0"/>
              <a:t>5</a:t>
            </a:fld>
            <a:endParaRPr lang="it-IT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21F24F-BE13-ACD0-61FD-20AFB94A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s-ES" dirty="0"/>
              <a:t>10th Metis WS - Yara De Leo - 12/02/2026</a:t>
            </a:r>
            <a:endParaRPr lang="it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FFB0B-A870-3428-8136-23DB63CD6958}"/>
              </a:ext>
            </a:extLst>
          </p:cNvPr>
          <p:cNvSpPr txBox="1"/>
          <p:nvPr/>
        </p:nvSpPr>
        <p:spPr>
          <a:xfrm>
            <a:off x="9160249" y="1719758"/>
            <a:ext cx="46149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spc="-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EUI FSI 304 (MGN) + Metis UV (MGN)</a:t>
            </a:r>
            <a:endParaRPr lang="it-IT" sz="1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E3F2DF-8DE2-C691-43DB-A8EABEC1E571}"/>
              </a:ext>
            </a:extLst>
          </p:cNvPr>
          <p:cNvSpPr/>
          <p:nvPr/>
        </p:nvSpPr>
        <p:spPr>
          <a:xfrm>
            <a:off x="-628062" y="1398805"/>
            <a:ext cx="614368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Inspection of data sets </a:t>
            </a:r>
            <a:r>
              <a:rPr lang="en-US" spc="-1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from the 3 main vantage points (SOLO, STEREO –A, Earth)</a:t>
            </a:r>
            <a:endParaRPr kumimoji="0" lang="en-US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72000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tabLst/>
              <a:defRPr/>
            </a:pPr>
            <a:endParaRPr lang="en-US" spc="-1" dirty="0">
              <a:solidFill>
                <a:prstClr val="black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72000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tabLst/>
              <a:defRPr/>
            </a:pPr>
            <a:endParaRPr lang="en-US" spc="-1" dirty="0">
              <a:solidFill>
                <a:prstClr val="black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106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Preparation of the mosaics with several techniques of image enhancement  :</a:t>
            </a:r>
          </a:p>
          <a:p>
            <a:pPr marL="1462950" lvl="1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b="1" spc="-1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EUI 174,304 + Metis VL,UV (EUI GI visit @ ROB)</a:t>
            </a:r>
          </a:p>
          <a:p>
            <a:pPr marL="1462950" lvl="1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pc="-1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EUVI 171,304 + COR1,COR2</a:t>
            </a:r>
          </a:p>
          <a:p>
            <a:pPr marL="1462950" lvl="1" indent="-28575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pc="-1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SUVI 304 + LASCO C2</a:t>
            </a:r>
          </a:p>
          <a:p>
            <a:pPr marL="106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tabLst/>
              <a:defRPr/>
            </a:pPr>
            <a:endParaRPr lang="en-US" spc="-1" dirty="0">
              <a:solidFill>
                <a:prstClr val="black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106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1062900" indent="-34290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pc="-1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Characterization of the prominence evolution with the tie-point triangulation</a:t>
            </a:r>
          </a:p>
          <a:p>
            <a:pPr marL="1062900" indent="-34290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endParaRPr lang="en-US" spc="-1" dirty="0">
              <a:solidFill>
                <a:prstClr val="black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72000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tabLst/>
              <a:defRPr/>
            </a:pPr>
            <a:endParaRPr kumimoji="0" lang="en-US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1062900" indent="-342900" algn="just"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defRPr/>
            </a:pPr>
            <a:r>
              <a:rPr lang="en-US" spc="-1" dirty="0">
                <a:solidFill>
                  <a:prstClr val="black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3D reconstruction of CME’s outer envelope (GCS reconstruction)</a:t>
            </a:r>
          </a:p>
          <a:p>
            <a:pPr marL="106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106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720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000"/>
              <a:buFontTx/>
              <a:buNone/>
              <a:tabLst/>
              <a:defRPr/>
            </a:pPr>
            <a:r>
              <a:rPr kumimoji="0" lang="en-US" sz="17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1FFB2B7A-C516-D6A3-C6E5-DF42451FBB12}"/>
              </a:ext>
            </a:extLst>
          </p:cNvPr>
          <p:cNvSpPr/>
          <p:nvPr/>
        </p:nvSpPr>
        <p:spPr>
          <a:xfrm>
            <a:off x="5582193" y="2031468"/>
            <a:ext cx="372617" cy="3259695"/>
          </a:xfrm>
          <a:prstGeom prst="leftBrace">
            <a:avLst>
              <a:gd name="adj1" fmla="val 8333"/>
              <a:gd name="adj2" fmla="val 3747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pngs_eui304_metis_UV_mgn2">
            <a:hlinkClick r:id="" action="ppaction://media"/>
            <a:extLst>
              <a:ext uri="{FF2B5EF4-FFF2-40B4-BE49-F238E27FC236}">
                <a16:creationId xmlns:a16="http://schemas.microsoft.com/office/drawing/2014/main" id="{7E3C4201-08A2-48FC-29D5-77D2A90E38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35668" y="2158284"/>
            <a:ext cx="3015917" cy="30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0AE1E-0413-B444-DC48-3C5AA0C0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5A6E3F-4E46-0F5F-2D59-EC837F8E5D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3" y="39397"/>
            <a:ext cx="1024128" cy="9430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C48FDF-57BE-FCD1-5FAD-261EE4193CC0}"/>
              </a:ext>
            </a:extLst>
          </p:cNvPr>
          <p:cNvSpPr txBox="1">
            <a:spLocks/>
          </p:cNvSpPr>
          <p:nvPr/>
        </p:nvSpPr>
        <p:spPr>
          <a:xfrm>
            <a:off x="8430768" y="39397"/>
            <a:ext cx="3918686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 movies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625323-ED22-1F6D-29D7-B91FCFB932B5}"/>
              </a:ext>
            </a:extLst>
          </p:cNvPr>
          <p:cNvCxnSpPr>
            <a:cxnSpLocks/>
          </p:cNvCxnSpPr>
          <p:nvPr/>
        </p:nvCxnSpPr>
        <p:spPr>
          <a:xfrm>
            <a:off x="8705088" y="610399"/>
            <a:ext cx="3486912" cy="689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tereo_mosaics_png_YDL">
            <a:hlinkClick r:id="" action="ppaction://media"/>
            <a:extLst>
              <a:ext uri="{FF2B5EF4-FFF2-40B4-BE49-F238E27FC236}">
                <a16:creationId xmlns:a16="http://schemas.microsoft.com/office/drawing/2014/main" id="{DD44D50C-ED69-4904-FBD5-21225190E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6317" y="1623253"/>
            <a:ext cx="3873087" cy="3873087"/>
          </a:xfrm>
          <a:prstGeom prst="rect">
            <a:avLst/>
          </a:prstGeom>
        </p:spPr>
      </p:pic>
      <p:pic>
        <p:nvPicPr>
          <p:cNvPr id="10" name="lasco_mosaics_png">
            <a:hlinkClick r:id="" action="ppaction://media"/>
            <a:extLst>
              <a:ext uri="{FF2B5EF4-FFF2-40B4-BE49-F238E27FC236}">
                <a16:creationId xmlns:a16="http://schemas.microsoft.com/office/drawing/2014/main" id="{FF0BA2FC-0B23-5C38-B019-0D63F272FB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24932" y="1606934"/>
            <a:ext cx="3873088" cy="3873088"/>
          </a:xfrm>
          <a:prstGeom prst="rect">
            <a:avLst/>
          </a:prstGeom>
        </p:spPr>
      </p:pic>
      <p:pic>
        <p:nvPicPr>
          <p:cNvPr id="12" name="metis_mos_pngs2">
            <a:hlinkClick r:id="" action="ppaction://media"/>
            <a:extLst>
              <a:ext uri="{FF2B5EF4-FFF2-40B4-BE49-F238E27FC236}">
                <a16:creationId xmlns:a16="http://schemas.microsoft.com/office/drawing/2014/main" id="{FAE71EBC-EAAC-5F78-818B-BD70B592659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701" y="1623252"/>
            <a:ext cx="3873088" cy="38730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C5E80B-C886-2B0F-6C09-44FBD1CF1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6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1CE7CE-DD2B-F44E-5736-B46858F07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5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CE5E9-4E76-0386-0EE3-8B754D9E7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CD3BD7-F8F7-DE80-85FC-E2F71DBFB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" y="125357"/>
            <a:ext cx="894483" cy="8236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FD3B807-3B6A-94A7-A1B0-AE30FFAEC1FD}"/>
              </a:ext>
            </a:extLst>
          </p:cNvPr>
          <p:cNvSpPr txBox="1">
            <a:spLocks/>
          </p:cNvSpPr>
          <p:nvPr/>
        </p:nvSpPr>
        <p:spPr>
          <a:xfrm>
            <a:off x="8430768" y="39397"/>
            <a:ext cx="3918686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Triangulation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DF12D3-BD69-6135-E666-777B86B54F67}"/>
              </a:ext>
            </a:extLst>
          </p:cNvPr>
          <p:cNvCxnSpPr>
            <a:cxnSpLocks/>
          </p:cNvCxnSpPr>
          <p:nvPr/>
        </p:nvCxnSpPr>
        <p:spPr>
          <a:xfrm>
            <a:off x="8705088" y="610399"/>
            <a:ext cx="3486912" cy="689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01AAE-97C6-D101-FDD0-00EC29A75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8" y="537173"/>
            <a:ext cx="6923835" cy="2824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422B87-7E75-3E69-B60E-8D75D072740E}"/>
              </a:ext>
            </a:extLst>
          </p:cNvPr>
          <p:cNvSpPr txBox="1"/>
          <p:nvPr/>
        </p:nvSpPr>
        <p:spPr>
          <a:xfrm>
            <a:off x="8555419" y="1273255"/>
            <a:ext cx="21774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Phase1) Close to the limb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/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scc_measure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_3D </a:t>
            </a:r>
          </a:p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disk imagers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18A36C-E617-3F33-BA2B-0FEB938CC9A9}"/>
              </a:ext>
            </a:extLst>
          </p:cNvPr>
          <p:cNvSpPr txBox="1"/>
          <p:nvPr/>
        </p:nvSpPr>
        <p:spPr>
          <a:xfrm>
            <a:off x="8513394" y="4211293"/>
            <a:ext cx="3701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2) Middle corona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/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scc_measure_3D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3 vantage points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E71E98-30CA-CC14-0C7F-10F4A96AFF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114"/>
          <a:stretch>
            <a:fillRect/>
          </a:stretch>
        </p:blipFill>
        <p:spPr>
          <a:xfrm>
            <a:off x="946518" y="3429000"/>
            <a:ext cx="6923835" cy="2929497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B8662ADA-490F-3F39-EBC8-2A280758693D}"/>
              </a:ext>
            </a:extLst>
          </p:cNvPr>
          <p:cNvSpPr/>
          <p:nvPr/>
        </p:nvSpPr>
        <p:spPr>
          <a:xfrm>
            <a:off x="10283291" y="1805200"/>
            <a:ext cx="165253" cy="14429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D125814C-30AF-565F-1A02-B7C2F069278B}"/>
              </a:ext>
            </a:extLst>
          </p:cNvPr>
          <p:cNvSpPr/>
          <p:nvPr/>
        </p:nvSpPr>
        <p:spPr>
          <a:xfrm>
            <a:off x="8119001" y="5776493"/>
            <a:ext cx="165253" cy="14429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B71EE-E62F-A3D4-108A-6ABBBB6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254" y="6391808"/>
            <a:ext cx="2743200" cy="365125"/>
          </a:xfrm>
        </p:spPr>
        <p:txBody>
          <a:bodyPr/>
          <a:lstStyle/>
          <a:p>
            <a:fld id="{CA6E06B9-387E-41A7-B996-68BF328D1D4B}" type="slidenum">
              <a:rPr lang="it-IT" smtClean="0"/>
              <a:t>7</a:t>
            </a:fld>
            <a:endParaRPr lang="it-IT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2D46070-4E17-9A59-E4E1-D21A3616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A948E6-0270-CB43-26C1-85505F2634C7}"/>
              </a:ext>
            </a:extLst>
          </p:cNvPr>
          <p:cNvSpPr txBox="1"/>
          <p:nvPr/>
        </p:nvSpPr>
        <p:spPr>
          <a:xfrm>
            <a:off x="8153400" y="5859896"/>
            <a:ext cx="3990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 developed by Abril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Sahade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(2024) </a:t>
            </a:r>
            <a:r>
              <a:rPr lang="it-IT" dirty="0">
                <a:hlinkClick r:id="rId6"/>
              </a:rPr>
              <a:t>https://doi.org/10.5281/zenodo.13951841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9AB2A-F203-A6A6-5EFA-180D7DB3D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F5A8B5-0775-9F1A-A12D-2178AD88B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337217" cy="12312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2BC215-D463-805F-F5D8-6D6D34D9D896}"/>
              </a:ext>
            </a:extLst>
          </p:cNvPr>
          <p:cNvSpPr txBox="1">
            <a:spLocks/>
          </p:cNvSpPr>
          <p:nvPr/>
        </p:nvSpPr>
        <p:spPr>
          <a:xfrm>
            <a:off x="6529738" y="-38542"/>
            <a:ext cx="7134808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GCS reconstruction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110D19-E75A-5693-99EC-8DB0865132A1}"/>
              </a:ext>
            </a:extLst>
          </p:cNvPr>
          <p:cNvCxnSpPr>
            <a:cxnSpLocks/>
          </p:cNvCxnSpPr>
          <p:nvPr/>
        </p:nvCxnSpPr>
        <p:spPr>
          <a:xfrm>
            <a:off x="7828908" y="532460"/>
            <a:ext cx="4363092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C9D9A109-047F-FC68-09A2-C792370942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3356942"/>
                  </p:ext>
                </p:extLst>
              </p:nvPr>
            </p:nvGraphicFramePr>
            <p:xfrm>
              <a:off x="10576744" y="1002626"/>
              <a:ext cx="1304153" cy="2570236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750213">
                      <a:extLst>
                        <a:ext uri="{9D8B030D-6E8A-4147-A177-3AD203B41FA5}">
                          <a16:colId xmlns:a16="http://schemas.microsoft.com/office/drawing/2014/main" val="4054535007"/>
                        </a:ext>
                      </a:extLst>
                    </a:gridCol>
                    <a:gridCol w="553940">
                      <a:extLst>
                        <a:ext uri="{9D8B030D-6E8A-4147-A177-3AD203B41FA5}">
                          <a16:colId xmlns:a16="http://schemas.microsoft.com/office/drawing/2014/main" val="43856119"/>
                        </a:ext>
                      </a:extLst>
                    </a:gridCol>
                  </a:tblGrid>
                  <a:tr h="4416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Long.[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  <a:p>
                          <a:endParaRPr lang="en-US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62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067121"/>
                      </a:ext>
                    </a:extLst>
                  </a:tr>
                  <a:tr h="523818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Lat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67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7319944"/>
                      </a:ext>
                    </a:extLst>
                  </a:tr>
                  <a:tr h="359622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Tilt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56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6688311"/>
                      </a:ext>
                    </a:extLst>
                  </a:tr>
                  <a:tr h="445408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Height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⨀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2.4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2794125"/>
                      </a:ext>
                    </a:extLst>
                  </a:tr>
                  <a:tr h="408900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Ratio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0.18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7621560"/>
                      </a:ext>
                    </a:extLst>
                  </a:tr>
                  <a:tr h="359622">
                    <a:tc>
                      <a:txBody>
                        <a:bodyPr/>
                        <a:lstStyle/>
                        <a:p>
                          <a:r>
                            <a:rPr lang="el-GR" sz="16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α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8862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C9D9A109-047F-FC68-09A2-C792370942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3356942"/>
                  </p:ext>
                </p:extLst>
              </p:nvPr>
            </p:nvGraphicFramePr>
            <p:xfrm>
              <a:off x="10576744" y="1002626"/>
              <a:ext cx="1304153" cy="2570236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750213">
                      <a:extLst>
                        <a:ext uri="{9D8B030D-6E8A-4147-A177-3AD203B41FA5}">
                          <a16:colId xmlns:a16="http://schemas.microsoft.com/office/drawing/2014/main" val="4054535007"/>
                        </a:ext>
                      </a:extLst>
                    </a:gridCol>
                    <a:gridCol w="553940">
                      <a:extLst>
                        <a:ext uri="{9D8B030D-6E8A-4147-A177-3AD203B41FA5}">
                          <a16:colId xmlns:a16="http://schemas.microsoft.com/office/drawing/2014/main" val="4385611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Long.[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  <a:p>
                          <a:endParaRPr lang="en-US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62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067121"/>
                      </a:ext>
                    </a:extLst>
                  </a:tr>
                  <a:tr h="523818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Lat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67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7319944"/>
                      </a:ext>
                    </a:extLst>
                  </a:tr>
                  <a:tr h="359622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Tilt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56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6688311"/>
                      </a:ext>
                    </a:extLst>
                  </a:tr>
                  <a:tr h="4610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6"/>
                          <a:stretch>
                            <a:fillRect l="-1626" t="-292105" r="-76423" b="-17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2.4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2794125"/>
                      </a:ext>
                    </a:extLst>
                  </a:tr>
                  <a:tr h="408900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Ratio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0.18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7621560"/>
                      </a:ext>
                    </a:extLst>
                  </a:tr>
                  <a:tr h="359622">
                    <a:tc>
                      <a:txBody>
                        <a:bodyPr/>
                        <a:lstStyle/>
                        <a:p>
                          <a:r>
                            <a:rPr lang="el-GR" sz="16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α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8862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A087CFF-5F11-240A-7542-E690A6510E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3351347"/>
                  </p:ext>
                </p:extLst>
              </p:nvPr>
            </p:nvGraphicFramePr>
            <p:xfrm>
              <a:off x="10576743" y="4043027"/>
              <a:ext cx="1304153" cy="2570236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750213">
                      <a:extLst>
                        <a:ext uri="{9D8B030D-6E8A-4147-A177-3AD203B41FA5}">
                          <a16:colId xmlns:a16="http://schemas.microsoft.com/office/drawing/2014/main" val="4054535007"/>
                        </a:ext>
                      </a:extLst>
                    </a:gridCol>
                    <a:gridCol w="553940">
                      <a:extLst>
                        <a:ext uri="{9D8B030D-6E8A-4147-A177-3AD203B41FA5}">
                          <a16:colId xmlns:a16="http://schemas.microsoft.com/office/drawing/2014/main" val="43856119"/>
                        </a:ext>
                      </a:extLst>
                    </a:gridCol>
                  </a:tblGrid>
                  <a:tr h="4416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Long.[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  <a:p>
                          <a:endParaRPr lang="en-US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067121"/>
                      </a:ext>
                    </a:extLst>
                  </a:tr>
                  <a:tr h="523818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Lat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7319944"/>
                      </a:ext>
                    </a:extLst>
                  </a:tr>
                  <a:tr h="359622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Tilt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61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6688311"/>
                      </a:ext>
                    </a:extLst>
                  </a:tr>
                  <a:tr h="445408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Height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⨀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12.6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2794125"/>
                      </a:ext>
                    </a:extLst>
                  </a:tr>
                  <a:tr h="408900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Ratio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0.20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7621560"/>
                      </a:ext>
                    </a:extLst>
                  </a:tr>
                  <a:tr h="359622">
                    <a:tc>
                      <a:txBody>
                        <a:bodyPr/>
                        <a:lstStyle/>
                        <a:p>
                          <a:r>
                            <a:rPr lang="el-GR" sz="16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α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8862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A087CFF-5F11-240A-7542-E690A6510E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3351347"/>
                  </p:ext>
                </p:extLst>
              </p:nvPr>
            </p:nvGraphicFramePr>
            <p:xfrm>
              <a:off x="10576743" y="4043027"/>
              <a:ext cx="1304153" cy="2570236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750213">
                      <a:extLst>
                        <a:ext uri="{9D8B030D-6E8A-4147-A177-3AD203B41FA5}">
                          <a16:colId xmlns:a16="http://schemas.microsoft.com/office/drawing/2014/main" val="4054535007"/>
                        </a:ext>
                      </a:extLst>
                    </a:gridCol>
                    <a:gridCol w="553940">
                      <a:extLst>
                        <a:ext uri="{9D8B030D-6E8A-4147-A177-3AD203B41FA5}">
                          <a16:colId xmlns:a16="http://schemas.microsoft.com/office/drawing/2014/main" val="4385611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Long.[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  <a:p>
                          <a:endParaRPr lang="en-US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067121"/>
                      </a:ext>
                    </a:extLst>
                  </a:tr>
                  <a:tr h="523818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Lat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7319944"/>
                      </a:ext>
                    </a:extLst>
                  </a:tr>
                  <a:tr h="359622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Tilt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61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6688311"/>
                      </a:ext>
                    </a:extLst>
                  </a:tr>
                  <a:tr h="46107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7"/>
                          <a:stretch>
                            <a:fillRect l="-1626" t="-290789" r="-76423" b="-177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12.6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2794125"/>
                      </a:ext>
                    </a:extLst>
                  </a:tr>
                  <a:tr h="408900">
                    <a:tc>
                      <a:txBody>
                        <a:bodyPr/>
                        <a:lstStyle/>
                        <a:p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Ratio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0.20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7621560"/>
                      </a:ext>
                    </a:extLst>
                  </a:tr>
                  <a:tr h="359622">
                    <a:tc>
                      <a:txBody>
                        <a:bodyPr/>
                        <a:lstStyle/>
                        <a:p>
                          <a:r>
                            <a:rPr lang="el-GR" sz="16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α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 [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°</a:t>
                          </a:r>
                          <a:r>
                            <a:rPr lang="en-US" sz="12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88629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event_ROB">
            <a:hlinkClick r:id="" action="ppaction://media"/>
            <a:extLst>
              <a:ext uri="{FF2B5EF4-FFF2-40B4-BE49-F238E27FC236}">
                <a16:creationId xmlns:a16="http://schemas.microsoft.com/office/drawing/2014/main" id="{75365049-85CD-249D-0F33-39EDF376F3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745" y="2561790"/>
            <a:ext cx="9759458" cy="32277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2451E8-A2E8-A855-D4FF-B2F50419B43E}"/>
              </a:ext>
            </a:extLst>
          </p:cNvPr>
          <p:cNvSpPr txBox="1"/>
          <p:nvPr/>
        </p:nvSpPr>
        <p:spPr>
          <a:xfrm>
            <a:off x="100826" y="6355763"/>
            <a:ext cx="394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Leonardo Di Lorenzo</a:t>
            </a:r>
            <a:r>
              <a:rPr lang="hu-H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E666D-4536-7960-6C18-E1A702BFF135}"/>
              </a:ext>
            </a:extLst>
          </p:cNvPr>
          <p:cNvSpPr txBox="1"/>
          <p:nvPr/>
        </p:nvSpPr>
        <p:spPr>
          <a:xfrm>
            <a:off x="-456118" y="1176502"/>
            <a:ext cx="9334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GCS – Graduated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Cylidrical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Shell 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Thernisien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2006,2009)</a:t>
            </a: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20000" lvl="0" algn="just">
              <a:buClr>
                <a:srgbClr val="000000"/>
              </a:buClr>
              <a:buSzPct val="87000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GCS reconstruction was performed on 15 timestamps from 3 vantage points.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0200D36-0B7D-BFB6-9128-B443ADE7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887" y="6541088"/>
            <a:ext cx="2743200" cy="365125"/>
          </a:xfrm>
        </p:spPr>
        <p:txBody>
          <a:bodyPr/>
          <a:lstStyle/>
          <a:p>
            <a:fld id="{CA6E06B9-387E-41A7-B996-68BF328D1D4B}" type="slidenum">
              <a:rPr lang="it-IT" smtClean="0"/>
              <a:t>8</a:t>
            </a:fld>
            <a:endParaRPr lang="it-IT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95328DE-EA08-930D-26CC-A32C4FB8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E41BF1-DDD5-8A27-A103-FE8258C62AA4}"/>
              </a:ext>
            </a:extLst>
          </p:cNvPr>
          <p:cNvSpPr txBox="1"/>
          <p:nvPr/>
        </p:nvSpPr>
        <p:spPr>
          <a:xfrm>
            <a:off x="10866487" y="633294"/>
            <a:ext cx="724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15:55 </a:t>
            </a:r>
            <a:endParaRPr lang="it-I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F7A681-874F-43E7-43C8-F6A83BDA7F49}"/>
              </a:ext>
            </a:extLst>
          </p:cNvPr>
          <p:cNvSpPr txBox="1"/>
          <p:nvPr/>
        </p:nvSpPr>
        <p:spPr>
          <a:xfrm>
            <a:off x="10866487" y="3623278"/>
            <a:ext cx="724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19:23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308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7AEBF-8A43-6BF8-B6F4-6948A16AC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0"/>
            <a:ext cx="1337217" cy="12312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486A2F-F0F0-5F47-EE8A-16534F198CD2}"/>
              </a:ext>
            </a:extLst>
          </p:cNvPr>
          <p:cNvSpPr txBox="1">
            <a:spLocks/>
          </p:cNvSpPr>
          <p:nvPr/>
        </p:nvSpPr>
        <p:spPr>
          <a:xfrm>
            <a:off x="5809006" y="21430"/>
            <a:ext cx="7134808" cy="571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reconstruction results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67E191-346A-6A38-55D0-713B10F104AF}"/>
              </a:ext>
            </a:extLst>
          </p:cNvPr>
          <p:cNvCxnSpPr>
            <a:cxnSpLocks/>
          </p:cNvCxnSpPr>
          <p:nvPr/>
        </p:nvCxnSpPr>
        <p:spPr>
          <a:xfrm>
            <a:off x="7223760" y="610399"/>
            <a:ext cx="496824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3DB5F57-C825-EE85-69D0-8AB7F20A0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92" y="1596302"/>
            <a:ext cx="4361362" cy="47636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65A880-1074-30DA-1D4D-780D2A1CC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4" y="1440035"/>
            <a:ext cx="4388740" cy="4763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FA81A5-F849-6F05-E811-EE5A409C1A31}"/>
              </a:ext>
            </a:extLst>
          </p:cNvPr>
          <p:cNvSpPr txBox="1"/>
          <p:nvPr/>
        </p:nvSpPr>
        <p:spPr>
          <a:xfrm>
            <a:off x="1406236" y="734019"/>
            <a:ext cx="6470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Phase1) Close to the limb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1551CB-3E0B-54B4-AA6C-B59101DF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06B9-387E-41A7-B996-68BF328D1D4B}" type="slidenum">
              <a:rPr lang="it-IT" smtClean="0"/>
              <a:t>9</a:t>
            </a:fld>
            <a:endParaRPr lang="it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DEE7647-545F-AED0-52E5-89BADD46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10th Metis WS - Yara De Leo - 12/02/2026</a:t>
            </a:r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33266-E10A-3976-4DBD-3B711078B66E}"/>
              </a:ext>
            </a:extLst>
          </p:cNvPr>
          <p:cNvSpPr txBox="1"/>
          <p:nvPr/>
        </p:nvSpPr>
        <p:spPr>
          <a:xfrm>
            <a:off x="154113" y="6382921"/>
            <a:ext cx="40171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Plots from De Leo et al. (2026b), in prep.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992079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5773</TotalTime>
  <Words>3439</Words>
  <Application>Microsoft Office PowerPoint</Application>
  <PresentationFormat>Widescreen</PresentationFormat>
  <Paragraphs>427</Paragraphs>
  <Slides>19</Slides>
  <Notes>16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Cambria Math</vt:lpstr>
      <vt:lpstr>Roboto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Yara De Leo</dc:creator>
  <cp:lastModifiedBy>Yara De Leo</cp:lastModifiedBy>
  <cp:revision>5</cp:revision>
  <dcterms:created xsi:type="dcterms:W3CDTF">2026-01-29T09:11:08Z</dcterms:created>
  <dcterms:modified xsi:type="dcterms:W3CDTF">2026-02-27T11:58:21Z</dcterms:modified>
</cp:coreProperties>
</file>