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df" ContentType="application/pd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32"/>
  </p:notesMasterIdLst>
  <p:sldIdLst>
    <p:sldId id="256" r:id="rId2"/>
    <p:sldId id="292" r:id="rId3"/>
    <p:sldId id="285" r:id="rId4"/>
    <p:sldId id="287" r:id="rId5"/>
    <p:sldId id="280" r:id="rId6"/>
    <p:sldId id="289" r:id="rId7"/>
    <p:sldId id="278" r:id="rId8"/>
    <p:sldId id="281" r:id="rId9"/>
    <p:sldId id="282" r:id="rId10"/>
    <p:sldId id="284" r:id="rId11"/>
    <p:sldId id="283" r:id="rId12"/>
    <p:sldId id="286" r:id="rId13"/>
    <p:sldId id="288" r:id="rId14"/>
    <p:sldId id="290" r:id="rId15"/>
    <p:sldId id="294" r:id="rId16"/>
    <p:sldId id="293" r:id="rId17"/>
    <p:sldId id="298" r:id="rId18"/>
    <p:sldId id="295" r:id="rId19"/>
    <p:sldId id="299" r:id="rId20"/>
    <p:sldId id="301" r:id="rId21"/>
    <p:sldId id="300" r:id="rId22"/>
    <p:sldId id="305" r:id="rId23"/>
    <p:sldId id="306" r:id="rId24"/>
    <p:sldId id="302" r:id="rId25"/>
    <p:sldId id="296" r:id="rId26"/>
    <p:sldId id="303" r:id="rId27"/>
    <p:sldId id="309" r:id="rId28"/>
    <p:sldId id="307" r:id="rId29"/>
    <p:sldId id="304" r:id="rId30"/>
    <p:sldId id="308" r:id="rId3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SF Compact Display Regular"/>
        <a:ea typeface="SF Compact Display Regular"/>
        <a:cs typeface="SF Compact Display Regular"/>
        <a:sym typeface="SF Compact Display Regular"/>
      </a:defRPr>
    </a:lvl1pPr>
    <a:lvl2pPr marL="0" marR="0" indent="457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SF Compact Display Regular"/>
        <a:ea typeface="SF Compact Display Regular"/>
        <a:cs typeface="SF Compact Display Regular"/>
        <a:sym typeface="SF Compact Display Regular"/>
      </a:defRPr>
    </a:lvl2pPr>
    <a:lvl3pPr marL="0" marR="0" indent="914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SF Compact Display Regular"/>
        <a:ea typeface="SF Compact Display Regular"/>
        <a:cs typeface="SF Compact Display Regular"/>
        <a:sym typeface="SF Compact Display Regular"/>
      </a:defRPr>
    </a:lvl3pPr>
    <a:lvl4pPr marL="0" marR="0" indent="1371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SF Compact Display Regular"/>
        <a:ea typeface="SF Compact Display Regular"/>
        <a:cs typeface="SF Compact Display Regular"/>
        <a:sym typeface="SF Compact Display Regular"/>
      </a:defRPr>
    </a:lvl4pPr>
    <a:lvl5pPr marL="0" marR="0" indent="18288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SF Compact Display Regular"/>
        <a:ea typeface="SF Compact Display Regular"/>
        <a:cs typeface="SF Compact Display Regular"/>
        <a:sym typeface="SF Compact Display Regular"/>
      </a:defRPr>
    </a:lvl5pPr>
    <a:lvl6pPr marL="0" marR="0" indent="22860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SF Compact Display Regular"/>
        <a:ea typeface="SF Compact Display Regular"/>
        <a:cs typeface="SF Compact Display Regular"/>
        <a:sym typeface="SF Compact Display Regular"/>
      </a:defRPr>
    </a:lvl6pPr>
    <a:lvl7pPr marL="0" marR="0" indent="2743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SF Compact Display Regular"/>
        <a:ea typeface="SF Compact Display Regular"/>
        <a:cs typeface="SF Compact Display Regular"/>
        <a:sym typeface="SF Compact Display Regular"/>
      </a:defRPr>
    </a:lvl7pPr>
    <a:lvl8pPr marL="0" marR="0" indent="3200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SF Compact Display Regular"/>
        <a:ea typeface="SF Compact Display Regular"/>
        <a:cs typeface="SF Compact Display Regular"/>
        <a:sym typeface="SF Compact Display Regular"/>
      </a:defRPr>
    </a:lvl8pPr>
    <a:lvl9pPr marL="0" marR="0" indent="3657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SF Compact Display Regular"/>
        <a:ea typeface="SF Compact Display Regular"/>
        <a:cs typeface="SF Compact Display Regular"/>
        <a:sym typeface="SF Compact Display Regular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CC"/>
    <a:srgbClr val="FF7E79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5"/>
              </a:solidFill>
              <a:prstDash val="solid"/>
              <a:miter lim="800000"/>
            </a:ln>
          </a:left>
          <a:right>
            <a:ln w="12700" cap="flat">
              <a:solidFill>
                <a:schemeClr val="accent5"/>
              </a:solidFill>
              <a:prstDash val="solid"/>
              <a:miter lim="8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chemeClr val="accent5"/>
              </a:solidFill>
              <a:prstDash val="solid"/>
              <a:round/>
            </a:ln>
          </a:top>
          <a:bottom>
            <a:ln w="12700" cap="flat">
              <a:solidFill>
                <a:schemeClr val="accent5"/>
              </a:solidFill>
              <a:prstDash val="solid"/>
              <a:miter lim="8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2700" cap="flat">
              <a:solidFill>
                <a:schemeClr val="accent5"/>
              </a:solidFill>
              <a:prstDash val="solid"/>
              <a:miter lim="800000"/>
            </a:ln>
          </a:top>
          <a:bottom>
            <a:ln w="12700" cap="flat">
              <a:solidFill>
                <a:schemeClr val="accent5"/>
              </a:solidFill>
              <a:prstDash val="solid"/>
              <a:miter lim="8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–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–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8D230F3-CF80-4859-8CE7-A43EE81993B5}" styleName="Light Style 1 –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–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–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–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–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94763"/>
  </p:normalViewPr>
  <p:slideViewPr>
    <p:cSldViewPr snapToGrid="0">
      <p:cViewPr varScale="1">
        <p:scale>
          <a:sx n="46" d="100"/>
          <a:sy n="46" d="100"/>
        </p:scale>
        <p:origin x="216" y="3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6" name="Shape 4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828800" latinLnBrk="0">
      <a:defRPr sz="2400">
        <a:latin typeface="+mn-lt"/>
        <a:ea typeface="+mn-ea"/>
        <a:cs typeface="+mn-cs"/>
        <a:sym typeface="Calibri"/>
      </a:defRPr>
    </a:lvl1pPr>
    <a:lvl2pPr indent="228600" defTabSz="1828800" latinLnBrk="0">
      <a:defRPr sz="2400">
        <a:latin typeface="+mn-lt"/>
        <a:ea typeface="+mn-ea"/>
        <a:cs typeface="+mn-cs"/>
        <a:sym typeface="Calibri"/>
      </a:defRPr>
    </a:lvl2pPr>
    <a:lvl3pPr indent="457200" defTabSz="1828800" latinLnBrk="0">
      <a:defRPr sz="2400">
        <a:latin typeface="+mn-lt"/>
        <a:ea typeface="+mn-ea"/>
        <a:cs typeface="+mn-cs"/>
        <a:sym typeface="Calibri"/>
      </a:defRPr>
    </a:lvl3pPr>
    <a:lvl4pPr indent="685800" defTabSz="1828800" latinLnBrk="0">
      <a:defRPr sz="2400">
        <a:latin typeface="+mn-lt"/>
        <a:ea typeface="+mn-ea"/>
        <a:cs typeface="+mn-cs"/>
        <a:sym typeface="Calibri"/>
      </a:defRPr>
    </a:lvl4pPr>
    <a:lvl5pPr indent="914400" defTabSz="1828800" latinLnBrk="0">
      <a:defRPr sz="2400">
        <a:latin typeface="+mn-lt"/>
        <a:ea typeface="+mn-ea"/>
        <a:cs typeface="+mn-cs"/>
        <a:sym typeface="Calibri"/>
      </a:defRPr>
    </a:lvl5pPr>
    <a:lvl6pPr indent="1143000" defTabSz="1828800" latinLnBrk="0">
      <a:defRPr sz="2400">
        <a:latin typeface="+mn-lt"/>
        <a:ea typeface="+mn-ea"/>
        <a:cs typeface="+mn-cs"/>
        <a:sym typeface="Calibri"/>
      </a:defRPr>
    </a:lvl6pPr>
    <a:lvl7pPr indent="1371600" defTabSz="1828800" latinLnBrk="0">
      <a:defRPr sz="2400">
        <a:latin typeface="+mn-lt"/>
        <a:ea typeface="+mn-ea"/>
        <a:cs typeface="+mn-cs"/>
        <a:sym typeface="Calibri"/>
      </a:defRPr>
    </a:lvl7pPr>
    <a:lvl8pPr indent="1600200" defTabSz="1828800" latinLnBrk="0">
      <a:defRPr sz="2400">
        <a:latin typeface="+mn-lt"/>
        <a:ea typeface="+mn-ea"/>
        <a:cs typeface="+mn-cs"/>
        <a:sym typeface="Calibri"/>
      </a:defRPr>
    </a:lvl8pPr>
    <a:lvl9pPr indent="1828800" defTabSz="1828800" latinLnBrk="0">
      <a:defRPr sz="24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004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Was also seen by EUVI onboard stereo</a:t>
            </a:r>
          </a:p>
        </p:txBody>
      </p:sp>
    </p:spTree>
    <p:extLst>
      <p:ext uri="{BB962C8B-B14F-4D97-AF65-F5344CB8AC3E}">
        <p14:creationId xmlns:p14="http://schemas.microsoft.com/office/powerpoint/2010/main" val="4280708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764E5-5FA7-46C8-2EF1-F3C751896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16B523-7070-7493-22E0-6451D662B0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606C28-F35B-EEDA-5DAB-95AD013CF4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004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1F703-45ED-339F-FF5D-AC692158A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EAD0D7-45FC-FF39-78BA-2379B71BF0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F24520-4EF3-0EC6-D215-D8D010FF20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323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1828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EUHFORIA underestimates the CH speeds here (more deformed at short angular distortions)</a:t>
            </a:r>
            <a:r>
              <a:rPr lang="en-US" dirty="0">
                <a:sym typeface="Wingdings" pitchFamily="2" charset="2"/>
              </a:rPr>
              <a:t> overestimates at PSP and Solo and underestimates at Earth ( might be a reason for additional error of 2 hours??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785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major changes here </a:t>
            </a:r>
            <a:r>
              <a:rPr lang="en-US" dirty="0">
                <a:sym typeface="Wingdings" pitchFamily="2" charset="2"/>
              </a:rPr>
              <a:t> decrease text increase font of the graph so people can see </a:t>
            </a:r>
            <a:r>
              <a:rPr lang="en-US" dirty="0" err="1">
                <a:sym typeface="Wingdings" pitchFamily="2" charset="2"/>
              </a:rPr>
              <a:t>whats</a:t>
            </a:r>
            <a:r>
              <a:rPr lang="en-US" dirty="0">
                <a:sym typeface="Wingdings" pitchFamily="2" charset="2"/>
              </a:rPr>
              <a:t> going 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557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0594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1685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4BF06-D165-5542-B2DB-E5AD5CE0C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ABD4DF-8237-00C8-AC46-A66E6471D8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34C7D8-BC68-0B3D-4A5B-C5AECBFEA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900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3048000" y="2244725"/>
            <a:ext cx="18288000" cy="4775201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90000"/>
              </a:lnSpc>
              <a:defRPr sz="12000"/>
            </a:lvl1pPr>
          </a:lstStyle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048000" y="7204075"/>
            <a:ext cx="18288000" cy="3311525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</a:lvl1pPr>
            <a:lvl2pPr marL="0" indent="457200" algn="ctr">
              <a:buSzTx/>
              <a:buFontTx/>
              <a:buNone/>
            </a:lvl2pPr>
            <a:lvl3pPr marL="0" indent="914400" algn="ctr">
              <a:buSzTx/>
              <a:buFontTx/>
              <a:buNone/>
            </a:lvl3pPr>
            <a:lvl4pPr marL="0" indent="1371600" algn="ctr">
              <a:buSzTx/>
              <a:buFontTx/>
              <a:buNone/>
            </a:lvl4pPr>
            <a:lvl5pPr marL="0" indent="1828800" algn="ctr">
              <a:buSzTx/>
              <a:buFont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321682" cy="4162927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Title Text"/>
          <p:cNvSpPr txBox="1"/>
          <p:nvPr/>
        </p:nvSpPr>
        <p:spPr>
          <a:xfrm>
            <a:off x="1676400" y="404822"/>
            <a:ext cx="21031200" cy="167678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 anchor="ctr">
            <a:normAutofit/>
          </a:bodyPr>
          <a:lstStyle>
            <a:lvl1pPr>
              <a:defRPr sz="8800">
                <a:latin typeface="Amatic SC Bold"/>
                <a:ea typeface="Amatic SC Bold"/>
                <a:cs typeface="Amatic SC Bold"/>
                <a:sym typeface="Amatic SC Bold"/>
              </a:defRPr>
            </a:lvl1pPr>
          </a:lstStyle>
          <a:p>
            <a:r>
              <a:t>Title Text</a:t>
            </a:r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76400" y="404822"/>
            <a:ext cx="21031200" cy="167678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normAutofit/>
          </a:bodyPr>
          <a:lstStyle>
            <a:lvl2pPr marL="990600" indent="-533400"/>
            <a:lvl3pPr marL="1554480" indent="-640080"/>
            <a:lvl4pPr marL="2082800" indent="-711200"/>
            <a:lvl5pPr marL="2540000" indent="-711200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4" name="Picture 6" descr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321682" cy="4162927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203052" y="12835870"/>
            <a:ext cx="504548" cy="483910"/>
          </a:xfrm>
          <a:prstGeom prst="rect">
            <a:avLst/>
          </a:prstGeom>
          <a:ln w="25400">
            <a:miter lim="400000"/>
          </a:ln>
        </p:spPr>
        <p:txBody>
          <a:bodyPr wrap="none" tIns="91439" bIns="91439" anchor="ctr">
            <a:spAutoFit/>
          </a:bodyPr>
          <a:lstStyle>
            <a:lvl1pPr algn="r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</p:sldLayoutIdLst>
  <p:transition spd="med"/>
  <p:hf hdr="0" ftr="0"/>
  <p:txStyles>
    <p:titleStyle>
      <a:lvl1pPr marL="0" marR="0" indent="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Amatic SC Bold"/>
          <a:ea typeface="Amatic SC Bold"/>
          <a:cs typeface="Amatic SC Bold"/>
          <a:sym typeface="Amatic SC Bold"/>
        </a:defRPr>
      </a:lvl1pPr>
      <a:lvl2pPr marL="0" marR="0" indent="22860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Amatic SC Bold"/>
          <a:ea typeface="Amatic SC Bold"/>
          <a:cs typeface="Amatic SC Bold"/>
          <a:sym typeface="Amatic SC Bold"/>
        </a:defRPr>
      </a:lvl2pPr>
      <a:lvl3pPr marL="0" marR="0" indent="45720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Amatic SC Bold"/>
          <a:ea typeface="Amatic SC Bold"/>
          <a:cs typeface="Amatic SC Bold"/>
          <a:sym typeface="Amatic SC Bold"/>
        </a:defRPr>
      </a:lvl3pPr>
      <a:lvl4pPr marL="0" marR="0" indent="68580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Amatic SC Bold"/>
          <a:ea typeface="Amatic SC Bold"/>
          <a:cs typeface="Amatic SC Bold"/>
          <a:sym typeface="Amatic SC Bold"/>
        </a:defRPr>
      </a:lvl4pPr>
      <a:lvl5pPr marL="0" marR="0" indent="91440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Amatic SC Bold"/>
          <a:ea typeface="Amatic SC Bold"/>
          <a:cs typeface="Amatic SC Bold"/>
          <a:sym typeface="Amatic SC Bold"/>
        </a:defRPr>
      </a:lvl5pPr>
      <a:lvl6pPr marL="0" marR="0" indent="114300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Amatic SC Bold"/>
          <a:ea typeface="Amatic SC Bold"/>
          <a:cs typeface="Amatic SC Bold"/>
          <a:sym typeface="Amatic SC Bold"/>
        </a:defRPr>
      </a:lvl6pPr>
      <a:lvl7pPr marL="0" marR="0" indent="137160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Amatic SC Bold"/>
          <a:ea typeface="Amatic SC Bold"/>
          <a:cs typeface="Amatic SC Bold"/>
          <a:sym typeface="Amatic SC Bold"/>
        </a:defRPr>
      </a:lvl7pPr>
      <a:lvl8pPr marL="0" marR="0" indent="160020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Amatic SC Bold"/>
          <a:ea typeface="Amatic SC Bold"/>
          <a:cs typeface="Amatic SC Bold"/>
          <a:sym typeface="Amatic SC Bold"/>
        </a:defRPr>
      </a:lvl8pPr>
      <a:lvl9pPr marL="0" marR="0" indent="1828800" algn="l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Amatic SC Bold"/>
          <a:ea typeface="Amatic SC Bold"/>
          <a:cs typeface="Amatic SC Bold"/>
          <a:sym typeface="Amatic SC Bold"/>
        </a:defRPr>
      </a:lvl9pPr>
    </p:titleStyle>
    <p:bodyStyle>
      <a:lvl1pPr marL="457200" marR="0" indent="-457200" algn="l" defTabSz="1828800" latinLnBrk="0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 typeface="Arial"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SF Compact Display Regular"/>
          <a:ea typeface="SF Compact Display Regular"/>
          <a:cs typeface="SF Compact Display Regular"/>
          <a:sym typeface="SF Compact Display Regular"/>
        </a:defRPr>
      </a:lvl1pPr>
      <a:lvl2pPr marL="914400" marR="0" indent="-457200" algn="l" defTabSz="1828800" latinLnBrk="0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 typeface="Arial"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SF Compact Display Regular"/>
          <a:ea typeface="SF Compact Display Regular"/>
          <a:cs typeface="SF Compact Display Regular"/>
          <a:sym typeface="SF Compact Display Regular"/>
        </a:defRPr>
      </a:lvl2pPr>
      <a:lvl3pPr marL="1463039" marR="0" indent="-548639" algn="l" defTabSz="1828800" latinLnBrk="0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 typeface="Arial"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SF Compact Display Regular"/>
          <a:ea typeface="SF Compact Display Regular"/>
          <a:cs typeface="SF Compact Display Regular"/>
          <a:sym typeface="SF Compact Display Regular"/>
        </a:defRPr>
      </a:lvl3pPr>
      <a:lvl4pPr marL="1981200" marR="0" indent="-609600" algn="l" defTabSz="1828800" latinLnBrk="0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 typeface="Arial"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SF Compact Display Regular"/>
          <a:ea typeface="SF Compact Display Regular"/>
          <a:cs typeface="SF Compact Display Regular"/>
          <a:sym typeface="SF Compact Display Regular"/>
        </a:defRPr>
      </a:lvl4pPr>
      <a:lvl5pPr marL="2438400" marR="0" indent="-609600" algn="l" defTabSz="1828800" latinLnBrk="0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 typeface="Arial"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SF Compact Display Regular"/>
          <a:ea typeface="SF Compact Display Regular"/>
          <a:cs typeface="SF Compact Display Regular"/>
          <a:sym typeface="SF Compact Display Regular"/>
        </a:defRPr>
      </a:lvl5pPr>
      <a:lvl6pPr marL="2895600" marR="0" indent="-609600" algn="l" defTabSz="1828800" latinLnBrk="0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 typeface="Arial"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SF Compact Display Regular"/>
          <a:ea typeface="SF Compact Display Regular"/>
          <a:cs typeface="SF Compact Display Regular"/>
          <a:sym typeface="SF Compact Display Regular"/>
        </a:defRPr>
      </a:lvl6pPr>
      <a:lvl7pPr marL="3352800" marR="0" indent="-609600" algn="l" defTabSz="1828800" latinLnBrk="0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 typeface="Arial"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SF Compact Display Regular"/>
          <a:ea typeface="SF Compact Display Regular"/>
          <a:cs typeface="SF Compact Display Regular"/>
          <a:sym typeface="SF Compact Display Regular"/>
        </a:defRPr>
      </a:lvl7pPr>
      <a:lvl8pPr marL="3810000" marR="0" indent="-609600" algn="l" defTabSz="1828800" latinLnBrk="0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 typeface="Arial"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SF Compact Display Regular"/>
          <a:ea typeface="SF Compact Display Regular"/>
          <a:cs typeface="SF Compact Display Regular"/>
          <a:sym typeface="SF Compact Display Regular"/>
        </a:defRPr>
      </a:lvl8pPr>
      <a:lvl9pPr marL="4267200" marR="0" indent="-609600" algn="l" defTabSz="1828800" latinLnBrk="0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 typeface="Arial"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SF Compact Display Regular"/>
          <a:ea typeface="SF Compact Display Regular"/>
          <a:cs typeface="SF Compact Display Regular"/>
          <a:sym typeface="SF Compact Display Regular"/>
        </a:defRPr>
      </a:lvl9pPr>
    </p:bodyStyle>
    <p:otherStyle>
      <a:lvl1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jpe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d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0.png"/><Relationship Id="rId4" Type="http://schemas.openxmlformats.org/officeDocument/2006/relationships/image" Target="../media/image6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2.gif"/><Relationship Id="rId4" Type="http://schemas.openxmlformats.org/officeDocument/2006/relationships/image" Target="../media/image71.g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cdaweb.gsfc.nasa.gov/" TargetMode="External"/><Relationship Id="rId13" Type="http://schemas.openxmlformats.org/officeDocument/2006/relationships/hyperlink" Target="https://ccmc.gsfc.nasa.gov/requests/SH/E28/enlil_options.php" TargetMode="External"/><Relationship Id="rId3" Type="http://schemas.openxmlformats.org/officeDocument/2006/relationships/hyperlink" Target="http://metis.oato.inaf.it/index.html" TargetMode="External"/><Relationship Id="rId7" Type="http://schemas.openxmlformats.org/officeDocument/2006/relationships/hyperlink" Target="https://cor1.gsfc.nasa.gov/catalog/" TargetMode="External"/><Relationship Id="rId12" Type="http://schemas.openxmlformats.org/officeDocument/2006/relationships/hyperlink" Target="https://swe.ssa.esa.int/graz-dbem-federated" TargetMode="External"/><Relationship Id="rId2" Type="http://schemas.openxmlformats.org/officeDocument/2006/relationships/hyperlink" Target="https://www.jhelioviewer.org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daw.gsfc.nasa.gov/CME_list/" TargetMode="External"/><Relationship Id="rId11" Type="http://schemas.openxmlformats.org/officeDocument/2006/relationships/hyperlink" Target="https://github.com/AthKouloumvakos/PyThea" TargetMode="External"/><Relationship Id="rId5" Type="http://schemas.openxmlformats.org/officeDocument/2006/relationships/hyperlink" Target="https://metisarchive.astro.unifi.it/cme/list" TargetMode="External"/><Relationship Id="rId10" Type="http://schemas.openxmlformats.org/officeDocument/2006/relationships/hyperlink" Target="https://solar-mach.github.io/" TargetMode="External"/><Relationship Id="rId4" Type="http://schemas.openxmlformats.org/officeDocument/2006/relationships/hyperlink" Target="metis@inaf.it" TargetMode="External"/><Relationship Id="rId9" Type="http://schemas.openxmlformats.org/officeDocument/2006/relationships/hyperlink" Target="https://github.com/johan12345/gcs_python/" TargetMode="External"/><Relationship Id="rId14" Type="http://schemas.openxmlformats.org/officeDocument/2006/relationships/hyperlink" Target="https://swe.ssa.esa.int/kul-cmpa-federated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emf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gif"/><Relationship Id="rId5" Type="http://schemas.openxmlformats.org/officeDocument/2006/relationships/image" Target="../media/image41.gif"/><Relationship Id="rId4" Type="http://schemas.openxmlformats.org/officeDocument/2006/relationships/image" Target="../media/image4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roup 35"/>
          <p:cNvGrpSpPr/>
          <p:nvPr/>
        </p:nvGrpSpPr>
        <p:grpSpPr>
          <a:xfrm>
            <a:off x="959" y="0"/>
            <a:ext cx="24390096" cy="13478424"/>
            <a:chOff x="0" y="0"/>
            <a:chExt cx="24390095" cy="13478422"/>
          </a:xfrm>
        </p:grpSpPr>
        <p:pic>
          <p:nvPicPr>
            <p:cNvPr id="50" name="Picture 3" descr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4390096" cy="35365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1" name="Picture 4" descr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4899" y="12416034"/>
              <a:ext cx="987841" cy="9511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2" name="Picture 5" descr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53865" y="12421086"/>
              <a:ext cx="1078561" cy="9878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3" name="Picture 6" descr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39657" y="12403086"/>
              <a:ext cx="987841" cy="10238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4" name="Picture 7" descr="Picture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44873" y="12419572"/>
              <a:ext cx="987841" cy="9878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5" name="Picture 8" descr="Picture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39945" y="12417862"/>
              <a:ext cx="1060561" cy="106056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" name="Picture 9" descr="Picture 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300881" y="12416034"/>
              <a:ext cx="1371601" cy="9878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" name="Picture 10" descr="Picture 1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720953" y="12396502"/>
              <a:ext cx="969121" cy="9691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8" name="Picture 11" descr="Picture 1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174585" y="12592853"/>
              <a:ext cx="1689767" cy="703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" name="Picture 12" descr="Picture 1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2125467" y="12482622"/>
              <a:ext cx="951121" cy="9144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0" name="Picture 13" descr="Picture 13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3342548" y="12633228"/>
              <a:ext cx="987841" cy="6400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1" name="Picture 14" descr="Picture 14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6776388" y="12561534"/>
              <a:ext cx="1199521" cy="8596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" name="Picture 15" descr="Picture 15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9226933" y="12622246"/>
              <a:ext cx="1418513" cy="7362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" name="Picture 16" descr="Picture 16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0887819" y="12739068"/>
              <a:ext cx="1316881" cy="6220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66" name="Group 17"/>
            <p:cNvGrpSpPr/>
            <p:nvPr/>
          </p:nvGrpSpPr>
          <p:grpSpPr>
            <a:xfrm>
              <a:off x="8940649" y="12486708"/>
              <a:ext cx="987841" cy="804961"/>
              <a:chOff x="0" y="0"/>
              <a:chExt cx="987839" cy="804960"/>
            </a:xfrm>
          </p:grpSpPr>
          <p:pic>
            <p:nvPicPr>
              <p:cNvPr id="64" name="Picture 18" descr="Picture 18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0" y="0"/>
                <a:ext cx="987840" cy="80496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65" name="Picture 19" descr="Picture 19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77279" y="466559"/>
                <a:ext cx="442802" cy="19368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pic>
          <p:nvPicPr>
            <p:cNvPr id="67" name="Picture 20" descr="Picture 20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8088233" y="12551357"/>
              <a:ext cx="951119" cy="8964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8" name="Picture 21" descr="Picture 21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4638171" y="12661996"/>
              <a:ext cx="1851959" cy="64131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9" name="Picture 22" descr="Picture 22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8143011" y="278884"/>
              <a:ext cx="2920245" cy="13117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0" name="Picture 23" descr="Picture 23"/>
            <p:cNvPicPr>
              <a:picLocks noChangeAspect="1"/>
            </p:cNvPicPr>
            <p:nvPr/>
          </p:nvPicPr>
          <p:blipFill>
            <a:blip r:embed="rId22"/>
            <a:srcRect t="22204" b="24723"/>
            <a:stretch>
              <a:fillRect/>
            </a:stretch>
          </p:blipFill>
          <p:spPr>
            <a:xfrm>
              <a:off x="12538057" y="142594"/>
              <a:ext cx="4238332" cy="14695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1" name="Picture 24" descr="Picture 24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21564452" y="3816680"/>
              <a:ext cx="640081" cy="365761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</p:pic>
        <p:pic>
          <p:nvPicPr>
            <p:cNvPr id="72" name="Picture 25" descr="Picture 25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22380931" y="3816680"/>
              <a:ext cx="640081" cy="365761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</p:pic>
        <p:pic>
          <p:nvPicPr>
            <p:cNvPr id="73" name="Picture 26" descr="Picture 26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23191652" y="3816680"/>
              <a:ext cx="640081" cy="365761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</p:pic>
        <p:grpSp>
          <p:nvGrpSpPr>
            <p:cNvPr id="76" name="Group 27"/>
            <p:cNvGrpSpPr/>
            <p:nvPr/>
          </p:nvGrpSpPr>
          <p:grpSpPr>
            <a:xfrm>
              <a:off x="21564452" y="456587"/>
              <a:ext cx="2322721" cy="2268002"/>
              <a:chOff x="0" y="0"/>
              <a:chExt cx="2322720" cy="2268000"/>
            </a:xfrm>
          </p:grpSpPr>
          <p:pic>
            <p:nvPicPr>
              <p:cNvPr id="74" name="Picture 28" descr="Picture 28"/>
              <p:cNvPicPr>
                <a:picLocks noChangeAspect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0" y="0"/>
                <a:ext cx="2322721" cy="226800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75" name="CustomShape 3"/>
              <p:cNvSpPr/>
              <p:nvPr/>
            </p:nvSpPr>
            <p:spPr>
              <a:xfrm>
                <a:off x="30960" y="36000"/>
                <a:ext cx="2249281" cy="2194561"/>
              </a:xfrm>
              <a:prstGeom prst="ellips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>
                  <a:defRPr sz="3600"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</p:grpSp>
        <p:grpSp>
          <p:nvGrpSpPr>
            <p:cNvPr id="80" name="Group 30"/>
            <p:cNvGrpSpPr/>
            <p:nvPr/>
          </p:nvGrpSpPr>
          <p:grpSpPr>
            <a:xfrm>
              <a:off x="398137" y="551384"/>
              <a:ext cx="2441521" cy="2441521"/>
              <a:chOff x="0" y="0"/>
              <a:chExt cx="2441519" cy="2441519"/>
            </a:xfrm>
          </p:grpSpPr>
          <p:pic>
            <p:nvPicPr>
              <p:cNvPr id="77" name="Picture 31" descr="Picture 31"/>
              <p:cNvPicPr>
                <a:picLocks noChangeAspect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0" y="0"/>
                <a:ext cx="2441520" cy="244152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78" name="CustomShape 1"/>
              <p:cNvSpPr/>
              <p:nvPr/>
            </p:nvSpPr>
            <p:spPr>
              <a:xfrm>
                <a:off x="118080" y="110879"/>
                <a:ext cx="2220480" cy="2194561"/>
              </a:xfrm>
              <a:prstGeom prst="ellips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>
                  <a:defRPr sz="3600"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79" name="CustomShape 2"/>
              <p:cNvSpPr/>
              <p:nvPr/>
            </p:nvSpPr>
            <p:spPr>
              <a:xfrm>
                <a:off x="118799" y="111599"/>
                <a:ext cx="2231281" cy="2212561"/>
              </a:xfrm>
              <a:prstGeom prst="ellips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>
                  <a:defRPr sz="3600"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</p:grpSp>
        <p:pic>
          <p:nvPicPr>
            <p:cNvPr id="81" name="Picture 2" descr="Picture 2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22365712" y="12618160"/>
              <a:ext cx="1704117" cy="7859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5F81C-BC39-77CC-1950-5F0EA1807A9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56062" y="8444661"/>
            <a:ext cx="23873879" cy="1575410"/>
          </a:xfrm>
        </p:spPr>
        <p:txBody>
          <a:bodyPr>
            <a:normAutofit/>
          </a:bodyPr>
          <a:lstStyle/>
          <a:p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Preity Sukla Sahani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Vincenzo Andretta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Giuliana Russano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Clementina Sasso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Cecilia Mac Cormack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Teresa Nieves-Chinchilla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Metis Collaboration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0624F12-EFC9-2DBA-97D6-F0FB8044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862" y="3337784"/>
            <a:ext cx="24063734" cy="4775201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ANALYSING GEOEFFECTIVE EVENTS USING METIS DATA</a:t>
            </a:r>
            <a:br>
              <a:rPr lang="en-US" sz="6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PHYSICS-BASED MODELS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A3438B-9B96-1954-E7C9-D4F0444AEF21}"/>
              </a:ext>
            </a:extLst>
          </p:cNvPr>
          <p:cNvSpPr txBox="1"/>
          <p:nvPr/>
        </p:nvSpPr>
        <p:spPr>
          <a:xfrm>
            <a:off x="1861281" y="4004296"/>
            <a:ext cx="16925956" cy="215443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10th Metis Workshop</a:t>
            </a:r>
          </a:p>
          <a:p>
            <a:r>
              <a:rPr lang="en-US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Turin, Italy,12th February 2026</a:t>
            </a:r>
          </a:p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FillTx/>
              <a:latin typeface="SF Compact Display Regular"/>
              <a:ea typeface="SF Compact Display Regular"/>
              <a:cs typeface="SF Compact Display Regular"/>
              <a:sym typeface="SF Compact Display Regular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D8B331-8C06-36FC-7184-98AA433416E4}"/>
              </a:ext>
            </a:extLst>
          </p:cNvPr>
          <p:cNvSpPr txBox="1"/>
          <p:nvPr/>
        </p:nvSpPr>
        <p:spPr>
          <a:xfrm>
            <a:off x="203329" y="10331011"/>
            <a:ext cx="24289197" cy="215443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algn="ctr"/>
            <a:r>
              <a:rPr kumimoji="0" lang="en-US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1</a:t>
            </a:r>
            <a:r>
              <a:rPr kumimoji="0" lang="en-US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 </a:t>
            </a:r>
            <a:r>
              <a:rPr kumimoji="0" lang="en-US" sz="28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INAF-Astronomical Observatory of Capodimonte, Napoli, NA, </a:t>
            </a:r>
            <a:r>
              <a:rPr lang="en-US" sz="2800" dirty="0"/>
              <a:t>Italy </a:t>
            </a:r>
          </a:p>
          <a:p>
            <a:pPr algn="ctr"/>
            <a:r>
              <a:rPr lang="en-US" sz="2800" baseline="30000" dirty="0"/>
              <a:t>2</a:t>
            </a:r>
            <a:r>
              <a:rPr lang="en-US" sz="2800" dirty="0"/>
              <a:t> University of Naples “Federico II”, Napoli, NA, Italy </a:t>
            </a:r>
          </a:p>
          <a:p>
            <a:pPr algn="ctr"/>
            <a:r>
              <a:rPr lang="en-US" sz="2800" baseline="30000" dirty="0"/>
              <a:t>3 </a:t>
            </a:r>
            <a:r>
              <a:rPr lang="en-US" sz="2800" dirty="0"/>
              <a:t>NASA Goddard Space Flight Center, Greenbelt, MD, USA</a:t>
            </a:r>
          </a:p>
          <a:p>
            <a:pPr algn="ctr"/>
            <a:r>
              <a:rPr lang="en-US" sz="2800" baseline="30000" dirty="0"/>
              <a:t>4 </a:t>
            </a:r>
            <a:r>
              <a:rPr lang="en-US" sz="2800" dirty="0"/>
              <a:t>The Catholic University of America, Institute of Astrophysics and Computational Science, Washington, DC, USA </a:t>
            </a:r>
            <a:endParaRPr lang="en-US" sz="2800" baseline="30000" dirty="0"/>
          </a:p>
          <a:p>
            <a:pPr algn="ctr"/>
            <a:endParaRPr kumimoji="0" lang="en-US" b="0" i="0" u="none" strike="noStrike" cap="none" spc="0" normalizeH="0" baseline="30000" dirty="0">
              <a:ln>
                <a:noFill/>
              </a:ln>
              <a:solidFill>
                <a:srgbClr val="000000"/>
              </a:solidFill>
              <a:effectLst/>
              <a:uFillTx/>
              <a:latin typeface="SF Compact Display Regular"/>
              <a:ea typeface="SF Compact Display Regular"/>
              <a:cs typeface="SF Compact Display Regular"/>
              <a:sym typeface="SF Compact Display Regular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7890A4-04B7-7A64-C66D-CDD9F95B36E7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7929" y="3575326"/>
            <a:ext cx="2586722" cy="147812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A68B1-18C0-B6CC-35BE-23570B86B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B85A01-B998-869A-3BD7-F393633633FD}"/>
              </a:ext>
            </a:extLst>
          </p:cNvPr>
          <p:cNvSpPr txBox="1"/>
          <p:nvPr/>
        </p:nvSpPr>
        <p:spPr>
          <a:xfrm>
            <a:off x="1016000" y="660400"/>
            <a:ext cx="214630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EVENT OF 11</a:t>
            </a:r>
            <a:r>
              <a:rPr kumimoji="0" lang="en-US" sz="4800" b="0" i="0" u="none" strike="noStrike" cap="none" spc="0" normalizeH="0" baseline="3000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APRIL 2022 – </a:t>
            </a:r>
            <a:r>
              <a:rPr kumimoji="0" lang="en-US" sz="42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GCS PARAMETERS OBTAINED </a:t>
            </a:r>
          </a:p>
        </p:txBody>
      </p:sp>
      <p:sp>
        <p:nvSpPr>
          <p:cNvPr id="4" name="Slide Number Placeholder 21">
            <a:extLst>
              <a:ext uri="{FF2B5EF4-FFF2-40B4-BE49-F238E27FC236}">
                <a16:creationId xmlns:a16="http://schemas.microsoft.com/office/drawing/2014/main" id="{C65290D0-428A-4B0D-7D71-8D39888248E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3449238" y="13111588"/>
            <a:ext cx="504548" cy="483910"/>
          </a:xfrm>
        </p:spPr>
        <p:txBody>
          <a:bodyPr/>
          <a:lstStyle/>
          <a:p>
            <a:fld id="{86CB4B4D-7CA3-9044-876B-883B54F8677D}" type="slidenum">
              <a:rPr lang="en-IN" smtClean="0"/>
              <a:t>10</a:t>
            </a:fld>
            <a:endParaRPr lang="en-IN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645FD4E4-4D97-5588-DEDB-77B450E6A6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84"/>
          <a:stretch>
            <a:fillRect/>
          </a:stretch>
        </p:blipFill>
        <p:spPr bwMode="auto">
          <a:xfrm>
            <a:off x="14205355" y="2235208"/>
            <a:ext cx="9748431" cy="837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8CA5DB-66CE-9A95-692B-AF54710CA620}"/>
              </a:ext>
            </a:extLst>
          </p:cNvPr>
          <p:cNvSpPr txBox="1"/>
          <p:nvPr/>
        </p:nvSpPr>
        <p:spPr>
          <a:xfrm>
            <a:off x="19898830" y="11043002"/>
            <a:ext cx="3556000" cy="101566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0">
              <a:buNone/>
            </a:pPr>
            <a:r>
              <a:rPr lang="en-IN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Thernisien</a:t>
            </a:r>
            <a:r>
              <a:rPr lang="en-IN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et al; 2006 </a:t>
            </a:r>
            <a:r>
              <a:rPr lang="en-IN" sz="20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ApJ</a:t>
            </a:r>
            <a:endParaRPr lang="en-IN" sz="2000" b="0" dirty="0">
              <a:effectLst/>
            </a:endParaRPr>
          </a:p>
          <a:p>
            <a:pPr>
              <a:buNone/>
            </a:pPr>
            <a:br>
              <a:rPr lang="en-IN" sz="2000" dirty="0"/>
            </a:b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0E1A8C-FECE-D520-7CF2-335A1F9759D3}"/>
              </a:ext>
            </a:extLst>
          </p:cNvPr>
          <p:cNvSpPr txBox="1"/>
          <p:nvPr/>
        </p:nvSpPr>
        <p:spPr>
          <a:xfrm>
            <a:off x="1016000" y="2313802"/>
            <a:ext cx="10845800" cy="129266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457200" marR="0" indent="-4572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We obtain  the following parameters after fitting the model: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F7164C-9574-AF88-E95A-095CDEBCEC63}"/>
              </a:ext>
            </a:extLst>
          </p:cNvPr>
          <p:cNvSpPr txBox="1"/>
          <p:nvPr/>
        </p:nvSpPr>
        <p:spPr>
          <a:xfrm>
            <a:off x="1589086" y="3687895"/>
            <a:ext cx="12192000" cy="415498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0" fontAlgn="base"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Longitude of CME (</a:t>
            </a: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: 2.19 </a:t>
            </a:r>
            <a:r>
              <a:rPr lang="en-IN" sz="3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endParaRPr lang="en-IN" sz="36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Latitude of </a:t>
            </a: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CME (𝜃) </a:t>
            </a: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-3.0 </a:t>
            </a:r>
            <a:r>
              <a:rPr lang="en-IN" sz="3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endParaRPr lang="en-IN" sz="36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Half Angle (⍺) : 20.32 </a:t>
            </a:r>
            <a:r>
              <a:rPr lang="en-IN" sz="3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endParaRPr lang="en-IN" sz="36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Tilt Angle (𝛾) : 90 </a:t>
            </a:r>
            <a:r>
              <a:rPr lang="en-IN" sz="3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Aspect ratio (𝜅) : 0.81</a:t>
            </a:r>
          </a:p>
          <a:p>
            <a:pPr>
              <a:buNone/>
            </a:pPr>
            <a:br>
              <a:rPr lang="en-IN" sz="2800" b="0" dirty="0">
                <a:effectLst/>
              </a:rPr>
            </a:br>
            <a:br>
              <a:rPr lang="en-IN" sz="2800" b="0" dirty="0">
                <a:effectLst/>
              </a:rPr>
            </a:br>
            <a:endParaRPr lang="en-US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CA84B4-828D-9791-FBB5-E29E6B303ED9}"/>
              </a:ext>
            </a:extLst>
          </p:cNvPr>
          <p:cNvSpPr txBox="1"/>
          <p:nvPr/>
        </p:nvSpPr>
        <p:spPr>
          <a:xfrm>
            <a:off x="1422400" y="6519447"/>
            <a:ext cx="10845800" cy="73866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the apex height (h) varying with time.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9C30D8-8146-D43E-D91E-D4FA199D017D}"/>
              </a:ext>
            </a:extLst>
          </p:cNvPr>
          <p:cNvSpPr txBox="1"/>
          <p:nvPr/>
        </p:nvSpPr>
        <p:spPr>
          <a:xfrm>
            <a:off x="990600" y="7599218"/>
            <a:ext cx="13004800" cy="172354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CME Half Width (</a:t>
            </a:r>
            <a:r>
              <a:rPr kumimoji="0" lang="en-US" sz="36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λ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) : This refers to the angular width between the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direction of propagation of 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the CME and one of its flanks </a:t>
            </a:r>
            <a:r>
              <a:rPr lang="en-IN" sz="2800" dirty="0">
                <a:latin typeface="+mn-lt"/>
              </a:rPr>
              <a:t>(</a:t>
            </a:r>
            <a:r>
              <a:rPr lang="en-IN" sz="2800" dirty="0" err="1">
                <a:latin typeface="+mn-lt"/>
              </a:rPr>
              <a:t>Calgovic</a:t>
            </a:r>
            <a:r>
              <a:rPr lang="en-IN" sz="2800" dirty="0">
                <a:latin typeface="+mn-lt"/>
              </a:rPr>
              <a:t> </a:t>
            </a:r>
            <a:r>
              <a:rPr lang="en-IN" sz="2800" dirty="0" err="1">
                <a:latin typeface="+mn-lt"/>
              </a:rPr>
              <a:t>etal</a:t>
            </a:r>
            <a:r>
              <a:rPr lang="en-IN" sz="2800" dirty="0">
                <a:latin typeface="+mn-lt"/>
              </a:rPr>
              <a:t>; 2022).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cs typeface="Times New Roman" panose="02020603050405020304" pitchFamily="18" charset="0"/>
              <a:sym typeface="SF Compact Display Regular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77C47AD-2DD4-C89D-CF13-6A15202D1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6539" y="8900180"/>
            <a:ext cx="4312564" cy="421140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9C3B236-2F5C-B3C5-92D4-B2E94CC9D2D8}"/>
              </a:ext>
            </a:extLst>
          </p:cNvPr>
          <p:cNvSpPr txBox="1"/>
          <p:nvPr/>
        </p:nvSpPr>
        <p:spPr>
          <a:xfrm>
            <a:off x="929170" y="9187950"/>
            <a:ext cx="7023100" cy="286232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342900" marR="0" indent="-342900" algn="l" defTabSz="1828800" rtl="0" fontAlgn="auto" latinLnBrk="0" hangingPunct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It is determined usin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the GCS  parameters half angle, tilt angle and aspect ratio.</a:t>
            </a:r>
          </a:p>
          <a:p>
            <a:pPr marL="342900" marR="0" indent="-342900" algn="l" defTabSz="1828800" rtl="0" fontAlgn="auto" latinLnBrk="0" hangingPunct="0"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Half width is given as 54.1 deg.  </a:t>
            </a:r>
          </a:p>
        </p:txBody>
      </p:sp>
    </p:spTree>
    <p:extLst>
      <p:ext uri="{BB962C8B-B14F-4D97-AF65-F5344CB8AC3E}">
        <p14:creationId xmlns:p14="http://schemas.microsoft.com/office/powerpoint/2010/main" val="73550979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57A1A-6B8E-98B6-1167-B11F863E4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F4A848-FE48-3124-9FAF-B4CFA1FD329E}"/>
              </a:ext>
            </a:extLst>
          </p:cNvPr>
          <p:cNvSpPr txBox="1"/>
          <p:nvPr/>
        </p:nvSpPr>
        <p:spPr>
          <a:xfrm>
            <a:off x="1016000" y="660400"/>
            <a:ext cx="214630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EVENT OF 11</a:t>
            </a:r>
            <a:r>
              <a:rPr kumimoji="0" lang="en-US" sz="4800" b="0" i="0" u="none" strike="noStrike" cap="none" spc="0" normalizeH="0" baseline="3000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APRIL 2022 – </a:t>
            </a:r>
            <a:r>
              <a:rPr kumimoji="0" lang="en-US" sz="42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3D VELOCITY CALCULATIONS </a:t>
            </a:r>
          </a:p>
        </p:txBody>
      </p:sp>
      <p:sp>
        <p:nvSpPr>
          <p:cNvPr id="4" name="Slide Number Placeholder 21">
            <a:extLst>
              <a:ext uri="{FF2B5EF4-FFF2-40B4-BE49-F238E27FC236}">
                <a16:creationId xmlns:a16="http://schemas.microsoft.com/office/drawing/2014/main" id="{C5147CE1-DA2A-F4B7-BE57-DD31824D24E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3449238" y="13111588"/>
            <a:ext cx="504548" cy="483910"/>
          </a:xfrm>
        </p:spPr>
        <p:txBody>
          <a:bodyPr/>
          <a:lstStyle/>
          <a:p>
            <a:fld id="{86CB4B4D-7CA3-9044-876B-883B54F8677D}" type="slidenum">
              <a:rPr lang="en-IN" smtClean="0"/>
              <a:t>11</a:t>
            </a:fld>
            <a:endParaRPr lang="en-IN" dirty="0"/>
          </a:p>
        </p:txBody>
      </p:sp>
      <p:pic>
        <p:nvPicPr>
          <p:cNvPr id="5" name="Picture 4" descr="A graph of a graph of height&#10;&#10;AI-generated content may be incorrect.">
            <a:extLst>
              <a:ext uri="{FF2B5EF4-FFF2-40B4-BE49-F238E27FC236}">
                <a16:creationId xmlns:a16="http://schemas.microsoft.com/office/drawing/2014/main" id="{7DF377A6-C684-D701-2060-0A7F1854A5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109" y="2413000"/>
            <a:ext cx="12801600" cy="104648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C8CEA0-263D-D897-C68B-AD876084CA7A}"/>
              </a:ext>
            </a:extLst>
          </p:cNvPr>
          <p:cNvSpPr txBox="1"/>
          <p:nvPr/>
        </p:nvSpPr>
        <p:spPr>
          <a:xfrm>
            <a:off x="14225410" y="3274942"/>
            <a:ext cx="9500394" cy="849463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CME apex velocity obtained from a height-time profile using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Pythea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IN" sz="3200" dirty="0">
                <a:latin typeface="Calibri" panose="020F0502020204030204" pitchFamily="34" charset="0"/>
                <a:cs typeface="Calibri" panose="020F0502020204030204" pitchFamily="34" charset="0"/>
              </a:rPr>
              <a:t>Athanasios </a:t>
            </a:r>
            <a:r>
              <a:rPr lang="en-IN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Kouloumvakos</a:t>
            </a:r>
            <a:r>
              <a:rPr lang="en-IN" sz="3200" dirty="0">
                <a:latin typeface="Calibri" panose="020F0502020204030204" pitchFamily="34" charset="0"/>
                <a:cs typeface="Calibri" panose="020F0502020204030204" pitchFamily="34" charset="0"/>
              </a:rPr>
              <a:t> et al; 2022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Sequential images fitted with GCS varying the apex height with time.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  <a:sym typeface="SF Compact Display 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Also called CME 3D velocity.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The method of obtaining the CME velocity known as GCS Forward modelling method </a:t>
            </a:r>
            <a:r>
              <a:rPr lang="en-US" sz="3200" dirty="0">
                <a:latin typeface="+mn-lt"/>
                <a:cs typeface="Calibri" panose="020F0502020204030204" pitchFamily="34" charset="0"/>
              </a:rPr>
              <a:t>(</a:t>
            </a:r>
            <a:r>
              <a:rPr lang="en-IN" sz="3200" dirty="0">
                <a:latin typeface="+mn-lt"/>
              </a:rPr>
              <a:t>Minta et al; 2023</a:t>
            </a:r>
            <a:r>
              <a:rPr lang="en-US" sz="3200" dirty="0">
                <a:latin typeface="+mn-lt"/>
                <a:cs typeface="Calibri" panose="020F0502020204030204" pitchFamily="34" charset="0"/>
              </a:rPr>
              <a:t>).</a:t>
            </a:r>
            <a:endParaRPr lang="en-US" sz="3600" dirty="0">
              <a:latin typeface="+mn-lt"/>
              <a:cs typeface="Calibri" panose="020F0502020204030204" pitchFamily="34" charset="0"/>
            </a:endParaRPr>
          </a:p>
          <a:p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B6275A-2E1C-C546-26C5-197DB4E4404F}"/>
              </a:ext>
            </a:extLst>
          </p:cNvPr>
          <p:cNvSpPr txBox="1"/>
          <p:nvPr/>
        </p:nvSpPr>
        <p:spPr>
          <a:xfrm>
            <a:off x="17983198" y="12877801"/>
            <a:ext cx="6540172" cy="55399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SF Compact Display Regular"/>
                <a:cs typeface="SF Compact Display Regular"/>
                <a:sym typeface="SF Compact Display Regular"/>
              </a:rPr>
              <a:t>Refer also to: </a:t>
            </a:r>
            <a:r>
              <a:rPr kumimoji="0" lang="en-US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SF Compact Display Regular"/>
                <a:sym typeface="SF Compact Display Regular"/>
              </a:rPr>
              <a:t>Temmer</a:t>
            </a:r>
            <a:r>
              <a:rPr kumimoji="0" lang="en-US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SF Compact Display Regular"/>
                <a:cs typeface="SF Compact Display Regular"/>
                <a:sym typeface="SF Compact Display Regular"/>
              </a:rPr>
              <a:t> </a:t>
            </a:r>
            <a:r>
              <a:rPr kumimoji="0" lang="en-US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SF Compact Display Regular"/>
                <a:cs typeface="SF Compact Display Regular"/>
                <a:sym typeface="SF Compact Display Regular"/>
              </a:rPr>
              <a:t>etal</a:t>
            </a:r>
            <a:r>
              <a:rPr kumimoji="0" lang="en-US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SF Compact Display Regular"/>
                <a:cs typeface="SF Compact Display Regular"/>
                <a:sym typeface="SF Compact Display Regular"/>
              </a:rPr>
              <a:t>; 2025 </a:t>
            </a:r>
            <a:r>
              <a:rPr kumimoji="0" lang="en-US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SF Compact Display Regular"/>
                <a:cs typeface="SF Compact Display Regular"/>
                <a:sym typeface="SF Compact Display Regular"/>
              </a:rPr>
              <a:t>A&amp;A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5611C9-4F8D-D85D-D188-4C131DB76677}"/>
              </a:ext>
            </a:extLst>
          </p:cNvPr>
          <p:cNvSpPr/>
          <p:nvPr/>
        </p:nvSpPr>
        <p:spPr>
          <a:xfrm rot="9005182">
            <a:off x="14048508" y="8737600"/>
            <a:ext cx="360000" cy="7874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652130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961F5-499F-6C89-7EA5-1AE1EF09B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FE84E9-09F9-016A-76EE-28E52842BAC9}"/>
              </a:ext>
            </a:extLst>
          </p:cNvPr>
          <p:cNvSpPr txBox="1"/>
          <p:nvPr/>
        </p:nvSpPr>
        <p:spPr>
          <a:xfrm>
            <a:off x="1016000" y="660400"/>
            <a:ext cx="214630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EVENT OF 11</a:t>
            </a:r>
            <a:r>
              <a:rPr kumimoji="0" lang="en-US" sz="4800" b="0" i="0" u="none" strike="noStrike" cap="none" spc="0" normalizeH="0" baseline="3000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APRIL 2022 – </a:t>
            </a: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GCS PARAMETERS OBTAINED </a:t>
            </a:r>
            <a:endParaRPr kumimoji="0" lang="en-US" sz="42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4" name="Slide Number Placeholder 21">
            <a:extLst>
              <a:ext uri="{FF2B5EF4-FFF2-40B4-BE49-F238E27FC236}">
                <a16:creationId xmlns:a16="http://schemas.microsoft.com/office/drawing/2014/main" id="{B2E0C6EE-53C7-A80F-5BD8-E8DBACFA031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3449238" y="13111588"/>
            <a:ext cx="504548" cy="483910"/>
          </a:xfrm>
        </p:spPr>
        <p:txBody>
          <a:bodyPr/>
          <a:lstStyle/>
          <a:p>
            <a:fld id="{86CB4B4D-7CA3-9044-876B-883B54F8677D}" type="slidenum">
              <a:rPr lang="en-IN" smtClean="0"/>
              <a:t>12</a:t>
            </a:fld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053603-B00A-56D1-1A82-517242F4C7FF}"/>
              </a:ext>
            </a:extLst>
          </p:cNvPr>
          <p:cNvSpPr txBox="1"/>
          <p:nvPr/>
        </p:nvSpPr>
        <p:spPr>
          <a:xfrm>
            <a:off x="19665192" y="11078340"/>
            <a:ext cx="3556000" cy="101566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0">
              <a:buNone/>
            </a:pPr>
            <a:r>
              <a:rPr lang="en-IN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Thernisien</a:t>
            </a:r>
            <a:r>
              <a:rPr lang="en-IN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et al. 2006 </a:t>
            </a:r>
            <a:r>
              <a:rPr lang="en-IN" sz="20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ApJ</a:t>
            </a:r>
            <a:endParaRPr lang="en-IN" sz="2000" b="0" dirty="0">
              <a:effectLst/>
            </a:endParaRPr>
          </a:p>
          <a:p>
            <a:pPr>
              <a:buNone/>
            </a:pPr>
            <a:br>
              <a:rPr lang="en-IN" sz="2000" dirty="0"/>
            </a:br>
            <a:endParaRPr lang="en-US" sz="2000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37132912-6D49-06E5-E4AC-01C97DC9AF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84"/>
          <a:stretch>
            <a:fillRect/>
          </a:stretch>
        </p:blipFill>
        <p:spPr bwMode="auto">
          <a:xfrm>
            <a:off x="14252176" y="2667000"/>
            <a:ext cx="9429860" cy="809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A62256-15CB-7859-F52A-EED81BFD5F7D}"/>
              </a:ext>
            </a:extLst>
          </p:cNvPr>
          <p:cNvSpPr txBox="1"/>
          <p:nvPr/>
        </p:nvSpPr>
        <p:spPr>
          <a:xfrm>
            <a:off x="803564" y="3105804"/>
            <a:ext cx="12192000" cy="64633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marR="0" indent="-4572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We obtain  the following parameters after fitting the model: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10241F-AAE3-5566-B975-B9B3BAF4A97F}"/>
              </a:ext>
            </a:extLst>
          </p:cNvPr>
          <p:cNvSpPr txBox="1"/>
          <p:nvPr/>
        </p:nvSpPr>
        <p:spPr>
          <a:xfrm>
            <a:off x="1589086" y="4279880"/>
            <a:ext cx="12192000" cy="572464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Longitude of CME (</a:t>
            </a: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: 2.19 </a:t>
            </a:r>
            <a:r>
              <a:rPr lang="en-IN" sz="3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endParaRPr lang="en-IN" sz="36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Latitude of </a:t>
            </a: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CME (𝜃) </a:t>
            </a: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-3.0 </a:t>
            </a:r>
            <a:r>
              <a:rPr lang="en-IN" sz="3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endParaRPr lang="en-IN" sz="36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Half Angle (⍺) : 20.32 </a:t>
            </a:r>
            <a:r>
              <a:rPr lang="en-IN" sz="3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endParaRPr lang="en-IN" sz="36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Tilt Angle (𝛾) : 90 </a:t>
            </a:r>
            <a:r>
              <a:rPr lang="en-IN" sz="3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</a:t>
            </a:r>
          </a:p>
          <a:p>
            <a:pPr rtl="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Aspect ratio (𝜅) : 0.81</a:t>
            </a:r>
          </a:p>
          <a:p>
            <a:pPr rtl="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Half width (</a:t>
            </a:r>
            <a:r>
              <a:rPr lang="en-IN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: 54 </a:t>
            </a:r>
            <a:r>
              <a:rPr lang="en-IN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Velocity (v) : 730 </a:t>
            </a: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± 20 km s</a:t>
            </a:r>
            <a:r>
              <a:rPr lang="en-IN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endParaRPr lang="en-IN" sz="36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br>
              <a:rPr lang="en-IN" sz="2800" b="0" dirty="0">
                <a:effectLst/>
              </a:rPr>
            </a:br>
            <a:br>
              <a:rPr lang="en-IN" sz="2800" b="0" dirty="0">
                <a:effectLst/>
              </a:rPr>
            </a:b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AA6B24-DD92-DE58-0446-2B5DDE1ABC42}"/>
              </a:ext>
            </a:extLst>
          </p:cNvPr>
          <p:cNvSpPr txBox="1"/>
          <p:nvPr/>
        </p:nvSpPr>
        <p:spPr>
          <a:xfrm>
            <a:off x="1244600" y="8855542"/>
            <a:ext cx="10845800" cy="73866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the apex height (h) varying with time.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92EDDA-123D-F948-4359-C74719C8DC6B}"/>
              </a:ext>
            </a:extLst>
          </p:cNvPr>
          <p:cNvSpPr txBox="1"/>
          <p:nvPr/>
        </p:nvSpPr>
        <p:spPr>
          <a:xfrm>
            <a:off x="701964" y="9804400"/>
            <a:ext cx="11413836" cy="129266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342900" marR="0" indent="-3429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These are the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GCS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parameters given as inputs to run our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models.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</p:spTree>
    <p:extLst>
      <p:ext uri="{BB962C8B-B14F-4D97-AF65-F5344CB8AC3E}">
        <p14:creationId xmlns:p14="http://schemas.microsoft.com/office/powerpoint/2010/main" val="70996258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56E1D-1EA2-CB0B-E0ED-33AA30EB7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D87A20-5EB6-6AA0-408F-7866C6323528}"/>
              </a:ext>
            </a:extLst>
          </p:cNvPr>
          <p:cNvSpPr txBox="1"/>
          <p:nvPr/>
        </p:nvSpPr>
        <p:spPr>
          <a:xfrm>
            <a:off x="1016000" y="635000"/>
            <a:ext cx="214630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EVENT OF 11</a:t>
            </a:r>
            <a:r>
              <a:rPr kumimoji="0" lang="en-US" sz="4800" b="0" i="0" u="none" strike="noStrike" cap="none" spc="0" normalizeH="0" baseline="3000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APRIL 2022 – </a:t>
            </a: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PHYSICS BASED MODELS</a:t>
            </a:r>
            <a:endParaRPr kumimoji="0" lang="en-US" sz="42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4" name="Slide Number Placeholder 21">
            <a:extLst>
              <a:ext uri="{FF2B5EF4-FFF2-40B4-BE49-F238E27FC236}">
                <a16:creationId xmlns:a16="http://schemas.microsoft.com/office/drawing/2014/main" id="{35C7464B-CF36-F666-4DCD-CC22039E9AA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3449238" y="13111588"/>
            <a:ext cx="504548" cy="483910"/>
          </a:xfrm>
        </p:spPr>
        <p:txBody>
          <a:bodyPr/>
          <a:lstStyle/>
          <a:p>
            <a:fld id="{86CB4B4D-7CA3-9044-876B-883B54F8677D}" type="slidenum">
              <a:rPr lang="en-IN" smtClean="0"/>
              <a:t>13</a:t>
            </a:fld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844BC0-D545-8C5A-F00B-620AB00A446E}"/>
              </a:ext>
            </a:extLst>
          </p:cNvPr>
          <p:cNvSpPr txBox="1"/>
          <p:nvPr/>
        </p:nvSpPr>
        <p:spPr>
          <a:xfrm>
            <a:off x="1016000" y="1625600"/>
            <a:ext cx="19862800" cy="80021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r>
              <a:rPr kumimoji="0" lang="en-US" sz="4000" b="0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DRAG BASED MODEL (DBM)  AND DRAG BASED ENSEMBLE MODEL (DBEM)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DF3AA5-9DFD-50CA-03E4-FB084CED15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956" y="3144933"/>
            <a:ext cx="13704065" cy="8515350"/>
          </a:xfrm>
          <a:prstGeom prst="rect">
            <a:avLst/>
          </a:prstGeom>
        </p:spPr>
      </p:pic>
      <p:pic>
        <p:nvPicPr>
          <p:cNvPr id="8" name="Picture 7" descr="A chart with different colored circles&#10;&#10;AI-generated content may be incorrect.">
            <a:extLst>
              <a:ext uri="{FF2B5EF4-FFF2-40B4-BE49-F238E27FC236}">
                <a16:creationId xmlns:a16="http://schemas.microsoft.com/office/drawing/2014/main" id="{E418922E-5C0B-5A48-7483-89F1F6D76D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0" t="6286" r="28250"/>
          <a:stretch>
            <a:fillRect/>
          </a:stretch>
        </p:blipFill>
        <p:spPr>
          <a:xfrm>
            <a:off x="171450" y="3344771"/>
            <a:ext cx="8457372" cy="87439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A099530-A7ED-6BA6-66F6-BDC9DA57B1C0}"/>
              </a:ext>
            </a:extLst>
          </p:cNvPr>
          <p:cNvSpPr txBox="1"/>
          <p:nvPr/>
        </p:nvSpPr>
        <p:spPr>
          <a:xfrm>
            <a:off x="14450189" y="3033160"/>
            <a:ext cx="9835386" cy="973086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DBM calculates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transit time of the CME  in the heliosphere under the influence of MHD drag or </a:t>
            </a:r>
          </a:p>
          <a:p>
            <a:pPr>
              <a:spcAft>
                <a:spcPts val="600"/>
              </a:spcAft>
            </a:pP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solar wind interaction.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solar wind (w) velocity: 473 km s</a:t>
            </a:r>
            <a:r>
              <a:rPr lang="en-IN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 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drag parameter: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0.3 x 10</a:t>
            </a:r>
            <a:r>
              <a:rPr lang="en-US" sz="3200" baseline="30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-7 </a:t>
            </a:r>
            <a:r>
              <a:rPr lang="en-US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en-US" sz="3200" baseline="30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 </a:t>
            </a:r>
            <a:r>
              <a:rPr lang="en-US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event.</a:t>
            </a:r>
            <a:endParaRPr lang="en-US" sz="3200" baseline="300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Assumes CME a cone with a semicircular leading </a:t>
            </a:r>
          </a:p>
          <a:p>
            <a:pPr>
              <a:spcAft>
                <a:spcPts val="600"/>
              </a:spcAft>
            </a:pPr>
            <a:r>
              <a:rPr lang="en-US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edge flattening with time.</a:t>
            </a:r>
          </a:p>
          <a:p>
            <a:endParaRPr lang="en-US" sz="3200" baseline="300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kumimoji="0" lang="en-IN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DBEM predicts 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CME arrival times, assuming input parameters follow a normal distribution, </a:t>
            </a:r>
            <a:r>
              <a:rPr lang="en-I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i.e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u=</a:t>
            </a:r>
            <a:r>
              <a:rPr lang="en-I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ū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ja-JP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土</a:t>
            </a:r>
            <a:r>
              <a:rPr lang="ja-JP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ū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mean of the distribution (input parameter) and </a:t>
            </a:r>
          </a:p>
          <a:p>
            <a:pPr>
              <a:spcAft>
                <a:spcPts val="600"/>
              </a:spcAft>
            </a:pP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=3σ, 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99.7 %  of measurements are found.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Random samples drawn from this distribution. In our case, 30,000 samples were taken.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our event, the DBEM runs show a 100 %  hit at Earth.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0D0FCE-6108-563A-872D-6B792595C63B}"/>
              </a:ext>
            </a:extLst>
          </p:cNvPr>
          <p:cNvSpPr txBox="1"/>
          <p:nvPr/>
        </p:nvSpPr>
        <p:spPr>
          <a:xfrm>
            <a:off x="3580279" y="12023925"/>
            <a:ext cx="2286000" cy="61555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DBM Result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33EA8F-77BF-3D99-E917-3FBEA305408B}"/>
              </a:ext>
            </a:extLst>
          </p:cNvPr>
          <p:cNvSpPr txBox="1"/>
          <p:nvPr/>
        </p:nvSpPr>
        <p:spPr>
          <a:xfrm>
            <a:off x="10414667" y="12023924"/>
            <a:ext cx="2654300" cy="61555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DBEM Results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24080D-8E17-0B8B-B2AB-E44E48AF28AC}"/>
              </a:ext>
            </a:extLst>
          </p:cNvPr>
          <p:cNvSpPr/>
          <p:nvPr/>
        </p:nvSpPr>
        <p:spPr>
          <a:xfrm>
            <a:off x="8209722" y="10515600"/>
            <a:ext cx="419100" cy="695739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746161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AA19C-518A-5816-A776-3E17D9A0A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1B736D-E32E-DBFC-0F85-49CE3962CAD0}"/>
              </a:ext>
            </a:extLst>
          </p:cNvPr>
          <p:cNvSpPr txBox="1"/>
          <p:nvPr/>
        </p:nvSpPr>
        <p:spPr>
          <a:xfrm>
            <a:off x="1016000" y="635000"/>
            <a:ext cx="214630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EVENT OF 11</a:t>
            </a:r>
            <a:r>
              <a:rPr kumimoji="0" lang="en-US" sz="4800" b="0" i="0" u="none" strike="noStrike" cap="none" spc="0" normalizeH="0" baseline="3000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APRIL 2022 – </a:t>
            </a: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PHYSICS BASED MODELS</a:t>
            </a:r>
            <a:endParaRPr kumimoji="0" lang="en-US" sz="42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4" name="Slide Number Placeholder 21">
            <a:extLst>
              <a:ext uri="{FF2B5EF4-FFF2-40B4-BE49-F238E27FC236}">
                <a16:creationId xmlns:a16="http://schemas.microsoft.com/office/drawing/2014/main" id="{4B5E2027-6B94-77C6-7EFF-BBC30662BEC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3449238" y="13111588"/>
            <a:ext cx="504548" cy="483910"/>
          </a:xfrm>
        </p:spPr>
        <p:txBody>
          <a:bodyPr/>
          <a:lstStyle/>
          <a:p>
            <a:fld id="{86CB4B4D-7CA3-9044-876B-883B54F8677D}" type="slidenum">
              <a:rPr lang="en-IN" smtClean="0"/>
              <a:t>14</a:t>
            </a:fld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806DBE-4D7E-4F17-4BCA-B0B7827318CC}"/>
              </a:ext>
            </a:extLst>
          </p:cNvPr>
          <p:cNvSpPr txBox="1"/>
          <p:nvPr/>
        </p:nvSpPr>
        <p:spPr>
          <a:xfrm>
            <a:off x="1016000" y="1574800"/>
            <a:ext cx="19862800" cy="830995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WANG-SHEELEY-ARGE (WSA) ENLIL MODEL</a:t>
            </a:r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98EBD7-4404-5647-7A2D-F7074B903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056" y="3152770"/>
            <a:ext cx="9402353" cy="5860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F96FA7-F96B-FF5F-2133-AA8F0B2D47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3127371"/>
            <a:ext cx="9402353" cy="5860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181AFC-6411-C21E-A931-040CFB157F97}"/>
              </a:ext>
            </a:extLst>
          </p:cNvPr>
          <p:cNvSpPr txBox="1"/>
          <p:nvPr/>
        </p:nvSpPr>
        <p:spPr>
          <a:xfrm>
            <a:off x="4775200" y="2380395"/>
            <a:ext cx="5334000" cy="61555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Number Density (cm</a:t>
            </a:r>
            <a:r>
              <a:rPr kumimoji="0" lang="en-US" sz="28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-3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129F85-DB83-E62C-A6A8-CF76C38B39FD}"/>
              </a:ext>
            </a:extLst>
          </p:cNvPr>
          <p:cNvSpPr txBox="1"/>
          <p:nvPr/>
        </p:nvSpPr>
        <p:spPr>
          <a:xfrm>
            <a:off x="14909800" y="2380395"/>
            <a:ext cx="5334000" cy="61555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Radial Velocity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(km s</a:t>
            </a:r>
            <a:r>
              <a:rPr kumimoji="0" lang="en-US" sz="28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-1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85E15D-F1AE-C673-DEBD-4B8969834614}"/>
              </a:ext>
            </a:extLst>
          </p:cNvPr>
          <p:cNvSpPr txBox="1"/>
          <p:nvPr/>
        </p:nvSpPr>
        <p:spPr>
          <a:xfrm>
            <a:off x="1714500" y="9325000"/>
            <a:ext cx="21107400" cy="535531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WSA: 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Semi-empirical near-Sun model approximating the outflow at the base of the solar wind.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observations from the Global Oscillations Network Group (GONG) and Synoptic Optical Long-term Investigations of the Sun (SOLIS) to get synthetic magnetic synoptic maps.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Enlil: Sophisticated 3D time-dependent MHD model which simulates </a:t>
            </a:r>
            <a:r>
              <a:rPr lang="en-I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heliospheric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outflow up to 2 AU. 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CME seen as a bounded region with enhanced density and velocity profiles.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en-IN" dirty="0"/>
            </a:b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72457007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A394C-810A-1644-BBD8-DBEABE9D0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61E48E-962F-4855-397A-B7F4426ED6B6}"/>
              </a:ext>
            </a:extLst>
          </p:cNvPr>
          <p:cNvSpPr txBox="1"/>
          <p:nvPr/>
        </p:nvSpPr>
        <p:spPr>
          <a:xfrm>
            <a:off x="1016000" y="635000"/>
            <a:ext cx="214630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EVENT OF 11</a:t>
            </a:r>
            <a:r>
              <a:rPr kumimoji="0" lang="en-US" sz="4800" b="0" i="0" u="none" strike="noStrike" cap="none" spc="0" normalizeH="0" baseline="3000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APRIL 2022 – </a:t>
            </a: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PHYSICS BASED MODELS</a:t>
            </a:r>
            <a:endParaRPr kumimoji="0" lang="en-US" sz="42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4" name="Slide Number Placeholder 21">
            <a:extLst>
              <a:ext uri="{FF2B5EF4-FFF2-40B4-BE49-F238E27FC236}">
                <a16:creationId xmlns:a16="http://schemas.microsoft.com/office/drawing/2014/main" id="{4BC15D71-01AB-AD52-8CBA-997188E9390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3449238" y="13111588"/>
            <a:ext cx="504548" cy="483910"/>
          </a:xfrm>
        </p:spPr>
        <p:txBody>
          <a:bodyPr/>
          <a:lstStyle/>
          <a:p>
            <a:fld id="{86CB4B4D-7CA3-9044-876B-883B54F8677D}" type="slidenum">
              <a:rPr lang="en-IN" smtClean="0"/>
              <a:t>15</a:t>
            </a:fld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01A1AF-0D1C-E9A0-2A0F-85BBFB839C52}"/>
              </a:ext>
            </a:extLst>
          </p:cNvPr>
          <p:cNvSpPr txBox="1"/>
          <p:nvPr/>
        </p:nvSpPr>
        <p:spPr>
          <a:xfrm>
            <a:off x="1016000" y="1574800"/>
            <a:ext cx="21259800" cy="80021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EUROPEAN HELIOSPHERIC FORCASTING INFORMATION ASSET (EUHFORIA) MODEL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2A9070-6AEA-69E6-2047-28EEAB65B883}"/>
              </a:ext>
            </a:extLst>
          </p:cNvPr>
          <p:cNvSpPr txBox="1"/>
          <p:nvPr/>
        </p:nvSpPr>
        <p:spPr>
          <a:xfrm>
            <a:off x="4775200" y="2380395"/>
            <a:ext cx="5334000" cy="61555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Number Density (cm</a:t>
            </a:r>
            <a:r>
              <a:rPr kumimoji="0" lang="en-US" sz="28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-3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BDDBE4-AC85-FEB5-B95A-48BBF5FA3787}"/>
              </a:ext>
            </a:extLst>
          </p:cNvPr>
          <p:cNvSpPr txBox="1"/>
          <p:nvPr/>
        </p:nvSpPr>
        <p:spPr>
          <a:xfrm>
            <a:off x="14909800" y="2380395"/>
            <a:ext cx="5334000" cy="61555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Radial Velocity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(km s</a:t>
            </a:r>
            <a:r>
              <a:rPr kumimoji="0" lang="en-US" sz="28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-1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1191F9-5F39-54D5-2571-F0F3A3EB583D}"/>
              </a:ext>
            </a:extLst>
          </p:cNvPr>
          <p:cNvSpPr txBox="1"/>
          <p:nvPr/>
        </p:nvSpPr>
        <p:spPr>
          <a:xfrm>
            <a:off x="1330324" y="9906000"/>
            <a:ext cx="22623461" cy="412420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Coronal domain: takes into account the GONG measurements and then performs a Potential Field Source Surface (PFSS) + Schatten current sheet (SCS) Analysis to get the synthetic solar wind boundary conditions.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Heliospheric domain: 3D time-dependent Model simulates the initial conditions, CME propagation and evolution up to 2 AU.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CME seen as a hydrodynamic cloud evolving self-consistently.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8E86774-678E-3B55-DE3A-3CB1AC2E14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2" t="8098" r="3268" b="23741"/>
          <a:stretch>
            <a:fillRect/>
          </a:stretch>
        </p:blipFill>
        <p:spPr>
          <a:xfrm>
            <a:off x="633641" y="3061508"/>
            <a:ext cx="11695961" cy="62094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088E503-D9C1-5FC0-49B1-086D6B0D57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2" t="7688" b="23471"/>
          <a:stretch>
            <a:fillRect/>
          </a:stretch>
        </p:blipFill>
        <p:spPr>
          <a:xfrm>
            <a:off x="12344400" y="3061508"/>
            <a:ext cx="12001512" cy="620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54845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89297-FBF7-8369-7F10-483A26089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C01D46-4BBB-8A22-69C9-21761C62A00E}"/>
              </a:ext>
            </a:extLst>
          </p:cNvPr>
          <p:cNvSpPr txBox="1"/>
          <p:nvPr/>
        </p:nvSpPr>
        <p:spPr>
          <a:xfrm>
            <a:off x="1016000" y="635000"/>
            <a:ext cx="214630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EVENT OF 11</a:t>
            </a:r>
            <a:r>
              <a:rPr kumimoji="0" lang="en-US" sz="4800" b="0" i="0" u="none" strike="noStrike" cap="none" spc="0" normalizeH="0" baseline="3000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APRIL 2022 – 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COMPARISON WITH IN-SITU MEASUREMENTS</a:t>
            </a:r>
            <a:endParaRPr kumimoji="0" lang="en-US" sz="42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4" name="Slide Number Placeholder 21">
            <a:extLst>
              <a:ext uri="{FF2B5EF4-FFF2-40B4-BE49-F238E27FC236}">
                <a16:creationId xmlns:a16="http://schemas.microsoft.com/office/drawing/2014/main" id="{C86EBF12-0C20-7D93-8F97-EEF01FEA449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3449238" y="13111588"/>
            <a:ext cx="504548" cy="483910"/>
          </a:xfrm>
        </p:spPr>
        <p:txBody>
          <a:bodyPr/>
          <a:lstStyle/>
          <a:p>
            <a:fld id="{86CB4B4D-7CA3-9044-876B-883B54F8677D}" type="slidenum">
              <a:rPr lang="en-IN" smtClean="0"/>
              <a:t>16</a:t>
            </a:fld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817817-0FFA-4578-6F57-E907A3643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" y="1658675"/>
            <a:ext cx="10609942" cy="118845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BAEB82-1F98-6760-36E8-0A65FB9A9A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0801" y="1624334"/>
            <a:ext cx="10609943" cy="318298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9AD31AB-7E1A-2F53-2C9C-3CE46D0C7501}"/>
              </a:ext>
            </a:extLst>
          </p:cNvPr>
          <p:cNvSpPr txBox="1"/>
          <p:nvPr/>
        </p:nvSpPr>
        <p:spPr>
          <a:xfrm>
            <a:off x="10633163" y="13232090"/>
            <a:ext cx="1506584" cy="360000"/>
          </a:xfrm>
          <a:prstGeom prst="rect">
            <a:avLst/>
          </a:prstGeom>
          <a:solidFill>
            <a:schemeClr val="bg1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2022 Apr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629324-3C84-C06B-24FA-F5AE9C594D25}"/>
              </a:ext>
            </a:extLst>
          </p:cNvPr>
          <p:cNvSpPr txBox="1"/>
          <p:nvPr/>
        </p:nvSpPr>
        <p:spPr>
          <a:xfrm>
            <a:off x="21730788" y="4551971"/>
            <a:ext cx="1506584" cy="360000"/>
          </a:xfrm>
          <a:prstGeom prst="rect">
            <a:avLst/>
          </a:prstGeom>
          <a:solidFill>
            <a:schemeClr val="bg1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2022 Apr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F006A2A-600B-93DF-591B-CD6174136680}"/>
                  </a:ext>
                </a:extLst>
              </p:cNvPr>
              <p:cNvSpPr txBox="1"/>
              <p:nvPr/>
            </p:nvSpPr>
            <p:spPr>
              <a:xfrm>
                <a:off x="11659129" y="4938585"/>
                <a:ext cx="12954185" cy="10156625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91439" tIns="91439" rIns="91439" bIns="91439" numCol="1" spcCol="38100" rtlCol="0" anchor="t">
                <a:spAutoFit/>
              </a:bodyPr>
              <a:lstStyle/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Data obtained using 1-min OMNI dataset </a:t>
                </a:r>
                <a:r>
                  <a:rPr lang="en-US" sz="3200" dirty="0">
                    <a:latin typeface="+mn-ea"/>
                    <a:cs typeface="Times New Roman" panose="02020603050405020304" pitchFamily="18" charset="0"/>
                  </a:rPr>
                  <a:t>(King and </a:t>
                </a:r>
                <a:r>
                  <a:rPr lang="en-IN" sz="3200" dirty="0" err="1"/>
                  <a:t>Papitashvili</a:t>
                </a:r>
                <a:r>
                  <a:rPr lang="en-IN" sz="3200" dirty="0"/>
                  <a:t>; </a:t>
                </a:r>
              </a:p>
              <a:p>
                <a:r>
                  <a:rPr lang="en-IN" sz="3200" dirty="0"/>
                  <a:t>       2005</a:t>
                </a:r>
                <a:r>
                  <a:rPr lang="en-US" sz="3200" dirty="0">
                    <a:latin typeface="+mn-ea"/>
                    <a:cs typeface="Times New Roman" panose="02020603050405020304" pitchFamily="18" charset="0"/>
                  </a:rPr>
                  <a:t>)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combining observations from ACE, DSCOVR and WIND.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Dst Data, OMNI 1-hour data is used.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Shock in the north-south IMF component (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36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~ </a:t>
                </a:r>
                <a:r>
                  <a:rPr lang="en-US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r>
                  <a:rPr lang="en-US" sz="3600" baseline="30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</a:t>
                </a:r>
                <a:r>
                  <a:rPr lang="en-US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April 2022 </a:t>
                </a:r>
              </a:p>
              <a:p>
                <a:r>
                  <a:rPr lang="en-US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at 09:00 UTC 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followed by a negative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Bz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component.</a:t>
                </a: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IN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Smooth field rotation and velocity changes indicate magnetic-</a:t>
                </a:r>
              </a:p>
              <a:p>
                <a:r>
                  <a:rPr lang="en-IN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cloud passage along with density enhancement.</a:t>
                </a: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endParaRPr lang="en-IN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IN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Low plasma </a:t>
                </a:r>
                <a14:m>
                  <m:oMath xmlns:m="http://schemas.openxmlformats.org/officeDocument/2006/math">
                    <m:r>
                      <a:rPr lang="en-IN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N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throughout transit, consistent with coronal plasma.</a:t>
                </a: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endParaRPr lang="en-IN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IN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Dst drop associated with minimum - 81 </a:t>
                </a:r>
                <a:r>
                  <a:rPr lang="en-IN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nT</a:t>
                </a:r>
                <a:r>
                  <a:rPr lang="en-IN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indicating moderate </a:t>
                </a:r>
              </a:p>
              <a:p>
                <a:r>
                  <a:rPr lang="en-IN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geomagnetic storm.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0" indent="-342900" algn="l" defTabSz="1828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:endPara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SF Compact Display Regular"/>
                  <a:ea typeface="SF Compact Display Regular"/>
                  <a:cs typeface="SF Compact Display Regular"/>
                  <a:sym typeface="SF Compact Display Regular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F006A2A-600B-93DF-591B-CD61741366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9129" y="4938585"/>
                <a:ext cx="12954185" cy="10156625"/>
              </a:xfrm>
              <a:prstGeom prst="rect">
                <a:avLst/>
              </a:prstGeom>
              <a:blipFill>
                <a:blip r:embed="rId5"/>
                <a:stretch>
                  <a:fillRect l="-1371" t="-499"/>
                </a:stretch>
              </a:blipFill>
              <a:ln w="254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1485FFFA-D556-EE84-0752-B490E9032D88}"/>
              </a:ext>
            </a:extLst>
          </p:cNvPr>
          <p:cNvSpPr txBox="1"/>
          <p:nvPr/>
        </p:nvSpPr>
        <p:spPr>
          <a:xfrm>
            <a:off x="17185772" y="1748175"/>
            <a:ext cx="2655074" cy="492440"/>
          </a:xfrm>
          <a:prstGeom prst="rect">
            <a:avLst/>
          </a:prstGeom>
          <a:solidFill>
            <a:schemeClr val="bg1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Dst Peak = -81 </a:t>
            </a:r>
            <a:r>
              <a:rPr kumimoji="0" lang="en-US" sz="20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nT</a:t>
            </a: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F Compact Display Regular"/>
              <a:ea typeface="SF Compact Display Regular"/>
              <a:cs typeface="SF Compact Display Regular"/>
              <a:sym typeface="SF Compact Display Regular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6A46345-3006-5F9B-518E-4CA46B90295C}"/>
              </a:ext>
            </a:extLst>
          </p:cNvPr>
          <p:cNvCxnSpPr>
            <a:cxnSpLocks/>
          </p:cNvCxnSpPr>
          <p:nvPr/>
        </p:nvCxnSpPr>
        <p:spPr>
          <a:xfrm>
            <a:off x="16741636" y="1688958"/>
            <a:ext cx="1" cy="262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557439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02F02-057E-BA97-0BE2-144F42C8B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EBF669-B088-8014-01A2-58E320E4D691}"/>
              </a:ext>
            </a:extLst>
          </p:cNvPr>
          <p:cNvSpPr txBox="1"/>
          <p:nvPr/>
        </p:nvSpPr>
        <p:spPr>
          <a:xfrm>
            <a:off x="1016000" y="635000"/>
            <a:ext cx="214630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EVENT OF 11</a:t>
            </a:r>
            <a:r>
              <a:rPr kumimoji="0" lang="en-US" sz="4800" b="0" i="0" u="none" strike="noStrike" cap="none" spc="0" normalizeH="0" baseline="3000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APRIL 2022 – 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kumimoji="0" lang="en-US" sz="42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4" name="Slide Number Placeholder 21">
            <a:extLst>
              <a:ext uri="{FF2B5EF4-FFF2-40B4-BE49-F238E27FC236}">
                <a16:creationId xmlns:a16="http://schemas.microsoft.com/office/drawing/2014/main" id="{82D60E04-8A0B-0BD3-3E54-ECBE1755C87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3449238" y="13111588"/>
            <a:ext cx="504548" cy="483910"/>
          </a:xfrm>
        </p:spPr>
        <p:txBody>
          <a:bodyPr/>
          <a:lstStyle/>
          <a:p>
            <a:fld id="{86CB4B4D-7CA3-9044-876B-883B54F8677D}" type="slidenum">
              <a:rPr lang="en-IN" smtClean="0"/>
              <a:t>17</a:t>
            </a:fld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618B42-D978-8D02-A94E-78F5C53B856B}"/>
              </a:ext>
            </a:extLst>
          </p:cNvPr>
          <p:cNvSpPr txBox="1"/>
          <p:nvPr/>
        </p:nvSpPr>
        <p:spPr>
          <a:xfrm>
            <a:off x="1015999" y="2032270"/>
            <a:ext cx="19294764" cy="313931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omparison between the predicted times of arrival (t</a:t>
            </a:r>
            <a:r>
              <a:rPr kumimoji="0" lang="en-US" sz="3600" b="0" i="0" u="none" strike="noStrike" cap="none" spc="0" normalizeH="0" baseline="-25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m</a:t>
            </a:r>
            <a:r>
              <a:rPr kumimoji="0" lang="en-US" sz="36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) and 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real time of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arrival (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is done.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error is estimated as : </a:t>
            </a:r>
            <a:r>
              <a:rPr kumimoji="0" lang="en-US" sz="36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Δt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t</a:t>
            </a:r>
            <a:r>
              <a:rPr lang="en-US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sz="36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0" lang="en-US" sz="3600" b="0" i="0" u="none" strike="noStrike" cap="none" spc="0" normalizeH="0" baseline="-2500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results are shown in the following table:</a:t>
            </a:r>
            <a:endParaRPr kumimoji="0" lang="en-US" sz="3600" b="0" i="0" u="none" strike="noStrike" cap="none" spc="0" normalizeH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4E63178-C89E-CC97-AF35-CBB0490F40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424360"/>
              </p:ext>
            </p:extLst>
          </p:nvPr>
        </p:nvGraphicFramePr>
        <p:xfrm>
          <a:off x="1015999" y="5695406"/>
          <a:ext cx="21982546" cy="56954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13892">
                  <a:extLst>
                    <a:ext uri="{9D8B030D-6E8A-4147-A177-3AD203B41FA5}">
                      <a16:colId xmlns:a16="http://schemas.microsoft.com/office/drawing/2014/main" val="2427506709"/>
                    </a:ext>
                  </a:extLst>
                </a:gridCol>
                <a:gridCol w="4544291">
                  <a:extLst>
                    <a:ext uri="{9D8B030D-6E8A-4147-A177-3AD203B41FA5}">
                      <a16:colId xmlns:a16="http://schemas.microsoft.com/office/drawing/2014/main" val="2991705701"/>
                    </a:ext>
                  </a:extLst>
                </a:gridCol>
                <a:gridCol w="5403273">
                  <a:extLst>
                    <a:ext uri="{9D8B030D-6E8A-4147-A177-3AD203B41FA5}">
                      <a16:colId xmlns:a16="http://schemas.microsoft.com/office/drawing/2014/main" val="3938517237"/>
                    </a:ext>
                  </a:extLst>
                </a:gridCol>
                <a:gridCol w="4156363">
                  <a:extLst>
                    <a:ext uri="{9D8B030D-6E8A-4147-A177-3AD203B41FA5}">
                      <a16:colId xmlns:a16="http://schemas.microsoft.com/office/drawing/2014/main" val="1543725492"/>
                    </a:ext>
                  </a:extLst>
                </a:gridCol>
                <a:gridCol w="5264727">
                  <a:extLst>
                    <a:ext uri="{9D8B030D-6E8A-4147-A177-3AD203B41FA5}">
                      <a16:colId xmlns:a16="http://schemas.microsoft.com/office/drawing/2014/main" val="2407400656"/>
                    </a:ext>
                  </a:extLst>
                </a:gridCol>
              </a:tblGrid>
              <a:tr h="146746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DBM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DBEM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WSA-ENLIL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EUHFORIA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4351836"/>
                  </a:ext>
                </a:extLst>
              </a:tr>
              <a:tr h="2113968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Times of Arrival predicted by the models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13</a:t>
                      </a:r>
                      <a:r>
                        <a:rPr lang="en-US" sz="3200" baseline="30000" dirty="0"/>
                        <a:t>th  </a:t>
                      </a:r>
                      <a:r>
                        <a:rPr lang="en-US" sz="3200" baseline="0" dirty="0"/>
                        <a:t>April 2022 </a:t>
                      </a:r>
                    </a:p>
                    <a:p>
                      <a:pPr algn="ctr"/>
                      <a:r>
                        <a:rPr lang="en-US" sz="3200" baseline="0" dirty="0"/>
                        <a:t>23:46 UTC </a:t>
                      </a:r>
                      <a:r>
                        <a:rPr lang="en-US" sz="3200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13</a:t>
                      </a:r>
                      <a:r>
                        <a:rPr lang="en-US" sz="3200" baseline="30000" dirty="0"/>
                        <a:t>th</a:t>
                      </a:r>
                      <a:r>
                        <a:rPr lang="en-US" sz="3200" dirty="0"/>
                        <a:t> April 2022 18:21 UTC</a:t>
                      </a:r>
                    </a:p>
                    <a:p>
                      <a:pPr algn="ctr"/>
                      <a:r>
                        <a:rPr lang="en-US" sz="3200" dirty="0"/>
                        <a:t> &lt; 13</a:t>
                      </a:r>
                      <a:r>
                        <a:rPr lang="en-US" sz="3200" baseline="30000" dirty="0"/>
                        <a:t>th</a:t>
                      </a:r>
                      <a:r>
                        <a:rPr lang="en-US" sz="3200" dirty="0"/>
                        <a:t> April 2022 23:50 UTC</a:t>
                      </a:r>
                    </a:p>
                    <a:p>
                      <a:pPr algn="ctr"/>
                      <a:r>
                        <a:rPr lang="en-US" sz="3200" dirty="0"/>
                        <a:t>&lt; 14</a:t>
                      </a:r>
                      <a:r>
                        <a:rPr lang="en-US" sz="3200" baseline="30000" dirty="0"/>
                        <a:t>th</a:t>
                      </a:r>
                      <a:r>
                        <a:rPr lang="en-US" sz="3200" dirty="0"/>
                        <a:t> April 2022 07:06 UTC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14</a:t>
                      </a:r>
                      <a:r>
                        <a:rPr lang="en-US" sz="3200" baseline="30000" dirty="0"/>
                        <a:t>th</a:t>
                      </a:r>
                      <a:r>
                        <a:rPr lang="en-US" sz="3200" dirty="0"/>
                        <a:t> April 2022</a:t>
                      </a:r>
                    </a:p>
                    <a:p>
                      <a:pPr algn="ctr"/>
                      <a:r>
                        <a:rPr lang="en-US" sz="3200" dirty="0"/>
                        <a:t>07:43 UTC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14</a:t>
                      </a:r>
                      <a:r>
                        <a:rPr lang="en-US" sz="3200" baseline="30000" dirty="0"/>
                        <a:t>th</a:t>
                      </a:r>
                      <a:r>
                        <a:rPr lang="en-US" sz="3200" dirty="0"/>
                        <a:t> April 2022</a:t>
                      </a:r>
                    </a:p>
                    <a:p>
                      <a:pPr algn="ctr"/>
                      <a:r>
                        <a:rPr lang="en-US" sz="3200" dirty="0"/>
                        <a:t>06:11 UTC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088247"/>
                  </a:ext>
                </a:extLst>
              </a:tr>
              <a:tr h="2113968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Error in estimation (</a:t>
                      </a:r>
                      <a:r>
                        <a:rPr kumimoji="0" lang="en-US" sz="3200" b="1" u="none" strike="noStrike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sym typeface="SF Compact Display Regular"/>
                        </a:rPr>
                        <a:t>Δt</a:t>
                      </a:r>
                      <a:r>
                        <a:rPr lang="en-US" sz="3200" b="1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sym typeface="SF Compact Display Regular"/>
                        </a:rPr>
                        <a:t> </a:t>
                      </a:r>
                      <a:r>
                        <a:rPr kumimoji="0" lang="en-US" sz="3200" b="1" u="none" strike="noStrike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sym typeface="SF Compact Display Regular"/>
                        </a:rPr>
                        <a:t>Δt</a:t>
                      </a:r>
                      <a:r>
                        <a:rPr kumimoji="0" lang="en-US" sz="3200" b="1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sym typeface="SF Compact Display Regular"/>
                        </a:rPr>
                        <a:t>      - 9 hours</a:t>
                      </a:r>
                      <a:endParaRPr lang="en-US" sz="3200" dirty="0"/>
                    </a:p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u="none" strike="noStrike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sym typeface="SF Compact Display Regular"/>
                        </a:rPr>
                        <a:t>Δt</a:t>
                      </a:r>
                      <a:r>
                        <a:rPr kumimoji="0" lang="en-US" sz="3200" b="1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sym typeface="SF Compact Display Regular"/>
                        </a:rPr>
                        <a:t>      -14 hours</a:t>
                      </a:r>
                    </a:p>
                    <a:p>
                      <a:pPr marL="0" marR="0" lvl="0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sym typeface="SF Compact Display Regular"/>
                        </a:rPr>
                        <a:t>&lt; -9 hours </a:t>
                      </a:r>
                    </a:p>
                    <a:p>
                      <a:pPr marL="0" marR="0" lvl="0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sym typeface="SF Compact Display Regular"/>
                        </a:rPr>
                        <a:t>&lt; -2 hours</a:t>
                      </a:r>
                      <a:endParaRPr lang="en-US" sz="3200" dirty="0"/>
                    </a:p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3200" b="1" u="none" strike="noStrike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sym typeface="SF Compact Display Regular"/>
                        </a:rPr>
                        <a:t>Δt</a:t>
                      </a:r>
                      <a:r>
                        <a:rPr kumimoji="0" lang="en-US" sz="3200" b="1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sym typeface="SF Compact Display Regular"/>
                        </a:rPr>
                        <a:t>     - 1 hour</a:t>
                      </a:r>
                      <a:endParaRPr lang="en-US" sz="3200" dirty="0"/>
                    </a:p>
                  </a:txBody>
                  <a:tcPr anchor="ctr">
                    <a:solidFill>
                      <a:srgbClr val="FF7E7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3200" b="1" u="none" strike="noStrike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sym typeface="SF Compact Display Regular"/>
                        </a:rPr>
                        <a:t>Δt</a:t>
                      </a:r>
                      <a:r>
                        <a:rPr kumimoji="0" lang="en-US" sz="3200" b="1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sym typeface="SF Compact Display Regular"/>
                        </a:rPr>
                        <a:t>     - 3 hours</a:t>
                      </a:r>
                      <a:endParaRPr lang="en-US" sz="3200" dirty="0"/>
                    </a:p>
                  </a:txBody>
                  <a:tcPr anchor="ctr">
                    <a:solidFill>
                      <a:srgbClr val="FF7E79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0435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23C7D96-1D60-DADB-38B8-82B9F1A3FDA5}"/>
              </a:ext>
            </a:extLst>
          </p:cNvPr>
          <p:cNvSpPr txBox="1"/>
          <p:nvPr/>
        </p:nvSpPr>
        <p:spPr>
          <a:xfrm>
            <a:off x="5784868" y="12039061"/>
            <a:ext cx="14830696" cy="73866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Comparison between the times of arrivals predicted by different models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D0746DF-2153-CA32-03B7-941611BD3CD3}"/>
                  </a:ext>
                </a:extLst>
              </p:cNvPr>
              <p:cNvSpPr txBox="1"/>
              <p:nvPr/>
            </p:nvSpPr>
            <p:spPr>
              <a:xfrm>
                <a:off x="4865254" y="9910613"/>
                <a:ext cx="1094509" cy="49244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1828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>
                      <m:r>
                        <a:rPr kumimoji="0" lang="en-US" sz="3200" b="1" i="0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F Compact Display Regular"/>
                        </a:rPr>
                        <m:t>≈</m:t>
                      </m:r>
                    </m:oMath>
                  </m:oMathPara>
                </a14:m>
                <a:endParaRPr kumimoji="0" lang="en-US" sz="3200" b="1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sym typeface="SF Compact Display Regular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D0746DF-2153-CA32-03B7-941611BD3C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254" y="9910613"/>
                <a:ext cx="1094509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54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073D6FF-0780-DE81-9F60-B5DFA4B3A720}"/>
                  </a:ext>
                </a:extLst>
              </p:cNvPr>
              <p:cNvSpPr txBox="1"/>
              <p:nvPr/>
            </p:nvSpPr>
            <p:spPr>
              <a:xfrm>
                <a:off x="9728199" y="9444294"/>
                <a:ext cx="1094509" cy="49244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1828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>
                      <m:r>
                        <a:rPr kumimoji="0" lang="en-US" sz="3200" b="1" i="0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F Compact Display Regular"/>
                        </a:rPr>
                        <m:t>≈</m:t>
                      </m:r>
                    </m:oMath>
                  </m:oMathPara>
                </a14:m>
                <a:endParaRPr kumimoji="0" lang="en-US" sz="3200" b="1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sym typeface="SF Compact Display Regular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073D6FF-0780-DE81-9F60-B5DFA4B3A7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8199" y="9444294"/>
                <a:ext cx="1094509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54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722F41B-1A58-15CC-B368-146678672D8B}"/>
                  </a:ext>
                </a:extLst>
              </p:cNvPr>
              <p:cNvSpPr txBox="1"/>
              <p:nvPr/>
            </p:nvSpPr>
            <p:spPr>
              <a:xfrm>
                <a:off x="14660418" y="10081603"/>
                <a:ext cx="1094509" cy="49244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1828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>
                      <m:r>
                        <a:rPr kumimoji="0" lang="en-US" sz="3200" b="1" i="0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F Compact Display Regular"/>
                        </a:rPr>
                        <m:t>≈</m:t>
                      </m:r>
                    </m:oMath>
                  </m:oMathPara>
                </a14:m>
                <a:endParaRPr kumimoji="0" lang="en-US" sz="3200" b="1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sym typeface="SF Compact Display Regular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722F41B-1A58-15CC-B368-146678672D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0418" y="10081603"/>
                <a:ext cx="1094509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54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E003B5F-FF5F-21F1-6E7F-6F5CB9B18A9B}"/>
                  </a:ext>
                </a:extLst>
              </p:cNvPr>
              <p:cNvSpPr txBox="1"/>
              <p:nvPr/>
            </p:nvSpPr>
            <p:spPr>
              <a:xfrm>
                <a:off x="19301690" y="10081603"/>
                <a:ext cx="1094509" cy="49244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1828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>
                      <m:r>
                        <a:rPr kumimoji="0" lang="en-US" sz="3200" b="1" i="0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F Compact Display Regular"/>
                        </a:rPr>
                        <m:t>≈</m:t>
                      </m:r>
                    </m:oMath>
                  </m:oMathPara>
                </a14:m>
                <a:endParaRPr kumimoji="0" lang="en-US" sz="3200" b="1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sym typeface="SF Compact Display Regular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E003B5F-FF5F-21F1-6E7F-6F5CB9B18A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1690" y="10081603"/>
                <a:ext cx="1094509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54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22431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257796-964A-3DEA-D730-6B6CF9F09BF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IN" smtClean="0"/>
              <a:t>18</a:t>
            </a:fld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645FA9-CBD3-6375-4038-2213CF5DBBBA}"/>
              </a:ext>
            </a:extLst>
          </p:cNvPr>
          <p:cNvSpPr txBox="1"/>
          <p:nvPr/>
        </p:nvSpPr>
        <p:spPr>
          <a:xfrm>
            <a:off x="1016000" y="660400"/>
            <a:ext cx="189230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 AND FUTURE WORKS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B6C74F-2C54-8471-1B7D-C074D07E0780}"/>
              </a:ext>
            </a:extLst>
          </p:cNvPr>
          <p:cNvSpPr txBox="1"/>
          <p:nvPr/>
        </p:nvSpPr>
        <p:spPr>
          <a:xfrm>
            <a:off x="1016000" y="2301640"/>
            <a:ext cx="21691600" cy="987962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342900" indent="-342900">
              <a:lnSpc>
                <a:spcPts val="384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literature shows a general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value between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8-10 hours </a:t>
            </a:r>
            <a:r>
              <a:rPr lang="en-IN" sz="3200" dirty="0"/>
              <a:t>(</a:t>
            </a:r>
            <a:r>
              <a:rPr lang="en-IN" sz="3200" dirty="0" err="1"/>
              <a:t>Colaninno</a:t>
            </a:r>
            <a:r>
              <a:rPr lang="en-IN" sz="3200" dirty="0"/>
              <a:t> et al., 2013; Riley et al., 2018</a:t>
            </a:r>
            <a:r>
              <a:rPr lang="en-US" sz="32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ts val="3840"/>
              </a:lnSpc>
              <a:spcBef>
                <a:spcPts val="600"/>
              </a:spcBef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384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DBM and DBEM show 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value of 9 hours, both the MHD models show much better estimations with  </a:t>
            </a:r>
          </a:p>
          <a:p>
            <a:pPr>
              <a:lnSpc>
                <a:spcPts val="3840"/>
              </a:lnSpc>
              <a:spcBef>
                <a:spcPts val="600"/>
              </a:spcBef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&lt; 4 hours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>
              <a:lnSpc>
                <a:spcPts val="3840"/>
              </a:lnSpc>
              <a:spcBef>
                <a:spcPts val="600"/>
              </a:spcBef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384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attributed to the fact that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DBM/DBEM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simplistic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model, while the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MHD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models simulate the pre-eruptive conditions in the solar disc through magnetogram inputs as well as simulate the solar wind and IMF conditions up to 2 AU, giving a more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realistic scenario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heliospheric conditions.</a:t>
            </a:r>
          </a:p>
          <a:p>
            <a:pPr marL="342900" indent="-342900">
              <a:lnSpc>
                <a:spcPts val="384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384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inputs from Metis has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improved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error in arrival time estimation and can be used for other CME events which are potentially geoeffective and a similar comparison can be done.</a:t>
            </a:r>
          </a:p>
          <a:p>
            <a:pPr marL="342900" indent="-342900">
              <a:lnSpc>
                <a:spcPts val="384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384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Presence of a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Coronal Hole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found. Whether it is affecting the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geoeffectivness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event can be a good point of discussion for further studies.</a:t>
            </a:r>
          </a:p>
          <a:p>
            <a:pPr>
              <a:lnSpc>
                <a:spcPts val="3840"/>
              </a:lnSpc>
              <a:spcBef>
                <a:spcPts val="600"/>
              </a:spcBef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ts val="384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WSA-Enlil and EUHFORIA have assumed the CME as a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hydrodynamic cloud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(cone models)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further analysis can be done using the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flux rope models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like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Spheromak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+mn-lt"/>
                <a:cs typeface="Times New Roman" panose="02020603050405020304" pitchFamily="18" charset="0"/>
              </a:rPr>
              <a:t>(Rodriguez </a:t>
            </a:r>
            <a:r>
              <a:rPr lang="en-US" sz="3200" dirty="0" err="1">
                <a:latin typeface="+mn-lt"/>
                <a:cs typeface="Times New Roman" panose="02020603050405020304" pitchFamily="18" charset="0"/>
              </a:rPr>
              <a:t>etal</a:t>
            </a:r>
            <a:r>
              <a:rPr lang="en-US" sz="3200" dirty="0">
                <a:latin typeface="+mn-lt"/>
                <a:cs typeface="Times New Roman" panose="02020603050405020304" pitchFamily="18" charset="0"/>
              </a:rPr>
              <a:t>., 2024) or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Fri3D </a:t>
            </a:r>
            <a:r>
              <a:rPr lang="en-US" sz="3200" dirty="0">
                <a:latin typeface="+mn-lt"/>
                <a:cs typeface="Times New Roman" panose="02020603050405020304" pitchFamily="18" charset="0"/>
              </a:rPr>
              <a:t>(Maharana et al., 2022</a:t>
            </a:r>
            <a:r>
              <a:rPr lang="en-IN" sz="3200" dirty="0">
                <a:latin typeface="+mn-ea"/>
                <a:ea typeface="+mn-ea"/>
              </a:rPr>
              <a:t>)</a:t>
            </a:r>
            <a:r>
              <a:rPr lang="en-US" sz="3200" dirty="0"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consider an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internalised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magnetic field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CME and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values can be obtained and compared.</a:t>
            </a:r>
          </a:p>
        </p:txBody>
      </p:sp>
    </p:spTree>
    <p:extLst>
      <p:ext uri="{BB962C8B-B14F-4D97-AF65-F5344CB8AC3E}">
        <p14:creationId xmlns:p14="http://schemas.microsoft.com/office/powerpoint/2010/main" val="240299846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895C1AE-D1DA-C6EE-883D-A094ED559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IN" smtClean="0"/>
              <a:pPr/>
              <a:t>19</a:t>
            </a:fld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CE9FC9-7D06-90FF-4D8C-5B23EB2BE303}"/>
              </a:ext>
            </a:extLst>
          </p:cNvPr>
          <p:cNvSpPr txBox="1"/>
          <p:nvPr/>
        </p:nvSpPr>
        <p:spPr>
          <a:xfrm>
            <a:off x="1016000" y="660400"/>
            <a:ext cx="189230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WORK IN 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 </a:t>
            </a:r>
            <a:r>
              <a:rPr lang="en-US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EVENT OF 26</a:t>
            </a:r>
            <a:r>
              <a:rPr lang="en-US" sz="4800" baseline="30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OCTOBER 2024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</a:t>
            </a:r>
          </a:p>
        </p:txBody>
      </p:sp>
      <p:pic>
        <p:nvPicPr>
          <p:cNvPr id="4" name="Picture 3" descr="A black and red image of an eclipse&#10;&#10;AI-generated content may be incorrect.">
            <a:extLst>
              <a:ext uri="{FF2B5EF4-FFF2-40B4-BE49-F238E27FC236}">
                <a16:creationId xmlns:a16="http://schemas.microsoft.com/office/drawing/2014/main" id="{B0417714-4D2C-6E9D-9B92-032474038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3" y="1948242"/>
            <a:ext cx="10791998" cy="107919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F51781-AC57-13D9-6232-85AECEA22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4354" y="1852635"/>
            <a:ext cx="10764000" cy="1076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B81308-AE93-5AF7-166B-FD7B583FF200}"/>
              </a:ext>
            </a:extLst>
          </p:cNvPr>
          <p:cNvSpPr txBox="1"/>
          <p:nvPr/>
        </p:nvSpPr>
        <p:spPr>
          <a:xfrm>
            <a:off x="3476690" y="12263144"/>
            <a:ext cx="6223000" cy="73866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METIS VL OBSERVATION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0D6730-F4A1-E533-EFE1-5807B1AE39E9}"/>
              </a:ext>
            </a:extLst>
          </p:cNvPr>
          <p:cNvSpPr txBox="1"/>
          <p:nvPr/>
        </p:nvSpPr>
        <p:spPr>
          <a:xfrm>
            <a:off x="14107882" y="12124599"/>
            <a:ext cx="7354786" cy="73866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METIS UV WOW OBSERVATION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991103-CDCB-0C32-29B4-2B7EAD941479}"/>
              </a:ext>
            </a:extLst>
          </p:cNvPr>
          <p:cNvSpPr txBox="1"/>
          <p:nvPr/>
        </p:nvSpPr>
        <p:spPr>
          <a:xfrm>
            <a:off x="1016002" y="1799576"/>
            <a:ext cx="23082000" cy="73866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Observed by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Metis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on 26</a:t>
            </a:r>
            <a:r>
              <a:rPr kumimoji="0" lang="en-US" sz="36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October 2024 at 06:50 UTC with a cadence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10 mins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SolO was positioned at 0.57 AU.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46607A-0A2E-9612-F49F-45E2B1703F49}"/>
              </a:ext>
            </a:extLst>
          </p:cNvPr>
          <p:cNvSpPr txBox="1"/>
          <p:nvPr/>
        </p:nvSpPr>
        <p:spPr>
          <a:xfrm>
            <a:off x="8398829" y="12762685"/>
            <a:ext cx="17469784" cy="6463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r>
              <a:rPr kumimoji="0" lang="en-US" sz="30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- 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sz="30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n Collaboration with Dr. Cecilia Mac Cormack and Dr. Teresa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Nieves-Chinchilla</a:t>
            </a:r>
            <a:endParaRPr kumimoji="0" lang="en-US" sz="30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83871256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B3CB06-F81E-B0A4-64BC-BE6878A1622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IN" smtClean="0"/>
              <a:t>2</a:t>
            </a:fld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5DD628-0643-2DE3-3A34-AC51CC6248A5}"/>
              </a:ext>
            </a:extLst>
          </p:cNvPr>
          <p:cNvSpPr txBox="1"/>
          <p:nvPr/>
        </p:nvSpPr>
        <p:spPr>
          <a:xfrm>
            <a:off x="1016000" y="660400"/>
            <a:ext cx="15265400" cy="110799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6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OUTLINE OF THE PRESENTATION</a:t>
            </a:r>
            <a:r>
              <a:rPr kumimoji="0" lang="en-US" sz="60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65FE3B-E41F-CE13-744D-6219BE714700}"/>
              </a:ext>
            </a:extLst>
          </p:cNvPr>
          <p:cNvSpPr txBox="1"/>
          <p:nvPr/>
        </p:nvSpPr>
        <p:spPr>
          <a:xfrm>
            <a:off x="965200" y="2616861"/>
            <a:ext cx="15581745" cy="19697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42900" indent="-342900">
              <a:buFont typeface="Arial" panose="020B0604020202020204" pitchFamily="34" charset="0"/>
              <a:buChar char="•"/>
              <a:defRPr sz="5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Introduction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3BDA78-0049-CBBB-EDC6-B0E834A397D9}"/>
              </a:ext>
            </a:extLst>
          </p:cNvPr>
          <p:cNvSpPr txBox="1"/>
          <p:nvPr/>
        </p:nvSpPr>
        <p:spPr>
          <a:xfrm>
            <a:off x="908627" y="4376685"/>
            <a:ext cx="15581745" cy="19697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342900" marR="0" indent="-3429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5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Observation and Anal</a:t>
            </a:r>
            <a:r>
              <a:rPr lang="en-US" sz="5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ysis</a:t>
            </a:r>
            <a:endParaRPr kumimoji="0" lang="en-US" sz="5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  <a:p>
            <a:pPr marL="342900" marR="0" indent="-3429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5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90E2E7-7695-D595-A2BA-A6EA54FB671B}"/>
              </a:ext>
            </a:extLst>
          </p:cNvPr>
          <p:cNvSpPr txBox="1"/>
          <p:nvPr/>
        </p:nvSpPr>
        <p:spPr>
          <a:xfrm>
            <a:off x="908626" y="6220307"/>
            <a:ext cx="15581745" cy="19697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342900" marR="0" indent="-3429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5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kumimoji="0" lang="en-US" sz="5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  <a:p>
            <a:pPr marL="342900" marR="0" indent="-3429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5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9533EC-BE7A-4615-5692-AA04661DF540}"/>
              </a:ext>
            </a:extLst>
          </p:cNvPr>
          <p:cNvSpPr txBox="1"/>
          <p:nvPr/>
        </p:nvSpPr>
        <p:spPr>
          <a:xfrm>
            <a:off x="775855" y="7963052"/>
            <a:ext cx="15581745" cy="464742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en-US" sz="5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Summary and Future </a:t>
            </a:r>
            <a:r>
              <a:rPr lang="en-US" sz="5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0" lang="en-US" sz="5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5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 in Progress</a:t>
            </a:r>
            <a:endParaRPr kumimoji="0" lang="en-US" sz="5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kumimoji="0" lang="en-US" sz="5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  <a:p>
            <a:pPr marR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5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705478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59427-80BA-D0BD-6B5F-1EFD93B5C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10C5EB-09DE-D118-5D25-F5E62DD1674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IN" smtClean="0"/>
              <a:t>20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20F756-BFE7-C82A-72CC-623C8AB55310}"/>
              </a:ext>
            </a:extLst>
          </p:cNvPr>
          <p:cNvSpPr txBox="1"/>
          <p:nvPr/>
        </p:nvSpPr>
        <p:spPr>
          <a:xfrm>
            <a:off x="21418513" y="12085821"/>
            <a:ext cx="2400300" cy="61555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r>
              <a:rPr lang="en-US" sz="2800" dirty="0">
                <a:latin typeface="+mn-ea"/>
                <a:ea typeface="+mn-ea"/>
                <a:cs typeface="Times New Roman" panose="02020603050405020304" pitchFamily="18" charset="0"/>
              </a:rPr>
              <a:t>AIA/SDO 304 </a:t>
            </a:r>
            <a:r>
              <a:rPr lang="en-US" sz="2800" dirty="0" err="1">
                <a:latin typeface="+mn-ea"/>
                <a:ea typeface="+mn-ea"/>
                <a:cs typeface="Times New Roman" panose="02020603050405020304" pitchFamily="18" charset="0"/>
              </a:rPr>
              <a:t>Å</a:t>
            </a:r>
            <a:endParaRPr lang="en-US" sz="28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D8E93C-7700-CFA5-4505-E28482B8F3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291" r="43670"/>
          <a:stretch>
            <a:fillRect/>
          </a:stretch>
        </p:blipFill>
        <p:spPr>
          <a:xfrm>
            <a:off x="652637" y="1841605"/>
            <a:ext cx="10855171" cy="102709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4CF9E17-7BCA-5820-EB59-2616F6B400C3}"/>
              </a:ext>
            </a:extLst>
          </p:cNvPr>
          <p:cNvSpPr txBox="1"/>
          <p:nvPr/>
        </p:nvSpPr>
        <p:spPr>
          <a:xfrm>
            <a:off x="9884516" y="12090570"/>
            <a:ext cx="2400300" cy="61555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latin typeface="+mn-lt"/>
                <a:cs typeface="Times New Roman" panose="02020603050405020304" pitchFamily="18" charset="0"/>
              </a:rPr>
              <a:t>HMI/SDO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A0A0A7-8BFD-23F9-B4F7-E7E454553A6E}"/>
              </a:ext>
            </a:extLst>
          </p:cNvPr>
          <p:cNvSpPr txBox="1"/>
          <p:nvPr/>
        </p:nvSpPr>
        <p:spPr>
          <a:xfrm>
            <a:off x="812800" y="660400"/>
            <a:ext cx="239776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EVENT OF </a:t>
            </a:r>
            <a:r>
              <a:rPr lang="en-US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kumimoji="0" lang="en-US" sz="4800" b="0" i="0" u="none" strike="noStrike" cap="none" spc="0" normalizeH="0" baseline="3000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OCTOBER 2024 –</a:t>
            </a:r>
            <a:r>
              <a:rPr lang="en-US" sz="4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 REGION</a:t>
            </a:r>
            <a:endParaRPr kumimoji="0" lang="en-US" sz="42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B70F982-15A6-F5CB-282C-832AEE2BCF39}"/>
              </a:ext>
            </a:extLst>
          </p:cNvPr>
          <p:cNvSpPr txBox="1"/>
          <p:nvPr/>
        </p:nvSpPr>
        <p:spPr>
          <a:xfrm>
            <a:off x="12257314" y="2017671"/>
            <a:ext cx="2167793" cy="67710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PEAs seen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SF Compact Display Regular"/>
              <a:ea typeface="SF Compact Display Regular"/>
              <a:cs typeface="SF Compact Display Regular"/>
              <a:sym typeface="SF Compact Display Regular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E5C3AE-9689-BFD7-5F53-FEE68684DDEF}"/>
              </a:ext>
            </a:extLst>
          </p:cNvPr>
          <p:cNvSpPr txBox="1"/>
          <p:nvPr/>
        </p:nvSpPr>
        <p:spPr>
          <a:xfrm>
            <a:off x="8560047" y="11593965"/>
            <a:ext cx="5101492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Created using </a:t>
            </a:r>
            <a:r>
              <a:rPr kumimoji="0" lang="en-US" sz="2000" b="0" i="1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jhelioviewer</a:t>
            </a:r>
            <a:endParaRPr kumimoji="0" lang="en-US" sz="2000" b="0" i="1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SF Compact Display Regular"/>
              <a:ea typeface="SF Compact Display Regular"/>
              <a:cs typeface="SF Compact Display Regular"/>
              <a:sym typeface="SF Compact Display Regular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5896E0-29EE-0D73-D870-52E7321C87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" t="46175" r="58781"/>
          <a:stretch>
            <a:fillRect/>
          </a:stretch>
        </p:blipFill>
        <p:spPr>
          <a:xfrm>
            <a:off x="11619855" y="1863391"/>
            <a:ext cx="12204848" cy="102960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FEFC805-5FA6-82E4-9A64-6185F08F2DC6}"/>
              </a:ext>
            </a:extLst>
          </p:cNvPr>
          <p:cNvSpPr/>
          <p:nvPr/>
        </p:nvSpPr>
        <p:spPr>
          <a:xfrm>
            <a:off x="4284617" y="3550005"/>
            <a:ext cx="2489200" cy="2444395"/>
          </a:xfrm>
          <a:prstGeom prst="ellipse">
            <a:avLst/>
          </a:prstGeom>
          <a:noFill/>
          <a:ln w="381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346A26-835A-8842-816C-72B005A9C92C}"/>
              </a:ext>
            </a:extLst>
          </p:cNvPr>
          <p:cNvSpPr txBox="1"/>
          <p:nvPr/>
        </p:nvSpPr>
        <p:spPr>
          <a:xfrm>
            <a:off x="20829331" y="11656343"/>
            <a:ext cx="5101492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Created using </a:t>
            </a:r>
            <a:r>
              <a:rPr kumimoji="0" lang="en-US" sz="2000" b="0" i="1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jhelioviewer</a:t>
            </a:r>
            <a:endParaRPr kumimoji="0" lang="en-US" sz="2000" b="0" i="1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SF Compact Display Regular"/>
              <a:ea typeface="SF Compact Display Regular"/>
              <a:cs typeface="SF Compact Display Regular"/>
              <a:sym typeface="SF Compact Display Regular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52E3DD-410B-5B8A-F2E0-6E037417DE14}"/>
              </a:ext>
            </a:extLst>
          </p:cNvPr>
          <p:cNvSpPr txBox="1"/>
          <p:nvPr/>
        </p:nvSpPr>
        <p:spPr>
          <a:xfrm>
            <a:off x="2475496" y="12692694"/>
            <a:ext cx="19224000" cy="73866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ource region was located around  </a:t>
            </a: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~ S11E56 and was associated with a </a:t>
            </a:r>
            <a:r>
              <a:rPr lang="en-I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M9.5</a:t>
            </a: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flare around ~06:00 UTC 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98514624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D3AD1-06DC-6DE9-E463-389C2749D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5D0562-D3BD-3301-C106-4EEE8D5B88D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IN" smtClean="0"/>
              <a:t>21</a:t>
            </a:fld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894663-91A4-AD3A-88E5-89C778E2C698}"/>
              </a:ext>
            </a:extLst>
          </p:cNvPr>
          <p:cNvSpPr txBox="1"/>
          <p:nvPr/>
        </p:nvSpPr>
        <p:spPr>
          <a:xfrm>
            <a:off x="1016000" y="660400"/>
            <a:ext cx="18923000" cy="101566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r>
              <a:rPr lang="en-US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EVENT OF 26</a:t>
            </a:r>
            <a:r>
              <a:rPr lang="en-US" sz="4800" baseline="30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OCTOBER 2024</a:t>
            </a:r>
            <a:r>
              <a:rPr lang="en-US" sz="5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GCS ANALYSIS OF THE EVENT</a:t>
            </a:r>
            <a:r>
              <a:rPr lang="en-US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48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B6E38E-7081-46AB-D2DD-B289C3876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02" y="2216402"/>
            <a:ext cx="14122400" cy="98917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28432A-0543-80D9-3166-7448CB342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5853" y="2895600"/>
            <a:ext cx="8625445" cy="89817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2E082F6-A54A-4A56-95EC-B9A1C5AEF5B9}"/>
              </a:ext>
            </a:extLst>
          </p:cNvPr>
          <p:cNvSpPr txBox="1"/>
          <p:nvPr/>
        </p:nvSpPr>
        <p:spPr>
          <a:xfrm>
            <a:off x="3665682" y="12648467"/>
            <a:ext cx="17919700" cy="73866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GCS Analysis done using three viewpoints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LASCO C2, STEREO COR2A and METIS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831513-599F-48D4-9EF3-B5D5719A3ED3}"/>
              </a:ext>
            </a:extLst>
          </p:cNvPr>
          <p:cNvSpPr txBox="1"/>
          <p:nvPr/>
        </p:nvSpPr>
        <p:spPr>
          <a:xfrm>
            <a:off x="18759806" y="11877383"/>
            <a:ext cx="5101492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r>
              <a:rPr lang="en-US" sz="2000" i="1" dirty="0"/>
              <a:t>Solar MACH :</a:t>
            </a:r>
            <a:r>
              <a:rPr lang="en-US" sz="2000" i="1" dirty="0">
                <a:solidFill>
                  <a:srgbClr val="0432FF"/>
                </a:solidFill>
              </a:rPr>
              <a:t> https://solar-</a:t>
            </a:r>
            <a:r>
              <a:rPr lang="en-US" sz="2000" i="1" dirty="0" err="1">
                <a:solidFill>
                  <a:srgbClr val="0432FF"/>
                </a:solidFill>
              </a:rPr>
              <a:t>mach.github.io</a:t>
            </a:r>
            <a:r>
              <a:rPr lang="en-US" sz="2000" i="1" dirty="0">
                <a:solidFill>
                  <a:srgbClr val="0432FF"/>
                </a:solidFill>
              </a:rPr>
              <a:t>/</a:t>
            </a:r>
            <a:endParaRPr kumimoji="0" lang="en-US" sz="2000" b="0" i="1" u="none" strike="noStrike" cap="none" spc="0" normalizeH="0" baseline="0" dirty="0">
              <a:ln>
                <a:noFill/>
              </a:ln>
              <a:solidFill>
                <a:srgbClr val="0432FF"/>
              </a:solidFill>
              <a:effectLst/>
              <a:uFillTx/>
              <a:latin typeface="SF Compact Display Regular"/>
              <a:ea typeface="SF Compact Display Regular"/>
              <a:cs typeface="SF Compact Display Regular"/>
              <a:sym typeface="SF Compact Display Regular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DCB55F-50E5-A920-092E-58AD676D90C7}"/>
              </a:ext>
            </a:extLst>
          </p:cNvPr>
          <p:cNvSpPr txBox="1"/>
          <p:nvPr/>
        </p:nvSpPr>
        <p:spPr>
          <a:xfrm>
            <a:off x="23661370" y="4822576"/>
            <a:ext cx="246580" cy="46166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)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SF Compact Display Regular"/>
              <a:ea typeface="SF Compact Display Regular"/>
              <a:cs typeface="SF Compact Display Regular"/>
              <a:sym typeface="SF Compact Display Regular"/>
            </a:endParaRPr>
          </a:p>
        </p:txBody>
      </p:sp>
    </p:spTree>
    <p:extLst>
      <p:ext uri="{BB962C8B-B14F-4D97-AF65-F5344CB8AC3E}">
        <p14:creationId xmlns:p14="http://schemas.microsoft.com/office/powerpoint/2010/main" val="932563335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12F79-3ABA-D476-2D32-AEE5E2AEF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1">
            <a:extLst>
              <a:ext uri="{FF2B5EF4-FFF2-40B4-BE49-F238E27FC236}">
                <a16:creationId xmlns:a16="http://schemas.microsoft.com/office/drawing/2014/main" id="{E90B1FD0-0C16-8988-8B14-CCCE16805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IN" smtClean="0"/>
              <a:pPr/>
              <a:t>22</a:t>
            </a:fld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BB137B-B638-FC9B-57C6-F1AFB132C4F2}"/>
              </a:ext>
            </a:extLst>
          </p:cNvPr>
          <p:cNvSpPr txBox="1"/>
          <p:nvPr/>
        </p:nvSpPr>
        <p:spPr>
          <a:xfrm>
            <a:off x="803564" y="3853947"/>
            <a:ext cx="12192000" cy="64633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marR="0" indent="-4572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We obtain  the following parameters after fitting the model: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124821-ED02-FF59-7B51-010AC0997C2B}"/>
              </a:ext>
            </a:extLst>
          </p:cNvPr>
          <p:cNvSpPr txBox="1"/>
          <p:nvPr/>
        </p:nvSpPr>
        <p:spPr>
          <a:xfrm>
            <a:off x="1589086" y="4806351"/>
            <a:ext cx="12192000" cy="609397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Longitude of CME (</a:t>
            </a: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: </a:t>
            </a: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-63</a:t>
            </a: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3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endParaRPr lang="en-IN" sz="36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Latitude of </a:t>
            </a: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CME (𝜃) </a:t>
            </a: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-31.43 </a:t>
            </a:r>
            <a:r>
              <a:rPr lang="en-IN" sz="3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endParaRPr lang="en-IN" sz="36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Half Angle (⍺) : </a:t>
            </a:r>
            <a:r>
              <a:rPr lang="en-I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IN" sz="36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36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endParaRPr lang="en-IN" sz="3600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Tilt Angle (𝛾) : </a:t>
            </a: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-67.50</a:t>
            </a: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3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</a:t>
            </a:r>
          </a:p>
          <a:p>
            <a:pPr rtl="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Aspect ratio (𝜅) : </a:t>
            </a:r>
            <a:r>
              <a:rPr lang="en-IN" sz="36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0.76</a:t>
            </a:r>
          </a:p>
          <a:p>
            <a:pPr rtl="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Half width (</a:t>
            </a:r>
            <a:r>
              <a:rPr lang="en-IN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: 53.7 </a:t>
            </a:r>
            <a:r>
              <a:rPr lang="en-IN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sz="3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Velocity (v) : 2003 </a:t>
            </a: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± 110 km s</a:t>
            </a:r>
            <a:r>
              <a:rPr lang="en-IN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endParaRPr lang="en-IN" sz="36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br>
              <a:rPr lang="en-IN" sz="3600" b="0" dirty="0">
                <a:effectLst/>
              </a:rPr>
            </a:br>
            <a:br>
              <a:rPr lang="en-IN" sz="3600" b="0" dirty="0">
                <a:effectLst/>
              </a:rPr>
            </a:br>
            <a:endParaRPr lang="en-US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86DB60-845B-9DB1-39FF-BF93B4725E11}"/>
              </a:ext>
            </a:extLst>
          </p:cNvPr>
          <p:cNvSpPr txBox="1"/>
          <p:nvPr/>
        </p:nvSpPr>
        <p:spPr>
          <a:xfrm>
            <a:off x="1244600" y="9409722"/>
            <a:ext cx="10845800" cy="73866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the apex height (h) varying with time.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FD247C-8E49-A784-01ED-AA87D32CC35C}"/>
              </a:ext>
            </a:extLst>
          </p:cNvPr>
          <p:cNvSpPr txBox="1"/>
          <p:nvPr/>
        </p:nvSpPr>
        <p:spPr>
          <a:xfrm>
            <a:off x="1016000" y="660400"/>
            <a:ext cx="214630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EVENT OF </a:t>
            </a:r>
            <a:r>
              <a:rPr lang="en-US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26</a:t>
            </a:r>
            <a:r>
              <a:rPr kumimoji="0" lang="en-US" sz="4800" b="0" i="0" u="none" strike="noStrike" cap="none" spc="0" normalizeH="0" baseline="3000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OCTOBER 2024 – </a:t>
            </a: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GCS PARAMETERS OBTAINED </a:t>
            </a:r>
            <a:endParaRPr kumimoji="0" lang="en-US" sz="42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85D9B2-6411-BF69-A394-5F59BD483C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56"/>
          <a:stretch>
            <a:fillRect/>
          </a:stretch>
        </p:blipFill>
        <p:spPr>
          <a:xfrm>
            <a:off x="12499504" y="3038503"/>
            <a:ext cx="11010880" cy="914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89817"/>
      </p:ext>
    </p:extLst>
  </p:cSld>
  <p:clrMapOvr>
    <a:masterClrMapping/>
  </p:clrMapOvr>
  <p:transition spd="med" advTm="10807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AA1ABE-9839-578F-4A43-E9E9B6670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IN" smtClean="0"/>
              <a:pPr/>
              <a:t>23</a:t>
            </a:fld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DAEE7B-2295-53F5-2358-DE4D4AC94981}"/>
              </a:ext>
            </a:extLst>
          </p:cNvPr>
          <p:cNvSpPr txBox="1"/>
          <p:nvPr/>
        </p:nvSpPr>
        <p:spPr>
          <a:xfrm>
            <a:off x="1016000" y="635000"/>
            <a:ext cx="214630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EVENT OF </a:t>
            </a:r>
            <a:r>
              <a:rPr lang="en-US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kumimoji="0" lang="en-US" sz="4800" b="0" i="0" u="none" strike="noStrike" cap="none" spc="0" normalizeH="0" baseline="3000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OCTOBER 2024 –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IN-SITU MEASUREMENTS</a:t>
            </a:r>
            <a:endParaRPr kumimoji="0" lang="en-US" sz="42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A1F866-5418-4F87-DD91-FB6C27EB1C44}"/>
              </a:ext>
            </a:extLst>
          </p:cNvPr>
          <p:cNvSpPr txBox="1"/>
          <p:nvPr/>
        </p:nvSpPr>
        <p:spPr>
          <a:xfrm>
            <a:off x="20591906" y="1762222"/>
            <a:ext cx="3556964" cy="58169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 rtl="0">
              <a:buNone/>
            </a:pPr>
            <a:r>
              <a:rPr lang="en-IN" sz="3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Times of arrival at:</a:t>
            </a:r>
          </a:p>
          <a:p>
            <a:pPr algn="ctr" rtl="0">
              <a:buNone/>
            </a:pPr>
            <a:endParaRPr lang="en-IN" sz="3200" i="0" u="none" strike="noStrik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>
              <a:buNone/>
            </a:pPr>
            <a:endParaRPr lang="en-IN" sz="36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>
              <a:buNone/>
            </a:pPr>
            <a:r>
              <a:rPr lang="en-IN" sz="3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PSP:</a:t>
            </a:r>
            <a:endParaRPr lang="en-IN" sz="32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>
              <a:buNone/>
            </a:pPr>
            <a:r>
              <a:rPr lang="en-IN" sz="3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2024-10-</a:t>
            </a:r>
            <a:r>
              <a:rPr lang="en-IN" sz="3200" b="0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r>
              <a:rPr lang="en-IN" sz="3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</a:t>
            </a:r>
          </a:p>
          <a:p>
            <a:pPr algn="ctr" rtl="0">
              <a:buNone/>
            </a:pPr>
            <a:r>
              <a:rPr lang="en-IN" sz="3200" b="0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00:46</a:t>
            </a:r>
            <a:r>
              <a:rPr lang="en-IN" sz="3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:22</a:t>
            </a:r>
            <a:br>
              <a:rPr lang="en-IN" sz="3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32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IN" sz="32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>
              <a:buNone/>
            </a:pP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IN" sz="32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br>
              <a:rPr lang="en-IN" dirty="0"/>
            </a:b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D5E19D-60E6-B8D7-B3F7-041E7AE7ABE6}"/>
              </a:ext>
            </a:extLst>
          </p:cNvPr>
          <p:cNvSpPr txBox="1"/>
          <p:nvPr/>
        </p:nvSpPr>
        <p:spPr>
          <a:xfrm>
            <a:off x="21380533" y="8520151"/>
            <a:ext cx="2098649" cy="215443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algn="ctr"/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WIND:</a:t>
            </a:r>
          </a:p>
          <a:p>
            <a:pPr algn="ctr"/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2024-10-</a:t>
            </a:r>
            <a:r>
              <a:rPr lang="en-I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I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04:08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:23</a:t>
            </a:r>
          </a:p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F Compact Display Regular"/>
              <a:ea typeface="SF Compact Display Regular"/>
              <a:cs typeface="SF Compact Display Regular"/>
              <a:sym typeface="SF Compact Display Regular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7F3896-E561-58F2-0E00-8F4CC78CDCBE}"/>
              </a:ext>
            </a:extLst>
          </p:cNvPr>
          <p:cNvSpPr txBox="1"/>
          <p:nvPr/>
        </p:nvSpPr>
        <p:spPr>
          <a:xfrm>
            <a:off x="21321062" y="6002291"/>
            <a:ext cx="2098649" cy="215443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algn="ctr"/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SolO:</a:t>
            </a:r>
          </a:p>
          <a:p>
            <a:pPr algn="ctr"/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2024-10-</a:t>
            </a:r>
            <a:r>
              <a:rPr lang="en-I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I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01:31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:37</a:t>
            </a:r>
          </a:p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F Compact Display Regular"/>
              <a:ea typeface="SF Compact Display Regular"/>
              <a:cs typeface="SF Compact Display Regular"/>
              <a:sym typeface="SF Compact Display Regular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1A6C66B-0FA1-E874-422F-C54571E7E7DC}"/>
              </a:ext>
            </a:extLst>
          </p:cNvPr>
          <p:cNvGrpSpPr/>
          <p:nvPr/>
        </p:nvGrpSpPr>
        <p:grpSpPr>
          <a:xfrm>
            <a:off x="532014" y="2207002"/>
            <a:ext cx="20482756" cy="9668604"/>
            <a:chOff x="584266" y="1971869"/>
            <a:chExt cx="20482756" cy="9668604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2E3498FE-0081-F33D-3737-6A0A6C06EE3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00"/>
            <a:stretch>
              <a:fillRect/>
            </a:stretch>
          </p:blipFill>
          <p:spPr bwMode="auto">
            <a:xfrm>
              <a:off x="584268" y="1971869"/>
              <a:ext cx="20471435" cy="5977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2E9198D1-3074-848F-6E00-A049394B866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606" b="20839"/>
            <a:stretch>
              <a:fillRect/>
            </a:stretch>
          </p:blipFill>
          <p:spPr bwMode="auto">
            <a:xfrm>
              <a:off x="584266" y="7897485"/>
              <a:ext cx="20471435" cy="2841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6E33CF36-7EA9-57A7-A111-F033114728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67" t="92952"/>
            <a:stretch>
              <a:fillRect/>
            </a:stretch>
          </p:blipFill>
          <p:spPr bwMode="auto">
            <a:xfrm>
              <a:off x="1141535" y="10561004"/>
              <a:ext cx="19925487" cy="10794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E76C15-5B9D-2811-EA01-87068BFB0E42}"/>
              </a:ext>
            </a:extLst>
          </p:cNvPr>
          <p:cNvCxnSpPr/>
          <p:nvPr/>
        </p:nvCxnSpPr>
        <p:spPr>
          <a:xfrm>
            <a:off x="299061" y="11847826"/>
            <a:ext cx="2076697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C2B4B8CB-F16E-70AD-9A46-AD8A4588D3EB}"/>
              </a:ext>
            </a:extLst>
          </p:cNvPr>
          <p:cNvSpPr/>
          <p:nvPr/>
        </p:nvSpPr>
        <p:spPr>
          <a:xfrm>
            <a:off x="6613909" y="2597234"/>
            <a:ext cx="731520" cy="2700000"/>
          </a:xfrm>
          <a:prstGeom prst="ellipse">
            <a:avLst/>
          </a:prstGeom>
          <a:noFill/>
          <a:ln w="38100" cap="flat">
            <a:solidFill>
              <a:schemeClr val="accent2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2A1CB7-CD29-6BAE-A02F-02B8EACD8846}"/>
              </a:ext>
            </a:extLst>
          </p:cNvPr>
          <p:cNvSpPr/>
          <p:nvPr/>
        </p:nvSpPr>
        <p:spPr>
          <a:xfrm>
            <a:off x="6844687" y="5466708"/>
            <a:ext cx="731520" cy="2700000"/>
          </a:xfrm>
          <a:prstGeom prst="ellipse">
            <a:avLst/>
          </a:prstGeom>
          <a:noFill/>
          <a:ln w="38100" cap="flat">
            <a:solidFill>
              <a:schemeClr val="accent2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EF3D32D-00E4-93C4-641F-4B62E41B380C}"/>
              </a:ext>
            </a:extLst>
          </p:cNvPr>
          <p:cNvSpPr/>
          <p:nvPr/>
        </p:nvSpPr>
        <p:spPr>
          <a:xfrm>
            <a:off x="11569087" y="8101052"/>
            <a:ext cx="731520" cy="2700000"/>
          </a:xfrm>
          <a:prstGeom prst="ellipse">
            <a:avLst/>
          </a:prstGeom>
          <a:noFill/>
          <a:ln w="38100" cap="flat">
            <a:solidFill>
              <a:schemeClr val="accent2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A36ED8-FB52-CBD4-A43B-C98F6C18F797}"/>
              </a:ext>
            </a:extLst>
          </p:cNvPr>
          <p:cNvSpPr txBox="1"/>
          <p:nvPr/>
        </p:nvSpPr>
        <p:spPr>
          <a:xfrm>
            <a:off x="3593525" y="12487577"/>
            <a:ext cx="15541579" cy="73866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Arrival of shock seen at PSP, SolO and Earth respectively from the CME event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F3E98FB-66ED-22E6-9273-69BEE7610B13}"/>
              </a:ext>
            </a:extLst>
          </p:cNvPr>
          <p:cNvSpPr/>
          <p:nvPr/>
        </p:nvSpPr>
        <p:spPr>
          <a:xfrm>
            <a:off x="192380" y="11638296"/>
            <a:ext cx="21387460" cy="5400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571229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71F04-5939-A9A9-21BC-5B0C8D6D4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CA4C9E-C3B7-E73E-4091-3D910E6B8543}"/>
              </a:ext>
            </a:extLst>
          </p:cNvPr>
          <p:cNvSpPr txBox="1"/>
          <p:nvPr/>
        </p:nvSpPr>
        <p:spPr>
          <a:xfrm>
            <a:off x="1016000" y="635000"/>
            <a:ext cx="214630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EVENT OF </a:t>
            </a:r>
            <a:r>
              <a:rPr lang="en-US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kumimoji="0" lang="en-US" sz="4800" b="0" i="0" u="none" strike="noStrike" cap="none" spc="0" normalizeH="0" baseline="3000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OCTOBER 2024 – </a:t>
            </a: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WSA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ENLIL MODEL</a:t>
            </a:r>
            <a:endParaRPr kumimoji="0" lang="en-US" sz="42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4" name="Slide Number Placeholder 21">
            <a:extLst>
              <a:ext uri="{FF2B5EF4-FFF2-40B4-BE49-F238E27FC236}">
                <a16:creationId xmlns:a16="http://schemas.microsoft.com/office/drawing/2014/main" id="{63F2C6B0-9765-2436-5C2F-AD5433B832A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3449238" y="13111588"/>
            <a:ext cx="504548" cy="483910"/>
          </a:xfrm>
        </p:spPr>
        <p:txBody>
          <a:bodyPr/>
          <a:lstStyle/>
          <a:p>
            <a:fld id="{86CB4B4D-7CA3-9044-876B-883B54F8677D}" type="slidenum">
              <a:rPr lang="en-IN" smtClean="0"/>
              <a:t>24</a:t>
            </a:fld>
            <a:endParaRPr lang="en-IN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66D9ED-FA85-558B-F58F-C39FB1D3B432}"/>
              </a:ext>
            </a:extLst>
          </p:cNvPr>
          <p:cNvSpPr txBox="1"/>
          <p:nvPr/>
        </p:nvSpPr>
        <p:spPr>
          <a:xfrm>
            <a:off x="2707425" y="1546912"/>
            <a:ext cx="5334000" cy="61555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Number Density (cm</a:t>
            </a:r>
            <a:r>
              <a:rPr kumimoji="0" lang="en-US" sz="28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-3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6E0F82-FC03-6E82-A8D5-EB4367A13D21}"/>
              </a:ext>
            </a:extLst>
          </p:cNvPr>
          <p:cNvSpPr txBox="1"/>
          <p:nvPr/>
        </p:nvSpPr>
        <p:spPr>
          <a:xfrm>
            <a:off x="12210140" y="1468534"/>
            <a:ext cx="5334000" cy="61555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Radial Velocity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(km s</a:t>
            </a:r>
            <a:r>
              <a:rPr kumimoji="0" lang="en-US" sz="28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-1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E772B7-C800-D5C7-3E0E-56A57E8FFFDC}"/>
              </a:ext>
            </a:extLst>
          </p:cNvPr>
          <p:cNvSpPr txBox="1"/>
          <p:nvPr/>
        </p:nvSpPr>
        <p:spPr>
          <a:xfrm>
            <a:off x="11271836" y="7500332"/>
            <a:ext cx="5334000" cy="61555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Radial Velocity at Solo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(km s</a:t>
            </a:r>
            <a:r>
              <a:rPr kumimoji="0" lang="en-US" sz="28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-1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2ED581-1DB0-F08A-BFAE-6F3052DF979C}"/>
              </a:ext>
            </a:extLst>
          </p:cNvPr>
          <p:cNvSpPr txBox="1"/>
          <p:nvPr/>
        </p:nvSpPr>
        <p:spPr>
          <a:xfrm>
            <a:off x="2329120" y="7500331"/>
            <a:ext cx="5334000" cy="61555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Radial Velocity at PSP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(km s</a:t>
            </a:r>
            <a:r>
              <a:rPr kumimoji="0" lang="en-US" sz="28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-1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ACD8C7-504A-C7C2-6169-CC721FC69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71" y="2034903"/>
            <a:ext cx="8740139" cy="54480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443281-934D-AEAD-442F-6E32370AA5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439" y="2034903"/>
            <a:ext cx="8635327" cy="53826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FD370E-96D7-2B76-5EAA-904ECE789E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472" y="8231712"/>
            <a:ext cx="8635328" cy="53826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6C2BB1-DF50-A23A-5948-73549EAFE6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440" y="8198625"/>
            <a:ext cx="8635327" cy="538268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E19D4A9-8181-3BF4-99BA-A1C674520644}"/>
              </a:ext>
            </a:extLst>
          </p:cNvPr>
          <p:cNvSpPr txBox="1"/>
          <p:nvPr/>
        </p:nvSpPr>
        <p:spPr>
          <a:xfrm>
            <a:off x="19246966" y="6426060"/>
            <a:ext cx="4418782" cy="2410018"/>
          </a:xfrm>
          <a:custGeom>
            <a:avLst/>
            <a:gdLst/>
            <a:ahLst/>
            <a:cxnLst/>
            <a:rect l="l" t="t" r="r" b="b"/>
            <a:pathLst>
              <a:path w="4418782" h="2410018">
                <a:moveTo>
                  <a:pt x="1397222" y="2340366"/>
                </a:moveTo>
                <a:cubicBezTo>
                  <a:pt x="1403324" y="2340366"/>
                  <a:pt x="1408384" y="2340924"/>
                  <a:pt x="1412404" y="2342041"/>
                </a:cubicBezTo>
                <a:cubicBezTo>
                  <a:pt x="1416422" y="2343157"/>
                  <a:pt x="1419658" y="2345054"/>
                  <a:pt x="1422114" y="2347733"/>
                </a:cubicBezTo>
                <a:cubicBezTo>
                  <a:pt x="1424570" y="2350412"/>
                  <a:pt x="1426318" y="2353947"/>
                  <a:pt x="1427360" y="2358337"/>
                </a:cubicBezTo>
                <a:cubicBezTo>
                  <a:pt x="1428402" y="2362728"/>
                  <a:pt x="1428924" y="2368048"/>
                  <a:pt x="1428924" y="2374299"/>
                </a:cubicBezTo>
                <a:cubicBezTo>
                  <a:pt x="1428924" y="2380550"/>
                  <a:pt x="1428402" y="2385796"/>
                  <a:pt x="1427360" y="2390038"/>
                </a:cubicBezTo>
                <a:cubicBezTo>
                  <a:pt x="1426318" y="2394279"/>
                  <a:pt x="1424570" y="2397739"/>
                  <a:pt x="1422114" y="2400418"/>
                </a:cubicBezTo>
                <a:cubicBezTo>
                  <a:pt x="1419658" y="2403097"/>
                  <a:pt x="1416422" y="2404995"/>
                  <a:pt x="1412404" y="2406111"/>
                </a:cubicBezTo>
                <a:cubicBezTo>
                  <a:pt x="1408384" y="2407227"/>
                  <a:pt x="1403324" y="2407785"/>
                  <a:pt x="1397222" y="2407785"/>
                </a:cubicBezTo>
                <a:cubicBezTo>
                  <a:pt x="1391120" y="2407785"/>
                  <a:pt x="1386060" y="2407227"/>
                  <a:pt x="1382042" y="2406111"/>
                </a:cubicBezTo>
                <a:cubicBezTo>
                  <a:pt x="1378024" y="2404995"/>
                  <a:pt x="1374786" y="2403097"/>
                  <a:pt x="1372332" y="2400418"/>
                </a:cubicBezTo>
                <a:cubicBezTo>
                  <a:pt x="1369876" y="2397739"/>
                  <a:pt x="1368202" y="2394279"/>
                  <a:pt x="1367308" y="2390038"/>
                </a:cubicBezTo>
                <a:cubicBezTo>
                  <a:pt x="1366416" y="2385796"/>
                  <a:pt x="1365968" y="2380550"/>
                  <a:pt x="1365968" y="2374299"/>
                </a:cubicBezTo>
                <a:cubicBezTo>
                  <a:pt x="1365968" y="2368048"/>
                  <a:pt x="1366416" y="2362728"/>
                  <a:pt x="1367308" y="2358337"/>
                </a:cubicBezTo>
                <a:cubicBezTo>
                  <a:pt x="1368202" y="2353947"/>
                  <a:pt x="1369876" y="2350412"/>
                  <a:pt x="1372332" y="2347733"/>
                </a:cubicBezTo>
                <a:cubicBezTo>
                  <a:pt x="1374786" y="2345054"/>
                  <a:pt x="1378024" y="2343157"/>
                  <a:pt x="1382042" y="2342041"/>
                </a:cubicBezTo>
                <a:cubicBezTo>
                  <a:pt x="1386060" y="2340924"/>
                  <a:pt x="1391120" y="2340366"/>
                  <a:pt x="1397222" y="2340366"/>
                </a:cubicBezTo>
                <a:close/>
                <a:moveTo>
                  <a:pt x="2842120" y="2312684"/>
                </a:moveTo>
                <a:cubicBezTo>
                  <a:pt x="2833042" y="2312684"/>
                  <a:pt x="2825302" y="2313354"/>
                  <a:pt x="2818904" y="2314693"/>
                </a:cubicBezTo>
                <a:cubicBezTo>
                  <a:pt x="2812504" y="2316033"/>
                  <a:pt x="2807294" y="2318042"/>
                  <a:pt x="2803276" y="2320721"/>
                </a:cubicBezTo>
                <a:cubicBezTo>
                  <a:pt x="2799258" y="2323400"/>
                  <a:pt x="2796318" y="2326637"/>
                  <a:pt x="2794458" y="2330432"/>
                </a:cubicBezTo>
                <a:cubicBezTo>
                  <a:pt x="2792598" y="2334227"/>
                  <a:pt x="2791668" y="2338580"/>
                  <a:pt x="2791668" y="2343492"/>
                </a:cubicBezTo>
                <a:cubicBezTo>
                  <a:pt x="2791668" y="2351826"/>
                  <a:pt x="2794310" y="2358374"/>
                  <a:pt x="2799594" y="2363137"/>
                </a:cubicBezTo>
                <a:cubicBezTo>
                  <a:pt x="2804876" y="2367899"/>
                  <a:pt x="2812206" y="2370281"/>
                  <a:pt x="2821582" y="2370281"/>
                </a:cubicBezTo>
                <a:cubicBezTo>
                  <a:pt x="2829470" y="2370281"/>
                  <a:pt x="2836726" y="2368272"/>
                  <a:pt x="2843348" y="2364253"/>
                </a:cubicBezTo>
                <a:cubicBezTo>
                  <a:pt x="2849972" y="2360235"/>
                  <a:pt x="2856706" y="2354356"/>
                  <a:pt x="2863552" y="2346617"/>
                </a:cubicBezTo>
                <a:lnTo>
                  <a:pt x="2863552" y="2312684"/>
                </a:lnTo>
                <a:close/>
                <a:moveTo>
                  <a:pt x="568026" y="2299736"/>
                </a:moveTo>
                <a:lnTo>
                  <a:pt x="738360" y="2299736"/>
                </a:lnTo>
                <a:cubicBezTo>
                  <a:pt x="741784" y="2299736"/>
                  <a:pt x="744276" y="2301410"/>
                  <a:pt x="745840" y="2304759"/>
                </a:cubicBezTo>
                <a:cubicBezTo>
                  <a:pt x="747402" y="2308108"/>
                  <a:pt x="748184" y="2313577"/>
                  <a:pt x="748184" y="2321167"/>
                </a:cubicBezTo>
                <a:cubicBezTo>
                  <a:pt x="748184" y="2329204"/>
                  <a:pt x="747328" y="2334785"/>
                  <a:pt x="745616" y="2337911"/>
                </a:cubicBezTo>
                <a:cubicBezTo>
                  <a:pt x="743904" y="2341036"/>
                  <a:pt x="741486" y="2342599"/>
                  <a:pt x="738360" y="2342599"/>
                </a:cubicBezTo>
                <a:lnTo>
                  <a:pt x="568026" y="2342599"/>
                </a:lnTo>
                <a:cubicBezTo>
                  <a:pt x="564902" y="2342599"/>
                  <a:pt x="562482" y="2341036"/>
                  <a:pt x="560772" y="2337911"/>
                </a:cubicBezTo>
                <a:cubicBezTo>
                  <a:pt x="559060" y="2334785"/>
                  <a:pt x="558204" y="2329204"/>
                  <a:pt x="558204" y="2321167"/>
                </a:cubicBezTo>
                <a:cubicBezTo>
                  <a:pt x="558204" y="2313577"/>
                  <a:pt x="558986" y="2308108"/>
                  <a:pt x="560548" y="2304759"/>
                </a:cubicBezTo>
                <a:cubicBezTo>
                  <a:pt x="562110" y="2301410"/>
                  <a:pt x="564604" y="2299736"/>
                  <a:pt x="568026" y="2299736"/>
                </a:cubicBezTo>
                <a:close/>
                <a:moveTo>
                  <a:pt x="3548980" y="2229861"/>
                </a:moveTo>
                <a:cubicBezTo>
                  <a:pt x="3540646" y="2229861"/>
                  <a:pt x="3533352" y="2231387"/>
                  <a:pt x="3527102" y="2234438"/>
                </a:cubicBezTo>
                <a:cubicBezTo>
                  <a:pt x="3520852" y="2237489"/>
                  <a:pt x="3515716" y="2241954"/>
                  <a:pt x="3511698" y="2247832"/>
                </a:cubicBezTo>
                <a:cubicBezTo>
                  <a:pt x="3507680" y="2253711"/>
                  <a:pt x="3504666" y="2260780"/>
                  <a:pt x="3502658" y="2269040"/>
                </a:cubicBezTo>
                <a:cubicBezTo>
                  <a:pt x="3500648" y="2277300"/>
                  <a:pt x="3499644" y="2286714"/>
                  <a:pt x="3499644" y="2297280"/>
                </a:cubicBezTo>
                <a:cubicBezTo>
                  <a:pt x="3499644" y="2307103"/>
                  <a:pt x="3500462" y="2316144"/>
                  <a:pt x="3502098" y="2324404"/>
                </a:cubicBezTo>
                <a:cubicBezTo>
                  <a:pt x="3503736" y="2332664"/>
                  <a:pt x="3506378" y="2339845"/>
                  <a:pt x="3510024" y="2345947"/>
                </a:cubicBezTo>
                <a:cubicBezTo>
                  <a:pt x="3513670" y="2352049"/>
                  <a:pt x="3518618" y="2356775"/>
                  <a:pt x="3524870" y="2360123"/>
                </a:cubicBezTo>
                <a:cubicBezTo>
                  <a:pt x="3531120" y="2363472"/>
                  <a:pt x="3538860" y="2365146"/>
                  <a:pt x="3548086" y="2365146"/>
                </a:cubicBezTo>
                <a:cubicBezTo>
                  <a:pt x="3556570" y="2365146"/>
                  <a:pt x="3563938" y="2363621"/>
                  <a:pt x="3570188" y="2360570"/>
                </a:cubicBezTo>
                <a:cubicBezTo>
                  <a:pt x="3576438" y="2357519"/>
                  <a:pt x="3581574" y="2353091"/>
                  <a:pt x="3585592" y="2347287"/>
                </a:cubicBezTo>
                <a:cubicBezTo>
                  <a:pt x="3589610" y="2341482"/>
                  <a:pt x="3592586" y="2334450"/>
                  <a:pt x="3594522" y="2326190"/>
                </a:cubicBezTo>
                <a:cubicBezTo>
                  <a:pt x="3596456" y="2317930"/>
                  <a:pt x="3597424" y="2308517"/>
                  <a:pt x="3597424" y="2297950"/>
                </a:cubicBezTo>
                <a:cubicBezTo>
                  <a:pt x="3597424" y="2288128"/>
                  <a:pt x="3596642" y="2279086"/>
                  <a:pt x="3595080" y="2270826"/>
                </a:cubicBezTo>
                <a:cubicBezTo>
                  <a:pt x="3593516" y="2262566"/>
                  <a:pt x="3590874" y="2255385"/>
                  <a:pt x="3587154" y="2249283"/>
                </a:cubicBezTo>
                <a:cubicBezTo>
                  <a:pt x="3583434" y="2243181"/>
                  <a:pt x="3578486" y="2238419"/>
                  <a:pt x="3572308" y="2234996"/>
                </a:cubicBezTo>
                <a:cubicBezTo>
                  <a:pt x="3566132" y="2231573"/>
                  <a:pt x="3558356" y="2229861"/>
                  <a:pt x="3548980" y="2229861"/>
                </a:cubicBezTo>
                <a:close/>
                <a:moveTo>
                  <a:pt x="568026" y="2209770"/>
                </a:moveTo>
                <a:lnTo>
                  <a:pt x="738360" y="2209770"/>
                </a:lnTo>
                <a:cubicBezTo>
                  <a:pt x="741784" y="2209770"/>
                  <a:pt x="744276" y="2211407"/>
                  <a:pt x="745840" y="2214681"/>
                </a:cubicBezTo>
                <a:cubicBezTo>
                  <a:pt x="747402" y="2217955"/>
                  <a:pt x="748184" y="2223387"/>
                  <a:pt x="748184" y="2230978"/>
                </a:cubicBezTo>
                <a:cubicBezTo>
                  <a:pt x="748184" y="2238865"/>
                  <a:pt x="747328" y="2244447"/>
                  <a:pt x="745616" y="2247721"/>
                </a:cubicBezTo>
                <a:cubicBezTo>
                  <a:pt x="743904" y="2250995"/>
                  <a:pt x="741486" y="2252632"/>
                  <a:pt x="738360" y="2252632"/>
                </a:cubicBezTo>
                <a:lnTo>
                  <a:pt x="568026" y="2252632"/>
                </a:lnTo>
                <a:cubicBezTo>
                  <a:pt x="564902" y="2252632"/>
                  <a:pt x="562482" y="2250995"/>
                  <a:pt x="560772" y="2247721"/>
                </a:cubicBezTo>
                <a:cubicBezTo>
                  <a:pt x="559060" y="2244447"/>
                  <a:pt x="558204" y="2238865"/>
                  <a:pt x="558204" y="2230978"/>
                </a:cubicBezTo>
                <a:cubicBezTo>
                  <a:pt x="558204" y="2223387"/>
                  <a:pt x="558986" y="2217955"/>
                  <a:pt x="560548" y="2214681"/>
                </a:cubicBezTo>
                <a:cubicBezTo>
                  <a:pt x="562110" y="2211407"/>
                  <a:pt x="564604" y="2209770"/>
                  <a:pt x="568026" y="2209770"/>
                </a:cubicBezTo>
                <a:close/>
                <a:moveTo>
                  <a:pt x="1397222" y="2194366"/>
                </a:moveTo>
                <a:cubicBezTo>
                  <a:pt x="1403324" y="2194366"/>
                  <a:pt x="1408384" y="2194961"/>
                  <a:pt x="1412404" y="2196152"/>
                </a:cubicBezTo>
                <a:cubicBezTo>
                  <a:pt x="1416422" y="2197342"/>
                  <a:pt x="1419658" y="2199277"/>
                  <a:pt x="1422114" y="2201956"/>
                </a:cubicBezTo>
                <a:cubicBezTo>
                  <a:pt x="1424570" y="2204635"/>
                  <a:pt x="1426318" y="2208132"/>
                  <a:pt x="1427360" y="2212448"/>
                </a:cubicBezTo>
                <a:cubicBezTo>
                  <a:pt x="1428402" y="2216764"/>
                  <a:pt x="1428924" y="2222122"/>
                  <a:pt x="1428924" y="2228522"/>
                </a:cubicBezTo>
                <a:cubicBezTo>
                  <a:pt x="1428924" y="2234773"/>
                  <a:pt x="1428402" y="2239982"/>
                  <a:pt x="1427360" y="2244149"/>
                </a:cubicBezTo>
                <a:cubicBezTo>
                  <a:pt x="1426318" y="2248316"/>
                  <a:pt x="1424570" y="2251739"/>
                  <a:pt x="1422114" y="2254418"/>
                </a:cubicBezTo>
                <a:cubicBezTo>
                  <a:pt x="1419658" y="2257097"/>
                  <a:pt x="1416422" y="2258994"/>
                  <a:pt x="1412404" y="2260111"/>
                </a:cubicBezTo>
                <a:cubicBezTo>
                  <a:pt x="1408384" y="2261227"/>
                  <a:pt x="1403324" y="2261785"/>
                  <a:pt x="1397222" y="2261785"/>
                </a:cubicBezTo>
                <a:cubicBezTo>
                  <a:pt x="1391120" y="2261785"/>
                  <a:pt x="1386060" y="2261227"/>
                  <a:pt x="1382042" y="2260111"/>
                </a:cubicBezTo>
                <a:cubicBezTo>
                  <a:pt x="1378024" y="2258994"/>
                  <a:pt x="1374786" y="2257097"/>
                  <a:pt x="1372332" y="2254418"/>
                </a:cubicBezTo>
                <a:cubicBezTo>
                  <a:pt x="1369876" y="2251739"/>
                  <a:pt x="1368202" y="2248316"/>
                  <a:pt x="1367308" y="2244149"/>
                </a:cubicBezTo>
                <a:cubicBezTo>
                  <a:pt x="1366416" y="2239982"/>
                  <a:pt x="1365968" y="2234773"/>
                  <a:pt x="1365968" y="2228522"/>
                </a:cubicBezTo>
                <a:cubicBezTo>
                  <a:pt x="1365968" y="2222122"/>
                  <a:pt x="1366416" y="2216764"/>
                  <a:pt x="1367308" y="2212448"/>
                </a:cubicBezTo>
                <a:cubicBezTo>
                  <a:pt x="1368202" y="2208132"/>
                  <a:pt x="1369876" y="2204635"/>
                  <a:pt x="1372332" y="2201956"/>
                </a:cubicBezTo>
                <a:cubicBezTo>
                  <a:pt x="1374786" y="2199277"/>
                  <a:pt x="1378024" y="2197342"/>
                  <a:pt x="1382042" y="2196152"/>
                </a:cubicBezTo>
                <a:cubicBezTo>
                  <a:pt x="1386060" y="2194961"/>
                  <a:pt x="1391120" y="2194366"/>
                  <a:pt x="1397222" y="2194366"/>
                </a:cubicBezTo>
                <a:close/>
                <a:moveTo>
                  <a:pt x="3550990" y="2185436"/>
                </a:moveTo>
                <a:cubicBezTo>
                  <a:pt x="3568848" y="2185436"/>
                  <a:pt x="3584326" y="2187855"/>
                  <a:pt x="3597424" y="2192692"/>
                </a:cubicBezTo>
                <a:cubicBezTo>
                  <a:pt x="3610520" y="2197528"/>
                  <a:pt x="3621348" y="2204635"/>
                  <a:pt x="3629906" y="2214011"/>
                </a:cubicBezTo>
                <a:cubicBezTo>
                  <a:pt x="3638462" y="2223387"/>
                  <a:pt x="3644826" y="2234922"/>
                  <a:pt x="3648992" y="2248614"/>
                </a:cubicBezTo>
                <a:cubicBezTo>
                  <a:pt x="3653160" y="2262306"/>
                  <a:pt x="3655242" y="2278007"/>
                  <a:pt x="3655242" y="2295718"/>
                </a:cubicBezTo>
                <a:cubicBezTo>
                  <a:pt x="3655242" y="2312684"/>
                  <a:pt x="3653010" y="2328162"/>
                  <a:pt x="3648546" y="2342152"/>
                </a:cubicBezTo>
                <a:cubicBezTo>
                  <a:pt x="3644082" y="2356142"/>
                  <a:pt x="3637310" y="2368197"/>
                  <a:pt x="3628230" y="2378317"/>
                </a:cubicBezTo>
                <a:cubicBezTo>
                  <a:pt x="3619152" y="2388438"/>
                  <a:pt x="3607766" y="2396251"/>
                  <a:pt x="3594074" y="2401758"/>
                </a:cubicBezTo>
                <a:cubicBezTo>
                  <a:pt x="3580382" y="2407264"/>
                  <a:pt x="3564384" y="2410018"/>
                  <a:pt x="3546078" y="2410018"/>
                </a:cubicBezTo>
                <a:cubicBezTo>
                  <a:pt x="3528366" y="2410018"/>
                  <a:pt x="3512964" y="2407562"/>
                  <a:pt x="3499866" y="2402651"/>
                </a:cubicBezTo>
                <a:cubicBezTo>
                  <a:pt x="3486770" y="2397739"/>
                  <a:pt x="3475906" y="2390596"/>
                  <a:pt x="3467274" y="2381220"/>
                </a:cubicBezTo>
                <a:cubicBezTo>
                  <a:pt x="3458642" y="2371843"/>
                  <a:pt x="3452242" y="2360309"/>
                  <a:pt x="3448074" y="2346617"/>
                </a:cubicBezTo>
                <a:cubicBezTo>
                  <a:pt x="3443906" y="2332925"/>
                  <a:pt x="3441824" y="2317298"/>
                  <a:pt x="3441824" y="2299736"/>
                </a:cubicBezTo>
                <a:cubicBezTo>
                  <a:pt x="3441824" y="2282770"/>
                  <a:pt x="3444094" y="2267254"/>
                  <a:pt x="3448632" y="2253190"/>
                </a:cubicBezTo>
                <a:cubicBezTo>
                  <a:pt x="3453172" y="2239126"/>
                  <a:pt x="3459980" y="2227071"/>
                  <a:pt x="3469058" y="2217025"/>
                </a:cubicBezTo>
                <a:cubicBezTo>
                  <a:pt x="3478138" y="2206979"/>
                  <a:pt x="3489486" y="2199203"/>
                  <a:pt x="3503104" y="2193696"/>
                </a:cubicBezTo>
                <a:cubicBezTo>
                  <a:pt x="3516722" y="2188189"/>
                  <a:pt x="3532682" y="2185436"/>
                  <a:pt x="3550990" y="2185436"/>
                </a:cubicBezTo>
                <a:close/>
                <a:moveTo>
                  <a:pt x="2830736" y="2185436"/>
                </a:moveTo>
                <a:cubicBezTo>
                  <a:pt x="2846362" y="2185436"/>
                  <a:pt x="2859720" y="2186962"/>
                  <a:pt x="2870808" y="2190013"/>
                </a:cubicBezTo>
                <a:cubicBezTo>
                  <a:pt x="2881894" y="2193064"/>
                  <a:pt x="2891010" y="2197752"/>
                  <a:pt x="2898154" y="2204077"/>
                </a:cubicBezTo>
                <a:cubicBezTo>
                  <a:pt x="2905298" y="2210402"/>
                  <a:pt x="2910506" y="2218550"/>
                  <a:pt x="2913782" y="2228522"/>
                </a:cubicBezTo>
                <a:cubicBezTo>
                  <a:pt x="2917056" y="2238493"/>
                  <a:pt x="2918692" y="2250325"/>
                  <a:pt x="2918692" y="2264017"/>
                </a:cubicBezTo>
                <a:lnTo>
                  <a:pt x="2918692" y="2397963"/>
                </a:lnTo>
                <a:cubicBezTo>
                  <a:pt x="2918692" y="2400046"/>
                  <a:pt x="2917948" y="2401683"/>
                  <a:pt x="2916460" y="2402874"/>
                </a:cubicBezTo>
                <a:cubicBezTo>
                  <a:pt x="2914972" y="2404065"/>
                  <a:pt x="2912628" y="2404920"/>
                  <a:pt x="2909428" y="2405441"/>
                </a:cubicBezTo>
                <a:cubicBezTo>
                  <a:pt x="2906228" y="2405962"/>
                  <a:pt x="2901502" y="2406223"/>
                  <a:pt x="2895252" y="2406223"/>
                </a:cubicBezTo>
                <a:cubicBezTo>
                  <a:pt x="2888554" y="2406223"/>
                  <a:pt x="2883680" y="2405962"/>
                  <a:pt x="2880630" y="2405441"/>
                </a:cubicBezTo>
                <a:cubicBezTo>
                  <a:pt x="2877578" y="2404920"/>
                  <a:pt x="2875420" y="2404065"/>
                  <a:pt x="2874156" y="2402874"/>
                </a:cubicBezTo>
                <a:cubicBezTo>
                  <a:pt x="2872890" y="2401683"/>
                  <a:pt x="2872258" y="2400046"/>
                  <a:pt x="2872258" y="2397963"/>
                </a:cubicBezTo>
                <a:lnTo>
                  <a:pt x="2872258" y="2382113"/>
                </a:lnTo>
                <a:cubicBezTo>
                  <a:pt x="2864072" y="2390893"/>
                  <a:pt x="2854734" y="2397739"/>
                  <a:pt x="2844242" y="2402651"/>
                </a:cubicBezTo>
                <a:cubicBezTo>
                  <a:pt x="2833750" y="2407562"/>
                  <a:pt x="2822104" y="2410018"/>
                  <a:pt x="2809304" y="2410018"/>
                </a:cubicBezTo>
                <a:cubicBezTo>
                  <a:pt x="2798738" y="2410018"/>
                  <a:pt x="2789026" y="2408641"/>
                  <a:pt x="2780170" y="2405888"/>
                </a:cubicBezTo>
                <a:cubicBezTo>
                  <a:pt x="2771316" y="2403134"/>
                  <a:pt x="2763650" y="2399042"/>
                  <a:pt x="2757178" y="2393609"/>
                </a:cubicBezTo>
                <a:cubicBezTo>
                  <a:pt x="2750702" y="2388177"/>
                  <a:pt x="2745680" y="2381443"/>
                  <a:pt x="2742108" y="2373406"/>
                </a:cubicBezTo>
                <a:cubicBezTo>
                  <a:pt x="2738536" y="2365369"/>
                  <a:pt x="2736750" y="2355993"/>
                  <a:pt x="2736750" y="2345278"/>
                </a:cubicBezTo>
                <a:cubicBezTo>
                  <a:pt x="2736750" y="2333669"/>
                  <a:pt x="2739020" y="2323586"/>
                  <a:pt x="2743560" y="2315028"/>
                </a:cubicBezTo>
                <a:cubicBezTo>
                  <a:pt x="2748098" y="2306471"/>
                  <a:pt x="2754870" y="2299401"/>
                  <a:pt x="2763874" y="2293820"/>
                </a:cubicBezTo>
                <a:cubicBezTo>
                  <a:pt x="2772878" y="2288239"/>
                  <a:pt x="2784078" y="2284109"/>
                  <a:pt x="2797472" y="2281430"/>
                </a:cubicBezTo>
                <a:cubicBezTo>
                  <a:pt x="2810866" y="2278751"/>
                  <a:pt x="2826420" y="2277412"/>
                  <a:pt x="2844130" y="2277412"/>
                </a:cubicBezTo>
                <a:lnTo>
                  <a:pt x="2863552" y="2277412"/>
                </a:lnTo>
                <a:lnTo>
                  <a:pt x="2863552" y="2265357"/>
                </a:lnTo>
                <a:cubicBezTo>
                  <a:pt x="2863552" y="2259106"/>
                  <a:pt x="2862920" y="2253637"/>
                  <a:pt x="2861654" y="2248949"/>
                </a:cubicBezTo>
                <a:cubicBezTo>
                  <a:pt x="2860390" y="2244260"/>
                  <a:pt x="2858306" y="2240354"/>
                  <a:pt x="2855404" y="2237228"/>
                </a:cubicBezTo>
                <a:cubicBezTo>
                  <a:pt x="2852502" y="2234103"/>
                  <a:pt x="2848632" y="2231796"/>
                  <a:pt x="2843794" y="2230308"/>
                </a:cubicBezTo>
                <a:cubicBezTo>
                  <a:pt x="2838958" y="2228820"/>
                  <a:pt x="2832968" y="2228075"/>
                  <a:pt x="2825824" y="2228075"/>
                </a:cubicBezTo>
                <a:cubicBezTo>
                  <a:pt x="2816448" y="2228075"/>
                  <a:pt x="2808076" y="2229117"/>
                  <a:pt x="2800710" y="2231201"/>
                </a:cubicBezTo>
                <a:cubicBezTo>
                  <a:pt x="2793342" y="2233284"/>
                  <a:pt x="2786830" y="2235591"/>
                  <a:pt x="2781176" y="2238121"/>
                </a:cubicBezTo>
                <a:cubicBezTo>
                  <a:pt x="2775520" y="2240651"/>
                  <a:pt x="2770794" y="2242958"/>
                  <a:pt x="2767000" y="2245042"/>
                </a:cubicBezTo>
                <a:cubicBezTo>
                  <a:pt x="2763204" y="2247125"/>
                  <a:pt x="2760116" y="2248167"/>
                  <a:pt x="2757734" y="2248167"/>
                </a:cubicBezTo>
                <a:cubicBezTo>
                  <a:pt x="2756098" y="2248167"/>
                  <a:pt x="2754646" y="2247646"/>
                  <a:pt x="2753382" y="2246605"/>
                </a:cubicBezTo>
                <a:cubicBezTo>
                  <a:pt x="2752116" y="2245563"/>
                  <a:pt x="2751074" y="2244074"/>
                  <a:pt x="2750256" y="2242140"/>
                </a:cubicBezTo>
                <a:cubicBezTo>
                  <a:pt x="2749438" y="2240205"/>
                  <a:pt x="2748806" y="2237824"/>
                  <a:pt x="2748358" y="2234996"/>
                </a:cubicBezTo>
                <a:cubicBezTo>
                  <a:pt x="2747912" y="2232168"/>
                  <a:pt x="2747690" y="2229043"/>
                  <a:pt x="2747690" y="2225620"/>
                </a:cubicBezTo>
                <a:cubicBezTo>
                  <a:pt x="2747690" y="2221006"/>
                  <a:pt x="2748062" y="2217360"/>
                  <a:pt x="2748806" y="2214681"/>
                </a:cubicBezTo>
                <a:cubicBezTo>
                  <a:pt x="2749550" y="2212002"/>
                  <a:pt x="2750964" y="2209584"/>
                  <a:pt x="2753046" y="2207426"/>
                </a:cubicBezTo>
                <a:cubicBezTo>
                  <a:pt x="2755130" y="2205268"/>
                  <a:pt x="2758776" y="2202886"/>
                  <a:pt x="2763986" y="2200282"/>
                </a:cubicBezTo>
                <a:cubicBezTo>
                  <a:pt x="2769194" y="2197677"/>
                  <a:pt x="2775296" y="2195259"/>
                  <a:pt x="2782292" y="2193026"/>
                </a:cubicBezTo>
                <a:cubicBezTo>
                  <a:pt x="2789286" y="2190794"/>
                  <a:pt x="2796914" y="2188971"/>
                  <a:pt x="2805174" y="2187557"/>
                </a:cubicBezTo>
                <a:cubicBezTo>
                  <a:pt x="2813434" y="2186143"/>
                  <a:pt x="2821954" y="2185436"/>
                  <a:pt x="2830736" y="2185436"/>
                </a:cubicBezTo>
                <a:close/>
                <a:moveTo>
                  <a:pt x="2533600" y="2185436"/>
                </a:moveTo>
                <a:cubicBezTo>
                  <a:pt x="2539850" y="2185436"/>
                  <a:pt x="2545916" y="2185883"/>
                  <a:pt x="2551794" y="2186776"/>
                </a:cubicBezTo>
                <a:cubicBezTo>
                  <a:pt x="2557672" y="2187669"/>
                  <a:pt x="2562994" y="2188785"/>
                  <a:pt x="2567756" y="2190124"/>
                </a:cubicBezTo>
                <a:cubicBezTo>
                  <a:pt x="2572518" y="2191464"/>
                  <a:pt x="2576536" y="2192915"/>
                  <a:pt x="2579810" y="2194477"/>
                </a:cubicBezTo>
                <a:cubicBezTo>
                  <a:pt x="2583086" y="2196040"/>
                  <a:pt x="2585430" y="2197380"/>
                  <a:pt x="2586842" y="2198496"/>
                </a:cubicBezTo>
                <a:cubicBezTo>
                  <a:pt x="2588258" y="2199612"/>
                  <a:pt x="2589262" y="2200728"/>
                  <a:pt x="2589858" y="2201844"/>
                </a:cubicBezTo>
                <a:cubicBezTo>
                  <a:pt x="2590452" y="2202961"/>
                  <a:pt x="2590898" y="2204300"/>
                  <a:pt x="2591196" y="2205863"/>
                </a:cubicBezTo>
                <a:cubicBezTo>
                  <a:pt x="2591494" y="2207426"/>
                  <a:pt x="2591754" y="2209360"/>
                  <a:pt x="2591978" y="2211667"/>
                </a:cubicBezTo>
                <a:cubicBezTo>
                  <a:pt x="2592202" y="2213974"/>
                  <a:pt x="2592312" y="2216839"/>
                  <a:pt x="2592312" y="2220262"/>
                </a:cubicBezTo>
                <a:cubicBezTo>
                  <a:pt x="2592312" y="2224280"/>
                  <a:pt x="2592202" y="2227555"/>
                  <a:pt x="2591978" y="2230085"/>
                </a:cubicBezTo>
                <a:cubicBezTo>
                  <a:pt x="2591754" y="2232615"/>
                  <a:pt x="2591382" y="2234624"/>
                  <a:pt x="2590862" y="2236112"/>
                </a:cubicBezTo>
                <a:cubicBezTo>
                  <a:pt x="2590340" y="2237600"/>
                  <a:pt x="2589634" y="2238605"/>
                  <a:pt x="2588740" y="2239126"/>
                </a:cubicBezTo>
                <a:cubicBezTo>
                  <a:pt x="2587848" y="2239647"/>
                  <a:pt x="2586806" y="2239907"/>
                  <a:pt x="2585616" y="2239907"/>
                </a:cubicBezTo>
                <a:cubicBezTo>
                  <a:pt x="2584276" y="2239907"/>
                  <a:pt x="2582192" y="2239126"/>
                  <a:pt x="2579364" y="2237563"/>
                </a:cubicBezTo>
                <a:cubicBezTo>
                  <a:pt x="2576536" y="2236001"/>
                  <a:pt x="2573002" y="2234326"/>
                  <a:pt x="2568760" y="2232540"/>
                </a:cubicBezTo>
                <a:cubicBezTo>
                  <a:pt x="2564518" y="2230754"/>
                  <a:pt x="2559608" y="2229080"/>
                  <a:pt x="2554026" y="2227517"/>
                </a:cubicBezTo>
                <a:cubicBezTo>
                  <a:pt x="2548446" y="2225955"/>
                  <a:pt x="2542082" y="2225173"/>
                  <a:pt x="2534940" y="2225173"/>
                </a:cubicBezTo>
                <a:cubicBezTo>
                  <a:pt x="2529880" y="2225173"/>
                  <a:pt x="2525488" y="2225694"/>
                  <a:pt x="2521768" y="2226736"/>
                </a:cubicBezTo>
                <a:cubicBezTo>
                  <a:pt x="2518048" y="2227778"/>
                  <a:pt x="2514996" y="2229266"/>
                  <a:pt x="2512614" y="2231201"/>
                </a:cubicBezTo>
                <a:cubicBezTo>
                  <a:pt x="2510234" y="2233136"/>
                  <a:pt x="2508448" y="2235405"/>
                  <a:pt x="2507258" y="2238010"/>
                </a:cubicBezTo>
                <a:cubicBezTo>
                  <a:pt x="2506066" y="2240614"/>
                  <a:pt x="2505472" y="2243405"/>
                  <a:pt x="2505472" y="2246381"/>
                </a:cubicBezTo>
                <a:cubicBezTo>
                  <a:pt x="2505472" y="2250995"/>
                  <a:pt x="2506886" y="2254864"/>
                  <a:pt x="2509714" y="2257990"/>
                </a:cubicBezTo>
                <a:cubicBezTo>
                  <a:pt x="2512540" y="2261115"/>
                  <a:pt x="2516262" y="2263869"/>
                  <a:pt x="2520874" y="2266250"/>
                </a:cubicBezTo>
                <a:cubicBezTo>
                  <a:pt x="2525488" y="2268631"/>
                  <a:pt x="2530734" y="2270864"/>
                  <a:pt x="2536614" y="2272947"/>
                </a:cubicBezTo>
                <a:cubicBezTo>
                  <a:pt x="2542492" y="2275031"/>
                  <a:pt x="2548446" y="2277300"/>
                  <a:pt x="2554474" y="2279756"/>
                </a:cubicBezTo>
                <a:cubicBezTo>
                  <a:pt x="2560500" y="2282212"/>
                  <a:pt x="2566454" y="2285077"/>
                  <a:pt x="2572332" y="2288351"/>
                </a:cubicBezTo>
                <a:cubicBezTo>
                  <a:pt x="2578210" y="2291625"/>
                  <a:pt x="2583458" y="2295643"/>
                  <a:pt x="2588070" y="2300406"/>
                </a:cubicBezTo>
                <a:cubicBezTo>
                  <a:pt x="2592684" y="2305168"/>
                  <a:pt x="2596406" y="2310861"/>
                  <a:pt x="2599234" y="2317484"/>
                </a:cubicBezTo>
                <a:cubicBezTo>
                  <a:pt x="2602060" y="2324107"/>
                  <a:pt x="2603474" y="2331957"/>
                  <a:pt x="2603474" y="2341036"/>
                </a:cubicBezTo>
                <a:cubicBezTo>
                  <a:pt x="2603474" y="2352347"/>
                  <a:pt x="2601354" y="2362318"/>
                  <a:pt x="2597112" y="2370950"/>
                </a:cubicBezTo>
                <a:cubicBezTo>
                  <a:pt x="2592870" y="2379582"/>
                  <a:pt x="2586880" y="2386801"/>
                  <a:pt x="2579142" y="2392605"/>
                </a:cubicBezTo>
                <a:cubicBezTo>
                  <a:pt x="2571402" y="2398409"/>
                  <a:pt x="2562250" y="2402762"/>
                  <a:pt x="2551682" y="2405665"/>
                </a:cubicBezTo>
                <a:cubicBezTo>
                  <a:pt x="2541116" y="2408567"/>
                  <a:pt x="2529656" y="2410018"/>
                  <a:pt x="2517304" y="2410018"/>
                </a:cubicBezTo>
                <a:cubicBezTo>
                  <a:pt x="2509862" y="2410018"/>
                  <a:pt x="2502756" y="2409460"/>
                  <a:pt x="2495984" y="2408343"/>
                </a:cubicBezTo>
                <a:cubicBezTo>
                  <a:pt x="2489212" y="2407227"/>
                  <a:pt x="2483148" y="2405813"/>
                  <a:pt x="2477790" y="2404102"/>
                </a:cubicBezTo>
                <a:cubicBezTo>
                  <a:pt x="2472432" y="2402390"/>
                  <a:pt x="2467966" y="2400642"/>
                  <a:pt x="2464394" y="2398856"/>
                </a:cubicBezTo>
                <a:cubicBezTo>
                  <a:pt x="2460822" y="2397070"/>
                  <a:pt x="2458218" y="2395395"/>
                  <a:pt x="2456582" y="2393833"/>
                </a:cubicBezTo>
                <a:cubicBezTo>
                  <a:pt x="2454944" y="2392270"/>
                  <a:pt x="2453680" y="2389814"/>
                  <a:pt x="2452786" y="2386466"/>
                </a:cubicBezTo>
                <a:cubicBezTo>
                  <a:pt x="2451894" y="2383117"/>
                  <a:pt x="2451446" y="2378169"/>
                  <a:pt x="2451446" y="2371620"/>
                </a:cubicBezTo>
                <a:cubicBezTo>
                  <a:pt x="2451446" y="2367304"/>
                  <a:pt x="2451596" y="2363844"/>
                  <a:pt x="2451894" y="2361239"/>
                </a:cubicBezTo>
                <a:cubicBezTo>
                  <a:pt x="2452190" y="2358635"/>
                  <a:pt x="2452638" y="2356551"/>
                  <a:pt x="2453232" y="2354989"/>
                </a:cubicBezTo>
                <a:cubicBezTo>
                  <a:pt x="2453828" y="2353426"/>
                  <a:pt x="2454572" y="2352384"/>
                  <a:pt x="2455466" y="2351863"/>
                </a:cubicBezTo>
                <a:cubicBezTo>
                  <a:pt x="2456358" y="2351342"/>
                  <a:pt x="2457474" y="2351082"/>
                  <a:pt x="2458814" y="2351082"/>
                </a:cubicBezTo>
                <a:cubicBezTo>
                  <a:pt x="2460450" y="2351082"/>
                  <a:pt x="2462870" y="2352012"/>
                  <a:pt x="2466070" y="2353872"/>
                </a:cubicBezTo>
                <a:cubicBezTo>
                  <a:pt x="2469270" y="2355733"/>
                  <a:pt x="2473250" y="2357779"/>
                  <a:pt x="2478012" y="2360012"/>
                </a:cubicBezTo>
                <a:cubicBezTo>
                  <a:pt x="2482774" y="2362244"/>
                  <a:pt x="2488318" y="2364328"/>
                  <a:pt x="2494644" y="2366262"/>
                </a:cubicBezTo>
                <a:cubicBezTo>
                  <a:pt x="2500970" y="2368197"/>
                  <a:pt x="2508150" y="2369164"/>
                  <a:pt x="2516186" y="2369164"/>
                </a:cubicBezTo>
                <a:cubicBezTo>
                  <a:pt x="2521248" y="2369164"/>
                  <a:pt x="2525750" y="2368644"/>
                  <a:pt x="2529694" y="2367602"/>
                </a:cubicBezTo>
                <a:cubicBezTo>
                  <a:pt x="2533638" y="2366560"/>
                  <a:pt x="2537060" y="2365072"/>
                  <a:pt x="2539962" y="2363137"/>
                </a:cubicBezTo>
                <a:cubicBezTo>
                  <a:pt x="2542864" y="2361202"/>
                  <a:pt x="2545060" y="2358747"/>
                  <a:pt x="2546548" y="2355770"/>
                </a:cubicBezTo>
                <a:cubicBezTo>
                  <a:pt x="2548036" y="2352793"/>
                  <a:pt x="2548780" y="2349370"/>
                  <a:pt x="2548780" y="2345501"/>
                </a:cubicBezTo>
                <a:cubicBezTo>
                  <a:pt x="2548780" y="2341036"/>
                  <a:pt x="2547404" y="2337204"/>
                  <a:pt x="2544650" y="2334004"/>
                </a:cubicBezTo>
                <a:cubicBezTo>
                  <a:pt x="2541898" y="2330804"/>
                  <a:pt x="2538250" y="2328014"/>
                  <a:pt x="2533712" y="2325632"/>
                </a:cubicBezTo>
                <a:cubicBezTo>
                  <a:pt x="2529172" y="2323251"/>
                  <a:pt x="2524038" y="2321019"/>
                  <a:pt x="2518308" y="2318935"/>
                </a:cubicBezTo>
                <a:cubicBezTo>
                  <a:pt x="2512578" y="2316851"/>
                  <a:pt x="2506700" y="2314545"/>
                  <a:pt x="2500672" y="2312014"/>
                </a:cubicBezTo>
                <a:cubicBezTo>
                  <a:pt x="2494644" y="2309484"/>
                  <a:pt x="2488766" y="2306582"/>
                  <a:pt x="2483036" y="2303308"/>
                </a:cubicBezTo>
                <a:cubicBezTo>
                  <a:pt x="2477306" y="2300034"/>
                  <a:pt x="2472170" y="2296015"/>
                  <a:pt x="2467632" y="2291253"/>
                </a:cubicBezTo>
                <a:cubicBezTo>
                  <a:pt x="2463092" y="2286490"/>
                  <a:pt x="2459446" y="2280761"/>
                  <a:pt x="2456694" y="2274063"/>
                </a:cubicBezTo>
                <a:cubicBezTo>
                  <a:pt x="2453940" y="2267366"/>
                  <a:pt x="2452562" y="2259329"/>
                  <a:pt x="2452562" y="2249953"/>
                </a:cubicBezTo>
                <a:cubicBezTo>
                  <a:pt x="2452562" y="2240428"/>
                  <a:pt x="2454424" y="2231684"/>
                  <a:pt x="2458144" y="2223722"/>
                </a:cubicBezTo>
                <a:cubicBezTo>
                  <a:pt x="2461864" y="2215760"/>
                  <a:pt x="2467222" y="2208951"/>
                  <a:pt x="2474218" y="2203296"/>
                </a:cubicBezTo>
                <a:cubicBezTo>
                  <a:pt x="2481212" y="2197640"/>
                  <a:pt x="2489732" y="2193250"/>
                  <a:pt x="2499778" y="2190124"/>
                </a:cubicBezTo>
                <a:cubicBezTo>
                  <a:pt x="2509824" y="2186999"/>
                  <a:pt x="2521098" y="2185436"/>
                  <a:pt x="2533600" y="2185436"/>
                </a:cubicBezTo>
                <a:close/>
                <a:moveTo>
                  <a:pt x="2402258" y="2185436"/>
                </a:moveTo>
                <a:cubicBezTo>
                  <a:pt x="2404194" y="2185436"/>
                  <a:pt x="2406278" y="2185548"/>
                  <a:pt x="2408510" y="2185771"/>
                </a:cubicBezTo>
                <a:cubicBezTo>
                  <a:pt x="2410742" y="2185994"/>
                  <a:pt x="2413050" y="2186366"/>
                  <a:pt x="2415430" y="2186887"/>
                </a:cubicBezTo>
                <a:cubicBezTo>
                  <a:pt x="2417812" y="2187408"/>
                  <a:pt x="2419896" y="2188003"/>
                  <a:pt x="2421682" y="2188673"/>
                </a:cubicBezTo>
                <a:cubicBezTo>
                  <a:pt x="2423466" y="2189343"/>
                  <a:pt x="2424770" y="2190050"/>
                  <a:pt x="2425588" y="2190794"/>
                </a:cubicBezTo>
                <a:cubicBezTo>
                  <a:pt x="2426406" y="2191538"/>
                  <a:pt x="2427002" y="2192357"/>
                  <a:pt x="2427374" y="2193250"/>
                </a:cubicBezTo>
                <a:cubicBezTo>
                  <a:pt x="2427746" y="2194143"/>
                  <a:pt x="2428080" y="2195370"/>
                  <a:pt x="2428378" y="2196933"/>
                </a:cubicBezTo>
                <a:cubicBezTo>
                  <a:pt x="2428676" y="2198496"/>
                  <a:pt x="2428900" y="2200840"/>
                  <a:pt x="2429048" y="2203965"/>
                </a:cubicBezTo>
                <a:cubicBezTo>
                  <a:pt x="2429198" y="2207091"/>
                  <a:pt x="2429272" y="2211332"/>
                  <a:pt x="2429272" y="2216690"/>
                </a:cubicBezTo>
                <a:cubicBezTo>
                  <a:pt x="2429272" y="2222048"/>
                  <a:pt x="2429122" y="2226438"/>
                  <a:pt x="2428824" y="2229861"/>
                </a:cubicBezTo>
                <a:cubicBezTo>
                  <a:pt x="2428528" y="2233284"/>
                  <a:pt x="2428080" y="2235963"/>
                  <a:pt x="2427486" y="2237898"/>
                </a:cubicBezTo>
                <a:cubicBezTo>
                  <a:pt x="2426890" y="2239833"/>
                  <a:pt x="2426108" y="2241172"/>
                  <a:pt x="2425142" y="2241916"/>
                </a:cubicBezTo>
                <a:cubicBezTo>
                  <a:pt x="2424174" y="2242661"/>
                  <a:pt x="2422946" y="2243033"/>
                  <a:pt x="2421458" y="2243033"/>
                </a:cubicBezTo>
                <a:cubicBezTo>
                  <a:pt x="2420268" y="2243033"/>
                  <a:pt x="2418928" y="2242772"/>
                  <a:pt x="2417440" y="2242251"/>
                </a:cubicBezTo>
                <a:cubicBezTo>
                  <a:pt x="2415952" y="2241730"/>
                  <a:pt x="2414278" y="2241172"/>
                  <a:pt x="2412416" y="2240577"/>
                </a:cubicBezTo>
                <a:cubicBezTo>
                  <a:pt x="2410556" y="2239982"/>
                  <a:pt x="2408510" y="2239424"/>
                  <a:pt x="2406278" y="2238903"/>
                </a:cubicBezTo>
                <a:cubicBezTo>
                  <a:pt x="2404046" y="2238382"/>
                  <a:pt x="2401590" y="2238121"/>
                  <a:pt x="2398910" y="2238121"/>
                </a:cubicBezTo>
                <a:cubicBezTo>
                  <a:pt x="2395786" y="2238121"/>
                  <a:pt x="2392660" y="2238754"/>
                  <a:pt x="2389534" y="2240019"/>
                </a:cubicBezTo>
                <a:cubicBezTo>
                  <a:pt x="2386408" y="2241284"/>
                  <a:pt x="2383172" y="2243256"/>
                  <a:pt x="2379824" y="2245935"/>
                </a:cubicBezTo>
                <a:cubicBezTo>
                  <a:pt x="2376474" y="2248614"/>
                  <a:pt x="2372978" y="2252186"/>
                  <a:pt x="2369330" y="2256650"/>
                </a:cubicBezTo>
                <a:cubicBezTo>
                  <a:pt x="2365684" y="2261115"/>
                  <a:pt x="2361778" y="2266622"/>
                  <a:pt x="2357610" y="2273170"/>
                </a:cubicBezTo>
                <a:lnTo>
                  <a:pt x="2357610" y="2397293"/>
                </a:lnTo>
                <a:cubicBezTo>
                  <a:pt x="2357610" y="2398781"/>
                  <a:pt x="2357164" y="2400084"/>
                  <a:pt x="2356272" y="2401200"/>
                </a:cubicBezTo>
                <a:cubicBezTo>
                  <a:pt x="2355378" y="2402316"/>
                  <a:pt x="2353852" y="2403246"/>
                  <a:pt x="2351694" y="2403990"/>
                </a:cubicBezTo>
                <a:cubicBezTo>
                  <a:pt x="2349536" y="2404734"/>
                  <a:pt x="2346672" y="2405293"/>
                  <a:pt x="2343100" y="2405665"/>
                </a:cubicBezTo>
                <a:cubicBezTo>
                  <a:pt x="2339528" y="2406037"/>
                  <a:pt x="2334988" y="2406223"/>
                  <a:pt x="2329482" y="2406223"/>
                </a:cubicBezTo>
                <a:cubicBezTo>
                  <a:pt x="2323976" y="2406223"/>
                  <a:pt x="2319436" y="2406037"/>
                  <a:pt x="2315864" y="2405665"/>
                </a:cubicBezTo>
                <a:cubicBezTo>
                  <a:pt x="2312292" y="2405293"/>
                  <a:pt x="2309428" y="2404734"/>
                  <a:pt x="2307270" y="2403990"/>
                </a:cubicBezTo>
                <a:cubicBezTo>
                  <a:pt x="2305112" y="2403246"/>
                  <a:pt x="2303586" y="2402316"/>
                  <a:pt x="2302694" y="2401200"/>
                </a:cubicBezTo>
                <a:cubicBezTo>
                  <a:pt x="2301800" y="2400084"/>
                  <a:pt x="2301354" y="2398781"/>
                  <a:pt x="2301354" y="2397293"/>
                </a:cubicBezTo>
                <a:lnTo>
                  <a:pt x="2301354" y="2198161"/>
                </a:lnTo>
                <a:cubicBezTo>
                  <a:pt x="2301354" y="2196673"/>
                  <a:pt x="2301726" y="2195370"/>
                  <a:pt x="2302470" y="2194254"/>
                </a:cubicBezTo>
                <a:cubicBezTo>
                  <a:pt x="2303214" y="2193138"/>
                  <a:pt x="2304554" y="2192208"/>
                  <a:pt x="2306488" y="2191464"/>
                </a:cubicBezTo>
                <a:cubicBezTo>
                  <a:pt x="2308422" y="2190720"/>
                  <a:pt x="2310916" y="2190161"/>
                  <a:pt x="2313966" y="2189789"/>
                </a:cubicBezTo>
                <a:cubicBezTo>
                  <a:pt x="2317018" y="2189417"/>
                  <a:pt x="2320850" y="2189231"/>
                  <a:pt x="2325464" y="2189231"/>
                </a:cubicBezTo>
                <a:cubicBezTo>
                  <a:pt x="2330226" y="2189231"/>
                  <a:pt x="2334170" y="2189417"/>
                  <a:pt x="2337296" y="2189789"/>
                </a:cubicBezTo>
                <a:cubicBezTo>
                  <a:pt x="2340422" y="2190161"/>
                  <a:pt x="2342840" y="2190720"/>
                  <a:pt x="2344550" y="2191464"/>
                </a:cubicBezTo>
                <a:cubicBezTo>
                  <a:pt x="2346262" y="2192208"/>
                  <a:pt x="2347490" y="2193138"/>
                  <a:pt x="2348234" y="2194254"/>
                </a:cubicBezTo>
                <a:cubicBezTo>
                  <a:pt x="2348978" y="2195370"/>
                  <a:pt x="2349350" y="2196673"/>
                  <a:pt x="2349350" y="2198161"/>
                </a:cubicBezTo>
                <a:lnTo>
                  <a:pt x="2349350" y="2222941"/>
                </a:lnTo>
                <a:cubicBezTo>
                  <a:pt x="2354560" y="2215499"/>
                  <a:pt x="2359470" y="2209360"/>
                  <a:pt x="2364084" y="2204523"/>
                </a:cubicBezTo>
                <a:cubicBezTo>
                  <a:pt x="2368698" y="2199686"/>
                  <a:pt x="2373088" y="2195854"/>
                  <a:pt x="2377256" y="2193026"/>
                </a:cubicBezTo>
                <a:cubicBezTo>
                  <a:pt x="2381422" y="2190199"/>
                  <a:pt x="2385590" y="2188227"/>
                  <a:pt x="2389758" y="2187110"/>
                </a:cubicBezTo>
                <a:cubicBezTo>
                  <a:pt x="2393924" y="2185994"/>
                  <a:pt x="2398092" y="2185436"/>
                  <a:pt x="2402258" y="2185436"/>
                </a:cubicBezTo>
                <a:close/>
                <a:moveTo>
                  <a:pt x="144610" y="2172265"/>
                </a:moveTo>
                <a:lnTo>
                  <a:pt x="84336" y="2358895"/>
                </a:lnTo>
                <a:lnTo>
                  <a:pt x="205110" y="2358895"/>
                </a:lnTo>
                <a:lnTo>
                  <a:pt x="145058" y="2172265"/>
                </a:lnTo>
                <a:close/>
                <a:moveTo>
                  <a:pt x="1813718" y="2165344"/>
                </a:moveTo>
                <a:lnTo>
                  <a:pt x="1737592" y="2298173"/>
                </a:lnTo>
                <a:lnTo>
                  <a:pt x="1814164" y="2298173"/>
                </a:lnTo>
                <a:lnTo>
                  <a:pt x="1814164" y="2165344"/>
                </a:lnTo>
                <a:close/>
                <a:moveTo>
                  <a:pt x="3943076" y="2159094"/>
                </a:moveTo>
                <a:cubicBezTo>
                  <a:pt x="3928640" y="2159094"/>
                  <a:pt x="3916586" y="2161810"/>
                  <a:pt x="3906912" y="2167242"/>
                </a:cubicBezTo>
                <a:cubicBezTo>
                  <a:pt x="3897238" y="2172674"/>
                  <a:pt x="3889424" y="2179930"/>
                  <a:pt x="3883470" y="2189008"/>
                </a:cubicBezTo>
                <a:cubicBezTo>
                  <a:pt x="3877518" y="2198087"/>
                  <a:pt x="3873314" y="2208691"/>
                  <a:pt x="3870858" y="2220820"/>
                </a:cubicBezTo>
                <a:cubicBezTo>
                  <a:pt x="3868402" y="2232950"/>
                  <a:pt x="3867174" y="2245786"/>
                  <a:pt x="3867174" y="2259329"/>
                </a:cubicBezTo>
                <a:cubicBezTo>
                  <a:pt x="3867174" y="2275105"/>
                  <a:pt x="3868366" y="2289281"/>
                  <a:pt x="3870746" y="2301857"/>
                </a:cubicBezTo>
                <a:cubicBezTo>
                  <a:pt x="3873128" y="2314433"/>
                  <a:pt x="3877146" y="2325186"/>
                  <a:pt x="3882802" y="2334115"/>
                </a:cubicBezTo>
                <a:cubicBezTo>
                  <a:pt x="3888456" y="2343045"/>
                  <a:pt x="3896046" y="2349854"/>
                  <a:pt x="3905572" y="2354542"/>
                </a:cubicBezTo>
                <a:cubicBezTo>
                  <a:pt x="3915098" y="2359230"/>
                  <a:pt x="3927078" y="2361574"/>
                  <a:pt x="3941514" y="2361574"/>
                </a:cubicBezTo>
                <a:cubicBezTo>
                  <a:pt x="3955950" y="2361574"/>
                  <a:pt x="3968006" y="2358895"/>
                  <a:pt x="3977680" y="2353538"/>
                </a:cubicBezTo>
                <a:cubicBezTo>
                  <a:pt x="3987354" y="2348180"/>
                  <a:pt x="3995166" y="2340887"/>
                  <a:pt x="4001120" y="2331660"/>
                </a:cubicBezTo>
                <a:cubicBezTo>
                  <a:pt x="4007072" y="2322432"/>
                  <a:pt x="4011278" y="2311680"/>
                  <a:pt x="4013732" y="2299401"/>
                </a:cubicBezTo>
                <a:cubicBezTo>
                  <a:pt x="4016188" y="2287123"/>
                  <a:pt x="4017416" y="2274063"/>
                  <a:pt x="4017416" y="2260222"/>
                </a:cubicBezTo>
                <a:cubicBezTo>
                  <a:pt x="4017416" y="2245042"/>
                  <a:pt x="4016226" y="2231238"/>
                  <a:pt x="4013844" y="2218811"/>
                </a:cubicBezTo>
                <a:cubicBezTo>
                  <a:pt x="4011464" y="2206384"/>
                  <a:pt x="4007408" y="2195743"/>
                  <a:pt x="4001678" y="2186887"/>
                </a:cubicBezTo>
                <a:cubicBezTo>
                  <a:pt x="3995948" y="2178032"/>
                  <a:pt x="3988320" y="2171186"/>
                  <a:pt x="3978796" y="2166349"/>
                </a:cubicBezTo>
                <a:cubicBezTo>
                  <a:pt x="3969270" y="2161512"/>
                  <a:pt x="3957364" y="2159094"/>
                  <a:pt x="3943076" y="2159094"/>
                </a:cubicBezTo>
                <a:close/>
                <a:moveTo>
                  <a:pt x="989360" y="2157308"/>
                </a:moveTo>
                <a:cubicBezTo>
                  <a:pt x="980578" y="2157308"/>
                  <a:pt x="973322" y="2159428"/>
                  <a:pt x="967594" y="2163670"/>
                </a:cubicBezTo>
                <a:cubicBezTo>
                  <a:pt x="961864" y="2167912"/>
                  <a:pt x="957324" y="2174274"/>
                  <a:pt x="953976" y="2182757"/>
                </a:cubicBezTo>
                <a:cubicBezTo>
                  <a:pt x="950626" y="2191240"/>
                  <a:pt x="948282" y="2201807"/>
                  <a:pt x="946944" y="2214458"/>
                </a:cubicBezTo>
                <a:cubicBezTo>
                  <a:pt x="945604" y="2227108"/>
                  <a:pt x="944934" y="2241842"/>
                  <a:pt x="944934" y="2258660"/>
                </a:cubicBezTo>
                <a:cubicBezTo>
                  <a:pt x="944934" y="2279198"/>
                  <a:pt x="945752" y="2296201"/>
                  <a:pt x="947390" y="2309670"/>
                </a:cubicBezTo>
                <a:cubicBezTo>
                  <a:pt x="949026" y="2323139"/>
                  <a:pt x="951594" y="2333855"/>
                  <a:pt x="955092" y="2341817"/>
                </a:cubicBezTo>
                <a:cubicBezTo>
                  <a:pt x="958590" y="2349780"/>
                  <a:pt x="963092" y="2355361"/>
                  <a:pt x="968598" y="2358560"/>
                </a:cubicBezTo>
                <a:cubicBezTo>
                  <a:pt x="974104" y="2361760"/>
                  <a:pt x="980728" y="2363360"/>
                  <a:pt x="988466" y="2363360"/>
                </a:cubicBezTo>
                <a:cubicBezTo>
                  <a:pt x="994270" y="2363360"/>
                  <a:pt x="999406" y="2362430"/>
                  <a:pt x="1003870" y="2360570"/>
                </a:cubicBezTo>
                <a:cubicBezTo>
                  <a:pt x="1008334" y="2358709"/>
                  <a:pt x="1012242" y="2355919"/>
                  <a:pt x="1015590" y="2352198"/>
                </a:cubicBezTo>
                <a:cubicBezTo>
                  <a:pt x="1018938" y="2348477"/>
                  <a:pt x="1021730" y="2343789"/>
                  <a:pt x="1023962" y="2338134"/>
                </a:cubicBezTo>
                <a:cubicBezTo>
                  <a:pt x="1026194" y="2332478"/>
                  <a:pt x="1028018" y="2325930"/>
                  <a:pt x="1029432" y="2318489"/>
                </a:cubicBezTo>
                <a:cubicBezTo>
                  <a:pt x="1030846" y="2311047"/>
                  <a:pt x="1031812" y="2302638"/>
                  <a:pt x="1032334" y="2293262"/>
                </a:cubicBezTo>
                <a:cubicBezTo>
                  <a:pt x="1032854" y="2283886"/>
                  <a:pt x="1033114" y="2273542"/>
                  <a:pt x="1033114" y="2262231"/>
                </a:cubicBezTo>
                <a:cubicBezTo>
                  <a:pt x="1033114" y="2248539"/>
                  <a:pt x="1032742" y="2236447"/>
                  <a:pt x="1031998" y="2225955"/>
                </a:cubicBezTo>
                <a:cubicBezTo>
                  <a:pt x="1031254" y="2215462"/>
                  <a:pt x="1030100" y="2206347"/>
                  <a:pt x="1028538" y="2198607"/>
                </a:cubicBezTo>
                <a:cubicBezTo>
                  <a:pt x="1026976" y="2190868"/>
                  <a:pt x="1025040" y="2184320"/>
                  <a:pt x="1022734" y="2178962"/>
                </a:cubicBezTo>
                <a:cubicBezTo>
                  <a:pt x="1020428" y="2173604"/>
                  <a:pt x="1017636" y="2169326"/>
                  <a:pt x="1014362" y="2166126"/>
                </a:cubicBezTo>
                <a:cubicBezTo>
                  <a:pt x="1011088" y="2162926"/>
                  <a:pt x="1007368" y="2160656"/>
                  <a:pt x="1003200" y="2159317"/>
                </a:cubicBezTo>
                <a:cubicBezTo>
                  <a:pt x="999034" y="2157977"/>
                  <a:pt x="994420" y="2157308"/>
                  <a:pt x="989360" y="2157308"/>
                </a:cubicBezTo>
                <a:close/>
                <a:moveTo>
                  <a:pt x="3015134" y="2136769"/>
                </a:moveTo>
                <a:cubicBezTo>
                  <a:pt x="3020640" y="2136769"/>
                  <a:pt x="3025216" y="2136955"/>
                  <a:pt x="3028862" y="2137327"/>
                </a:cubicBezTo>
                <a:cubicBezTo>
                  <a:pt x="3032510" y="2137700"/>
                  <a:pt x="3035374" y="2138295"/>
                  <a:pt x="3037458" y="2139113"/>
                </a:cubicBezTo>
                <a:cubicBezTo>
                  <a:pt x="3039542" y="2139932"/>
                  <a:pt x="3041030" y="2140937"/>
                  <a:pt x="3041922" y="2142127"/>
                </a:cubicBezTo>
                <a:cubicBezTo>
                  <a:pt x="3042816" y="2143318"/>
                  <a:pt x="3043262" y="2144657"/>
                  <a:pt x="3043262" y="2146146"/>
                </a:cubicBezTo>
                <a:lnTo>
                  <a:pt x="3043262" y="2190571"/>
                </a:lnTo>
                <a:lnTo>
                  <a:pt x="3086570" y="2190571"/>
                </a:lnTo>
                <a:cubicBezTo>
                  <a:pt x="3088058" y="2190571"/>
                  <a:pt x="3089362" y="2190943"/>
                  <a:pt x="3090478" y="2191687"/>
                </a:cubicBezTo>
                <a:cubicBezTo>
                  <a:pt x="3091594" y="2192431"/>
                  <a:pt x="3092524" y="2193659"/>
                  <a:pt x="3093268" y="2195370"/>
                </a:cubicBezTo>
                <a:cubicBezTo>
                  <a:pt x="3094012" y="2197082"/>
                  <a:pt x="3094570" y="2199426"/>
                  <a:pt x="3094942" y="2202403"/>
                </a:cubicBezTo>
                <a:cubicBezTo>
                  <a:pt x="3095314" y="2205379"/>
                  <a:pt x="3095500" y="2209025"/>
                  <a:pt x="3095500" y="2213341"/>
                </a:cubicBezTo>
                <a:cubicBezTo>
                  <a:pt x="3095500" y="2221527"/>
                  <a:pt x="3094756" y="2227368"/>
                  <a:pt x="3093268" y="2230866"/>
                </a:cubicBezTo>
                <a:cubicBezTo>
                  <a:pt x="3091780" y="2234363"/>
                  <a:pt x="3089622" y="2236112"/>
                  <a:pt x="3086794" y="2236112"/>
                </a:cubicBezTo>
                <a:lnTo>
                  <a:pt x="3043262" y="2236112"/>
                </a:lnTo>
                <a:lnTo>
                  <a:pt x="3043262" y="2329651"/>
                </a:lnTo>
                <a:cubicBezTo>
                  <a:pt x="3043262" y="2340515"/>
                  <a:pt x="3044974" y="2348663"/>
                  <a:pt x="3048396" y="2354096"/>
                </a:cubicBezTo>
                <a:cubicBezTo>
                  <a:pt x="3051820" y="2359528"/>
                  <a:pt x="3057922" y="2362244"/>
                  <a:pt x="3066702" y="2362244"/>
                </a:cubicBezTo>
                <a:cubicBezTo>
                  <a:pt x="3069678" y="2362244"/>
                  <a:pt x="3072358" y="2361984"/>
                  <a:pt x="3074738" y="2361463"/>
                </a:cubicBezTo>
                <a:cubicBezTo>
                  <a:pt x="3077120" y="2360942"/>
                  <a:pt x="3079242" y="2360346"/>
                  <a:pt x="3081102" y="2359677"/>
                </a:cubicBezTo>
                <a:cubicBezTo>
                  <a:pt x="3082962" y="2359007"/>
                  <a:pt x="3084524" y="2358412"/>
                  <a:pt x="3085790" y="2357891"/>
                </a:cubicBezTo>
                <a:cubicBezTo>
                  <a:pt x="3087054" y="2357370"/>
                  <a:pt x="3088208" y="2357109"/>
                  <a:pt x="3089250" y="2357109"/>
                </a:cubicBezTo>
                <a:cubicBezTo>
                  <a:pt x="3090142" y="2357109"/>
                  <a:pt x="3090998" y="2357370"/>
                  <a:pt x="3091818" y="2357891"/>
                </a:cubicBezTo>
                <a:cubicBezTo>
                  <a:pt x="3092636" y="2358412"/>
                  <a:pt x="3093268" y="2359453"/>
                  <a:pt x="3093714" y="2361016"/>
                </a:cubicBezTo>
                <a:cubicBezTo>
                  <a:pt x="3094162" y="2362579"/>
                  <a:pt x="3094570" y="2364700"/>
                  <a:pt x="3094942" y="2367379"/>
                </a:cubicBezTo>
                <a:cubicBezTo>
                  <a:pt x="3095314" y="2370057"/>
                  <a:pt x="3095500" y="2373480"/>
                  <a:pt x="3095500" y="2377648"/>
                </a:cubicBezTo>
                <a:cubicBezTo>
                  <a:pt x="3095500" y="2384196"/>
                  <a:pt x="3095092" y="2389219"/>
                  <a:pt x="3094272" y="2392717"/>
                </a:cubicBezTo>
                <a:cubicBezTo>
                  <a:pt x="3093454" y="2396214"/>
                  <a:pt x="3092374" y="2398670"/>
                  <a:pt x="3091036" y="2400084"/>
                </a:cubicBezTo>
                <a:cubicBezTo>
                  <a:pt x="3089696" y="2401497"/>
                  <a:pt x="3087724" y="2402762"/>
                  <a:pt x="3085120" y="2403879"/>
                </a:cubicBezTo>
                <a:cubicBezTo>
                  <a:pt x="3082516" y="2404995"/>
                  <a:pt x="3079464" y="2405962"/>
                  <a:pt x="3075966" y="2406781"/>
                </a:cubicBezTo>
                <a:cubicBezTo>
                  <a:pt x="3072470" y="2407599"/>
                  <a:pt x="3068674" y="2408232"/>
                  <a:pt x="3064582" y="2408678"/>
                </a:cubicBezTo>
                <a:cubicBezTo>
                  <a:pt x="3060488" y="2409125"/>
                  <a:pt x="3056358" y="2409348"/>
                  <a:pt x="3052192" y="2409348"/>
                </a:cubicBezTo>
                <a:cubicBezTo>
                  <a:pt x="3041030" y="2409348"/>
                  <a:pt x="3031356" y="2407934"/>
                  <a:pt x="3023170" y="2405106"/>
                </a:cubicBezTo>
                <a:cubicBezTo>
                  <a:pt x="3014984" y="2402279"/>
                  <a:pt x="3008212" y="2397926"/>
                  <a:pt x="3002854" y="2392047"/>
                </a:cubicBezTo>
                <a:cubicBezTo>
                  <a:pt x="2997498" y="2386168"/>
                  <a:pt x="2993554" y="2378764"/>
                  <a:pt x="2991022" y="2369834"/>
                </a:cubicBezTo>
                <a:cubicBezTo>
                  <a:pt x="2988494" y="2360905"/>
                  <a:pt x="2987228" y="2350338"/>
                  <a:pt x="2987228" y="2338134"/>
                </a:cubicBezTo>
                <a:lnTo>
                  <a:pt x="2987228" y="2236112"/>
                </a:lnTo>
                <a:lnTo>
                  <a:pt x="2963342" y="2236112"/>
                </a:lnTo>
                <a:cubicBezTo>
                  <a:pt x="2960514" y="2236112"/>
                  <a:pt x="2958356" y="2234363"/>
                  <a:pt x="2956866" y="2230866"/>
                </a:cubicBezTo>
                <a:cubicBezTo>
                  <a:pt x="2955378" y="2227368"/>
                  <a:pt x="2954634" y="2221527"/>
                  <a:pt x="2954634" y="2213341"/>
                </a:cubicBezTo>
                <a:cubicBezTo>
                  <a:pt x="2954634" y="2209025"/>
                  <a:pt x="2954820" y="2205379"/>
                  <a:pt x="2955192" y="2202403"/>
                </a:cubicBezTo>
                <a:cubicBezTo>
                  <a:pt x="2955564" y="2199426"/>
                  <a:pt x="2956122" y="2197082"/>
                  <a:pt x="2956866" y="2195370"/>
                </a:cubicBezTo>
                <a:cubicBezTo>
                  <a:pt x="2957612" y="2193659"/>
                  <a:pt x="2958542" y="2192431"/>
                  <a:pt x="2959658" y="2191687"/>
                </a:cubicBezTo>
                <a:cubicBezTo>
                  <a:pt x="2960774" y="2190943"/>
                  <a:pt x="2962076" y="2190571"/>
                  <a:pt x="2963564" y="2190571"/>
                </a:cubicBezTo>
                <a:lnTo>
                  <a:pt x="2987228" y="2190571"/>
                </a:lnTo>
                <a:lnTo>
                  <a:pt x="2987228" y="2146146"/>
                </a:lnTo>
                <a:cubicBezTo>
                  <a:pt x="2987228" y="2144657"/>
                  <a:pt x="2987638" y="2143318"/>
                  <a:pt x="2988456" y="2142127"/>
                </a:cubicBezTo>
                <a:cubicBezTo>
                  <a:pt x="2989274" y="2140937"/>
                  <a:pt x="2990762" y="2139932"/>
                  <a:pt x="2992920" y="2139113"/>
                </a:cubicBezTo>
                <a:cubicBezTo>
                  <a:pt x="2995078" y="2138295"/>
                  <a:pt x="2997980" y="2137700"/>
                  <a:pt x="3001626" y="2137327"/>
                </a:cubicBezTo>
                <a:cubicBezTo>
                  <a:pt x="3005274" y="2136955"/>
                  <a:pt x="3009776" y="2136769"/>
                  <a:pt x="3015134" y="2136769"/>
                </a:cubicBezTo>
                <a:close/>
                <a:moveTo>
                  <a:pt x="348134" y="2136769"/>
                </a:moveTo>
                <a:cubicBezTo>
                  <a:pt x="353640" y="2136769"/>
                  <a:pt x="358216" y="2136955"/>
                  <a:pt x="361862" y="2137327"/>
                </a:cubicBezTo>
                <a:cubicBezTo>
                  <a:pt x="365508" y="2137700"/>
                  <a:pt x="368374" y="2138295"/>
                  <a:pt x="370458" y="2139113"/>
                </a:cubicBezTo>
                <a:cubicBezTo>
                  <a:pt x="372542" y="2139932"/>
                  <a:pt x="374030" y="2140937"/>
                  <a:pt x="374922" y="2142127"/>
                </a:cubicBezTo>
                <a:cubicBezTo>
                  <a:pt x="375816" y="2143318"/>
                  <a:pt x="376262" y="2144657"/>
                  <a:pt x="376262" y="2146146"/>
                </a:cubicBezTo>
                <a:lnTo>
                  <a:pt x="376262" y="2190571"/>
                </a:lnTo>
                <a:lnTo>
                  <a:pt x="419570" y="2190571"/>
                </a:lnTo>
                <a:cubicBezTo>
                  <a:pt x="421058" y="2190571"/>
                  <a:pt x="422362" y="2190943"/>
                  <a:pt x="423478" y="2191687"/>
                </a:cubicBezTo>
                <a:cubicBezTo>
                  <a:pt x="424594" y="2192431"/>
                  <a:pt x="425524" y="2193659"/>
                  <a:pt x="426268" y="2195370"/>
                </a:cubicBezTo>
                <a:cubicBezTo>
                  <a:pt x="427012" y="2197082"/>
                  <a:pt x="427570" y="2199426"/>
                  <a:pt x="427942" y="2202403"/>
                </a:cubicBezTo>
                <a:cubicBezTo>
                  <a:pt x="428314" y="2205379"/>
                  <a:pt x="428500" y="2209025"/>
                  <a:pt x="428500" y="2213341"/>
                </a:cubicBezTo>
                <a:cubicBezTo>
                  <a:pt x="428500" y="2221527"/>
                  <a:pt x="427756" y="2227368"/>
                  <a:pt x="426268" y="2230866"/>
                </a:cubicBezTo>
                <a:cubicBezTo>
                  <a:pt x="424780" y="2234363"/>
                  <a:pt x="422622" y="2236112"/>
                  <a:pt x="419794" y="2236112"/>
                </a:cubicBezTo>
                <a:lnTo>
                  <a:pt x="376262" y="2236112"/>
                </a:lnTo>
                <a:lnTo>
                  <a:pt x="376262" y="2329651"/>
                </a:lnTo>
                <a:cubicBezTo>
                  <a:pt x="376262" y="2340515"/>
                  <a:pt x="377974" y="2348663"/>
                  <a:pt x="381396" y="2354096"/>
                </a:cubicBezTo>
                <a:cubicBezTo>
                  <a:pt x="384820" y="2359528"/>
                  <a:pt x="390922" y="2362244"/>
                  <a:pt x="399702" y="2362244"/>
                </a:cubicBezTo>
                <a:cubicBezTo>
                  <a:pt x="402678" y="2362244"/>
                  <a:pt x="405358" y="2361984"/>
                  <a:pt x="407738" y="2361463"/>
                </a:cubicBezTo>
                <a:cubicBezTo>
                  <a:pt x="410120" y="2360942"/>
                  <a:pt x="412240" y="2360346"/>
                  <a:pt x="414102" y="2359677"/>
                </a:cubicBezTo>
                <a:cubicBezTo>
                  <a:pt x="415962" y="2359007"/>
                  <a:pt x="417524" y="2358412"/>
                  <a:pt x="418790" y="2357891"/>
                </a:cubicBezTo>
                <a:cubicBezTo>
                  <a:pt x="420054" y="2357370"/>
                  <a:pt x="421208" y="2357109"/>
                  <a:pt x="422250" y="2357109"/>
                </a:cubicBezTo>
                <a:cubicBezTo>
                  <a:pt x="423142" y="2357109"/>
                  <a:pt x="423998" y="2357370"/>
                  <a:pt x="424816" y="2357891"/>
                </a:cubicBezTo>
                <a:cubicBezTo>
                  <a:pt x="425636" y="2358412"/>
                  <a:pt x="426268" y="2359453"/>
                  <a:pt x="426714" y="2361016"/>
                </a:cubicBezTo>
                <a:cubicBezTo>
                  <a:pt x="427160" y="2362579"/>
                  <a:pt x="427570" y="2364700"/>
                  <a:pt x="427942" y="2367379"/>
                </a:cubicBezTo>
                <a:cubicBezTo>
                  <a:pt x="428314" y="2370057"/>
                  <a:pt x="428500" y="2373480"/>
                  <a:pt x="428500" y="2377648"/>
                </a:cubicBezTo>
                <a:cubicBezTo>
                  <a:pt x="428500" y="2384196"/>
                  <a:pt x="428092" y="2389219"/>
                  <a:pt x="427272" y="2392717"/>
                </a:cubicBezTo>
                <a:cubicBezTo>
                  <a:pt x="426454" y="2396214"/>
                  <a:pt x="425374" y="2398670"/>
                  <a:pt x="424036" y="2400084"/>
                </a:cubicBezTo>
                <a:cubicBezTo>
                  <a:pt x="422696" y="2401497"/>
                  <a:pt x="420724" y="2402762"/>
                  <a:pt x="418120" y="2403879"/>
                </a:cubicBezTo>
                <a:cubicBezTo>
                  <a:pt x="415516" y="2404995"/>
                  <a:pt x="412464" y="2405962"/>
                  <a:pt x="408966" y="2406781"/>
                </a:cubicBezTo>
                <a:cubicBezTo>
                  <a:pt x="405470" y="2407599"/>
                  <a:pt x="401674" y="2408232"/>
                  <a:pt x="397582" y="2408678"/>
                </a:cubicBezTo>
                <a:cubicBezTo>
                  <a:pt x="393488" y="2409125"/>
                  <a:pt x="389358" y="2409348"/>
                  <a:pt x="385192" y="2409348"/>
                </a:cubicBezTo>
                <a:cubicBezTo>
                  <a:pt x="374030" y="2409348"/>
                  <a:pt x="364356" y="2407934"/>
                  <a:pt x="356170" y="2405106"/>
                </a:cubicBezTo>
                <a:cubicBezTo>
                  <a:pt x="347984" y="2402279"/>
                  <a:pt x="341212" y="2397926"/>
                  <a:pt x="335854" y="2392047"/>
                </a:cubicBezTo>
                <a:cubicBezTo>
                  <a:pt x="330498" y="2386168"/>
                  <a:pt x="326554" y="2378764"/>
                  <a:pt x="324024" y="2369834"/>
                </a:cubicBezTo>
                <a:cubicBezTo>
                  <a:pt x="321492" y="2360905"/>
                  <a:pt x="320228" y="2350338"/>
                  <a:pt x="320228" y="2338134"/>
                </a:cubicBezTo>
                <a:lnTo>
                  <a:pt x="320228" y="2236112"/>
                </a:lnTo>
                <a:lnTo>
                  <a:pt x="296342" y="2236112"/>
                </a:lnTo>
                <a:cubicBezTo>
                  <a:pt x="293514" y="2236112"/>
                  <a:pt x="291356" y="2234363"/>
                  <a:pt x="289866" y="2230866"/>
                </a:cubicBezTo>
                <a:cubicBezTo>
                  <a:pt x="288378" y="2227368"/>
                  <a:pt x="287634" y="2221527"/>
                  <a:pt x="287634" y="2213341"/>
                </a:cubicBezTo>
                <a:cubicBezTo>
                  <a:pt x="287634" y="2209025"/>
                  <a:pt x="287820" y="2205379"/>
                  <a:pt x="288192" y="2202403"/>
                </a:cubicBezTo>
                <a:cubicBezTo>
                  <a:pt x="288564" y="2199426"/>
                  <a:pt x="289122" y="2197082"/>
                  <a:pt x="289866" y="2195370"/>
                </a:cubicBezTo>
                <a:cubicBezTo>
                  <a:pt x="290612" y="2193659"/>
                  <a:pt x="291542" y="2192431"/>
                  <a:pt x="292658" y="2191687"/>
                </a:cubicBezTo>
                <a:cubicBezTo>
                  <a:pt x="293774" y="2190943"/>
                  <a:pt x="295076" y="2190571"/>
                  <a:pt x="296564" y="2190571"/>
                </a:cubicBezTo>
                <a:lnTo>
                  <a:pt x="320228" y="2190571"/>
                </a:lnTo>
                <a:lnTo>
                  <a:pt x="320228" y="2146146"/>
                </a:lnTo>
                <a:cubicBezTo>
                  <a:pt x="320228" y="2144657"/>
                  <a:pt x="320638" y="2143318"/>
                  <a:pt x="321456" y="2142127"/>
                </a:cubicBezTo>
                <a:cubicBezTo>
                  <a:pt x="322274" y="2140937"/>
                  <a:pt x="323762" y="2139932"/>
                  <a:pt x="325920" y="2139113"/>
                </a:cubicBezTo>
                <a:cubicBezTo>
                  <a:pt x="328078" y="2138295"/>
                  <a:pt x="330980" y="2137700"/>
                  <a:pt x="334628" y="2137327"/>
                </a:cubicBezTo>
                <a:cubicBezTo>
                  <a:pt x="338274" y="2136955"/>
                  <a:pt x="342776" y="2136769"/>
                  <a:pt x="348134" y="2136769"/>
                </a:cubicBezTo>
                <a:close/>
                <a:moveTo>
                  <a:pt x="1501402" y="2116008"/>
                </a:moveTo>
                <a:lnTo>
                  <a:pt x="1638250" y="2116008"/>
                </a:lnTo>
                <a:cubicBezTo>
                  <a:pt x="1639590" y="2116008"/>
                  <a:pt x="1640854" y="2116454"/>
                  <a:pt x="1642046" y="2117347"/>
                </a:cubicBezTo>
                <a:cubicBezTo>
                  <a:pt x="1643236" y="2118240"/>
                  <a:pt x="1644240" y="2119654"/>
                  <a:pt x="1645058" y="2121589"/>
                </a:cubicBezTo>
                <a:cubicBezTo>
                  <a:pt x="1645878" y="2123524"/>
                  <a:pt x="1646472" y="2126091"/>
                  <a:pt x="1646844" y="2129291"/>
                </a:cubicBezTo>
                <a:cubicBezTo>
                  <a:pt x="1647216" y="2132491"/>
                  <a:pt x="1647402" y="2136323"/>
                  <a:pt x="1647402" y="2140788"/>
                </a:cubicBezTo>
                <a:cubicBezTo>
                  <a:pt x="1647402" y="2149717"/>
                  <a:pt x="1646622" y="2156191"/>
                  <a:pt x="1645058" y="2160210"/>
                </a:cubicBezTo>
                <a:cubicBezTo>
                  <a:pt x="1643496" y="2164228"/>
                  <a:pt x="1641226" y="2166237"/>
                  <a:pt x="1638250" y="2166237"/>
                </a:cubicBezTo>
                <a:lnTo>
                  <a:pt x="1535558" y="2166237"/>
                </a:lnTo>
                <a:lnTo>
                  <a:pt x="1535558" y="2228075"/>
                </a:lnTo>
                <a:cubicBezTo>
                  <a:pt x="1540768" y="2227480"/>
                  <a:pt x="1545940" y="2227108"/>
                  <a:pt x="1551074" y="2226959"/>
                </a:cubicBezTo>
                <a:cubicBezTo>
                  <a:pt x="1556208" y="2226810"/>
                  <a:pt x="1561604" y="2226736"/>
                  <a:pt x="1567258" y="2226736"/>
                </a:cubicBezTo>
                <a:cubicBezTo>
                  <a:pt x="1582886" y="2226736"/>
                  <a:pt x="1596764" y="2228559"/>
                  <a:pt x="1608894" y="2232205"/>
                </a:cubicBezTo>
                <a:cubicBezTo>
                  <a:pt x="1621022" y="2235852"/>
                  <a:pt x="1631218" y="2241209"/>
                  <a:pt x="1639478" y="2248279"/>
                </a:cubicBezTo>
                <a:cubicBezTo>
                  <a:pt x="1647738" y="2255348"/>
                  <a:pt x="1654026" y="2264129"/>
                  <a:pt x="1658342" y="2274621"/>
                </a:cubicBezTo>
                <a:cubicBezTo>
                  <a:pt x="1662658" y="2285114"/>
                  <a:pt x="1664816" y="2297280"/>
                  <a:pt x="1664816" y="2311122"/>
                </a:cubicBezTo>
                <a:cubicBezTo>
                  <a:pt x="1664816" y="2326748"/>
                  <a:pt x="1662100" y="2340701"/>
                  <a:pt x="1656668" y="2352979"/>
                </a:cubicBezTo>
                <a:cubicBezTo>
                  <a:pt x="1651236" y="2365258"/>
                  <a:pt x="1643570" y="2375601"/>
                  <a:pt x="1633674" y="2384010"/>
                </a:cubicBezTo>
                <a:cubicBezTo>
                  <a:pt x="1623776" y="2392419"/>
                  <a:pt x="1611870" y="2398856"/>
                  <a:pt x="1597954" y="2403321"/>
                </a:cubicBezTo>
                <a:cubicBezTo>
                  <a:pt x="1584040" y="2407785"/>
                  <a:pt x="1568598" y="2410018"/>
                  <a:pt x="1551632" y="2410018"/>
                </a:cubicBezTo>
                <a:cubicBezTo>
                  <a:pt x="1542702" y="2410018"/>
                  <a:pt x="1534218" y="2409460"/>
                  <a:pt x="1526182" y="2408343"/>
                </a:cubicBezTo>
                <a:cubicBezTo>
                  <a:pt x="1518146" y="2407227"/>
                  <a:pt x="1510928" y="2405813"/>
                  <a:pt x="1504528" y="2404102"/>
                </a:cubicBezTo>
                <a:cubicBezTo>
                  <a:pt x="1498128" y="2402390"/>
                  <a:pt x="1492882" y="2400679"/>
                  <a:pt x="1488790" y="2398967"/>
                </a:cubicBezTo>
                <a:cubicBezTo>
                  <a:pt x="1484696" y="2397256"/>
                  <a:pt x="1482018" y="2395842"/>
                  <a:pt x="1480752" y="2394726"/>
                </a:cubicBezTo>
                <a:cubicBezTo>
                  <a:pt x="1479488" y="2393609"/>
                  <a:pt x="1478558" y="2392382"/>
                  <a:pt x="1477962" y="2391042"/>
                </a:cubicBezTo>
                <a:cubicBezTo>
                  <a:pt x="1477366" y="2389703"/>
                  <a:pt x="1476882" y="2388103"/>
                  <a:pt x="1476510" y="2386243"/>
                </a:cubicBezTo>
                <a:cubicBezTo>
                  <a:pt x="1476138" y="2384382"/>
                  <a:pt x="1475878" y="2382038"/>
                  <a:pt x="1475730" y="2379210"/>
                </a:cubicBezTo>
                <a:cubicBezTo>
                  <a:pt x="1475580" y="2376383"/>
                  <a:pt x="1475506" y="2373034"/>
                  <a:pt x="1475506" y="2369164"/>
                </a:cubicBezTo>
                <a:cubicBezTo>
                  <a:pt x="1475506" y="2364997"/>
                  <a:pt x="1475656" y="2361463"/>
                  <a:pt x="1475952" y="2358560"/>
                </a:cubicBezTo>
                <a:cubicBezTo>
                  <a:pt x="1476250" y="2355658"/>
                  <a:pt x="1476734" y="2353314"/>
                  <a:pt x="1477404" y="2351528"/>
                </a:cubicBezTo>
                <a:cubicBezTo>
                  <a:pt x="1478074" y="2349742"/>
                  <a:pt x="1478854" y="2348477"/>
                  <a:pt x="1479748" y="2347733"/>
                </a:cubicBezTo>
                <a:cubicBezTo>
                  <a:pt x="1480640" y="2346989"/>
                  <a:pt x="1481682" y="2346617"/>
                  <a:pt x="1482874" y="2346617"/>
                </a:cubicBezTo>
                <a:cubicBezTo>
                  <a:pt x="1484362" y="2346617"/>
                  <a:pt x="1486632" y="2347473"/>
                  <a:pt x="1489682" y="2349184"/>
                </a:cubicBezTo>
                <a:cubicBezTo>
                  <a:pt x="1492734" y="2350896"/>
                  <a:pt x="1496752" y="2352793"/>
                  <a:pt x="1501738" y="2354877"/>
                </a:cubicBezTo>
                <a:cubicBezTo>
                  <a:pt x="1506722" y="2356961"/>
                  <a:pt x="1512788" y="2358858"/>
                  <a:pt x="1519932" y="2360570"/>
                </a:cubicBezTo>
                <a:cubicBezTo>
                  <a:pt x="1527076" y="2362281"/>
                  <a:pt x="1535632" y="2363137"/>
                  <a:pt x="1545604" y="2363137"/>
                </a:cubicBezTo>
                <a:cubicBezTo>
                  <a:pt x="1554236" y="2363137"/>
                  <a:pt x="1562086" y="2362244"/>
                  <a:pt x="1569156" y="2360458"/>
                </a:cubicBezTo>
                <a:cubicBezTo>
                  <a:pt x="1576226" y="2358672"/>
                  <a:pt x="1582216" y="2355807"/>
                  <a:pt x="1587128" y="2351863"/>
                </a:cubicBezTo>
                <a:cubicBezTo>
                  <a:pt x="1592038" y="2347919"/>
                  <a:pt x="1595834" y="2342971"/>
                  <a:pt x="1598512" y="2337018"/>
                </a:cubicBezTo>
                <a:cubicBezTo>
                  <a:pt x="1601192" y="2331064"/>
                  <a:pt x="1602532" y="2323921"/>
                  <a:pt x="1602532" y="2315586"/>
                </a:cubicBezTo>
                <a:cubicBezTo>
                  <a:pt x="1602532" y="2308443"/>
                  <a:pt x="1601414" y="2302080"/>
                  <a:pt x="1599182" y="2296499"/>
                </a:cubicBezTo>
                <a:cubicBezTo>
                  <a:pt x="1596950" y="2290918"/>
                  <a:pt x="1593452" y="2286193"/>
                  <a:pt x="1588690" y="2282323"/>
                </a:cubicBezTo>
                <a:cubicBezTo>
                  <a:pt x="1583928" y="2278454"/>
                  <a:pt x="1577752" y="2275552"/>
                  <a:pt x="1570162" y="2273617"/>
                </a:cubicBezTo>
                <a:cubicBezTo>
                  <a:pt x="1562570" y="2271682"/>
                  <a:pt x="1553344" y="2270715"/>
                  <a:pt x="1542478" y="2270715"/>
                </a:cubicBezTo>
                <a:cubicBezTo>
                  <a:pt x="1533846" y="2270715"/>
                  <a:pt x="1525996" y="2271161"/>
                  <a:pt x="1518926" y="2272054"/>
                </a:cubicBezTo>
                <a:cubicBezTo>
                  <a:pt x="1511858" y="2272947"/>
                  <a:pt x="1505198" y="2273394"/>
                  <a:pt x="1498946" y="2273394"/>
                </a:cubicBezTo>
                <a:cubicBezTo>
                  <a:pt x="1494630" y="2273394"/>
                  <a:pt x="1491542" y="2272315"/>
                  <a:pt x="1489682" y="2270157"/>
                </a:cubicBezTo>
                <a:cubicBezTo>
                  <a:pt x="1487822" y="2267999"/>
                  <a:pt x="1486892" y="2264017"/>
                  <a:pt x="1486892" y="2258213"/>
                </a:cubicBezTo>
                <a:lnTo>
                  <a:pt x="1486892" y="2132751"/>
                </a:lnTo>
                <a:cubicBezTo>
                  <a:pt x="1486892" y="2126798"/>
                  <a:pt x="1488046" y="2122519"/>
                  <a:pt x="1490352" y="2119915"/>
                </a:cubicBezTo>
                <a:cubicBezTo>
                  <a:pt x="1492658" y="2117310"/>
                  <a:pt x="1496342" y="2116008"/>
                  <a:pt x="1501402" y="2116008"/>
                </a:cubicBezTo>
                <a:close/>
                <a:moveTo>
                  <a:pt x="1829122" y="2114668"/>
                </a:moveTo>
                <a:cubicBezTo>
                  <a:pt x="1836712" y="2114668"/>
                  <a:pt x="1843186" y="2114854"/>
                  <a:pt x="1848544" y="2115226"/>
                </a:cubicBezTo>
                <a:cubicBezTo>
                  <a:pt x="1853902" y="2115599"/>
                  <a:pt x="1858180" y="2116194"/>
                  <a:pt x="1861380" y="2117012"/>
                </a:cubicBezTo>
                <a:cubicBezTo>
                  <a:pt x="1864580" y="2117831"/>
                  <a:pt x="1866924" y="2118836"/>
                  <a:pt x="1868412" y="2120026"/>
                </a:cubicBezTo>
                <a:cubicBezTo>
                  <a:pt x="1869900" y="2121217"/>
                  <a:pt x="1870646" y="2122631"/>
                  <a:pt x="1870646" y="2124268"/>
                </a:cubicBezTo>
                <a:lnTo>
                  <a:pt x="1870646" y="2298173"/>
                </a:lnTo>
                <a:lnTo>
                  <a:pt x="1896318" y="2298173"/>
                </a:lnTo>
                <a:cubicBezTo>
                  <a:pt x="1898700" y="2298173"/>
                  <a:pt x="1900746" y="2299997"/>
                  <a:pt x="1902458" y="2303643"/>
                </a:cubicBezTo>
                <a:cubicBezTo>
                  <a:pt x="1904168" y="2307289"/>
                  <a:pt x="1905024" y="2313354"/>
                  <a:pt x="1905024" y="2321837"/>
                </a:cubicBezTo>
                <a:cubicBezTo>
                  <a:pt x="1905024" y="2329427"/>
                  <a:pt x="1904242" y="2335194"/>
                  <a:pt x="1902680" y="2339138"/>
                </a:cubicBezTo>
                <a:cubicBezTo>
                  <a:pt x="1901118" y="2343082"/>
                  <a:pt x="1898996" y="2345054"/>
                  <a:pt x="1896318" y="2345054"/>
                </a:cubicBezTo>
                <a:lnTo>
                  <a:pt x="1870646" y="2345054"/>
                </a:lnTo>
                <a:lnTo>
                  <a:pt x="1870646" y="2397293"/>
                </a:lnTo>
                <a:cubicBezTo>
                  <a:pt x="1870646" y="2398781"/>
                  <a:pt x="1870198" y="2400084"/>
                  <a:pt x="1869306" y="2401200"/>
                </a:cubicBezTo>
                <a:cubicBezTo>
                  <a:pt x="1868412" y="2402316"/>
                  <a:pt x="1866850" y="2403246"/>
                  <a:pt x="1864618" y="2403990"/>
                </a:cubicBezTo>
                <a:cubicBezTo>
                  <a:pt x="1862386" y="2404734"/>
                  <a:pt x="1859482" y="2405293"/>
                  <a:pt x="1855910" y="2405665"/>
                </a:cubicBezTo>
                <a:cubicBezTo>
                  <a:pt x="1852340" y="2406037"/>
                  <a:pt x="1847726" y="2406223"/>
                  <a:pt x="1842070" y="2406223"/>
                </a:cubicBezTo>
                <a:cubicBezTo>
                  <a:pt x="1836712" y="2406223"/>
                  <a:pt x="1832210" y="2406037"/>
                  <a:pt x="1828564" y="2405665"/>
                </a:cubicBezTo>
                <a:cubicBezTo>
                  <a:pt x="1824918" y="2405293"/>
                  <a:pt x="1822016" y="2404734"/>
                  <a:pt x="1819858" y="2403990"/>
                </a:cubicBezTo>
                <a:cubicBezTo>
                  <a:pt x="1817700" y="2403246"/>
                  <a:pt x="1816212" y="2402316"/>
                  <a:pt x="1815392" y="2401200"/>
                </a:cubicBezTo>
                <a:cubicBezTo>
                  <a:pt x="1814574" y="2400084"/>
                  <a:pt x="1814164" y="2398781"/>
                  <a:pt x="1814164" y="2397293"/>
                </a:cubicBezTo>
                <a:lnTo>
                  <a:pt x="1814164" y="2345054"/>
                </a:lnTo>
                <a:lnTo>
                  <a:pt x="1703660" y="2345054"/>
                </a:lnTo>
                <a:cubicBezTo>
                  <a:pt x="1701576" y="2345054"/>
                  <a:pt x="1699716" y="2344794"/>
                  <a:pt x="1698078" y="2344273"/>
                </a:cubicBezTo>
                <a:cubicBezTo>
                  <a:pt x="1696442" y="2343752"/>
                  <a:pt x="1695066" y="2342561"/>
                  <a:pt x="1693948" y="2340701"/>
                </a:cubicBezTo>
                <a:cubicBezTo>
                  <a:pt x="1692832" y="2338841"/>
                  <a:pt x="1692014" y="2336162"/>
                  <a:pt x="1691494" y="2332664"/>
                </a:cubicBezTo>
                <a:cubicBezTo>
                  <a:pt x="1690972" y="2329167"/>
                  <a:pt x="1690712" y="2324516"/>
                  <a:pt x="1690712" y="2318712"/>
                </a:cubicBezTo>
                <a:cubicBezTo>
                  <a:pt x="1690712" y="2313949"/>
                  <a:pt x="1690824" y="2309819"/>
                  <a:pt x="1691046" y="2306322"/>
                </a:cubicBezTo>
                <a:cubicBezTo>
                  <a:pt x="1691270" y="2302824"/>
                  <a:pt x="1691642" y="2299662"/>
                  <a:pt x="1692162" y="2296834"/>
                </a:cubicBezTo>
                <a:cubicBezTo>
                  <a:pt x="1692684" y="2294006"/>
                  <a:pt x="1693428" y="2291327"/>
                  <a:pt x="1694396" y="2288797"/>
                </a:cubicBezTo>
                <a:cubicBezTo>
                  <a:pt x="1695362" y="2286267"/>
                  <a:pt x="1696590" y="2283588"/>
                  <a:pt x="1698078" y="2280761"/>
                </a:cubicBezTo>
                <a:lnTo>
                  <a:pt x="1787822" y="2122482"/>
                </a:lnTo>
                <a:cubicBezTo>
                  <a:pt x="1788566" y="2121142"/>
                  <a:pt x="1789832" y="2119989"/>
                  <a:pt x="1791618" y="2119022"/>
                </a:cubicBezTo>
                <a:cubicBezTo>
                  <a:pt x="1793404" y="2118054"/>
                  <a:pt x="1795896" y="2117236"/>
                  <a:pt x="1799096" y="2116566"/>
                </a:cubicBezTo>
                <a:cubicBezTo>
                  <a:pt x="1802296" y="2115896"/>
                  <a:pt x="1806352" y="2115413"/>
                  <a:pt x="1811262" y="2115115"/>
                </a:cubicBezTo>
                <a:cubicBezTo>
                  <a:pt x="1816174" y="2114817"/>
                  <a:pt x="1822126" y="2114668"/>
                  <a:pt x="1829122" y="2114668"/>
                </a:cubicBezTo>
                <a:close/>
                <a:moveTo>
                  <a:pt x="145726" y="2114668"/>
                </a:moveTo>
                <a:cubicBezTo>
                  <a:pt x="154508" y="2114668"/>
                  <a:pt x="161502" y="2114780"/>
                  <a:pt x="166712" y="2115003"/>
                </a:cubicBezTo>
                <a:cubicBezTo>
                  <a:pt x="171920" y="2115226"/>
                  <a:pt x="175976" y="2115747"/>
                  <a:pt x="178878" y="2116566"/>
                </a:cubicBezTo>
                <a:cubicBezTo>
                  <a:pt x="181780" y="2117385"/>
                  <a:pt x="183826" y="2118612"/>
                  <a:pt x="185018" y="2120249"/>
                </a:cubicBezTo>
                <a:cubicBezTo>
                  <a:pt x="186208" y="2121887"/>
                  <a:pt x="187324" y="2124119"/>
                  <a:pt x="188366" y="2126947"/>
                </a:cubicBezTo>
                <a:lnTo>
                  <a:pt x="261366" y="2337687"/>
                </a:lnTo>
                <a:cubicBezTo>
                  <a:pt x="263152" y="2342599"/>
                  <a:pt x="264604" y="2347026"/>
                  <a:pt x="265720" y="2350970"/>
                </a:cubicBezTo>
                <a:cubicBezTo>
                  <a:pt x="266836" y="2354914"/>
                  <a:pt x="267766" y="2358374"/>
                  <a:pt x="268510" y="2361351"/>
                </a:cubicBezTo>
                <a:cubicBezTo>
                  <a:pt x="269254" y="2364328"/>
                  <a:pt x="269738" y="2367118"/>
                  <a:pt x="269962" y="2369723"/>
                </a:cubicBezTo>
                <a:cubicBezTo>
                  <a:pt x="270184" y="2372327"/>
                  <a:pt x="270296" y="2374597"/>
                  <a:pt x="270296" y="2376531"/>
                </a:cubicBezTo>
                <a:lnTo>
                  <a:pt x="270296" y="2384568"/>
                </a:lnTo>
                <a:cubicBezTo>
                  <a:pt x="270296" y="2391117"/>
                  <a:pt x="268622" y="2396140"/>
                  <a:pt x="265274" y="2399637"/>
                </a:cubicBezTo>
                <a:cubicBezTo>
                  <a:pt x="261924" y="2403134"/>
                  <a:pt x="257348" y="2404883"/>
                  <a:pt x="251544" y="2404883"/>
                </a:cubicBezTo>
                <a:lnTo>
                  <a:pt x="43928" y="2404883"/>
                </a:lnTo>
                <a:cubicBezTo>
                  <a:pt x="38124" y="2404883"/>
                  <a:pt x="33584" y="2403134"/>
                  <a:pt x="30310" y="2399637"/>
                </a:cubicBezTo>
                <a:cubicBezTo>
                  <a:pt x="27036" y="2396140"/>
                  <a:pt x="25400" y="2391117"/>
                  <a:pt x="25400" y="2384568"/>
                </a:cubicBezTo>
                <a:lnTo>
                  <a:pt x="25400" y="2376531"/>
                </a:lnTo>
                <a:cubicBezTo>
                  <a:pt x="25400" y="2374448"/>
                  <a:pt x="25548" y="2372141"/>
                  <a:pt x="25846" y="2369611"/>
                </a:cubicBezTo>
                <a:cubicBezTo>
                  <a:pt x="26144" y="2367081"/>
                  <a:pt x="26628" y="2364290"/>
                  <a:pt x="27296" y="2361239"/>
                </a:cubicBezTo>
                <a:cubicBezTo>
                  <a:pt x="27966" y="2358188"/>
                  <a:pt x="28860" y="2354765"/>
                  <a:pt x="29976" y="2350970"/>
                </a:cubicBezTo>
                <a:cubicBezTo>
                  <a:pt x="31092" y="2347175"/>
                  <a:pt x="32468" y="2342822"/>
                  <a:pt x="34106" y="2337911"/>
                </a:cubicBezTo>
                <a:lnTo>
                  <a:pt x="107552" y="2126277"/>
                </a:lnTo>
                <a:cubicBezTo>
                  <a:pt x="108446" y="2123747"/>
                  <a:pt x="109450" y="2121701"/>
                  <a:pt x="110566" y="2120138"/>
                </a:cubicBezTo>
                <a:cubicBezTo>
                  <a:pt x="111682" y="2118575"/>
                  <a:pt x="113542" y="2117385"/>
                  <a:pt x="116148" y="2116566"/>
                </a:cubicBezTo>
                <a:cubicBezTo>
                  <a:pt x="118752" y="2115747"/>
                  <a:pt x="122398" y="2115226"/>
                  <a:pt x="127086" y="2115003"/>
                </a:cubicBezTo>
                <a:cubicBezTo>
                  <a:pt x="131774" y="2114780"/>
                  <a:pt x="137988" y="2114668"/>
                  <a:pt x="145726" y="2114668"/>
                </a:cubicBezTo>
                <a:close/>
                <a:moveTo>
                  <a:pt x="3945086" y="2110873"/>
                </a:moveTo>
                <a:cubicBezTo>
                  <a:pt x="3966964" y="2110873"/>
                  <a:pt x="3986274" y="2113775"/>
                  <a:pt x="4003018" y="2119580"/>
                </a:cubicBezTo>
                <a:cubicBezTo>
                  <a:pt x="4019760" y="2125384"/>
                  <a:pt x="4033750" y="2134314"/>
                  <a:pt x="4044986" y="2146369"/>
                </a:cubicBezTo>
                <a:cubicBezTo>
                  <a:pt x="4056224" y="2158424"/>
                  <a:pt x="4064706" y="2173642"/>
                  <a:pt x="4070436" y="2192022"/>
                </a:cubicBezTo>
                <a:cubicBezTo>
                  <a:pt x="4076166" y="2210402"/>
                  <a:pt x="4079030" y="2232094"/>
                  <a:pt x="4079030" y="2257097"/>
                </a:cubicBezTo>
                <a:cubicBezTo>
                  <a:pt x="4079030" y="2281058"/>
                  <a:pt x="4076054" y="2302489"/>
                  <a:pt x="4070102" y="2321391"/>
                </a:cubicBezTo>
                <a:cubicBezTo>
                  <a:pt x="4064148" y="2340292"/>
                  <a:pt x="4055294" y="2356328"/>
                  <a:pt x="4043536" y="2369499"/>
                </a:cubicBezTo>
                <a:cubicBezTo>
                  <a:pt x="4031778" y="2382671"/>
                  <a:pt x="4017230" y="2392717"/>
                  <a:pt x="3999892" y="2399637"/>
                </a:cubicBezTo>
                <a:cubicBezTo>
                  <a:pt x="3982554" y="2406558"/>
                  <a:pt x="3962498" y="2410018"/>
                  <a:pt x="3939728" y="2410018"/>
                </a:cubicBezTo>
                <a:cubicBezTo>
                  <a:pt x="3917254" y="2410018"/>
                  <a:pt x="3897646" y="2407078"/>
                  <a:pt x="3880904" y="2401200"/>
                </a:cubicBezTo>
                <a:cubicBezTo>
                  <a:pt x="3864160" y="2395321"/>
                  <a:pt x="3850208" y="2386354"/>
                  <a:pt x="3839046" y="2374299"/>
                </a:cubicBezTo>
                <a:cubicBezTo>
                  <a:pt x="3827884" y="2362244"/>
                  <a:pt x="3819512" y="2346915"/>
                  <a:pt x="3813930" y="2328311"/>
                </a:cubicBezTo>
                <a:cubicBezTo>
                  <a:pt x="3808350" y="2309708"/>
                  <a:pt x="3805560" y="2287681"/>
                  <a:pt x="3805560" y="2262231"/>
                </a:cubicBezTo>
                <a:cubicBezTo>
                  <a:pt x="3805560" y="2238865"/>
                  <a:pt x="3808536" y="2217843"/>
                  <a:pt x="3814490" y="2199166"/>
                </a:cubicBezTo>
                <a:cubicBezTo>
                  <a:pt x="3820442" y="2180488"/>
                  <a:pt x="3829298" y="2164600"/>
                  <a:pt x="3841054" y="2151503"/>
                </a:cubicBezTo>
                <a:cubicBezTo>
                  <a:pt x="3852812" y="2138406"/>
                  <a:pt x="3867360" y="2128361"/>
                  <a:pt x="3884698" y="2121366"/>
                </a:cubicBezTo>
                <a:cubicBezTo>
                  <a:pt x="3902038" y="2114371"/>
                  <a:pt x="3922166" y="2110873"/>
                  <a:pt x="3945086" y="2110873"/>
                </a:cubicBezTo>
                <a:close/>
                <a:moveTo>
                  <a:pt x="3322538" y="2110873"/>
                </a:moveTo>
                <a:cubicBezTo>
                  <a:pt x="3329384" y="2110873"/>
                  <a:pt x="3336230" y="2111394"/>
                  <a:pt x="3343076" y="2112436"/>
                </a:cubicBezTo>
                <a:cubicBezTo>
                  <a:pt x="3349922" y="2113478"/>
                  <a:pt x="3356322" y="2114892"/>
                  <a:pt x="3362274" y="2116678"/>
                </a:cubicBezTo>
                <a:cubicBezTo>
                  <a:pt x="3368228" y="2118464"/>
                  <a:pt x="3373512" y="2120473"/>
                  <a:pt x="3378126" y="2122705"/>
                </a:cubicBezTo>
                <a:cubicBezTo>
                  <a:pt x="3382738" y="2124938"/>
                  <a:pt x="3385790" y="2126798"/>
                  <a:pt x="3387278" y="2128286"/>
                </a:cubicBezTo>
                <a:cubicBezTo>
                  <a:pt x="3388766" y="2129774"/>
                  <a:pt x="3389770" y="2131039"/>
                  <a:pt x="3390292" y="2132081"/>
                </a:cubicBezTo>
                <a:cubicBezTo>
                  <a:pt x="3390812" y="2133123"/>
                  <a:pt x="3391260" y="2134500"/>
                  <a:pt x="3391632" y="2136211"/>
                </a:cubicBezTo>
                <a:cubicBezTo>
                  <a:pt x="3392004" y="2137923"/>
                  <a:pt x="3392264" y="2140081"/>
                  <a:pt x="3392412" y="2142685"/>
                </a:cubicBezTo>
                <a:cubicBezTo>
                  <a:pt x="3392562" y="2145290"/>
                  <a:pt x="3392636" y="2148527"/>
                  <a:pt x="3392636" y="2152396"/>
                </a:cubicBezTo>
                <a:cubicBezTo>
                  <a:pt x="3392636" y="2156712"/>
                  <a:pt x="3392524" y="2160359"/>
                  <a:pt x="3392302" y="2163335"/>
                </a:cubicBezTo>
                <a:cubicBezTo>
                  <a:pt x="3392078" y="2166312"/>
                  <a:pt x="3391706" y="2168767"/>
                  <a:pt x="3391184" y="2170702"/>
                </a:cubicBezTo>
                <a:cubicBezTo>
                  <a:pt x="3390664" y="2172637"/>
                  <a:pt x="3389920" y="2174051"/>
                  <a:pt x="3388952" y="2174944"/>
                </a:cubicBezTo>
                <a:cubicBezTo>
                  <a:pt x="3387986" y="2175837"/>
                  <a:pt x="3386682" y="2176283"/>
                  <a:pt x="3385046" y="2176283"/>
                </a:cubicBezTo>
                <a:cubicBezTo>
                  <a:pt x="3383408" y="2176283"/>
                  <a:pt x="3380804" y="2175241"/>
                  <a:pt x="3377232" y="2173158"/>
                </a:cubicBezTo>
                <a:cubicBezTo>
                  <a:pt x="3373660" y="2171074"/>
                  <a:pt x="3369270" y="2168805"/>
                  <a:pt x="3364060" y="2166349"/>
                </a:cubicBezTo>
                <a:cubicBezTo>
                  <a:pt x="3358852" y="2163893"/>
                  <a:pt x="3352824" y="2161661"/>
                  <a:pt x="3345978" y="2159652"/>
                </a:cubicBezTo>
                <a:cubicBezTo>
                  <a:pt x="3339132" y="2157643"/>
                  <a:pt x="3331616" y="2156638"/>
                  <a:pt x="3323430" y="2156638"/>
                </a:cubicBezTo>
                <a:cubicBezTo>
                  <a:pt x="3317030" y="2156638"/>
                  <a:pt x="3311450" y="2157419"/>
                  <a:pt x="3306688" y="2158982"/>
                </a:cubicBezTo>
                <a:cubicBezTo>
                  <a:pt x="3301926" y="2160545"/>
                  <a:pt x="3297944" y="2162703"/>
                  <a:pt x="3294744" y="2165456"/>
                </a:cubicBezTo>
                <a:cubicBezTo>
                  <a:pt x="3291544" y="2168209"/>
                  <a:pt x="3289162" y="2171521"/>
                  <a:pt x="3287600" y="2175390"/>
                </a:cubicBezTo>
                <a:cubicBezTo>
                  <a:pt x="3286038" y="2179260"/>
                  <a:pt x="3285256" y="2183353"/>
                  <a:pt x="3285256" y="2187669"/>
                </a:cubicBezTo>
                <a:cubicBezTo>
                  <a:pt x="3285256" y="2194068"/>
                  <a:pt x="3287006" y="2199612"/>
                  <a:pt x="3290502" y="2204300"/>
                </a:cubicBezTo>
                <a:cubicBezTo>
                  <a:pt x="3294000" y="2208988"/>
                  <a:pt x="3298688" y="2213155"/>
                  <a:pt x="3304566" y="2216802"/>
                </a:cubicBezTo>
                <a:cubicBezTo>
                  <a:pt x="3310446" y="2220448"/>
                  <a:pt x="3317106" y="2223871"/>
                  <a:pt x="3324546" y="2227071"/>
                </a:cubicBezTo>
                <a:cubicBezTo>
                  <a:pt x="3331988" y="2230271"/>
                  <a:pt x="3339578" y="2233656"/>
                  <a:pt x="3347318" y="2237228"/>
                </a:cubicBezTo>
                <a:cubicBezTo>
                  <a:pt x="3355056" y="2240800"/>
                  <a:pt x="3362646" y="2244856"/>
                  <a:pt x="3370088" y="2249395"/>
                </a:cubicBezTo>
                <a:cubicBezTo>
                  <a:pt x="3377530" y="2253934"/>
                  <a:pt x="3384152" y="2259367"/>
                  <a:pt x="3389958" y="2265692"/>
                </a:cubicBezTo>
                <a:cubicBezTo>
                  <a:pt x="3395762" y="2272017"/>
                  <a:pt x="3400450" y="2279458"/>
                  <a:pt x="3404022" y="2288016"/>
                </a:cubicBezTo>
                <a:cubicBezTo>
                  <a:pt x="3407594" y="2296574"/>
                  <a:pt x="3409378" y="2306657"/>
                  <a:pt x="3409378" y="2318265"/>
                </a:cubicBezTo>
                <a:cubicBezTo>
                  <a:pt x="3409378" y="2333446"/>
                  <a:pt x="3406552" y="2346766"/>
                  <a:pt x="3400896" y="2358226"/>
                </a:cubicBezTo>
                <a:cubicBezTo>
                  <a:pt x="3395240" y="2369685"/>
                  <a:pt x="3387576" y="2379248"/>
                  <a:pt x="3377902" y="2386912"/>
                </a:cubicBezTo>
                <a:cubicBezTo>
                  <a:pt x="3368228" y="2394577"/>
                  <a:pt x="3356918" y="2400344"/>
                  <a:pt x="3343970" y="2404214"/>
                </a:cubicBezTo>
                <a:cubicBezTo>
                  <a:pt x="3331022" y="2408083"/>
                  <a:pt x="3317180" y="2410018"/>
                  <a:pt x="3302446" y="2410018"/>
                </a:cubicBezTo>
                <a:cubicBezTo>
                  <a:pt x="3292474" y="2410018"/>
                  <a:pt x="3283210" y="2409199"/>
                  <a:pt x="3274652" y="2407562"/>
                </a:cubicBezTo>
                <a:cubicBezTo>
                  <a:pt x="3266094" y="2405925"/>
                  <a:pt x="3258542" y="2403953"/>
                  <a:pt x="3251994" y="2401646"/>
                </a:cubicBezTo>
                <a:cubicBezTo>
                  <a:pt x="3245444" y="2399339"/>
                  <a:pt x="3239976" y="2396921"/>
                  <a:pt x="3235586" y="2394391"/>
                </a:cubicBezTo>
                <a:cubicBezTo>
                  <a:pt x="3231194" y="2391861"/>
                  <a:pt x="3228032" y="2389628"/>
                  <a:pt x="3226098" y="2387694"/>
                </a:cubicBezTo>
                <a:cubicBezTo>
                  <a:pt x="3224162" y="2385759"/>
                  <a:pt x="3222786" y="2382968"/>
                  <a:pt x="3221968" y="2379322"/>
                </a:cubicBezTo>
                <a:cubicBezTo>
                  <a:pt x="3221148" y="2375676"/>
                  <a:pt x="3220740" y="2370430"/>
                  <a:pt x="3220740" y="2363583"/>
                </a:cubicBezTo>
                <a:cubicBezTo>
                  <a:pt x="3220740" y="2358970"/>
                  <a:pt x="3220888" y="2355100"/>
                  <a:pt x="3221186" y="2351975"/>
                </a:cubicBezTo>
                <a:cubicBezTo>
                  <a:pt x="3221484" y="2348849"/>
                  <a:pt x="3221968" y="2346319"/>
                  <a:pt x="3222636" y="2344385"/>
                </a:cubicBezTo>
                <a:cubicBezTo>
                  <a:pt x="3223306" y="2342450"/>
                  <a:pt x="3224200" y="2341073"/>
                  <a:pt x="3225316" y="2340255"/>
                </a:cubicBezTo>
                <a:cubicBezTo>
                  <a:pt x="3226432" y="2339436"/>
                  <a:pt x="3227734" y="2339027"/>
                  <a:pt x="3229222" y="2339027"/>
                </a:cubicBezTo>
                <a:cubicBezTo>
                  <a:pt x="3231306" y="2339027"/>
                  <a:pt x="3234246" y="2340255"/>
                  <a:pt x="3238040" y="2342710"/>
                </a:cubicBezTo>
                <a:cubicBezTo>
                  <a:pt x="3241836" y="2345166"/>
                  <a:pt x="3246710" y="2347882"/>
                  <a:pt x="3252662" y="2350859"/>
                </a:cubicBezTo>
                <a:cubicBezTo>
                  <a:pt x="3258616" y="2353835"/>
                  <a:pt x="3265722" y="2356551"/>
                  <a:pt x="3273982" y="2359007"/>
                </a:cubicBezTo>
                <a:cubicBezTo>
                  <a:pt x="3282242" y="2361463"/>
                  <a:pt x="3291804" y="2362690"/>
                  <a:pt x="3302670" y="2362690"/>
                </a:cubicBezTo>
                <a:cubicBezTo>
                  <a:pt x="3309814" y="2362690"/>
                  <a:pt x="3316212" y="2361835"/>
                  <a:pt x="3321868" y="2360123"/>
                </a:cubicBezTo>
                <a:cubicBezTo>
                  <a:pt x="3327524" y="2358412"/>
                  <a:pt x="3332324" y="2355993"/>
                  <a:pt x="3336268" y="2352868"/>
                </a:cubicBezTo>
                <a:cubicBezTo>
                  <a:pt x="3340210" y="2349742"/>
                  <a:pt x="3343224" y="2345873"/>
                  <a:pt x="3345308" y="2341259"/>
                </a:cubicBezTo>
                <a:cubicBezTo>
                  <a:pt x="3347392" y="2336646"/>
                  <a:pt x="3348434" y="2331511"/>
                  <a:pt x="3348434" y="2325855"/>
                </a:cubicBezTo>
                <a:cubicBezTo>
                  <a:pt x="3348434" y="2319307"/>
                  <a:pt x="3346648" y="2313689"/>
                  <a:pt x="3343076" y="2309001"/>
                </a:cubicBezTo>
                <a:cubicBezTo>
                  <a:pt x="3339504" y="2304313"/>
                  <a:pt x="3334854" y="2300145"/>
                  <a:pt x="3329124" y="2296499"/>
                </a:cubicBezTo>
                <a:cubicBezTo>
                  <a:pt x="3323394" y="2292853"/>
                  <a:pt x="3316882" y="2289430"/>
                  <a:pt x="3309590" y="2286230"/>
                </a:cubicBezTo>
                <a:cubicBezTo>
                  <a:pt x="3302298" y="2283030"/>
                  <a:pt x="3294782" y="2279644"/>
                  <a:pt x="3287042" y="2276072"/>
                </a:cubicBezTo>
                <a:cubicBezTo>
                  <a:pt x="3279304" y="2272501"/>
                  <a:pt x="3271788" y="2268445"/>
                  <a:pt x="3264494" y="2263906"/>
                </a:cubicBezTo>
                <a:cubicBezTo>
                  <a:pt x="3257202" y="2259367"/>
                  <a:pt x="3250690" y="2253934"/>
                  <a:pt x="3244962" y="2247609"/>
                </a:cubicBezTo>
                <a:cubicBezTo>
                  <a:pt x="3239232" y="2241284"/>
                  <a:pt x="3234580" y="2233805"/>
                  <a:pt x="3231008" y="2225173"/>
                </a:cubicBezTo>
                <a:cubicBezTo>
                  <a:pt x="3227436" y="2216541"/>
                  <a:pt x="3225650" y="2206198"/>
                  <a:pt x="3225650" y="2194143"/>
                </a:cubicBezTo>
                <a:cubicBezTo>
                  <a:pt x="3225650" y="2180302"/>
                  <a:pt x="3228218" y="2168135"/>
                  <a:pt x="3233352" y="2157643"/>
                </a:cubicBezTo>
                <a:cubicBezTo>
                  <a:pt x="3238486" y="2147150"/>
                  <a:pt x="3245408" y="2138444"/>
                  <a:pt x="3254114" y="2131523"/>
                </a:cubicBezTo>
                <a:cubicBezTo>
                  <a:pt x="3262820" y="2124603"/>
                  <a:pt x="3273090" y="2119431"/>
                  <a:pt x="3284922" y="2116008"/>
                </a:cubicBezTo>
                <a:cubicBezTo>
                  <a:pt x="3296754" y="2112585"/>
                  <a:pt x="3309292" y="2110873"/>
                  <a:pt x="3322538" y="2110873"/>
                </a:cubicBezTo>
                <a:close/>
                <a:moveTo>
                  <a:pt x="1213940" y="2110873"/>
                </a:moveTo>
                <a:cubicBezTo>
                  <a:pt x="1228972" y="2110873"/>
                  <a:pt x="1242106" y="2112771"/>
                  <a:pt x="1253344" y="2116566"/>
                </a:cubicBezTo>
                <a:cubicBezTo>
                  <a:pt x="1264580" y="2120361"/>
                  <a:pt x="1273918" y="2125644"/>
                  <a:pt x="1281360" y="2132416"/>
                </a:cubicBezTo>
                <a:cubicBezTo>
                  <a:pt x="1288802" y="2139188"/>
                  <a:pt x="1294346" y="2147225"/>
                  <a:pt x="1297992" y="2156526"/>
                </a:cubicBezTo>
                <a:cubicBezTo>
                  <a:pt x="1301638" y="2165828"/>
                  <a:pt x="1303462" y="2175837"/>
                  <a:pt x="1303462" y="2186552"/>
                </a:cubicBezTo>
                <a:cubicBezTo>
                  <a:pt x="1303462" y="2195929"/>
                  <a:pt x="1302568" y="2205156"/>
                  <a:pt x="1300782" y="2214234"/>
                </a:cubicBezTo>
                <a:cubicBezTo>
                  <a:pt x="1298996" y="2223313"/>
                  <a:pt x="1295276" y="2233098"/>
                  <a:pt x="1289620" y="2243591"/>
                </a:cubicBezTo>
                <a:cubicBezTo>
                  <a:pt x="1283964" y="2254083"/>
                  <a:pt x="1276002" y="2265692"/>
                  <a:pt x="1265734" y="2278417"/>
                </a:cubicBezTo>
                <a:cubicBezTo>
                  <a:pt x="1255464" y="2291141"/>
                  <a:pt x="1241846" y="2305913"/>
                  <a:pt x="1224880" y="2322730"/>
                </a:cubicBezTo>
                <a:lnTo>
                  <a:pt x="1191170" y="2357333"/>
                </a:lnTo>
                <a:lnTo>
                  <a:pt x="1305024" y="2357333"/>
                </a:lnTo>
                <a:cubicBezTo>
                  <a:pt x="1306512" y="2357333"/>
                  <a:pt x="1307888" y="2357779"/>
                  <a:pt x="1309154" y="2358672"/>
                </a:cubicBezTo>
                <a:cubicBezTo>
                  <a:pt x="1310418" y="2359565"/>
                  <a:pt x="1311498" y="2360942"/>
                  <a:pt x="1312390" y="2362802"/>
                </a:cubicBezTo>
                <a:cubicBezTo>
                  <a:pt x="1313284" y="2364662"/>
                  <a:pt x="1313954" y="2367118"/>
                  <a:pt x="1314400" y="2370169"/>
                </a:cubicBezTo>
                <a:cubicBezTo>
                  <a:pt x="1314846" y="2373220"/>
                  <a:pt x="1315070" y="2376829"/>
                  <a:pt x="1315070" y="2380996"/>
                </a:cubicBezTo>
                <a:cubicBezTo>
                  <a:pt x="1315070" y="2385312"/>
                  <a:pt x="1314884" y="2388996"/>
                  <a:pt x="1314512" y="2392047"/>
                </a:cubicBezTo>
                <a:cubicBezTo>
                  <a:pt x="1314140" y="2395098"/>
                  <a:pt x="1313582" y="2397591"/>
                  <a:pt x="1312838" y="2399525"/>
                </a:cubicBezTo>
                <a:cubicBezTo>
                  <a:pt x="1312094" y="2401460"/>
                  <a:pt x="1311126" y="2402837"/>
                  <a:pt x="1309934" y="2403655"/>
                </a:cubicBezTo>
                <a:cubicBezTo>
                  <a:pt x="1308744" y="2404474"/>
                  <a:pt x="1307406" y="2404883"/>
                  <a:pt x="1305916" y="2404883"/>
                </a:cubicBezTo>
                <a:lnTo>
                  <a:pt x="1139824" y="2404883"/>
                </a:lnTo>
                <a:cubicBezTo>
                  <a:pt x="1136550" y="2404883"/>
                  <a:pt x="1133722" y="2404586"/>
                  <a:pt x="1131342" y="2403990"/>
                </a:cubicBezTo>
                <a:cubicBezTo>
                  <a:pt x="1128960" y="2403395"/>
                  <a:pt x="1127026" y="2402242"/>
                  <a:pt x="1125538" y="2400530"/>
                </a:cubicBezTo>
                <a:cubicBezTo>
                  <a:pt x="1124048" y="2398818"/>
                  <a:pt x="1122970" y="2396326"/>
                  <a:pt x="1122300" y="2393051"/>
                </a:cubicBezTo>
                <a:cubicBezTo>
                  <a:pt x="1121630" y="2389777"/>
                  <a:pt x="1121296" y="2385536"/>
                  <a:pt x="1121296" y="2380327"/>
                </a:cubicBezTo>
                <a:cubicBezTo>
                  <a:pt x="1121296" y="2375415"/>
                  <a:pt x="1121518" y="2371211"/>
                  <a:pt x="1121966" y="2367713"/>
                </a:cubicBezTo>
                <a:cubicBezTo>
                  <a:pt x="1122412" y="2364216"/>
                  <a:pt x="1123230" y="2361091"/>
                  <a:pt x="1124420" y="2358337"/>
                </a:cubicBezTo>
                <a:cubicBezTo>
                  <a:pt x="1125612" y="2355584"/>
                  <a:pt x="1127136" y="2352905"/>
                  <a:pt x="1128998" y="2350301"/>
                </a:cubicBezTo>
                <a:cubicBezTo>
                  <a:pt x="1130858" y="2347696"/>
                  <a:pt x="1133276" y="2344831"/>
                  <a:pt x="1136252" y="2341706"/>
                </a:cubicBezTo>
                <a:lnTo>
                  <a:pt x="1186258" y="2288128"/>
                </a:lnTo>
                <a:cubicBezTo>
                  <a:pt x="1196230" y="2277710"/>
                  <a:pt x="1204266" y="2268222"/>
                  <a:pt x="1210370" y="2259664"/>
                </a:cubicBezTo>
                <a:cubicBezTo>
                  <a:pt x="1216470" y="2251107"/>
                  <a:pt x="1221234" y="2243293"/>
                  <a:pt x="1224656" y="2236224"/>
                </a:cubicBezTo>
                <a:cubicBezTo>
                  <a:pt x="1228080" y="2229154"/>
                  <a:pt x="1230424" y="2222643"/>
                  <a:pt x="1231688" y="2216690"/>
                </a:cubicBezTo>
                <a:cubicBezTo>
                  <a:pt x="1232954" y="2210737"/>
                  <a:pt x="1233586" y="2205081"/>
                  <a:pt x="1233586" y="2199724"/>
                </a:cubicBezTo>
                <a:cubicBezTo>
                  <a:pt x="1233586" y="2194812"/>
                  <a:pt x="1232804" y="2190161"/>
                  <a:pt x="1231242" y="2185771"/>
                </a:cubicBezTo>
                <a:cubicBezTo>
                  <a:pt x="1229680" y="2181381"/>
                  <a:pt x="1227372" y="2177548"/>
                  <a:pt x="1224322" y="2174274"/>
                </a:cubicBezTo>
                <a:cubicBezTo>
                  <a:pt x="1221270" y="2171000"/>
                  <a:pt x="1217438" y="2168433"/>
                  <a:pt x="1212824" y="2166572"/>
                </a:cubicBezTo>
                <a:cubicBezTo>
                  <a:pt x="1208210" y="2164712"/>
                  <a:pt x="1202778" y="2163782"/>
                  <a:pt x="1196528" y="2163782"/>
                </a:cubicBezTo>
                <a:cubicBezTo>
                  <a:pt x="1187748" y="2163782"/>
                  <a:pt x="1179970" y="2164898"/>
                  <a:pt x="1173200" y="2167130"/>
                </a:cubicBezTo>
                <a:cubicBezTo>
                  <a:pt x="1166428" y="2169363"/>
                  <a:pt x="1160474" y="2171856"/>
                  <a:pt x="1155340" y="2174609"/>
                </a:cubicBezTo>
                <a:cubicBezTo>
                  <a:pt x="1150206" y="2177362"/>
                  <a:pt x="1145926" y="2179892"/>
                  <a:pt x="1142504" y="2182199"/>
                </a:cubicBezTo>
                <a:cubicBezTo>
                  <a:pt x="1139080" y="2184506"/>
                  <a:pt x="1136402" y="2185659"/>
                  <a:pt x="1134466" y="2185659"/>
                </a:cubicBezTo>
                <a:cubicBezTo>
                  <a:pt x="1133128" y="2185659"/>
                  <a:pt x="1131974" y="2185213"/>
                  <a:pt x="1131006" y="2184320"/>
                </a:cubicBezTo>
                <a:cubicBezTo>
                  <a:pt x="1130038" y="2183427"/>
                  <a:pt x="1129258" y="2181939"/>
                  <a:pt x="1128662" y="2179855"/>
                </a:cubicBezTo>
                <a:cubicBezTo>
                  <a:pt x="1128066" y="2177772"/>
                  <a:pt x="1127584" y="2174981"/>
                  <a:pt x="1127212" y="2171484"/>
                </a:cubicBezTo>
                <a:cubicBezTo>
                  <a:pt x="1126840" y="2167986"/>
                  <a:pt x="1126654" y="2163707"/>
                  <a:pt x="1126654" y="2158647"/>
                </a:cubicBezTo>
                <a:cubicBezTo>
                  <a:pt x="1126654" y="2155224"/>
                  <a:pt x="1126764" y="2152359"/>
                  <a:pt x="1126988" y="2150052"/>
                </a:cubicBezTo>
                <a:cubicBezTo>
                  <a:pt x="1127212" y="2147745"/>
                  <a:pt x="1127546" y="2145736"/>
                  <a:pt x="1127992" y="2144025"/>
                </a:cubicBezTo>
                <a:cubicBezTo>
                  <a:pt x="1128440" y="2142313"/>
                  <a:pt x="1129034" y="2140825"/>
                  <a:pt x="1129778" y="2139560"/>
                </a:cubicBezTo>
                <a:cubicBezTo>
                  <a:pt x="1130522" y="2138295"/>
                  <a:pt x="1131824" y="2136769"/>
                  <a:pt x="1133686" y="2134983"/>
                </a:cubicBezTo>
                <a:cubicBezTo>
                  <a:pt x="1135546" y="2133197"/>
                  <a:pt x="1138968" y="2130928"/>
                  <a:pt x="1143954" y="2128175"/>
                </a:cubicBezTo>
                <a:cubicBezTo>
                  <a:pt x="1148940" y="2125421"/>
                  <a:pt x="1155080" y="2122742"/>
                  <a:pt x="1162372" y="2120138"/>
                </a:cubicBezTo>
                <a:cubicBezTo>
                  <a:pt x="1169664" y="2117533"/>
                  <a:pt x="1177702" y="2115338"/>
                  <a:pt x="1186482" y="2113552"/>
                </a:cubicBezTo>
                <a:cubicBezTo>
                  <a:pt x="1195262" y="2111766"/>
                  <a:pt x="1204416" y="2110873"/>
                  <a:pt x="1213940" y="2110873"/>
                </a:cubicBezTo>
                <a:close/>
                <a:moveTo>
                  <a:pt x="991814" y="2110873"/>
                </a:moveTo>
                <a:cubicBezTo>
                  <a:pt x="1011610" y="2110873"/>
                  <a:pt x="1028018" y="2114259"/>
                  <a:pt x="1041040" y="2121031"/>
                </a:cubicBezTo>
                <a:cubicBezTo>
                  <a:pt x="1054062" y="2127802"/>
                  <a:pt x="1064368" y="2137551"/>
                  <a:pt x="1071958" y="2150276"/>
                </a:cubicBezTo>
                <a:cubicBezTo>
                  <a:pt x="1079550" y="2163000"/>
                  <a:pt x="1084832" y="2178553"/>
                  <a:pt x="1087810" y="2196933"/>
                </a:cubicBezTo>
                <a:cubicBezTo>
                  <a:pt x="1090786" y="2215313"/>
                  <a:pt x="1092274" y="2236112"/>
                  <a:pt x="1092274" y="2259329"/>
                </a:cubicBezTo>
                <a:cubicBezTo>
                  <a:pt x="1092274" y="2282398"/>
                  <a:pt x="1090414" y="2303234"/>
                  <a:pt x="1086692" y="2321837"/>
                </a:cubicBezTo>
                <a:cubicBezTo>
                  <a:pt x="1082972" y="2340441"/>
                  <a:pt x="1076908" y="2356291"/>
                  <a:pt x="1068498" y="2369388"/>
                </a:cubicBezTo>
                <a:cubicBezTo>
                  <a:pt x="1060090" y="2382485"/>
                  <a:pt x="1049150" y="2392530"/>
                  <a:pt x="1035682" y="2399525"/>
                </a:cubicBezTo>
                <a:cubicBezTo>
                  <a:pt x="1022214" y="2406520"/>
                  <a:pt x="1005730" y="2410018"/>
                  <a:pt x="986234" y="2410018"/>
                </a:cubicBezTo>
                <a:cubicBezTo>
                  <a:pt x="966440" y="2410018"/>
                  <a:pt x="950068" y="2406632"/>
                  <a:pt x="937120" y="2399860"/>
                </a:cubicBezTo>
                <a:cubicBezTo>
                  <a:pt x="924172" y="2393089"/>
                  <a:pt x="913904" y="2383340"/>
                  <a:pt x="906314" y="2370616"/>
                </a:cubicBezTo>
                <a:cubicBezTo>
                  <a:pt x="898722" y="2357891"/>
                  <a:pt x="893402" y="2342338"/>
                  <a:pt x="890352" y="2323958"/>
                </a:cubicBezTo>
                <a:cubicBezTo>
                  <a:pt x="887300" y="2305578"/>
                  <a:pt x="885774" y="2284779"/>
                  <a:pt x="885774" y="2261562"/>
                </a:cubicBezTo>
                <a:cubicBezTo>
                  <a:pt x="885774" y="2238642"/>
                  <a:pt x="887672" y="2217843"/>
                  <a:pt x="891468" y="2199166"/>
                </a:cubicBezTo>
                <a:cubicBezTo>
                  <a:pt x="895262" y="2180488"/>
                  <a:pt x="901364" y="2164600"/>
                  <a:pt x="909774" y="2151503"/>
                </a:cubicBezTo>
                <a:cubicBezTo>
                  <a:pt x="918182" y="2138406"/>
                  <a:pt x="929122" y="2128361"/>
                  <a:pt x="942590" y="2121366"/>
                </a:cubicBezTo>
                <a:cubicBezTo>
                  <a:pt x="956058" y="2114371"/>
                  <a:pt x="972468" y="2110873"/>
                  <a:pt x="991814" y="2110873"/>
                </a:cubicBezTo>
                <a:close/>
                <a:moveTo>
                  <a:pt x="3729658" y="2094130"/>
                </a:moveTo>
                <a:cubicBezTo>
                  <a:pt x="3735164" y="2094130"/>
                  <a:pt x="3739702" y="2094353"/>
                  <a:pt x="3743274" y="2094800"/>
                </a:cubicBezTo>
                <a:cubicBezTo>
                  <a:pt x="3746846" y="2095246"/>
                  <a:pt x="3749712" y="2095879"/>
                  <a:pt x="3751870" y="2096697"/>
                </a:cubicBezTo>
                <a:cubicBezTo>
                  <a:pt x="3754028" y="2097516"/>
                  <a:pt x="3755554" y="2098521"/>
                  <a:pt x="3756446" y="2099711"/>
                </a:cubicBezTo>
                <a:cubicBezTo>
                  <a:pt x="3757338" y="2100902"/>
                  <a:pt x="3757786" y="2102241"/>
                  <a:pt x="3757786" y="2103730"/>
                </a:cubicBezTo>
                <a:lnTo>
                  <a:pt x="3757786" y="2397293"/>
                </a:lnTo>
                <a:cubicBezTo>
                  <a:pt x="3757786" y="2398781"/>
                  <a:pt x="3757338" y="2400084"/>
                  <a:pt x="3756446" y="2401200"/>
                </a:cubicBezTo>
                <a:cubicBezTo>
                  <a:pt x="3755554" y="2402316"/>
                  <a:pt x="3754028" y="2403246"/>
                  <a:pt x="3751870" y="2403990"/>
                </a:cubicBezTo>
                <a:cubicBezTo>
                  <a:pt x="3749712" y="2404734"/>
                  <a:pt x="3746846" y="2405293"/>
                  <a:pt x="3743274" y="2405665"/>
                </a:cubicBezTo>
                <a:cubicBezTo>
                  <a:pt x="3739702" y="2406037"/>
                  <a:pt x="3735164" y="2406223"/>
                  <a:pt x="3729658" y="2406223"/>
                </a:cubicBezTo>
                <a:cubicBezTo>
                  <a:pt x="3724150" y="2406223"/>
                  <a:pt x="3719612" y="2406037"/>
                  <a:pt x="3716040" y="2405665"/>
                </a:cubicBezTo>
                <a:cubicBezTo>
                  <a:pt x="3712468" y="2405293"/>
                  <a:pt x="3709602" y="2404734"/>
                  <a:pt x="3707444" y="2403990"/>
                </a:cubicBezTo>
                <a:cubicBezTo>
                  <a:pt x="3705286" y="2403246"/>
                  <a:pt x="3703762" y="2402316"/>
                  <a:pt x="3702868" y="2401200"/>
                </a:cubicBezTo>
                <a:cubicBezTo>
                  <a:pt x="3701974" y="2400084"/>
                  <a:pt x="3701528" y="2398781"/>
                  <a:pt x="3701528" y="2397293"/>
                </a:cubicBezTo>
                <a:lnTo>
                  <a:pt x="3701528" y="2103730"/>
                </a:lnTo>
                <a:cubicBezTo>
                  <a:pt x="3701528" y="2102241"/>
                  <a:pt x="3701974" y="2100902"/>
                  <a:pt x="3702868" y="2099711"/>
                </a:cubicBezTo>
                <a:cubicBezTo>
                  <a:pt x="3703762" y="2098521"/>
                  <a:pt x="3705286" y="2097516"/>
                  <a:pt x="3707444" y="2096697"/>
                </a:cubicBezTo>
                <a:cubicBezTo>
                  <a:pt x="3709602" y="2095879"/>
                  <a:pt x="3712468" y="2095246"/>
                  <a:pt x="3716040" y="2094800"/>
                </a:cubicBezTo>
                <a:cubicBezTo>
                  <a:pt x="3719612" y="2094353"/>
                  <a:pt x="3724150" y="2094130"/>
                  <a:pt x="3729658" y="2094130"/>
                </a:cubicBezTo>
                <a:close/>
                <a:moveTo>
                  <a:pt x="2081832" y="2094130"/>
                </a:moveTo>
                <a:cubicBezTo>
                  <a:pt x="2087338" y="2094130"/>
                  <a:pt x="2091878" y="2094353"/>
                  <a:pt x="2095450" y="2094800"/>
                </a:cubicBezTo>
                <a:cubicBezTo>
                  <a:pt x="2099022" y="2095246"/>
                  <a:pt x="2101886" y="2095879"/>
                  <a:pt x="2104044" y="2096697"/>
                </a:cubicBezTo>
                <a:cubicBezTo>
                  <a:pt x="2106202" y="2097516"/>
                  <a:pt x="2107728" y="2098521"/>
                  <a:pt x="2108622" y="2099711"/>
                </a:cubicBezTo>
                <a:cubicBezTo>
                  <a:pt x="2109514" y="2100902"/>
                  <a:pt x="2109960" y="2102241"/>
                  <a:pt x="2109960" y="2103730"/>
                </a:cubicBezTo>
                <a:lnTo>
                  <a:pt x="2109960" y="2213788"/>
                </a:lnTo>
                <a:cubicBezTo>
                  <a:pt x="2119634" y="2204263"/>
                  <a:pt x="2129494" y="2197156"/>
                  <a:pt x="2139540" y="2192468"/>
                </a:cubicBezTo>
                <a:cubicBezTo>
                  <a:pt x="2149586" y="2187780"/>
                  <a:pt x="2160042" y="2185436"/>
                  <a:pt x="2170906" y="2185436"/>
                </a:cubicBezTo>
                <a:cubicBezTo>
                  <a:pt x="2184450" y="2185436"/>
                  <a:pt x="2195872" y="2187669"/>
                  <a:pt x="2205174" y="2192133"/>
                </a:cubicBezTo>
                <a:cubicBezTo>
                  <a:pt x="2214476" y="2196598"/>
                  <a:pt x="2221990" y="2202700"/>
                  <a:pt x="2227720" y="2210439"/>
                </a:cubicBezTo>
                <a:cubicBezTo>
                  <a:pt x="2233450" y="2218178"/>
                  <a:pt x="2237580" y="2227220"/>
                  <a:pt x="2240110" y="2237563"/>
                </a:cubicBezTo>
                <a:cubicBezTo>
                  <a:pt x="2242642" y="2247907"/>
                  <a:pt x="2243906" y="2260446"/>
                  <a:pt x="2243906" y="2275180"/>
                </a:cubicBezTo>
                <a:lnTo>
                  <a:pt x="2243906" y="2397293"/>
                </a:lnTo>
                <a:cubicBezTo>
                  <a:pt x="2243906" y="2398781"/>
                  <a:pt x="2243460" y="2400084"/>
                  <a:pt x="2242566" y="2401200"/>
                </a:cubicBezTo>
                <a:cubicBezTo>
                  <a:pt x="2241674" y="2402316"/>
                  <a:pt x="2240186" y="2403246"/>
                  <a:pt x="2238102" y="2403990"/>
                </a:cubicBezTo>
                <a:cubicBezTo>
                  <a:pt x="2236018" y="2404734"/>
                  <a:pt x="2233154" y="2405293"/>
                  <a:pt x="2229506" y="2405665"/>
                </a:cubicBezTo>
                <a:cubicBezTo>
                  <a:pt x="2225860" y="2406037"/>
                  <a:pt x="2221358" y="2406223"/>
                  <a:pt x="2216000" y="2406223"/>
                </a:cubicBezTo>
                <a:cubicBezTo>
                  <a:pt x="2210494" y="2406223"/>
                  <a:pt x="2205918" y="2406037"/>
                  <a:pt x="2202272" y="2405665"/>
                </a:cubicBezTo>
                <a:cubicBezTo>
                  <a:pt x="2198626" y="2405293"/>
                  <a:pt x="2195760" y="2404734"/>
                  <a:pt x="2193676" y="2403990"/>
                </a:cubicBezTo>
                <a:cubicBezTo>
                  <a:pt x="2191592" y="2403246"/>
                  <a:pt x="2190104" y="2402316"/>
                  <a:pt x="2189212" y="2401200"/>
                </a:cubicBezTo>
                <a:cubicBezTo>
                  <a:pt x="2188318" y="2400084"/>
                  <a:pt x="2187872" y="2398781"/>
                  <a:pt x="2187872" y="2397293"/>
                </a:cubicBezTo>
                <a:lnTo>
                  <a:pt x="2187872" y="2283663"/>
                </a:lnTo>
                <a:cubicBezTo>
                  <a:pt x="2187872" y="2273989"/>
                  <a:pt x="2187166" y="2266399"/>
                  <a:pt x="2185752" y="2260892"/>
                </a:cubicBezTo>
                <a:cubicBezTo>
                  <a:pt x="2184338" y="2255385"/>
                  <a:pt x="2182290" y="2250660"/>
                  <a:pt x="2179612" y="2246716"/>
                </a:cubicBezTo>
                <a:cubicBezTo>
                  <a:pt x="2176934" y="2242772"/>
                  <a:pt x="2173474" y="2239721"/>
                  <a:pt x="2169232" y="2237563"/>
                </a:cubicBezTo>
                <a:cubicBezTo>
                  <a:pt x="2164990" y="2235405"/>
                  <a:pt x="2160042" y="2234326"/>
                  <a:pt x="2154386" y="2234326"/>
                </a:cubicBezTo>
                <a:cubicBezTo>
                  <a:pt x="2147242" y="2234326"/>
                  <a:pt x="2140024" y="2236931"/>
                  <a:pt x="2132732" y="2242140"/>
                </a:cubicBezTo>
                <a:cubicBezTo>
                  <a:pt x="2125438" y="2247349"/>
                  <a:pt x="2117848" y="2254939"/>
                  <a:pt x="2109960" y="2264910"/>
                </a:cubicBezTo>
                <a:lnTo>
                  <a:pt x="2109960" y="2397293"/>
                </a:lnTo>
                <a:cubicBezTo>
                  <a:pt x="2109960" y="2398781"/>
                  <a:pt x="2109514" y="2400084"/>
                  <a:pt x="2108622" y="2401200"/>
                </a:cubicBezTo>
                <a:cubicBezTo>
                  <a:pt x="2107728" y="2402316"/>
                  <a:pt x="2106202" y="2403246"/>
                  <a:pt x="2104044" y="2403990"/>
                </a:cubicBezTo>
                <a:cubicBezTo>
                  <a:pt x="2101886" y="2404734"/>
                  <a:pt x="2099022" y="2405293"/>
                  <a:pt x="2095450" y="2405665"/>
                </a:cubicBezTo>
                <a:cubicBezTo>
                  <a:pt x="2091878" y="2406037"/>
                  <a:pt x="2087338" y="2406223"/>
                  <a:pt x="2081832" y="2406223"/>
                </a:cubicBezTo>
                <a:cubicBezTo>
                  <a:pt x="2076326" y="2406223"/>
                  <a:pt x="2071786" y="2406037"/>
                  <a:pt x="2068214" y="2405665"/>
                </a:cubicBezTo>
                <a:cubicBezTo>
                  <a:pt x="2064642" y="2405293"/>
                  <a:pt x="2061778" y="2404734"/>
                  <a:pt x="2059620" y="2403990"/>
                </a:cubicBezTo>
                <a:cubicBezTo>
                  <a:pt x="2057462" y="2403246"/>
                  <a:pt x="2055936" y="2402316"/>
                  <a:pt x="2055042" y="2401200"/>
                </a:cubicBezTo>
                <a:cubicBezTo>
                  <a:pt x="2054150" y="2400084"/>
                  <a:pt x="2053704" y="2398781"/>
                  <a:pt x="2053704" y="2397293"/>
                </a:cubicBezTo>
                <a:lnTo>
                  <a:pt x="2053704" y="2103730"/>
                </a:lnTo>
                <a:cubicBezTo>
                  <a:pt x="2053704" y="2102241"/>
                  <a:pt x="2054150" y="2100902"/>
                  <a:pt x="2055042" y="2099711"/>
                </a:cubicBezTo>
                <a:cubicBezTo>
                  <a:pt x="2055936" y="2098521"/>
                  <a:pt x="2057462" y="2097516"/>
                  <a:pt x="2059620" y="2096697"/>
                </a:cubicBezTo>
                <a:cubicBezTo>
                  <a:pt x="2061778" y="2095879"/>
                  <a:pt x="2064642" y="2095246"/>
                  <a:pt x="2068214" y="2094800"/>
                </a:cubicBezTo>
                <a:cubicBezTo>
                  <a:pt x="2071786" y="2094353"/>
                  <a:pt x="2076326" y="2094130"/>
                  <a:pt x="2081832" y="2094130"/>
                </a:cubicBezTo>
                <a:close/>
                <a:moveTo>
                  <a:pt x="1389028" y="1293301"/>
                </a:moveTo>
                <a:cubicBezTo>
                  <a:pt x="1395130" y="1293301"/>
                  <a:pt x="1400190" y="1293859"/>
                  <a:pt x="1404210" y="1294975"/>
                </a:cubicBezTo>
                <a:cubicBezTo>
                  <a:pt x="1408228" y="1296091"/>
                  <a:pt x="1411464" y="1297989"/>
                  <a:pt x="1413920" y="1300668"/>
                </a:cubicBezTo>
                <a:cubicBezTo>
                  <a:pt x="1416376" y="1303347"/>
                  <a:pt x="1418124" y="1306881"/>
                  <a:pt x="1419166" y="1311272"/>
                </a:cubicBezTo>
                <a:cubicBezTo>
                  <a:pt x="1420208" y="1315662"/>
                  <a:pt x="1420730" y="1320983"/>
                  <a:pt x="1420730" y="1327234"/>
                </a:cubicBezTo>
                <a:cubicBezTo>
                  <a:pt x="1420730" y="1333484"/>
                  <a:pt x="1420208" y="1338731"/>
                  <a:pt x="1419166" y="1342972"/>
                </a:cubicBezTo>
                <a:cubicBezTo>
                  <a:pt x="1418124" y="1347214"/>
                  <a:pt x="1416376" y="1350674"/>
                  <a:pt x="1413920" y="1353353"/>
                </a:cubicBezTo>
                <a:cubicBezTo>
                  <a:pt x="1411464" y="1356032"/>
                  <a:pt x="1408228" y="1357929"/>
                  <a:pt x="1404210" y="1359046"/>
                </a:cubicBezTo>
                <a:cubicBezTo>
                  <a:pt x="1400190" y="1360162"/>
                  <a:pt x="1395130" y="1360720"/>
                  <a:pt x="1389028" y="1360720"/>
                </a:cubicBezTo>
                <a:cubicBezTo>
                  <a:pt x="1382926" y="1360720"/>
                  <a:pt x="1377866" y="1360162"/>
                  <a:pt x="1373848" y="1359046"/>
                </a:cubicBezTo>
                <a:cubicBezTo>
                  <a:pt x="1369830" y="1357929"/>
                  <a:pt x="1366592" y="1356032"/>
                  <a:pt x="1364138" y="1353353"/>
                </a:cubicBezTo>
                <a:cubicBezTo>
                  <a:pt x="1361682" y="1350674"/>
                  <a:pt x="1360008" y="1347214"/>
                  <a:pt x="1359114" y="1342972"/>
                </a:cubicBezTo>
                <a:cubicBezTo>
                  <a:pt x="1358222" y="1338731"/>
                  <a:pt x="1357774" y="1333484"/>
                  <a:pt x="1357774" y="1327234"/>
                </a:cubicBezTo>
                <a:cubicBezTo>
                  <a:pt x="1357774" y="1320983"/>
                  <a:pt x="1358222" y="1315662"/>
                  <a:pt x="1359114" y="1311272"/>
                </a:cubicBezTo>
                <a:cubicBezTo>
                  <a:pt x="1360008" y="1306881"/>
                  <a:pt x="1361682" y="1303347"/>
                  <a:pt x="1364138" y="1300668"/>
                </a:cubicBezTo>
                <a:cubicBezTo>
                  <a:pt x="1366592" y="1297989"/>
                  <a:pt x="1369830" y="1296091"/>
                  <a:pt x="1373848" y="1294975"/>
                </a:cubicBezTo>
                <a:cubicBezTo>
                  <a:pt x="1377866" y="1293859"/>
                  <a:pt x="1382926" y="1293301"/>
                  <a:pt x="1389028" y="1293301"/>
                </a:cubicBezTo>
                <a:close/>
                <a:moveTo>
                  <a:pt x="2833926" y="1265619"/>
                </a:moveTo>
                <a:cubicBezTo>
                  <a:pt x="2824848" y="1265619"/>
                  <a:pt x="2817110" y="1266288"/>
                  <a:pt x="2810710" y="1267628"/>
                </a:cubicBezTo>
                <a:cubicBezTo>
                  <a:pt x="2804310" y="1268967"/>
                  <a:pt x="2799100" y="1270977"/>
                  <a:pt x="2795082" y="1273655"/>
                </a:cubicBezTo>
                <a:cubicBezTo>
                  <a:pt x="2791064" y="1276334"/>
                  <a:pt x="2788124" y="1279571"/>
                  <a:pt x="2786264" y="1283366"/>
                </a:cubicBezTo>
                <a:cubicBezTo>
                  <a:pt x="2784404" y="1287162"/>
                  <a:pt x="2783474" y="1291515"/>
                  <a:pt x="2783474" y="1296426"/>
                </a:cubicBezTo>
                <a:cubicBezTo>
                  <a:pt x="2783474" y="1304761"/>
                  <a:pt x="2786116" y="1311309"/>
                  <a:pt x="2791398" y="1316071"/>
                </a:cubicBezTo>
                <a:cubicBezTo>
                  <a:pt x="2796682" y="1320834"/>
                  <a:pt x="2804012" y="1323215"/>
                  <a:pt x="2813388" y="1323215"/>
                </a:cubicBezTo>
                <a:cubicBezTo>
                  <a:pt x="2821276" y="1323215"/>
                  <a:pt x="2828532" y="1321206"/>
                  <a:pt x="2835154" y="1317188"/>
                </a:cubicBezTo>
                <a:cubicBezTo>
                  <a:pt x="2841778" y="1313169"/>
                  <a:pt x="2848512" y="1307291"/>
                  <a:pt x="2855358" y="1299552"/>
                </a:cubicBezTo>
                <a:lnTo>
                  <a:pt x="2855358" y="1265619"/>
                </a:lnTo>
                <a:close/>
                <a:moveTo>
                  <a:pt x="559832" y="1252671"/>
                </a:moveTo>
                <a:lnTo>
                  <a:pt x="730166" y="1252671"/>
                </a:lnTo>
                <a:cubicBezTo>
                  <a:pt x="733590" y="1252671"/>
                  <a:pt x="736082" y="1254345"/>
                  <a:pt x="737646" y="1257694"/>
                </a:cubicBezTo>
                <a:cubicBezTo>
                  <a:pt x="739208" y="1261042"/>
                  <a:pt x="739990" y="1266512"/>
                  <a:pt x="739990" y="1274102"/>
                </a:cubicBezTo>
                <a:cubicBezTo>
                  <a:pt x="739990" y="1282139"/>
                  <a:pt x="739134" y="1287720"/>
                  <a:pt x="737422" y="1290845"/>
                </a:cubicBezTo>
                <a:cubicBezTo>
                  <a:pt x="735710" y="1293970"/>
                  <a:pt x="733292" y="1295533"/>
                  <a:pt x="730166" y="1295533"/>
                </a:cubicBezTo>
                <a:lnTo>
                  <a:pt x="559832" y="1295533"/>
                </a:lnTo>
                <a:cubicBezTo>
                  <a:pt x="556708" y="1295533"/>
                  <a:pt x="554288" y="1293970"/>
                  <a:pt x="552578" y="1290845"/>
                </a:cubicBezTo>
                <a:cubicBezTo>
                  <a:pt x="550866" y="1287720"/>
                  <a:pt x="550010" y="1282139"/>
                  <a:pt x="550010" y="1274102"/>
                </a:cubicBezTo>
                <a:cubicBezTo>
                  <a:pt x="550010" y="1266512"/>
                  <a:pt x="550792" y="1261042"/>
                  <a:pt x="552354" y="1257694"/>
                </a:cubicBezTo>
                <a:cubicBezTo>
                  <a:pt x="553916" y="1254345"/>
                  <a:pt x="556410" y="1252671"/>
                  <a:pt x="559832" y="1252671"/>
                </a:cubicBezTo>
                <a:close/>
                <a:moveTo>
                  <a:pt x="559832" y="1162704"/>
                </a:moveTo>
                <a:lnTo>
                  <a:pt x="730166" y="1162704"/>
                </a:lnTo>
                <a:cubicBezTo>
                  <a:pt x="733590" y="1162704"/>
                  <a:pt x="736082" y="1164341"/>
                  <a:pt x="737646" y="1167615"/>
                </a:cubicBezTo>
                <a:cubicBezTo>
                  <a:pt x="739208" y="1170890"/>
                  <a:pt x="739990" y="1176322"/>
                  <a:pt x="739990" y="1183912"/>
                </a:cubicBezTo>
                <a:cubicBezTo>
                  <a:pt x="739990" y="1191800"/>
                  <a:pt x="739134" y="1197381"/>
                  <a:pt x="737422" y="1200655"/>
                </a:cubicBezTo>
                <a:cubicBezTo>
                  <a:pt x="735710" y="1203929"/>
                  <a:pt x="733292" y="1205567"/>
                  <a:pt x="730166" y="1205567"/>
                </a:cubicBezTo>
                <a:lnTo>
                  <a:pt x="559832" y="1205567"/>
                </a:lnTo>
                <a:cubicBezTo>
                  <a:pt x="556708" y="1205567"/>
                  <a:pt x="554288" y="1203929"/>
                  <a:pt x="552578" y="1200655"/>
                </a:cubicBezTo>
                <a:cubicBezTo>
                  <a:pt x="550866" y="1197381"/>
                  <a:pt x="550010" y="1191800"/>
                  <a:pt x="550010" y="1183912"/>
                </a:cubicBezTo>
                <a:cubicBezTo>
                  <a:pt x="550010" y="1176322"/>
                  <a:pt x="550792" y="1170890"/>
                  <a:pt x="552354" y="1167615"/>
                </a:cubicBezTo>
                <a:cubicBezTo>
                  <a:pt x="553916" y="1164341"/>
                  <a:pt x="556410" y="1162704"/>
                  <a:pt x="559832" y="1162704"/>
                </a:cubicBezTo>
                <a:close/>
                <a:moveTo>
                  <a:pt x="1389028" y="1147300"/>
                </a:moveTo>
                <a:cubicBezTo>
                  <a:pt x="1395130" y="1147300"/>
                  <a:pt x="1400190" y="1147896"/>
                  <a:pt x="1404210" y="1149086"/>
                </a:cubicBezTo>
                <a:cubicBezTo>
                  <a:pt x="1408228" y="1150277"/>
                  <a:pt x="1411464" y="1152212"/>
                  <a:pt x="1413920" y="1154891"/>
                </a:cubicBezTo>
                <a:cubicBezTo>
                  <a:pt x="1416376" y="1157570"/>
                  <a:pt x="1418124" y="1161067"/>
                  <a:pt x="1419166" y="1165383"/>
                </a:cubicBezTo>
                <a:cubicBezTo>
                  <a:pt x="1420208" y="1169699"/>
                  <a:pt x="1420730" y="1175057"/>
                  <a:pt x="1420730" y="1181456"/>
                </a:cubicBezTo>
                <a:cubicBezTo>
                  <a:pt x="1420730" y="1187707"/>
                  <a:pt x="1420208" y="1192916"/>
                  <a:pt x="1419166" y="1197083"/>
                </a:cubicBezTo>
                <a:cubicBezTo>
                  <a:pt x="1418124" y="1201251"/>
                  <a:pt x="1416376" y="1204674"/>
                  <a:pt x="1413920" y="1207353"/>
                </a:cubicBezTo>
                <a:cubicBezTo>
                  <a:pt x="1411464" y="1210031"/>
                  <a:pt x="1408228" y="1211929"/>
                  <a:pt x="1404210" y="1213045"/>
                </a:cubicBezTo>
                <a:cubicBezTo>
                  <a:pt x="1400190" y="1214161"/>
                  <a:pt x="1395130" y="1214720"/>
                  <a:pt x="1389028" y="1214720"/>
                </a:cubicBezTo>
                <a:cubicBezTo>
                  <a:pt x="1382926" y="1214720"/>
                  <a:pt x="1377866" y="1214161"/>
                  <a:pt x="1373848" y="1213045"/>
                </a:cubicBezTo>
                <a:cubicBezTo>
                  <a:pt x="1369830" y="1211929"/>
                  <a:pt x="1366592" y="1210031"/>
                  <a:pt x="1364138" y="1207353"/>
                </a:cubicBezTo>
                <a:cubicBezTo>
                  <a:pt x="1361682" y="1204674"/>
                  <a:pt x="1360008" y="1201251"/>
                  <a:pt x="1359114" y="1197083"/>
                </a:cubicBezTo>
                <a:cubicBezTo>
                  <a:pt x="1358222" y="1192916"/>
                  <a:pt x="1357774" y="1187707"/>
                  <a:pt x="1357774" y="1181456"/>
                </a:cubicBezTo>
                <a:cubicBezTo>
                  <a:pt x="1357774" y="1175057"/>
                  <a:pt x="1358222" y="1169699"/>
                  <a:pt x="1359114" y="1165383"/>
                </a:cubicBezTo>
                <a:cubicBezTo>
                  <a:pt x="1360008" y="1161067"/>
                  <a:pt x="1361682" y="1157570"/>
                  <a:pt x="1364138" y="1154891"/>
                </a:cubicBezTo>
                <a:cubicBezTo>
                  <a:pt x="1366592" y="1152212"/>
                  <a:pt x="1369830" y="1150277"/>
                  <a:pt x="1373848" y="1149086"/>
                </a:cubicBezTo>
                <a:cubicBezTo>
                  <a:pt x="1377866" y="1147896"/>
                  <a:pt x="1382926" y="1147300"/>
                  <a:pt x="1389028" y="1147300"/>
                </a:cubicBezTo>
                <a:close/>
                <a:moveTo>
                  <a:pt x="2822542" y="1138371"/>
                </a:moveTo>
                <a:cubicBezTo>
                  <a:pt x="2838168" y="1138371"/>
                  <a:pt x="2851526" y="1139896"/>
                  <a:pt x="2862614" y="1142947"/>
                </a:cubicBezTo>
                <a:cubicBezTo>
                  <a:pt x="2873702" y="1145998"/>
                  <a:pt x="2882816" y="1150686"/>
                  <a:pt x="2889960" y="1157011"/>
                </a:cubicBezTo>
                <a:cubicBezTo>
                  <a:pt x="2897104" y="1163337"/>
                  <a:pt x="2902314" y="1171485"/>
                  <a:pt x="2905588" y="1181456"/>
                </a:cubicBezTo>
                <a:cubicBezTo>
                  <a:pt x="2908862" y="1191428"/>
                  <a:pt x="2910498" y="1203260"/>
                  <a:pt x="2910498" y="1216952"/>
                </a:cubicBezTo>
                <a:lnTo>
                  <a:pt x="2910498" y="1350897"/>
                </a:lnTo>
                <a:cubicBezTo>
                  <a:pt x="2910498" y="1352981"/>
                  <a:pt x="2909754" y="1354618"/>
                  <a:pt x="2908266" y="1355809"/>
                </a:cubicBezTo>
                <a:cubicBezTo>
                  <a:pt x="2906778" y="1356999"/>
                  <a:pt x="2904434" y="1357855"/>
                  <a:pt x="2901234" y="1358376"/>
                </a:cubicBezTo>
                <a:cubicBezTo>
                  <a:pt x="2898034" y="1358897"/>
                  <a:pt x="2893310" y="1359157"/>
                  <a:pt x="2887058" y="1359157"/>
                </a:cubicBezTo>
                <a:cubicBezTo>
                  <a:pt x="2880362" y="1359157"/>
                  <a:pt x="2875486" y="1358897"/>
                  <a:pt x="2872436" y="1358376"/>
                </a:cubicBezTo>
                <a:cubicBezTo>
                  <a:pt x="2869384" y="1357855"/>
                  <a:pt x="2867226" y="1356999"/>
                  <a:pt x="2865962" y="1355809"/>
                </a:cubicBezTo>
                <a:cubicBezTo>
                  <a:pt x="2864696" y="1354618"/>
                  <a:pt x="2864064" y="1352981"/>
                  <a:pt x="2864064" y="1350897"/>
                </a:cubicBezTo>
                <a:lnTo>
                  <a:pt x="2864064" y="1335047"/>
                </a:lnTo>
                <a:cubicBezTo>
                  <a:pt x="2855878" y="1343828"/>
                  <a:pt x="2846540" y="1350674"/>
                  <a:pt x="2836048" y="1355585"/>
                </a:cubicBezTo>
                <a:cubicBezTo>
                  <a:pt x="2825554" y="1360497"/>
                  <a:pt x="2813910" y="1362952"/>
                  <a:pt x="2801110" y="1362952"/>
                </a:cubicBezTo>
                <a:cubicBezTo>
                  <a:pt x="2790544" y="1362952"/>
                  <a:pt x="2780832" y="1361576"/>
                  <a:pt x="2771976" y="1358822"/>
                </a:cubicBezTo>
                <a:cubicBezTo>
                  <a:pt x="2763122" y="1356069"/>
                  <a:pt x="2755458" y="1351976"/>
                  <a:pt x="2748982" y="1346544"/>
                </a:cubicBezTo>
                <a:cubicBezTo>
                  <a:pt x="2742510" y="1341112"/>
                  <a:pt x="2737486" y="1334377"/>
                  <a:pt x="2733914" y="1326341"/>
                </a:cubicBezTo>
                <a:cubicBezTo>
                  <a:pt x="2730342" y="1318304"/>
                  <a:pt x="2728556" y="1308928"/>
                  <a:pt x="2728556" y="1298212"/>
                </a:cubicBezTo>
                <a:cubicBezTo>
                  <a:pt x="2728556" y="1286604"/>
                  <a:pt x="2730826" y="1276520"/>
                  <a:pt x="2735366" y="1267963"/>
                </a:cubicBezTo>
                <a:cubicBezTo>
                  <a:pt x="2739904" y="1259405"/>
                  <a:pt x="2746676" y="1252336"/>
                  <a:pt x="2755680" y="1246755"/>
                </a:cubicBezTo>
                <a:cubicBezTo>
                  <a:pt x="2764684" y="1241174"/>
                  <a:pt x="2775884" y="1237044"/>
                  <a:pt x="2789278" y="1234365"/>
                </a:cubicBezTo>
                <a:cubicBezTo>
                  <a:pt x="2802672" y="1231686"/>
                  <a:pt x="2818226" y="1230346"/>
                  <a:pt x="2835936" y="1230346"/>
                </a:cubicBezTo>
                <a:lnTo>
                  <a:pt x="2855358" y="1230346"/>
                </a:lnTo>
                <a:lnTo>
                  <a:pt x="2855358" y="1218291"/>
                </a:lnTo>
                <a:cubicBezTo>
                  <a:pt x="2855358" y="1212041"/>
                  <a:pt x="2854726" y="1206571"/>
                  <a:pt x="2853460" y="1201883"/>
                </a:cubicBezTo>
                <a:cubicBezTo>
                  <a:pt x="2852196" y="1197195"/>
                  <a:pt x="2850112" y="1193288"/>
                  <a:pt x="2847210" y="1190163"/>
                </a:cubicBezTo>
                <a:cubicBezTo>
                  <a:pt x="2844308" y="1187037"/>
                  <a:pt x="2840438" y="1184731"/>
                  <a:pt x="2835602" y="1183242"/>
                </a:cubicBezTo>
                <a:cubicBezTo>
                  <a:pt x="2830764" y="1181754"/>
                  <a:pt x="2824774" y="1181010"/>
                  <a:pt x="2817630" y="1181010"/>
                </a:cubicBezTo>
                <a:cubicBezTo>
                  <a:pt x="2808254" y="1181010"/>
                  <a:pt x="2799882" y="1182052"/>
                  <a:pt x="2792516" y="1184135"/>
                </a:cubicBezTo>
                <a:cubicBezTo>
                  <a:pt x="2785148" y="1186219"/>
                  <a:pt x="2778638" y="1188526"/>
                  <a:pt x="2772982" y="1191056"/>
                </a:cubicBezTo>
                <a:cubicBezTo>
                  <a:pt x="2767326" y="1193586"/>
                  <a:pt x="2762600" y="1195893"/>
                  <a:pt x="2758806" y="1197976"/>
                </a:cubicBezTo>
                <a:cubicBezTo>
                  <a:pt x="2755010" y="1200060"/>
                  <a:pt x="2751922" y="1201102"/>
                  <a:pt x="2749542" y="1201102"/>
                </a:cubicBezTo>
                <a:cubicBezTo>
                  <a:pt x="2747904" y="1201102"/>
                  <a:pt x="2746452" y="1200581"/>
                  <a:pt x="2745188" y="1199539"/>
                </a:cubicBezTo>
                <a:cubicBezTo>
                  <a:pt x="2743922" y="1198497"/>
                  <a:pt x="2742882" y="1197009"/>
                  <a:pt x="2742062" y="1195074"/>
                </a:cubicBezTo>
                <a:cubicBezTo>
                  <a:pt x="2741244" y="1193139"/>
                  <a:pt x="2740612" y="1190758"/>
                  <a:pt x="2740164" y="1187930"/>
                </a:cubicBezTo>
                <a:cubicBezTo>
                  <a:pt x="2739718" y="1185103"/>
                  <a:pt x="2739494" y="1181977"/>
                  <a:pt x="2739494" y="1178554"/>
                </a:cubicBezTo>
                <a:cubicBezTo>
                  <a:pt x="2739494" y="1173941"/>
                  <a:pt x="2739868" y="1170294"/>
                  <a:pt x="2740612" y="1167615"/>
                </a:cubicBezTo>
                <a:cubicBezTo>
                  <a:pt x="2741356" y="1164937"/>
                  <a:pt x="2742770" y="1162518"/>
                  <a:pt x="2744854" y="1160360"/>
                </a:cubicBezTo>
                <a:cubicBezTo>
                  <a:pt x="2746936" y="1158202"/>
                  <a:pt x="2750582" y="1155821"/>
                  <a:pt x="2755792" y="1153216"/>
                </a:cubicBezTo>
                <a:cubicBezTo>
                  <a:pt x="2761000" y="1150612"/>
                  <a:pt x="2767102" y="1148193"/>
                  <a:pt x="2774098" y="1145961"/>
                </a:cubicBezTo>
                <a:cubicBezTo>
                  <a:pt x="2781092" y="1143728"/>
                  <a:pt x="2788720" y="1141905"/>
                  <a:pt x="2796980" y="1140491"/>
                </a:cubicBezTo>
                <a:cubicBezTo>
                  <a:pt x="2805240" y="1139078"/>
                  <a:pt x="2813760" y="1138371"/>
                  <a:pt x="2822542" y="1138371"/>
                </a:cubicBezTo>
                <a:close/>
                <a:moveTo>
                  <a:pt x="2525406" y="1138371"/>
                </a:moveTo>
                <a:cubicBezTo>
                  <a:pt x="2531656" y="1138371"/>
                  <a:pt x="2537722" y="1138817"/>
                  <a:pt x="2543600" y="1139710"/>
                </a:cubicBezTo>
                <a:cubicBezTo>
                  <a:pt x="2549478" y="1140603"/>
                  <a:pt x="2554800" y="1141719"/>
                  <a:pt x="2559562" y="1143059"/>
                </a:cubicBezTo>
                <a:cubicBezTo>
                  <a:pt x="2564324" y="1144398"/>
                  <a:pt x="2568342" y="1145849"/>
                  <a:pt x="2571618" y="1147412"/>
                </a:cubicBezTo>
                <a:cubicBezTo>
                  <a:pt x="2574892" y="1148975"/>
                  <a:pt x="2577236" y="1150314"/>
                  <a:pt x="2578650" y="1151430"/>
                </a:cubicBezTo>
                <a:cubicBezTo>
                  <a:pt x="2580062" y="1152547"/>
                  <a:pt x="2581068" y="1153663"/>
                  <a:pt x="2581662" y="1154779"/>
                </a:cubicBezTo>
                <a:cubicBezTo>
                  <a:pt x="2582258" y="1155895"/>
                  <a:pt x="2582704" y="1157235"/>
                  <a:pt x="2583002" y="1158797"/>
                </a:cubicBezTo>
                <a:cubicBezTo>
                  <a:pt x="2583300" y="1160360"/>
                  <a:pt x="2583560" y="1162295"/>
                  <a:pt x="2583784" y="1164602"/>
                </a:cubicBezTo>
                <a:cubicBezTo>
                  <a:pt x="2584006" y="1166908"/>
                  <a:pt x="2584118" y="1169773"/>
                  <a:pt x="2584118" y="1173196"/>
                </a:cubicBezTo>
                <a:cubicBezTo>
                  <a:pt x="2584118" y="1177215"/>
                  <a:pt x="2584006" y="1180489"/>
                  <a:pt x="2583784" y="1183019"/>
                </a:cubicBezTo>
                <a:cubicBezTo>
                  <a:pt x="2583560" y="1185549"/>
                  <a:pt x="2583188" y="1187558"/>
                  <a:pt x="2582668" y="1189047"/>
                </a:cubicBezTo>
                <a:cubicBezTo>
                  <a:pt x="2582146" y="1190535"/>
                  <a:pt x="2581440" y="1191540"/>
                  <a:pt x="2580546" y="1192060"/>
                </a:cubicBezTo>
                <a:cubicBezTo>
                  <a:pt x="2579654" y="1192581"/>
                  <a:pt x="2578612" y="1192842"/>
                  <a:pt x="2577422" y="1192842"/>
                </a:cubicBezTo>
                <a:cubicBezTo>
                  <a:pt x="2576082" y="1192842"/>
                  <a:pt x="2573998" y="1192060"/>
                  <a:pt x="2571170" y="1190498"/>
                </a:cubicBezTo>
                <a:cubicBezTo>
                  <a:pt x="2568342" y="1188935"/>
                  <a:pt x="2564808" y="1187261"/>
                  <a:pt x="2560566" y="1185475"/>
                </a:cubicBezTo>
                <a:cubicBezTo>
                  <a:pt x="2556326" y="1183689"/>
                  <a:pt x="2551414" y="1182015"/>
                  <a:pt x="2545832" y="1180452"/>
                </a:cubicBezTo>
                <a:cubicBezTo>
                  <a:pt x="2540252" y="1178889"/>
                  <a:pt x="2533890" y="1178108"/>
                  <a:pt x="2526746" y="1178108"/>
                </a:cubicBezTo>
                <a:cubicBezTo>
                  <a:pt x="2521686" y="1178108"/>
                  <a:pt x="2517294" y="1178629"/>
                  <a:pt x="2513574" y="1179670"/>
                </a:cubicBezTo>
                <a:cubicBezTo>
                  <a:pt x="2509854" y="1180712"/>
                  <a:pt x="2506802" y="1182201"/>
                  <a:pt x="2504422" y="1184135"/>
                </a:cubicBezTo>
                <a:cubicBezTo>
                  <a:pt x="2502040" y="1186070"/>
                  <a:pt x="2500254" y="1188340"/>
                  <a:pt x="2499064" y="1190944"/>
                </a:cubicBezTo>
                <a:cubicBezTo>
                  <a:pt x="2497872" y="1193549"/>
                  <a:pt x="2497278" y="1196339"/>
                  <a:pt x="2497278" y="1199316"/>
                </a:cubicBezTo>
                <a:cubicBezTo>
                  <a:pt x="2497278" y="1203929"/>
                  <a:pt x="2498692" y="1207799"/>
                  <a:pt x="2501518" y="1210924"/>
                </a:cubicBezTo>
                <a:cubicBezTo>
                  <a:pt x="2504346" y="1214050"/>
                  <a:pt x="2508068" y="1216803"/>
                  <a:pt x="2512682" y="1219184"/>
                </a:cubicBezTo>
                <a:cubicBezTo>
                  <a:pt x="2517294" y="1221566"/>
                  <a:pt x="2522542" y="1223798"/>
                  <a:pt x="2528420" y="1225882"/>
                </a:cubicBezTo>
                <a:cubicBezTo>
                  <a:pt x="2534298" y="1227965"/>
                  <a:pt x="2540252" y="1230235"/>
                  <a:pt x="2546278" y="1232691"/>
                </a:cubicBezTo>
                <a:cubicBezTo>
                  <a:pt x="2552306" y="1235146"/>
                  <a:pt x="2558260" y="1238011"/>
                  <a:pt x="2564138" y="1241285"/>
                </a:cubicBezTo>
                <a:cubicBezTo>
                  <a:pt x="2570018" y="1244560"/>
                  <a:pt x="2575264" y="1248578"/>
                  <a:pt x="2579878" y="1253340"/>
                </a:cubicBezTo>
                <a:cubicBezTo>
                  <a:pt x="2584490" y="1258103"/>
                  <a:pt x="2588212" y="1263796"/>
                  <a:pt x="2591038" y="1270418"/>
                </a:cubicBezTo>
                <a:cubicBezTo>
                  <a:pt x="2593866" y="1277041"/>
                  <a:pt x="2595280" y="1284892"/>
                  <a:pt x="2595280" y="1293970"/>
                </a:cubicBezTo>
                <a:cubicBezTo>
                  <a:pt x="2595280" y="1305281"/>
                  <a:pt x="2593160" y="1315253"/>
                  <a:pt x="2588918" y="1323885"/>
                </a:cubicBezTo>
                <a:cubicBezTo>
                  <a:pt x="2584676" y="1332517"/>
                  <a:pt x="2578686" y="1339735"/>
                  <a:pt x="2570948" y="1345539"/>
                </a:cubicBezTo>
                <a:cubicBezTo>
                  <a:pt x="2563208" y="1351344"/>
                  <a:pt x="2554056" y="1355697"/>
                  <a:pt x="2543488" y="1358599"/>
                </a:cubicBezTo>
                <a:cubicBezTo>
                  <a:pt x="2532922" y="1361501"/>
                  <a:pt x="2521462" y="1362952"/>
                  <a:pt x="2509110" y="1362952"/>
                </a:cubicBezTo>
                <a:cubicBezTo>
                  <a:pt x="2501668" y="1362952"/>
                  <a:pt x="2494562" y="1362394"/>
                  <a:pt x="2487790" y="1361278"/>
                </a:cubicBezTo>
                <a:cubicBezTo>
                  <a:pt x="2481018" y="1360162"/>
                  <a:pt x="2474954" y="1358748"/>
                  <a:pt x="2469596" y="1357036"/>
                </a:cubicBezTo>
                <a:cubicBezTo>
                  <a:pt x="2464238" y="1355325"/>
                  <a:pt x="2459772" y="1353576"/>
                  <a:pt x="2456200" y="1351790"/>
                </a:cubicBezTo>
                <a:cubicBezTo>
                  <a:pt x="2452630" y="1350004"/>
                  <a:pt x="2450024" y="1348330"/>
                  <a:pt x="2448388" y="1346767"/>
                </a:cubicBezTo>
                <a:cubicBezTo>
                  <a:pt x="2446750" y="1345205"/>
                  <a:pt x="2445486" y="1342749"/>
                  <a:pt x="2444592" y="1339400"/>
                </a:cubicBezTo>
                <a:cubicBezTo>
                  <a:pt x="2443700" y="1336052"/>
                  <a:pt x="2443252" y="1331103"/>
                  <a:pt x="2443252" y="1324555"/>
                </a:cubicBezTo>
                <a:cubicBezTo>
                  <a:pt x="2443252" y="1320239"/>
                  <a:pt x="2443402" y="1316778"/>
                  <a:pt x="2443700" y="1314174"/>
                </a:cubicBezTo>
                <a:cubicBezTo>
                  <a:pt x="2443998" y="1311569"/>
                  <a:pt x="2444444" y="1309486"/>
                  <a:pt x="2445038" y="1307923"/>
                </a:cubicBezTo>
                <a:cubicBezTo>
                  <a:pt x="2445634" y="1306360"/>
                  <a:pt x="2446378" y="1305319"/>
                  <a:pt x="2447270" y="1304798"/>
                </a:cubicBezTo>
                <a:cubicBezTo>
                  <a:pt x="2448164" y="1304277"/>
                  <a:pt x="2449280" y="1304016"/>
                  <a:pt x="2450620" y="1304016"/>
                </a:cubicBezTo>
                <a:cubicBezTo>
                  <a:pt x="2452256" y="1304016"/>
                  <a:pt x="2454676" y="1304947"/>
                  <a:pt x="2457874" y="1306807"/>
                </a:cubicBezTo>
                <a:cubicBezTo>
                  <a:pt x="2461074" y="1308667"/>
                  <a:pt x="2465056" y="1310714"/>
                  <a:pt x="2469818" y="1312946"/>
                </a:cubicBezTo>
                <a:cubicBezTo>
                  <a:pt x="2474582" y="1315179"/>
                  <a:pt x="2480126" y="1317262"/>
                  <a:pt x="2486450" y="1319197"/>
                </a:cubicBezTo>
                <a:cubicBezTo>
                  <a:pt x="2492776" y="1321132"/>
                  <a:pt x="2499956" y="1322099"/>
                  <a:pt x="2507994" y="1322099"/>
                </a:cubicBezTo>
                <a:cubicBezTo>
                  <a:pt x="2513054" y="1322099"/>
                  <a:pt x="2517556" y="1321578"/>
                  <a:pt x="2521498" y="1320536"/>
                </a:cubicBezTo>
                <a:cubicBezTo>
                  <a:pt x="2525442" y="1319495"/>
                  <a:pt x="2528866" y="1318006"/>
                  <a:pt x="2531768" y="1316071"/>
                </a:cubicBezTo>
                <a:cubicBezTo>
                  <a:pt x="2534670" y="1314137"/>
                  <a:pt x="2536866" y="1311681"/>
                  <a:pt x="2538354" y="1308704"/>
                </a:cubicBezTo>
                <a:cubicBezTo>
                  <a:pt x="2539842" y="1305728"/>
                  <a:pt x="2540586" y="1302305"/>
                  <a:pt x="2540586" y="1298435"/>
                </a:cubicBezTo>
                <a:cubicBezTo>
                  <a:pt x="2540586" y="1293970"/>
                  <a:pt x="2539210" y="1290138"/>
                  <a:pt x="2536456" y="1286938"/>
                </a:cubicBezTo>
                <a:cubicBezTo>
                  <a:pt x="2533702" y="1283739"/>
                  <a:pt x="2530056" y="1280948"/>
                  <a:pt x="2525518" y="1278567"/>
                </a:cubicBezTo>
                <a:cubicBezTo>
                  <a:pt x="2520978" y="1276186"/>
                  <a:pt x="2515844" y="1273953"/>
                  <a:pt x="2510114" y="1271870"/>
                </a:cubicBezTo>
                <a:cubicBezTo>
                  <a:pt x="2504384" y="1269786"/>
                  <a:pt x="2498506" y="1267479"/>
                  <a:pt x="2492478" y="1264949"/>
                </a:cubicBezTo>
                <a:cubicBezTo>
                  <a:pt x="2486450" y="1262419"/>
                  <a:pt x="2480572" y="1259517"/>
                  <a:pt x="2474842" y="1256243"/>
                </a:cubicBezTo>
                <a:cubicBezTo>
                  <a:pt x="2469112" y="1252968"/>
                  <a:pt x="2463978" y="1248950"/>
                  <a:pt x="2459438" y="1244187"/>
                </a:cubicBezTo>
                <a:cubicBezTo>
                  <a:pt x="2454898" y="1239425"/>
                  <a:pt x="2451252" y="1233695"/>
                  <a:pt x="2448498" y="1226998"/>
                </a:cubicBezTo>
                <a:cubicBezTo>
                  <a:pt x="2445746" y="1220301"/>
                  <a:pt x="2444370" y="1212264"/>
                  <a:pt x="2444370" y="1202888"/>
                </a:cubicBezTo>
                <a:cubicBezTo>
                  <a:pt x="2444370" y="1193363"/>
                  <a:pt x="2446230" y="1184619"/>
                  <a:pt x="2449950" y="1176657"/>
                </a:cubicBezTo>
                <a:cubicBezTo>
                  <a:pt x="2453670" y="1168694"/>
                  <a:pt x="2459028" y="1161886"/>
                  <a:pt x="2466024" y="1156230"/>
                </a:cubicBezTo>
                <a:cubicBezTo>
                  <a:pt x="2473018" y="1150575"/>
                  <a:pt x="2481538" y="1146184"/>
                  <a:pt x="2491584" y="1143059"/>
                </a:cubicBezTo>
                <a:cubicBezTo>
                  <a:pt x="2501630" y="1139933"/>
                  <a:pt x="2512904" y="1138371"/>
                  <a:pt x="2525406" y="1138371"/>
                </a:cubicBezTo>
                <a:close/>
                <a:moveTo>
                  <a:pt x="2394066" y="1138371"/>
                </a:moveTo>
                <a:cubicBezTo>
                  <a:pt x="2396000" y="1138371"/>
                  <a:pt x="2398084" y="1138482"/>
                  <a:pt x="2400316" y="1138706"/>
                </a:cubicBezTo>
                <a:cubicBezTo>
                  <a:pt x="2402548" y="1138929"/>
                  <a:pt x="2404854" y="1139301"/>
                  <a:pt x="2407236" y="1139822"/>
                </a:cubicBezTo>
                <a:cubicBezTo>
                  <a:pt x="2409618" y="1140343"/>
                  <a:pt x="2411702" y="1140938"/>
                  <a:pt x="2413486" y="1141608"/>
                </a:cubicBezTo>
                <a:cubicBezTo>
                  <a:pt x="2415274" y="1142277"/>
                  <a:pt x="2416576" y="1142984"/>
                  <a:pt x="2417394" y="1143728"/>
                </a:cubicBezTo>
                <a:cubicBezTo>
                  <a:pt x="2418212" y="1144473"/>
                  <a:pt x="2418808" y="1145291"/>
                  <a:pt x="2419180" y="1146184"/>
                </a:cubicBezTo>
                <a:cubicBezTo>
                  <a:pt x="2419552" y="1147077"/>
                  <a:pt x="2419886" y="1148305"/>
                  <a:pt x="2420184" y="1149868"/>
                </a:cubicBezTo>
                <a:cubicBezTo>
                  <a:pt x="2420482" y="1151430"/>
                  <a:pt x="2420706" y="1153774"/>
                  <a:pt x="2420854" y="1156900"/>
                </a:cubicBezTo>
                <a:cubicBezTo>
                  <a:pt x="2421002" y="1160025"/>
                  <a:pt x="2421078" y="1164267"/>
                  <a:pt x="2421078" y="1169625"/>
                </a:cubicBezTo>
                <a:cubicBezTo>
                  <a:pt x="2421078" y="1174982"/>
                  <a:pt x="2420928" y="1179373"/>
                  <a:pt x="2420630" y="1182796"/>
                </a:cubicBezTo>
                <a:cubicBezTo>
                  <a:pt x="2420334" y="1186219"/>
                  <a:pt x="2419886" y="1188898"/>
                  <a:pt x="2419292" y="1190833"/>
                </a:cubicBezTo>
                <a:cubicBezTo>
                  <a:pt x="2418696" y="1192767"/>
                  <a:pt x="2417914" y="1194107"/>
                  <a:pt x="2416948" y="1194851"/>
                </a:cubicBezTo>
                <a:cubicBezTo>
                  <a:pt x="2415980" y="1195595"/>
                  <a:pt x="2414752" y="1195967"/>
                  <a:pt x="2413264" y="1195967"/>
                </a:cubicBezTo>
                <a:cubicBezTo>
                  <a:pt x="2412074" y="1195967"/>
                  <a:pt x="2410734" y="1195707"/>
                  <a:pt x="2409246" y="1195186"/>
                </a:cubicBezTo>
                <a:cubicBezTo>
                  <a:pt x="2407758" y="1194665"/>
                  <a:pt x="2406082" y="1194107"/>
                  <a:pt x="2404222" y="1193512"/>
                </a:cubicBezTo>
                <a:cubicBezTo>
                  <a:pt x="2402362" y="1192916"/>
                  <a:pt x="2400316" y="1192358"/>
                  <a:pt x="2398084" y="1191837"/>
                </a:cubicBezTo>
                <a:cubicBezTo>
                  <a:pt x="2395850" y="1191316"/>
                  <a:pt x="2393396" y="1191056"/>
                  <a:pt x="2390716" y="1191056"/>
                </a:cubicBezTo>
                <a:cubicBezTo>
                  <a:pt x="2387590" y="1191056"/>
                  <a:pt x="2384466" y="1191688"/>
                  <a:pt x="2381340" y="1192953"/>
                </a:cubicBezTo>
                <a:cubicBezTo>
                  <a:pt x="2378214" y="1194218"/>
                  <a:pt x="2374978" y="1196190"/>
                  <a:pt x="2371630" y="1198869"/>
                </a:cubicBezTo>
                <a:cubicBezTo>
                  <a:pt x="2368280" y="1201548"/>
                  <a:pt x="2364782" y="1205120"/>
                  <a:pt x="2361136" y="1209585"/>
                </a:cubicBezTo>
                <a:cubicBezTo>
                  <a:pt x="2357490" y="1214050"/>
                  <a:pt x="2353584" y="1219556"/>
                  <a:pt x="2349416" y="1226105"/>
                </a:cubicBezTo>
                <a:lnTo>
                  <a:pt x="2349416" y="1350228"/>
                </a:lnTo>
                <a:cubicBezTo>
                  <a:pt x="2349416" y="1351716"/>
                  <a:pt x="2348970" y="1353018"/>
                  <a:pt x="2348078" y="1354134"/>
                </a:cubicBezTo>
                <a:cubicBezTo>
                  <a:pt x="2347184" y="1355250"/>
                  <a:pt x="2345658" y="1356181"/>
                  <a:pt x="2343500" y="1356925"/>
                </a:cubicBezTo>
                <a:cubicBezTo>
                  <a:pt x="2341342" y="1357669"/>
                  <a:pt x="2338478" y="1358227"/>
                  <a:pt x="2334906" y="1358599"/>
                </a:cubicBezTo>
                <a:cubicBezTo>
                  <a:pt x="2331334" y="1358971"/>
                  <a:pt x="2326794" y="1359157"/>
                  <a:pt x="2321288" y="1359157"/>
                </a:cubicBezTo>
                <a:cubicBezTo>
                  <a:pt x="2315782" y="1359157"/>
                  <a:pt x="2311242" y="1358971"/>
                  <a:pt x="2307670" y="1358599"/>
                </a:cubicBezTo>
                <a:cubicBezTo>
                  <a:pt x="2304098" y="1358227"/>
                  <a:pt x="2301234" y="1357669"/>
                  <a:pt x="2299076" y="1356925"/>
                </a:cubicBezTo>
                <a:cubicBezTo>
                  <a:pt x="2296918" y="1356181"/>
                  <a:pt x="2295392" y="1355250"/>
                  <a:pt x="2294498" y="1354134"/>
                </a:cubicBezTo>
                <a:cubicBezTo>
                  <a:pt x="2293606" y="1353018"/>
                  <a:pt x="2293160" y="1351716"/>
                  <a:pt x="2293160" y="1350228"/>
                </a:cubicBezTo>
                <a:lnTo>
                  <a:pt x="2293160" y="1151095"/>
                </a:lnTo>
                <a:cubicBezTo>
                  <a:pt x="2293160" y="1149607"/>
                  <a:pt x="2293532" y="1148305"/>
                  <a:pt x="2294276" y="1147189"/>
                </a:cubicBezTo>
                <a:cubicBezTo>
                  <a:pt x="2295020" y="1146073"/>
                  <a:pt x="2296360" y="1145142"/>
                  <a:pt x="2298294" y="1144398"/>
                </a:cubicBezTo>
                <a:cubicBezTo>
                  <a:pt x="2300230" y="1143654"/>
                  <a:pt x="2302722" y="1143096"/>
                  <a:pt x="2305772" y="1142724"/>
                </a:cubicBezTo>
                <a:cubicBezTo>
                  <a:pt x="2308824" y="1142352"/>
                  <a:pt x="2312656" y="1142166"/>
                  <a:pt x="2317270" y="1142166"/>
                </a:cubicBezTo>
                <a:cubicBezTo>
                  <a:pt x="2322032" y="1142166"/>
                  <a:pt x="2325976" y="1142352"/>
                  <a:pt x="2329102" y="1142724"/>
                </a:cubicBezTo>
                <a:cubicBezTo>
                  <a:pt x="2332226" y="1143096"/>
                  <a:pt x="2334646" y="1143654"/>
                  <a:pt x="2336358" y="1144398"/>
                </a:cubicBezTo>
                <a:cubicBezTo>
                  <a:pt x="2338068" y="1145142"/>
                  <a:pt x="2339296" y="1146073"/>
                  <a:pt x="2340040" y="1147189"/>
                </a:cubicBezTo>
                <a:cubicBezTo>
                  <a:pt x="2340784" y="1148305"/>
                  <a:pt x="2341156" y="1149607"/>
                  <a:pt x="2341156" y="1151095"/>
                </a:cubicBezTo>
                <a:lnTo>
                  <a:pt x="2341156" y="1175875"/>
                </a:lnTo>
                <a:cubicBezTo>
                  <a:pt x="2346366" y="1168434"/>
                  <a:pt x="2351278" y="1162295"/>
                  <a:pt x="2355890" y="1157458"/>
                </a:cubicBezTo>
                <a:cubicBezTo>
                  <a:pt x="2360504" y="1152621"/>
                  <a:pt x="2364894" y="1148789"/>
                  <a:pt x="2369062" y="1145961"/>
                </a:cubicBezTo>
                <a:cubicBezTo>
                  <a:pt x="2373230" y="1143133"/>
                  <a:pt x="2377396" y="1141161"/>
                  <a:pt x="2381564" y="1140045"/>
                </a:cubicBezTo>
                <a:cubicBezTo>
                  <a:pt x="2385730" y="1138929"/>
                  <a:pt x="2389898" y="1138371"/>
                  <a:pt x="2394066" y="1138371"/>
                </a:cubicBezTo>
                <a:close/>
                <a:moveTo>
                  <a:pt x="136416" y="1125199"/>
                </a:moveTo>
                <a:lnTo>
                  <a:pt x="76142" y="1311830"/>
                </a:lnTo>
                <a:lnTo>
                  <a:pt x="196916" y="1311830"/>
                </a:lnTo>
                <a:lnTo>
                  <a:pt x="136864" y="1125199"/>
                </a:lnTo>
                <a:close/>
                <a:moveTo>
                  <a:pt x="3755396" y="1114261"/>
                </a:moveTo>
                <a:lnTo>
                  <a:pt x="3755396" y="1212264"/>
                </a:lnTo>
                <a:lnTo>
                  <a:pt x="3781738" y="1212264"/>
                </a:lnTo>
                <a:cubicBezTo>
                  <a:pt x="3791114" y="1212264"/>
                  <a:pt x="3798966" y="1210999"/>
                  <a:pt x="3805290" y="1208469"/>
                </a:cubicBezTo>
                <a:cubicBezTo>
                  <a:pt x="3811616" y="1205939"/>
                  <a:pt x="3816788" y="1202404"/>
                  <a:pt x="3820806" y="1197865"/>
                </a:cubicBezTo>
                <a:cubicBezTo>
                  <a:pt x="3824824" y="1193325"/>
                  <a:pt x="3827876" y="1187893"/>
                  <a:pt x="3829958" y="1181568"/>
                </a:cubicBezTo>
                <a:cubicBezTo>
                  <a:pt x="3832042" y="1175243"/>
                  <a:pt x="3833084" y="1168360"/>
                  <a:pt x="3833084" y="1160918"/>
                </a:cubicBezTo>
                <a:cubicBezTo>
                  <a:pt x="3833084" y="1150798"/>
                  <a:pt x="3831298" y="1142463"/>
                  <a:pt x="3827726" y="1135915"/>
                </a:cubicBezTo>
                <a:cubicBezTo>
                  <a:pt x="3824154" y="1129367"/>
                  <a:pt x="3819764" y="1124530"/>
                  <a:pt x="3814554" y="1121404"/>
                </a:cubicBezTo>
                <a:cubicBezTo>
                  <a:pt x="3809346" y="1118279"/>
                  <a:pt x="3803876" y="1116307"/>
                  <a:pt x="3798146" y="1115488"/>
                </a:cubicBezTo>
                <a:cubicBezTo>
                  <a:pt x="3792418" y="1114670"/>
                  <a:pt x="3786502" y="1114261"/>
                  <a:pt x="3780398" y="1114261"/>
                </a:cubicBezTo>
                <a:close/>
                <a:moveTo>
                  <a:pt x="3288670" y="1114261"/>
                </a:moveTo>
                <a:lnTo>
                  <a:pt x="3288670" y="1212264"/>
                </a:lnTo>
                <a:lnTo>
                  <a:pt x="3315014" y="1212264"/>
                </a:lnTo>
                <a:cubicBezTo>
                  <a:pt x="3324390" y="1212264"/>
                  <a:pt x="3332240" y="1210999"/>
                  <a:pt x="3338566" y="1208469"/>
                </a:cubicBezTo>
                <a:cubicBezTo>
                  <a:pt x="3344890" y="1205939"/>
                  <a:pt x="3350062" y="1202404"/>
                  <a:pt x="3354080" y="1197865"/>
                </a:cubicBezTo>
                <a:cubicBezTo>
                  <a:pt x="3358100" y="1193325"/>
                  <a:pt x="3361150" y="1187893"/>
                  <a:pt x="3363234" y="1181568"/>
                </a:cubicBezTo>
                <a:cubicBezTo>
                  <a:pt x="3365318" y="1175243"/>
                  <a:pt x="3366360" y="1168360"/>
                  <a:pt x="3366360" y="1160918"/>
                </a:cubicBezTo>
                <a:cubicBezTo>
                  <a:pt x="3366360" y="1150798"/>
                  <a:pt x="3364574" y="1142463"/>
                  <a:pt x="3361002" y="1135915"/>
                </a:cubicBezTo>
                <a:cubicBezTo>
                  <a:pt x="3357430" y="1129367"/>
                  <a:pt x="3353038" y="1124530"/>
                  <a:pt x="3347830" y="1121404"/>
                </a:cubicBezTo>
                <a:cubicBezTo>
                  <a:pt x="3342622" y="1118279"/>
                  <a:pt x="3337152" y="1116307"/>
                  <a:pt x="3331422" y="1115488"/>
                </a:cubicBezTo>
                <a:cubicBezTo>
                  <a:pt x="3325692" y="1114670"/>
                  <a:pt x="3319776" y="1114261"/>
                  <a:pt x="3313674" y="1114261"/>
                </a:cubicBezTo>
                <a:close/>
                <a:moveTo>
                  <a:pt x="1790790" y="1110242"/>
                </a:moveTo>
                <a:cubicBezTo>
                  <a:pt x="1782010" y="1110242"/>
                  <a:pt x="1774754" y="1112363"/>
                  <a:pt x="1769024" y="1116605"/>
                </a:cubicBezTo>
                <a:cubicBezTo>
                  <a:pt x="1763294" y="1120846"/>
                  <a:pt x="1758754" y="1127209"/>
                  <a:pt x="1755406" y="1135692"/>
                </a:cubicBezTo>
                <a:cubicBezTo>
                  <a:pt x="1752058" y="1144175"/>
                  <a:pt x="1749714" y="1154742"/>
                  <a:pt x="1748374" y="1167392"/>
                </a:cubicBezTo>
                <a:cubicBezTo>
                  <a:pt x="1747034" y="1180043"/>
                  <a:pt x="1746366" y="1194777"/>
                  <a:pt x="1746366" y="1211594"/>
                </a:cubicBezTo>
                <a:cubicBezTo>
                  <a:pt x="1746366" y="1232132"/>
                  <a:pt x="1747184" y="1249136"/>
                  <a:pt x="1748820" y="1262605"/>
                </a:cubicBezTo>
                <a:cubicBezTo>
                  <a:pt x="1750458" y="1276074"/>
                  <a:pt x="1753026" y="1286790"/>
                  <a:pt x="1756522" y="1294752"/>
                </a:cubicBezTo>
                <a:cubicBezTo>
                  <a:pt x="1760020" y="1302714"/>
                  <a:pt x="1764522" y="1308295"/>
                  <a:pt x="1770028" y="1311495"/>
                </a:cubicBezTo>
                <a:cubicBezTo>
                  <a:pt x="1775536" y="1314695"/>
                  <a:pt x="1782158" y="1316295"/>
                  <a:pt x="1789898" y="1316295"/>
                </a:cubicBezTo>
                <a:cubicBezTo>
                  <a:pt x="1795702" y="1316295"/>
                  <a:pt x="1800836" y="1315365"/>
                  <a:pt x="1805302" y="1313504"/>
                </a:cubicBezTo>
                <a:cubicBezTo>
                  <a:pt x="1809766" y="1311644"/>
                  <a:pt x="1813672" y="1308853"/>
                  <a:pt x="1817022" y="1305133"/>
                </a:cubicBezTo>
                <a:cubicBezTo>
                  <a:pt x="1820370" y="1301412"/>
                  <a:pt x="1823160" y="1296724"/>
                  <a:pt x="1825392" y="1291068"/>
                </a:cubicBezTo>
                <a:cubicBezTo>
                  <a:pt x="1827626" y="1285413"/>
                  <a:pt x="1829448" y="1278864"/>
                  <a:pt x="1830862" y="1271423"/>
                </a:cubicBezTo>
                <a:cubicBezTo>
                  <a:pt x="1832276" y="1263982"/>
                  <a:pt x="1833244" y="1255573"/>
                  <a:pt x="1833764" y="1246197"/>
                </a:cubicBezTo>
                <a:cubicBezTo>
                  <a:pt x="1834286" y="1236820"/>
                  <a:pt x="1834546" y="1226477"/>
                  <a:pt x="1834546" y="1215166"/>
                </a:cubicBezTo>
                <a:cubicBezTo>
                  <a:pt x="1834546" y="1201474"/>
                  <a:pt x="1834174" y="1189382"/>
                  <a:pt x="1833430" y="1178889"/>
                </a:cubicBezTo>
                <a:cubicBezTo>
                  <a:pt x="1832686" y="1168397"/>
                  <a:pt x="1831532" y="1159281"/>
                  <a:pt x="1829970" y="1151542"/>
                </a:cubicBezTo>
                <a:cubicBezTo>
                  <a:pt x="1828406" y="1143803"/>
                  <a:pt x="1826472" y="1137254"/>
                  <a:pt x="1824166" y="1131897"/>
                </a:cubicBezTo>
                <a:cubicBezTo>
                  <a:pt x="1821858" y="1126539"/>
                  <a:pt x="1819068" y="1122260"/>
                  <a:pt x="1815794" y="1119060"/>
                </a:cubicBezTo>
                <a:cubicBezTo>
                  <a:pt x="1812520" y="1115860"/>
                  <a:pt x="1808798" y="1113591"/>
                  <a:pt x="1804632" y="1112251"/>
                </a:cubicBezTo>
                <a:cubicBezTo>
                  <a:pt x="1800464" y="1110912"/>
                  <a:pt x="1795850" y="1110242"/>
                  <a:pt x="1790790" y="1110242"/>
                </a:cubicBezTo>
                <a:close/>
                <a:moveTo>
                  <a:pt x="981166" y="1110242"/>
                </a:moveTo>
                <a:cubicBezTo>
                  <a:pt x="972384" y="1110242"/>
                  <a:pt x="965128" y="1112363"/>
                  <a:pt x="959400" y="1116605"/>
                </a:cubicBezTo>
                <a:cubicBezTo>
                  <a:pt x="953670" y="1120846"/>
                  <a:pt x="949130" y="1127209"/>
                  <a:pt x="945782" y="1135692"/>
                </a:cubicBezTo>
                <a:cubicBezTo>
                  <a:pt x="942432" y="1144175"/>
                  <a:pt x="940088" y="1154742"/>
                  <a:pt x="938750" y="1167392"/>
                </a:cubicBezTo>
                <a:cubicBezTo>
                  <a:pt x="937410" y="1180043"/>
                  <a:pt x="936740" y="1194777"/>
                  <a:pt x="936740" y="1211594"/>
                </a:cubicBezTo>
                <a:cubicBezTo>
                  <a:pt x="936740" y="1232132"/>
                  <a:pt x="937558" y="1249136"/>
                  <a:pt x="939196" y="1262605"/>
                </a:cubicBezTo>
                <a:cubicBezTo>
                  <a:pt x="940832" y="1276074"/>
                  <a:pt x="943400" y="1286790"/>
                  <a:pt x="946898" y="1294752"/>
                </a:cubicBezTo>
                <a:cubicBezTo>
                  <a:pt x="950394" y="1302714"/>
                  <a:pt x="954898" y="1308295"/>
                  <a:pt x="960404" y="1311495"/>
                </a:cubicBezTo>
                <a:cubicBezTo>
                  <a:pt x="965910" y="1314695"/>
                  <a:pt x="972534" y="1316295"/>
                  <a:pt x="980272" y="1316295"/>
                </a:cubicBezTo>
                <a:cubicBezTo>
                  <a:pt x="986076" y="1316295"/>
                  <a:pt x="991212" y="1315365"/>
                  <a:pt x="995676" y="1313504"/>
                </a:cubicBezTo>
                <a:cubicBezTo>
                  <a:pt x="1000140" y="1311644"/>
                  <a:pt x="1004048" y="1308853"/>
                  <a:pt x="1007396" y="1305133"/>
                </a:cubicBezTo>
                <a:cubicBezTo>
                  <a:pt x="1010744" y="1301412"/>
                  <a:pt x="1013536" y="1296724"/>
                  <a:pt x="1015768" y="1291068"/>
                </a:cubicBezTo>
                <a:cubicBezTo>
                  <a:pt x="1018000" y="1285413"/>
                  <a:pt x="1019824" y="1278864"/>
                  <a:pt x="1021238" y="1271423"/>
                </a:cubicBezTo>
                <a:cubicBezTo>
                  <a:pt x="1022652" y="1263982"/>
                  <a:pt x="1023618" y="1255573"/>
                  <a:pt x="1024140" y="1246197"/>
                </a:cubicBezTo>
                <a:cubicBezTo>
                  <a:pt x="1024660" y="1236820"/>
                  <a:pt x="1024920" y="1226477"/>
                  <a:pt x="1024920" y="1215166"/>
                </a:cubicBezTo>
                <a:cubicBezTo>
                  <a:pt x="1024920" y="1201474"/>
                  <a:pt x="1024548" y="1189382"/>
                  <a:pt x="1023804" y="1178889"/>
                </a:cubicBezTo>
                <a:cubicBezTo>
                  <a:pt x="1023060" y="1168397"/>
                  <a:pt x="1021906" y="1159281"/>
                  <a:pt x="1020344" y="1151542"/>
                </a:cubicBezTo>
                <a:cubicBezTo>
                  <a:pt x="1018782" y="1143803"/>
                  <a:pt x="1016846" y="1137254"/>
                  <a:pt x="1014540" y="1131897"/>
                </a:cubicBezTo>
                <a:cubicBezTo>
                  <a:pt x="1012234" y="1126539"/>
                  <a:pt x="1009442" y="1122260"/>
                  <a:pt x="1006168" y="1119060"/>
                </a:cubicBezTo>
                <a:cubicBezTo>
                  <a:pt x="1002894" y="1115860"/>
                  <a:pt x="999174" y="1113591"/>
                  <a:pt x="995006" y="1112251"/>
                </a:cubicBezTo>
                <a:cubicBezTo>
                  <a:pt x="990840" y="1110912"/>
                  <a:pt x="986226" y="1110242"/>
                  <a:pt x="981166" y="1110242"/>
                </a:cubicBezTo>
                <a:close/>
                <a:moveTo>
                  <a:pt x="3006940" y="1089704"/>
                </a:moveTo>
                <a:cubicBezTo>
                  <a:pt x="3012446" y="1089704"/>
                  <a:pt x="3017022" y="1089890"/>
                  <a:pt x="3020668" y="1090262"/>
                </a:cubicBezTo>
                <a:cubicBezTo>
                  <a:pt x="3024314" y="1090634"/>
                  <a:pt x="3027180" y="1091229"/>
                  <a:pt x="3029264" y="1092048"/>
                </a:cubicBezTo>
                <a:cubicBezTo>
                  <a:pt x="3031346" y="1092866"/>
                  <a:pt x="3032836" y="1093871"/>
                  <a:pt x="3033728" y="1095062"/>
                </a:cubicBezTo>
                <a:cubicBezTo>
                  <a:pt x="3034622" y="1096252"/>
                  <a:pt x="3035068" y="1097592"/>
                  <a:pt x="3035068" y="1099080"/>
                </a:cubicBezTo>
                <a:lnTo>
                  <a:pt x="3035068" y="1143505"/>
                </a:lnTo>
                <a:lnTo>
                  <a:pt x="3078376" y="1143505"/>
                </a:lnTo>
                <a:cubicBezTo>
                  <a:pt x="3079866" y="1143505"/>
                  <a:pt x="3081168" y="1143877"/>
                  <a:pt x="3082284" y="1144621"/>
                </a:cubicBezTo>
                <a:cubicBezTo>
                  <a:pt x="3083400" y="1145366"/>
                  <a:pt x="3084330" y="1146593"/>
                  <a:pt x="3085074" y="1148305"/>
                </a:cubicBezTo>
                <a:cubicBezTo>
                  <a:pt x="3085818" y="1150017"/>
                  <a:pt x="3086376" y="1152361"/>
                  <a:pt x="3086748" y="1155337"/>
                </a:cubicBezTo>
                <a:cubicBezTo>
                  <a:pt x="3087120" y="1158314"/>
                  <a:pt x="3087306" y="1161960"/>
                  <a:pt x="3087306" y="1166276"/>
                </a:cubicBezTo>
                <a:cubicBezTo>
                  <a:pt x="3087306" y="1174462"/>
                  <a:pt x="3086562" y="1180303"/>
                  <a:pt x="3085074" y="1183800"/>
                </a:cubicBezTo>
                <a:cubicBezTo>
                  <a:pt x="3083586" y="1187298"/>
                  <a:pt x="3081428" y="1189047"/>
                  <a:pt x="3078600" y="1189047"/>
                </a:cubicBezTo>
                <a:lnTo>
                  <a:pt x="3035068" y="1189047"/>
                </a:lnTo>
                <a:lnTo>
                  <a:pt x="3035068" y="1282585"/>
                </a:lnTo>
                <a:cubicBezTo>
                  <a:pt x="3035068" y="1293450"/>
                  <a:pt x="3036780" y="1301598"/>
                  <a:pt x="3040202" y="1307030"/>
                </a:cubicBezTo>
                <a:cubicBezTo>
                  <a:pt x="3043626" y="1312462"/>
                  <a:pt x="3049728" y="1315179"/>
                  <a:pt x="3058508" y="1315179"/>
                </a:cubicBezTo>
                <a:cubicBezTo>
                  <a:pt x="3061484" y="1315179"/>
                  <a:pt x="3064164" y="1314918"/>
                  <a:pt x="3066546" y="1314397"/>
                </a:cubicBezTo>
                <a:cubicBezTo>
                  <a:pt x="3068926" y="1313876"/>
                  <a:pt x="3071046" y="1313281"/>
                  <a:pt x="3072908" y="1312611"/>
                </a:cubicBezTo>
                <a:cubicBezTo>
                  <a:pt x="3074768" y="1311941"/>
                  <a:pt x="3076330" y="1311346"/>
                  <a:pt x="3077596" y="1310825"/>
                </a:cubicBezTo>
                <a:cubicBezTo>
                  <a:pt x="3078860" y="1310304"/>
                  <a:pt x="3080014" y="1310044"/>
                  <a:pt x="3081056" y="1310044"/>
                </a:cubicBezTo>
                <a:cubicBezTo>
                  <a:pt x="3081948" y="1310044"/>
                  <a:pt x="3082804" y="1310304"/>
                  <a:pt x="3083622" y="1310825"/>
                </a:cubicBezTo>
                <a:cubicBezTo>
                  <a:pt x="3084442" y="1311346"/>
                  <a:pt x="3085074" y="1312388"/>
                  <a:pt x="3085520" y="1313951"/>
                </a:cubicBezTo>
                <a:cubicBezTo>
                  <a:pt x="3085966" y="1315513"/>
                  <a:pt x="3086376" y="1317634"/>
                  <a:pt x="3086748" y="1320313"/>
                </a:cubicBezTo>
                <a:cubicBezTo>
                  <a:pt x="3087120" y="1322992"/>
                  <a:pt x="3087306" y="1326415"/>
                  <a:pt x="3087306" y="1330582"/>
                </a:cubicBezTo>
                <a:cubicBezTo>
                  <a:pt x="3087306" y="1337131"/>
                  <a:pt x="3086898" y="1342154"/>
                  <a:pt x="3086078" y="1345651"/>
                </a:cubicBezTo>
                <a:cubicBezTo>
                  <a:pt x="3085260" y="1349149"/>
                  <a:pt x="3084182" y="1351604"/>
                  <a:pt x="3082842" y="1353018"/>
                </a:cubicBezTo>
                <a:cubicBezTo>
                  <a:pt x="3081502" y="1354432"/>
                  <a:pt x="3079530" y="1355697"/>
                  <a:pt x="3076926" y="1356813"/>
                </a:cubicBezTo>
                <a:cubicBezTo>
                  <a:pt x="3074322" y="1357929"/>
                  <a:pt x="3071270" y="1358897"/>
                  <a:pt x="3067772" y="1359715"/>
                </a:cubicBezTo>
                <a:cubicBezTo>
                  <a:pt x="3064276" y="1360534"/>
                  <a:pt x="3060480" y="1361166"/>
                  <a:pt x="3056388" y="1361613"/>
                </a:cubicBezTo>
                <a:cubicBezTo>
                  <a:pt x="3052294" y="1362059"/>
                  <a:pt x="3048164" y="1362283"/>
                  <a:pt x="3043998" y="1362283"/>
                </a:cubicBezTo>
                <a:cubicBezTo>
                  <a:pt x="3032836" y="1362283"/>
                  <a:pt x="3023162" y="1360869"/>
                  <a:pt x="3014976" y="1358041"/>
                </a:cubicBezTo>
                <a:cubicBezTo>
                  <a:pt x="3006790" y="1355213"/>
                  <a:pt x="3000018" y="1350860"/>
                  <a:pt x="2994662" y="1344981"/>
                </a:cubicBezTo>
                <a:cubicBezTo>
                  <a:pt x="2989304" y="1339103"/>
                  <a:pt x="2985360" y="1331698"/>
                  <a:pt x="2982830" y="1322769"/>
                </a:cubicBezTo>
                <a:cubicBezTo>
                  <a:pt x="2980298" y="1313839"/>
                  <a:pt x="2979034" y="1303272"/>
                  <a:pt x="2979034" y="1291068"/>
                </a:cubicBezTo>
                <a:lnTo>
                  <a:pt x="2979034" y="1189047"/>
                </a:lnTo>
                <a:lnTo>
                  <a:pt x="2955146" y="1189047"/>
                </a:lnTo>
                <a:cubicBezTo>
                  <a:pt x="2952320" y="1189047"/>
                  <a:pt x="2950162" y="1187298"/>
                  <a:pt x="2948674" y="1183800"/>
                </a:cubicBezTo>
                <a:cubicBezTo>
                  <a:pt x="2947184" y="1180303"/>
                  <a:pt x="2946440" y="1174462"/>
                  <a:pt x="2946440" y="1166276"/>
                </a:cubicBezTo>
                <a:cubicBezTo>
                  <a:pt x="2946440" y="1161960"/>
                  <a:pt x="2946626" y="1158314"/>
                  <a:pt x="2946998" y="1155337"/>
                </a:cubicBezTo>
                <a:cubicBezTo>
                  <a:pt x="2947370" y="1152361"/>
                  <a:pt x="2947930" y="1150017"/>
                  <a:pt x="2948674" y="1148305"/>
                </a:cubicBezTo>
                <a:cubicBezTo>
                  <a:pt x="2949418" y="1146593"/>
                  <a:pt x="2950348" y="1145366"/>
                  <a:pt x="2951464" y="1144621"/>
                </a:cubicBezTo>
                <a:cubicBezTo>
                  <a:pt x="2952580" y="1143877"/>
                  <a:pt x="2953882" y="1143505"/>
                  <a:pt x="2955370" y="1143505"/>
                </a:cubicBezTo>
                <a:lnTo>
                  <a:pt x="2979034" y="1143505"/>
                </a:lnTo>
                <a:lnTo>
                  <a:pt x="2979034" y="1099080"/>
                </a:lnTo>
                <a:cubicBezTo>
                  <a:pt x="2979034" y="1097592"/>
                  <a:pt x="2979444" y="1096252"/>
                  <a:pt x="2980262" y="1095062"/>
                </a:cubicBezTo>
                <a:cubicBezTo>
                  <a:pt x="2981080" y="1093871"/>
                  <a:pt x="2982568" y="1092866"/>
                  <a:pt x="2984726" y="1092048"/>
                </a:cubicBezTo>
                <a:cubicBezTo>
                  <a:pt x="2986884" y="1091229"/>
                  <a:pt x="2989786" y="1090634"/>
                  <a:pt x="2993434" y="1090262"/>
                </a:cubicBezTo>
                <a:cubicBezTo>
                  <a:pt x="2997080" y="1089890"/>
                  <a:pt x="3001582" y="1089704"/>
                  <a:pt x="3006940" y="1089704"/>
                </a:cubicBezTo>
                <a:close/>
                <a:moveTo>
                  <a:pt x="339940" y="1089704"/>
                </a:moveTo>
                <a:cubicBezTo>
                  <a:pt x="345446" y="1089704"/>
                  <a:pt x="350022" y="1089890"/>
                  <a:pt x="353668" y="1090262"/>
                </a:cubicBezTo>
                <a:cubicBezTo>
                  <a:pt x="357314" y="1090634"/>
                  <a:pt x="360180" y="1091229"/>
                  <a:pt x="362264" y="1092048"/>
                </a:cubicBezTo>
                <a:cubicBezTo>
                  <a:pt x="364346" y="1092866"/>
                  <a:pt x="365836" y="1093871"/>
                  <a:pt x="366728" y="1095062"/>
                </a:cubicBezTo>
                <a:cubicBezTo>
                  <a:pt x="367622" y="1096252"/>
                  <a:pt x="368068" y="1097592"/>
                  <a:pt x="368068" y="1099080"/>
                </a:cubicBezTo>
                <a:lnTo>
                  <a:pt x="368068" y="1143505"/>
                </a:lnTo>
                <a:lnTo>
                  <a:pt x="411376" y="1143505"/>
                </a:lnTo>
                <a:cubicBezTo>
                  <a:pt x="412864" y="1143505"/>
                  <a:pt x="414168" y="1143877"/>
                  <a:pt x="415284" y="1144621"/>
                </a:cubicBezTo>
                <a:cubicBezTo>
                  <a:pt x="416400" y="1145366"/>
                  <a:pt x="417330" y="1146593"/>
                  <a:pt x="418074" y="1148305"/>
                </a:cubicBezTo>
                <a:cubicBezTo>
                  <a:pt x="418818" y="1150017"/>
                  <a:pt x="419376" y="1152361"/>
                  <a:pt x="419748" y="1155337"/>
                </a:cubicBezTo>
                <a:cubicBezTo>
                  <a:pt x="420120" y="1158314"/>
                  <a:pt x="420306" y="1161960"/>
                  <a:pt x="420306" y="1166276"/>
                </a:cubicBezTo>
                <a:cubicBezTo>
                  <a:pt x="420306" y="1174462"/>
                  <a:pt x="419562" y="1180303"/>
                  <a:pt x="418074" y="1183800"/>
                </a:cubicBezTo>
                <a:cubicBezTo>
                  <a:pt x="416586" y="1187298"/>
                  <a:pt x="414428" y="1189047"/>
                  <a:pt x="411600" y="1189047"/>
                </a:cubicBezTo>
                <a:lnTo>
                  <a:pt x="368068" y="1189047"/>
                </a:lnTo>
                <a:lnTo>
                  <a:pt x="368068" y="1282585"/>
                </a:lnTo>
                <a:cubicBezTo>
                  <a:pt x="368068" y="1293450"/>
                  <a:pt x="369780" y="1301598"/>
                  <a:pt x="373202" y="1307030"/>
                </a:cubicBezTo>
                <a:cubicBezTo>
                  <a:pt x="376626" y="1312462"/>
                  <a:pt x="382728" y="1315179"/>
                  <a:pt x="391508" y="1315179"/>
                </a:cubicBezTo>
                <a:cubicBezTo>
                  <a:pt x="394484" y="1315179"/>
                  <a:pt x="397164" y="1314918"/>
                  <a:pt x="399544" y="1314397"/>
                </a:cubicBezTo>
                <a:cubicBezTo>
                  <a:pt x="401926" y="1313876"/>
                  <a:pt x="404046" y="1313281"/>
                  <a:pt x="405908" y="1312611"/>
                </a:cubicBezTo>
                <a:cubicBezTo>
                  <a:pt x="407768" y="1311941"/>
                  <a:pt x="409330" y="1311346"/>
                  <a:pt x="410596" y="1310825"/>
                </a:cubicBezTo>
                <a:cubicBezTo>
                  <a:pt x="411860" y="1310304"/>
                  <a:pt x="413014" y="1310044"/>
                  <a:pt x="414056" y="1310044"/>
                </a:cubicBezTo>
                <a:cubicBezTo>
                  <a:pt x="414948" y="1310044"/>
                  <a:pt x="415804" y="1310304"/>
                  <a:pt x="416622" y="1310825"/>
                </a:cubicBezTo>
                <a:cubicBezTo>
                  <a:pt x="417442" y="1311346"/>
                  <a:pt x="418074" y="1312388"/>
                  <a:pt x="418520" y="1313951"/>
                </a:cubicBezTo>
                <a:cubicBezTo>
                  <a:pt x="418966" y="1315513"/>
                  <a:pt x="419376" y="1317634"/>
                  <a:pt x="419748" y="1320313"/>
                </a:cubicBezTo>
                <a:cubicBezTo>
                  <a:pt x="420120" y="1322992"/>
                  <a:pt x="420306" y="1326415"/>
                  <a:pt x="420306" y="1330582"/>
                </a:cubicBezTo>
                <a:cubicBezTo>
                  <a:pt x="420306" y="1337131"/>
                  <a:pt x="419898" y="1342154"/>
                  <a:pt x="419078" y="1345651"/>
                </a:cubicBezTo>
                <a:cubicBezTo>
                  <a:pt x="418260" y="1349149"/>
                  <a:pt x="417182" y="1351604"/>
                  <a:pt x="415842" y="1353018"/>
                </a:cubicBezTo>
                <a:cubicBezTo>
                  <a:pt x="414502" y="1354432"/>
                  <a:pt x="412530" y="1355697"/>
                  <a:pt x="409926" y="1356813"/>
                </a:cubicBezTo>
                <a:cubicBezTo>
                  <a:pt x="407322" y="1357929"/>
                  <a:pt x="404270" y="1358897"/>
                  <a:pt x="400772" y="1359715"/>
                </a:cubicBezTo>
                <a:cubicBezTo>
                  <a:pt x="397276" y="1360534"/>
                  <a:pt x="393480" y="1361166"/>
                  <a:pt x="389388" y="1361613"/>
                </a:cubicBezTo>
                <a:cubicBezTo>
                  <a:pt x="385294" y="1362059"/>
                  <a:pt x="381164" y="1362283"/>
                  <a:pt x="376998" y="1362283"/>
                </a:cubicBezTo>
                <a:cubicBezTo>
                  <a:pt x="365836" y="1362283"/>
                  <a:pt x="356162" y="1360869"/>
                  <a:pt x="347976" y="1358041"/>
                </a:cubicBezTo>
                <a:cubicBezTo>
                  <a:pt x="339790" y="1355213"/>
                  <a:pt x="333018" y="1350860"/>
                  <a:pt x="327660" y="1344981"/>
                </a:cubicBezTo>
                <a:cubicBezTo>
                  <a:pt x="322304" y="1339103"/>
                  <a:pt x="318360" y="1331698"/>
                  <a:pt x="315830" y="1322769"/>
                </a:cubicBezTo>
                <a:cubicBezTo>
                  <a:pt x="313298" y="1313839"/>
                  <a:pt x="312034" y="1303272"/>
                  <a:pt x="312034" y="1291068"/>
                </a:cubicBezTo>
                <a:lnTo>
                  <a:pt x="312034" y="1189047"/>
                </a:lnTo>
                <a:lnTo>
                  <a:pt x="288148" y="1189047"/>
                </a:lnTo>
                <a:cubicBezTo>
                  <a:pt x="285320" y="1189047"/>
                  <a:pt x="283162" y="1187298"/>
                  <a:pt x="281674" y="1183800"/>
                </a:cubicBezTo>
                <a:cubicBezTo>
                  <a:pt x="280184" y="1180303"/>
                  <a:pt x="279440" y="1174462"/>
                  <a:pt x="279440" y="1166276"/>
                </a:cubicBezTo>
                <a:cubicBezTo>
                  <a:pt x="279440" y="1161960"/>
                  <a:pt x="279626" y="1158314"/>
                  <a:pt x="279998" y="1155337"/>
                </a:cubicBezTo>
                <a:cubicBezTo>
                  <a:pt x="280370" y="1152361"/>
                  <a:pt x="280928" y="1150017"/>
                  <a:pt x="281674" y="1148305"/>
                </a:cubicBezTo>
                <a:cubicBezTo>
                  <a:pt x="282418" y="1146593"/>
                  <a:pt x="283348" y="1145366"/>
                  <a:pt x="284464" y="1144621"/>
                </a:cubicBezTo>
                <a:cubicBezTo>
                  <a:pt x="285580" y="1143877"/>
                  <a:pt x="286882" y="1143505"/>
                  <a:pt x="288370" y="1143505"/>
                </a:cubicBezTo>
                <a:lnTo>
                  <a:pt x="312034" y="1143505"/>
                </a:lnTo>
                <a:lnTo>
                  <a:pt x="312034" y="1099080"/>
                </a:lnTo>
                <a:cubicBezTo>
                  <a:pt x="312034" y="1097592"/>
                  <a:pt x="312444" y="1096252"/>
                  <a:pt x="313262" y="1095062"/>
                </a:cubicBezTo>
                <a:cubicBezTo>
                  <a:pt x="314080" y="1093871"/>
                  <a:pt x="315568" y="1092866"/>
                  <a:pt x="317726" y="1092048"/>
                </a:cubicBezTo>
                <a:cubicBezTo>
                  <a:pt x="319884" y="1091229"/>
                  <a:pt x="322786" y="1090634"/>
                  <a:pt x="326434" y="1090262"/>
                </a:cubicBezTo>
                <a:cubicBezTo>
                  <a:pt x="330080" y="1089890"/>
                  <a:pt x="334582" y="1089704"/>
                  <a:pt x="339940" y="1089704"/>
                </a:cubicBezTo>
                <a:close/>
                <a:moveTo>
                  <a:pt x="3716552" y="1068942"/>
                </a:moveTo>
                <a:lnTo>
                  <a:pt x="3784640" y="1068942"/>
                </a:lnTo>
                <a:cubicBezTo>
                  <a:pt x="3791486" y="1068942"/>
                  <a:pt x="3797998" y="1069203"/>
                  <a:pt x="3804174" y="1069724"/>
                </a:cubicBezTo>
                <a:cubicBezTo>
                  <a:pt x="3810350" y="1070245"/>
                  <a:pt x="3817754" y="1071361"/>
                  <a:pt x="3826386" y="1073072"/>
                </a:cubicBezTo>
                <a:cubicBezTo>
                  <a:pt x="3835018" y="1074784"/>
                  <a:pt x="3843762" y="1077946"/>
                  <a:pt x="3852618" y="1082560"/>
                </a:cubicBezTo>
                <a:cubicBezTo>
                  <a:pt x="3861474" y="1087174"/>
                  <a:pt x="3869026" y="1093015"/>
                  <a:pt x="3875278" y="1100085"/>
                </a:cubicBezTo>
                <a:cubicBezTo>
                  <a:pt x="3881528" y="1107154"/>
                  <a:pt x="3886290" y="1115414"/>
                  <a:pt x="3889564" y="1124865"/>
                </a:cubicBezTo>
                <a:cubicBezTo>
                  <a:pt x="3892838" y="1134315"/>
                  <a:pt x="3894476" y="1144919"/>
                  <a:pt x="3894476" y="1156677"/>
                </a:cubicBezTo>
                <a:cubicBezTo>
                  <a:pt x="3894476" y="1172899"/>
                  <a:pt x="3891946" y="1187261"/>
                  <a:pt x="3886886" y="1199762"/>
                </a:cubicBezTo>
                <a:cubicBezTo>
                  <a:pt x="3881826" y="1212264"/>
                  <a:pt x="3874458" y="1222793"/>
                  <a:pt x="3864784" y="1231351"/>
                </a:cubicBezTo>
                <a:cubicBezTo>
                  <a:pt x="3855110" y="1239909"/>
                  <a:pt x="3843242" y="1246420"/>
                  <a:pt x="3829178" y="1250885"/>
                </a:cubicBezTo>
                <a:cubicBezTo>
                  <a:pt x="3815114" y="1255350"/>
                  <a:pt x="3798556" y="1257582"/>
                  <a:pt x="3779506" y="1257582"/>
                </a:cubicBezTo>
                <a:lnTo>
                  <a:pt x="3755396" y="1257582"/>
                </a:lnTo>
                <a:lnTo>
                  <a:pt x="3755396" y="1349781"/>
                </a:lnTo>
                <a:cubicBezTo>
                  <a:pt x="3755396" y="1351269"/>
                  <a:pt x="3754912" y="1352609"/>
                  <a:pt x="3753944" y="1353799"/>
                </a:cubicBezTo>
                <a:cubicBezTo>
                  <a:pt x="3752978" y="1354990"/>
                  <a:pt x="3751378" y="1355957"/>
                  <a:pt x="3749146" y="1356702"/>
                </a:cubicBezTo>
                <a:cubicBezTo>
                  <a:pt x="3746912" y="1357446"/>
                  <a:pt x="3743936" y="1358041"/>
                  <a:pt x="3740216" y="1358487"/>
                </a:cubicBezTo>
                <a:cubicBezTo>
                  <a:pt x="3736494" y="1358934"/>
                  <a:pt x="3731732" y="1359157"/>
                  <a:pt x="3725928" y="1359157"/>
                </a:cubicBezTo>
                <a:cubicBezTo>
                  <a:pt x="3720272" y="1359157"/>
                  <a:pt x="3715548" y="1358934"/>
                  <a:pt x="3711752" y="1358487"/>
                </a:cubicBezTo>
                <a:cubicBezTo>
                  <a:pt x="3707958" y="1358041"/>
                  <a:pt x="3704944" y="1357446"/>
                  <a:pt x="3702710" y="1356702"/>
                </a:cubicBezTo>
                <a:cubicBezTo>
                  <a:pt x="3700478" y="1355957"/>
                  <a:pt x="3698916" y="1354990"/>
                  <a:pt x="3698022" y="1353799"/>
                </a:cubicBezTo>
                <a:cubicBezTo>
                  <a:pt x="3697130" y="1352609"/>
                  <a:pt x="3696684" y="1351269"/>
                  <a:pt x="3696684" y="1349781"/>
                </a:cubicBezTo>
                <a:lnTo>
                  <a:pt x="3696684" y="1089927"/>
                </a:lnTo>
                <a:cubicBezTo>
                  <a:pt x="3696684" y="1082932"/>
                  <a:pt x="3698506" y="1077686"/>
                  <a:pt x="3702152" y="1074189"/>
                </a:cubicBezTo>
                <a:cubicBezTo>
                  <a:pt x="3705798" y="1070691"/>
                  <a:pt x="3710598" y="1068942"/>
                  <a:pt x="3716552" y="1068942"/>
                </a:cubicBezTo>
                <a:close/>
                <a:moveTo>
                  <a:pt x="3249826" y="1068942"/>
                </a:moveTo>
                <a:lnTo>
                  <a:pt x="3317916" y="1068942"/>
                </a:lnTo>
                <a:cubicBezTo>
                  <a:pt x="3324762" y="1068942"/>
                  <a:pt x="3331274" y="1069203"/>
                  <a:pt x="3337450" y="1069724"/>
                </a:cubicBezTo>
                <a:cubicBezTo>
                  <a:pt x="3343626" y="1070245"/>
                  <a:pt x="3351030" y="1071361"/>
                  <a:pt x="3359662" y="1073072"/>
                </a:cubicBezTo>
                <a:cubicBezTo>
                  <a:pt x="3368294" y="1074784"/>
                  <a:pt x="3377038" y="1077946"/>
                  <a:pt x="3385892" y="1082560"/>
                </a:cubicBezTo>
                <a:cubicBezTo>
                  <a:pt x="3394748" y="1087174"/>
                  <a:pt x="3402302" y="1093015"/>
                  <a:pt x="3408552" y="1100085"/>
                </a:cubicBezTo>
                <a:cubicBezTo>
                  <a:pt x="3414802" y="1107154"/>
                  <a:pt x="3419566" y="1115414"/>
                  <a:pt x="3422840" y="1124865"/>
                </a:cubicBezTo>
                <a:cubicBezTo>
                  <a:pt x="3426114" y="1134315"/>
                  <a:pt x="3427750" y="1144919"/>
                  <a:pt x="3427750" y="1156677"/>
                </a:cubicBezTo>
                <a:cubicBezTo>
                  <a:pt x="3427750" y="1172899"/>
                  <a:pt x="3425220" y="1187261"/>
                  <a:pt x="3420160" y="1199762"/>
                </a:cubicBezTo>
                <a:cubicBezTo>
                  <a:pt x="3415100" y="1212264"/>
                  <a:pt x="3407734" y="1222793"/>
                  <a:pt x="3398060" y="1231351"/>
                </a:cubicBezTo>
                <a:cubicBezTo>
                  <a:pt x="3388386" y="1239909"/>
                  <a:pt x="3376516" y="1246420"/>
                  <a:pt x="3362452" y="1250885"/>
                </a:cubicBezTo>
                <a:cubicBezTo>
                  <a:pt x="3348388" y="1255350"/>
                  <a:pt x="3331830" y="1257582"/>
                  <a:pt x="3312782" y="1257582"/>
                </a:cubicBezTo>
                <a:lnTo>
                  <a:pt x="3288670" y="1257582"/>
                </a:lnTo>
                <a:lnTo>
                  <a:pt x="3288670" y="1349781"/>
                </a:lnTo>
                <a:cubicBezTo>
                  <a:pt x="3288670" y="1351269"/>
                  <a:pt x="3288188" y="1352609"/>
                  <a:pt x="3287220" y="1353799"/>
                </a:cubicBezTo>
                <a:cubicBezTo>
                  <a:pt x="3286252" y="1354990"/>
                  <a:pt x="3284652" y="1355957"/>
                  <a:pt x="3282420" y="1356702"/>
                </a:cubicBezTo>
                <a:cubicBezTo>
                  <a:pt x="3280188" y="1357446"/>
                  <a:pt x="3277212" y="1358041"/>
                  <a:pt x="3273490" y="1358487"/>
                </a:cubicBezTo>
                <a:cubicBezTo>
                  <a:pt x="3269770" y="1358934"/>
                  <a:pt x="3265008" y="1359157"/>
                  <a:pt x="3259202" y="1359157"/>
                </a:cubicBezTo>
                <a:cubicBezTo>
                  <a:pt x="3253548" y="1359157"/>
                  <a:pt x="3248822" y="1358934"/>
                  <a:pt x="3245026" y="1358487"/>
                </a:cubicBezTo>
                <a:cubicBezTo>
                  <a:pt x="3241232" y="1358041"/>
                  <a:pt x="3238218" y="1357446"/>
                  <a:pt x="3235986" y="1356702"/>
                </a:cubicBezTo>
                <a:cubicBezTo>
                  <a:pt x="3233754" y="1355957"/>
                  <a:pt x="3232190" y="1354990"/>
                  <a:pt x="3231298" y="1353799"/>
                </a:cubicBezTo>
                <a:cubicBezTo>
                  <a:pt x="3230404" y="1352609"/>
                  <a:pt x="3229958" y="1351269"/>
                  <a:pt x="3229958" y="1349781"/>
                </a:cubicBezTo>
                <a:lnTo>
                  <a:pt x="3229958" y="1089927"/>
                </a:lnTo>
                <a:cubicBezTo>
                  <a:pt x="3229958" y="1082932"/>
                  <a:pt x="3231782" y="1077686"/>
                  <a:pt x="3235428" y="1074189"/>
                </a:cubicBezTo>
                <a:cubicBezTo>
                  <a:pt x="3239074" y="1070691"/>
                  <a:pt x="3243874" y="1068942"/>
                  <a:pt x="3249826" y="1068942"/>
                </a:cubicBezTo>
                <a:close/>
                <a:moveTo>
                  <a:pt x="137532" y="1067603"/>
                </a:moveTo>
                <a:cubicBezTo>
                  <a:pt x="146314" y="1067603"/>
                  <a:pt x="153308" y="1067715"/>
                  <a:pt x="158518" y="1067938"/>
                </a:cubicBezTo>
                <a:cubicBezTo>
                  <a:pt x="163726" y="1068161"/>
                  <a:pt x="167782" y="1068682"/>
                  <a:pt x="170684" y="1069500"/>
                </a:cubicBezTo>
                <a:cubicBezTo>
                  <a:pt x="173586" y="1070319"/>
                  <a:pt x="175632" y="1071547"/>
                  <a:pt x="176824" y="1073184"/>
                </a:cubicBezTo>
                <a:cubicBezTo>
                  <a:pt x="178014" y="1074821"/>
                  <a:pt x="179130" y="1077053"/>
                  <a:pt x="180172" y="1079881"/>
                </a:cubicBezTo>
                <a:lnTo>
                  <a:pt x="253172" y="1290622"/>
                </a:lnTo>
                <a:cubicBezTo>
                  <a:pt x="254958" y="1295533"/>
                  <a:pt x="256410" y="1299961"/>
                  <a:pt x="257526" y="1303905"/>
                </a:cubicBezTo>
                <a:cubicBezTo>
                  <a:pt x="258642" y="1307849"/>
                  <a:pt x="259572" y="1311309"/>
                  <a:pt x="260316" y="1314286"/>
                </a:cubicBezTo>
                <a:cubicBezTo>
                  <a:pt x="261060" y="1317262"/>
                  <a:pt x="261544" y="1320053"/>
                  <a:pt x="261768" y="1322657"/>
                </a:cubicBezTo>
                <a:cubicBezTo>
                  <a:pt x="261990" y="1325262"/>
                  <a:pt x="262102" y="1327531"/>
                  <a:pt x="262102" y="1329466"/>
                </a:cubicBezTo>
                <a:lnTo>
                  <a:pt x="262102" y="1337503"/>
                </a:lnTo>
                <a:cubicBezTo>
                  <a:pt x="262102" y="1344051"/>
                  <a:pt x="260428" y="1349074"/>
                  <a:pt x="257080" y="1352572"/>
                </a:cubicBezTo>
                <a:cubicBezTo>
                  <a:pt x="253730" y="1356069"/>
                  <a:pt x="249154" y="1357818"/>
                  <a:pt x="243350" y="1357818"/>
                </a:cubicBezTo>
                <a:lnTo>
                  <a:pt x="35734" y="1357818"/>
                </a:lnTo>
                <a:cubicBezTo>
                  <a:pt x="29930" y="1357818"/>
                  <a:pt x="25390" y="1356069"/>
                  <a:pt x="22116" y="1352572"/>
                </a:cubicBezTo>
                <a:cubicBezTo>
                  <a:pt x="18842" y="1349074"/>
                  <a:pt x="17206" y="1344051"/>
                  <a:pt x="17206" y="1337503"/>
                </a:cubicBezTo>
                <a:lnTo>
                  <a:pt x="17206" y="1329466"/>
                </a:lnTo>
                <a:cubicBezTo>
                  <a:pt x="17206" y="1327382"/>
                  <a:pt x="17354" y="1325076"/>
                  <a:pt x="17652" y="1322545"/>
                </a:cubicBezTo>
                <a:cubicBezTo>
                  <a:pt x="17950" y="1320015"/>
                  <a:pt x="18434" y="1317225"/>
                  <a:pt x="19102" y="1314174"/>
                </a:cubicBezTo>
                <a:cubicBezTo>
                  <a:pt x="19772" y="1311123"/>
                  <a:pt x="20666" y="1307700"/>
                  <a:pt x="21782" y="1303905"/>
                </a:cubicBezTo>
                <a:cubicBezTo>
                  <a:pt x="22898" y="1300110"/>
                  <a:pt x="24274" y="1295756"/>
                  <a:pt x="25912" y="1290845"/>
                </a:cubicBezTo>
                <a:lnTo>
                  <a:pt x="99358" y="1079212"/>
                </a:lnTo>
                <a:cubicBezTo>
                  <a:pt x="100252" y="1076681"/>
                  <a:pt x="101256" y="1074635"/>
                  <a:pt x="102372" y="1073072"/>
                </a:cubicBezTo>
                <a:cubicBezTo>
                  <a:pt x="103488" y="1071510"/>
                  <a:pt x="105348" y="1070319"/>
                  <a:pt x="107954" y="1069500"/>
                </a:cubicBezTo>
                <a:cubicBezTo>
                  <a:pt x="110558" y="1068682"/>
                  <a:pt x="114204" y="1068161"/>
                  <a:pt x="118892" y="1067938"/>
                </a:cubicBezTo>
                <a:cubicBezTo>
                  <a:pt x="123580" y="1067715"/>
                  <a:pt x="129794" y="1067603"/>
                  <a:pt x="137532" y="1067603"/>
                </a:cubicBezTo>
                <a:close/>
                <a:moveTo>
                  <a:pt x="1222044" y="1066933"/>
                </a:moveTo>
                <a:cubicBezTo>
                  <a:pt x="1227698" y="1066933"/>
                  <a:pt x="1232276" y="1067045"/>
                  <a:pt x="1235774" y="1067268"/>
                </a:cubicBezTo>
                <a:cubicBezTo>
                  <a:pt x="1239270" y="1067491"/>
                  <a:pt x="1241912" y="1067863"/>
                  <a:pt x="1243698" y="1068384"/>
                </a:cubicBezTo>
                <a:cubicBezTo>
                  <a:pt x="1245484" y="1068905"/>
                  <a:pt x="1246674" y="1069612"/>
                  <a:pt x="1247270" y="1070505"/>
                </a:cubicBezTo>
                <a:cubicBezTo>
                  <a:pt x="1247866" y="1071398"/>
                  <a:pt x="1248162" y="1072514"/>
                  <a:pt x="1248162" y="1073854"/>
                </a:cubicBezTo>
                <a:lnTo>
                  <a:pt x="1248162" y="1312500"/>
                </a:lnTo>
                <a:lnTo>
                  <a:pt x="1295266" y="1312500"/>
                </a:lnTo>
                <a:cubicBezTo>
                  <a:pt x="1296606" y="1312500"/>
                  <a:pt x="1297834" y="1312909"/>
                  <a:pt x="1298950" y="1313727"/>
                </a:cubicBezTo>
                <a:cubicBezTo>
                  <a:pt x="1300066" y="1314546"/>
                  <a:pt x="1301034" y="1315848"/>
                  <a:pt x="1301852" y="1317634"/>
                </a:cubicBezTo>
                <a:cubicBezTo>
                  <a:pt x="1302672" y="1319420"/>
                  <a:pt x="1303266" y="1321764"/>
                  <a:pt x="1303638" y="1324666"/>
                </a:cubicBezTo>
                <a:cubicBezTo>
                  <a:pt x="1304010" y="1327568"/>
                  <a:pt x="1304196" y="1331178"/>
                  <a:pt x="1304196" y="1335494"/>
                </a:cubicBezTo>
                <a:cubicBezTo>
                  <a:pt x="1304196" y="1339661"/>
                  <a:pt x="1303974" y="1343195"/>
                  <a:pt x="1303526" y="1346098"/>
                </a:cubicBezTo>
                <a:cubicBezTo>
                  <a:pt x="1303080" y="1349000"/>
                  <a:pt x="1302448" y="1351307"/>
                  <a:pt x="1301630" y="1353018"/>
                </a:cubicBezTo>
                <a:cubicBezTo>
                  <a:pt x="1300810" y="1354730"/>
                  <a:pt x="1299880" y="1355957"/>
                  <a:pt x="1298838" y="1356702"/>
                </a:cubicBezTo>
                <a:cubicBezTo>
                  <a:pt x="1297798" y="1357446"/>
                  <a:pt x="1296606" y="1357818"/>
                  <a:pt x="1295266" y="1357818"/>
                </a:cubicBezTo>
                <a:lnTo>
                  <a:pt x="1135872" y="1357818"/>
                </a:lnTo>
                <a:cubicBezTo>
                  <a:pt x="1134682" y="1357818"/>
                  <a:pt x="1133566" y="1357446"/>
                  <a:pt x="1132524" y="1356702"/>
                </a:cubicBezTo>
                <a:cubicBezTo>
                  <a:pt x="1131482" y="1355957"/>
                  <a:pt x="1130552" y="1354730"/>
                  <a:pt x="1129732" y="1353018"/>
                </a:cubicBezTo>
                <a:cubicBezTo>
                  <a:pt x="1128914" y="1351307"/>
                  <a:pt x="1128282" y="1349000"/>
                  <a:pt x="1127836" y="1346098"/>
                </a:cubicBezTo>
                <a:cubicBezTo>
                  <a:pt x="1127388" y="1343195"/>
                  <a:pt x="1127166" y="1339661"/>
                  <a:pt x="1127166" y="1335494"/>
                </a:cubicBezTo>
                <a:cubicBezTo>
                  <a:pt x="1127166" y="1331178"/>
                  <a:pt x="1127352" y="1327568"/>
                  <a:pt x="1127724" y="1324666"/>
                </a:cubicBezTo>
                <a:cubicBezTo>
                  <a:pt x="1128096" y="1321764"/>
                  <a:pt x="1128690" y="1319420"/>
                  <a:pt x="1129510" y="1317634"/>
                </a:cubicBezTo>
                <a:cubicBezTo>
                  <a:pt x="1130328" y="1315848"/>
                  <a:pt x="1131258" y="1314546"/>
                  <a:pt x="1132300" y="1313727"/>
                </a:cubicBezTo>
                <a:cubicBezTo>
                  <a:pt x="1133342" y="1312909"/>
                  <a:pt x="1134532" y="1312500"/>
                  <a:pt x="1135872" y="1312500"/>
                </a:cubicBezTo>
                <a:lnTo>
                  <a:pt x="1189674" y="1312500"/>
                </a:lnTo>
                <a:lnTo>
                  <a:pt x="1189674" y="1124530"/>
                </a:lnTo>
                <a:lnTo>
                  <a:pt x="1143240" y="1150203"/>
                </a:lnTo>
                <a:cubicBezTo>
                  <a:pt x="1139816" y="1151840"/>
                  <a:pt x="1137026" y="1152844"/>
                  <a:pt x="1134868" y="1153216"/>
                </a:cubicBezTo>
                <a:cubicBezTo>
                  <a:pt x="1132710" y="1153588"/>
                  <a:pt x="1130998" y="1153142"/>
                  <a:pt x="1129732" y="1151877"/>
                </a:cubicBezTo>
                <a:cubicBezTo>
                  <a:pt x="1128468" y="1150612"/>
                  <a:pt x="1127612" y="1148417"/>
                  <a:pt x="1127166" y="1145291"/>
                </a:cubicBezTo>
                <a:cubicBezTo>
                  <a:pt x="1126720" y="1142166"/>
                  <a:pt x="1126496" y="1137775"/>
                  <a:pt x="1126496" y="1132120"/>
                </a:cubicBezTo>
                <a:cubicBezTo>
                  <a:pt x="1126496" y="1128548"/>
                  <a:pt x="1126570" y="1125609"/>
                  <a:pt x="1126720" y="1123302"/>
                </a:cubicBezTo>
                <a:cubicBezTo>
                  <a:pt x="1126868" y="1120995"/>
                  <a:pt x="1127240" y="1119023"/>
                  <a:pt x="1127836" y="1117386"/>
                </a:cubicBezTo>
                <a:cubicBezTo>
                  <a:pt x="1128430" y="1115749"/>
                  <a:pt x="1129250" y="1114409"/>
                  <a:pt x="1130290" y="1113368"/>
                </a:cubicBezTo>
                <a:cubicBezTo>
                  <a:pt x="1131332" y="1112326"/>
                  <a:pt x="1132746" y="1111210"/>
                  <a:pt x="1134532" y="1110019"/>
                </a:cubicBezTo>
                <a:lnTo>
                  <a:pt x="1196594" y="1069835"/>
                </a:lnTo>
                <a:cubicBezTo>
                  <a:pt x="1197338" y="1069240"/>
                  <a:pt x="1198268" y="1068756"/>
                  <a:pt x="1199384" y="1068384"/>
                </a:cubicBezTo>
                <a:cubicBezTo>
                  <a:pt x="1200500" y="1068012"/>
                  <a:pt x="1201952" y="1067715"/>
                  <a:pt x="1203738" y="1067491"/>
                </a:cubicBezTo>
                <a:cubicBezTo>
                  <a:pt x="1205524" y="1067268"/>
                  <a:pt x="1207868" y="1067119"/>
                  <a:pt x="1210770" y="1067045"/>
                </a:cubicBezTo>
                <a:cubicBezTo>
                  <a:pt x="1213672" y="1066970"/>
                  <a:pt x="1217430" y="1066933"/>
                  <a:pt x="1222044" y="1066933"/>
                </a:cubicBezTo>
                <a:close/>
                <a:moveTo>
                  <a:pt x="3561994" y="1063808"/>
                </a:moveTo>
                <a:cubicBezTo>
                  <a:pt x="3568840" y="1063808"/>
                  <a:pt x="3575686" y="1064329"/>
                  <a:pt x="3582532" y="1065370"/>
                </a:cubicBezTo>
                <a:cubicBezTo>
                  <a:pt x="3589378" y="1066412"/>
                  <a:pt x="3595778" y="1067826"/>
                  <a:pt x="3601730" y="1069612"/>
                </a:cubicBezTo>
                <a:cubicBezTo>
                  <a:pt x="3607684" y="1071398"/>
                  <a:pt x="3612968" y="1073407"/>
                  <a:pt x="3617582" y="1075640"/>
                </a:cubicBezTo>
                <a:cubicBezTo>
                  <a:pt x="3622194" y="1077872"/>
                  <a:pt x="3625246" y="1079732"/>
                  <a:pt x="3626734" y="1081221"/>
                </a:cubicBezTo>
                <a:cubicBezTo>
                  <a:pt x="3628222" y="1082709"/>
                  <a:pt x="3629226" y="1083974"/>
                  <a:pt x="3629748" y="1085016"/>
                </a:cubicBezTo>
                <a:cubicBezTo>
                  <a:pt x="3630268" y="1086058"/>
                  <a:pt x="3630716" y="1087434"/>
                  <a:pt x="3631088" y="1089146"/>
                </a:cubicBezTo>
                <a:cubicBezTo>
                  <a:pt x="3631460" y="1090857"/>
                  <a:pt x="3631720" y="1093015"/>
                  <a:pt x="3631868" y="1095620"/>
                </a:cubicBezTo>
                <a:cubicBezTo>
                  <a:pt x="3632018" y="1098224"/>
                  <a:pt x="3632092" y="1101461"/>
                  <a:pt x="3632092" y="1105331"/>
                </a:cubicBezTo>
                <a:cubicBezTo>
                  <a:pt x="3632092" y="1109647"/>
                  <a:pt x="3631980" y="1113293"/>
                  <a:pt x="3631758" y="1116270"/>
                </a:cubicBezTo>
                <a:cubicBezTo>
                  <a:pt x="3631534" y="1119246"/>
                  <a:pt x="3631162" y="1121702"/>
                  <a:pt x="3630640" y="1123637"/>
                </a:cubicBezTo>
                <a:cubicBezTo>
                  <a:pt x="3630120" y="1125571"/>
                  <a:pt x="3629376" y="1126985"/>
                  <a:pt x="3628408" y="1127878"/>
                </a:cubicBezTo>
                <a:cubicBezTo>
                  <a:pt x="3627442" y="1128771"/>
                  <a:pt x="3626138" y="1129218"/>
                  <a:pt x="3624502" y="1129218"/>
                </a:cubicBezTo>
                <a:cubicBezTo>
                  <a:pt x="3622864" y="1129218"/>
                  <a:pt x="3620260" y="1128176"/>
                  <a:pt x="3616688" y="1126092"/>
                </a:cubicBezTo>
                <a:cubicBezTo>
                  <a:pt x="3613116" y="1124009"/>
                  <a:pt x="3608726" y="1121739"/>
                  <a:pt x="3603516" y="1119283"/>
                </a:cubicBezTo>
                <a:cubicBezTo>
                  <a:pt x="3598308" y="1116828"/>
                  <a:pt x="3592280" y="1114595"/>
                  <a:pt x="3585434" y="1112586"/>
                </a:cubicBezTo>
                <a:cubicBezTo>
                  <a:pt x="3578588" y="1110577"/>
                  <a:pt x="3571072" y="1109572"/>
                  <a:pt x="3562886" y="1109572"/>
                </a:cubicBezTo>
                <a:cubicBezTo>
                  <a:pt x="3556486" y="1109572"/>
                  <a:pt x="3550906" y="1110354"/>
                  <a:pt x="3546144" y="1111916"/>
                </a:cubicBezTo>
                <a:cubicBezTo>
                  <a:pt x="3541382" y="1113479"/>
                  <a:pt x="3537400" y="1115637"/>
                  <a:pt x="3534200" y="1118391"/>
                </a:cubicBezTo>
                <a:cubicBezTo>
                  <a:pt x="3531000" y="1121144"/>
                  <a:pt x="3528618" y="1124455"/>
                  <a:pt x="3527056" y="1128325"/>
                </a:cubicBezTo>
                <a:cubicBezTo>
                  <a:pt x="3525494" y="1132194"/>
                  <a:pt x="3524712" y="1136287"/>
                  <a:pt x="3524712" y="1140603"/>
                </a:cubicBezTo>
                <a:cubicBezTo>
                  <a:pt x="3524712" y="1147003"/>
                  <a:pt x="3526462" y="1152547"/>
                  <a:pt x="3529958" y="1157235"/>
                </a:cubicBezTo>
                <a:cubicBezTo>
                  <a:pt x="3533456" y="1161923"/>
                  <a:pt x="3538144" y="1166090"/>
                  <a:pt x="3544022" y="1169736"/>
                </a:cubicBezTo>
                <a:cubicBezTo>
                  <a:pt x="3549902" y="1173383"/>
                  <a:pt x="3556562" y="1176806"/>
                  <a:pt x="3564002" y="1180005"/>
                </a:cubicBezTo>
                <a:cubicBezTo>
                  <a:pt x="3571444" y="1183205"/>
                  <a:pt x="3579034" y="1186591"/>
                  <a:pt x="3586774" y="1190163"/>
                </a:cubicBezTo>
                <a:cubicBezTo>
                  <a:pt x="3594512" y="1193735"/>
                  <a:pt x="3602102" y="1197790"/>
                  <a:pt x="3609544" y="1202330"/>
                </a:cubicBezTo>
                <a:cubicBezTo>
                  <a:pt x="3616986" y="1206869"/>
                  <a:pt x="3623608" y="1212301"/>
                  <a:pt x="3629414" y="1218626"/>
                </a:cubicBezTo>
                <a:cubicBezTo>
                  <a:pt x="3635218" y="1224951"/>
                  <a:pt x="3639906" y="1232393"/>
                  <a:pt x="3643478" y="1240950"/>
                </a:cubicBezTo>
                <a:cubicBezTo>
                  <a:pt x="3647050" y="1249508"/>
                  <a:pt x="3648834" y="1259591"/>
                  <a:pt x="3648834" y="1271200"/>
                </a:cubicBezTo>
                <a:cubicBezTo>
                  <a:pt x="3648834" y="1286380"/>
                  <a:pt x="3646008" y="1299700"/>
                  <a:pt x="3640352" y="1311160"/>
                </a:cubicBezTo>
                <a:cubicBezTo>
                  <a:pt x="3634696" y="1322620"/>
                  <a:pt x="3627032" y="1332182"/>
                  <a:pt x="3617358" y="1339847"/>
                </a:cubicBezTo>
                <a:cubicBezTo>
                  <a:pt x="3607684" y="1347511"/>
                  <a:pt x="3596374" y="1353279"/>
                  <a:pt x="3583426" y="1357148"/>
                </a:cubicBezTo>
                <a:cubicBezTo>
                  <a:pt x="3570478" y="1361018"/>
                  <a:pt x="3556636" y="1362952"/>
                  <a:pt x="3541902" y="1362952"/>
                </a:cubicBezTo>
                <a:cubicBezTo>
                  <a:pt x="3531930" y="1362952"/>
                  <a:pt x="3522666" y="1362134"/>
                  <a:pt x="3514108" y="1360497"/>
                </a:cubicBezTo>
                <a:cubicBezTo>
                  <a:pt x="3505550" y="1358860"/>
                  <a:pt x="3497998" y="1356888"/>
                  <a:pt x="3491450" y="1354581"/>
                </a:cubicBezTo>
                <a:cubicBezTo>
                  <a:pt x="3484900" y="1352274"/>
                  <a:pt x="3479432" y="1349855"/>
                  <a:pt x="3475042" y="1347325"/>
                </a:cubicBezTo>
                <a:cubicBezTo>
                  <a:pt x="3470650" y="1344795"/>
                  <a:pt x="3467488" y="1342563"/>
                  <a:pt x="3465554" y="1340628"/>
                </a:cubicBezTo>
                <a:cubicBezTo>
                  <a:pt x="3463618" y="1338693"/>
                  <a:pt x="3462242" y="1335903"/>
                  <a:pt x="3461424" y="1332257"/>
                </a:cubicBezTo>
                <a:cubicBezTo>
                  <a:pt x="3460604" y="1328610"/>
                  <a:pt x="3460196" y="1323364"/>
                  <a:pt x="3460196" y="1316518"/>
                </a:cubicBezTo>
                <a:cubicBezTo>
                  <a:pt x="3460196" y="1311904"/>
                  <a:pt x="3460344" y="1308035"/>
                  <a:pt x="3460642" y="1304909"/>
                </a:cubicBezTo>
                <a:cubicBezTo>
                  <a:pt x="3460940" y="1301784"/>
                  <a:pt x="3461424" y="1299254"/>
                  <a:pt x="3462092" y="1297319"/>
                </a:cubicBezTo>
                <a:cubicBezTo>
                  <a:pt x="3462762" y="1295384"/>
                  <a:pt x="3463656" y="1294008"/>
                  <a:pt x="3464772" y="1293189"/>
                </a:cubicBezTo>
                <a:cubicBezTo>
                  <a:pt x="3465888" y="1292371"/>
                  <a:pt x="3467190" y="1291961"/>
                  <a:pt x="3468678" y="1291961"/>
                </a:cubicBezTo>
                <a:cubicBezTo>
                  <a:pt x="3470762" y="1291961"/>
                  <a:pt x="3473702" y="1293189"/>
                  <a:pt x="3477496" y="1295645"/>
                </a:cubicBezTo>
                <a:cubicBezTo>
                  <a:pt x="3481292" y="1298100"/>
                  <a:pt x="3486166" y="1300817"/>
                  <a:pt x="3492118" y="1303793"/>
                </a:cubicBezTo>
                <a:cubicBezTo>
                  <a:pt x="3498072" y="1306770"/>
                  <a:pt x="3505178" y="1309486"/>
                  <a:pt x="3513438" y="1311941"/>
                </a:cubicBezTo>
                <a:cubicBezTo>
                  <a:pt x="3521698" y="1314397"/>
                  <a:pt x="3531260" y="1315625"/>
                  <a:pt x="3542126" y="1315625"/>
                </a:cubicBezTo>
                <a:cubicBezTo>
                  <a:pt x="3549270" y="1315625"/>
                  <a:pt x="3555668" y="1314769"/>
                  <a:pt x="3561324" y="1313058"/>
                </a:cubicBezTo>
                <a:cubicBezTo>
                  <a:pt x="3566980" y="1311346"/>
                  <a:pt x="3571780" y="1308928"/>
                  <a:pt x="3575724" y="1305802"/>
                </a:cubicBezTo>
                <a:cubicBezTo>
                  <a:pt x="3579666" y="1302677"/>
                  <a:pt x="3582680" y="1298807"/>
                  <a:pt x="3584764" y="1294194"/>
                </a:cubicBezTo>
                <a:cubicBezTo>
                  <a:pt x="3586848" y="1289580"/>
                  <a:pt x="3587890" y="1284445"/>
                  <a:pt x="3587890" y="1278790"/>
                </a:cubicBezTo>
                <a:cubicBezTo>
                  <a:pt x="3587890" y="1272242"/>
                  <a:pt x="3586104" y="1266623"/>
                  <a:pt x="3582532" y="1261935"/>
                </a:cubicBezTo>
                <a:cubicBezTo>
                  <a:pt x="3578960" y="1257247"/>
                  <a:pt x="3574310" y="1253080"/>
                  <a:pt x="3568580" y="1249434"/>
                </a:cubicBezTo>
                <a:cubicBezTo>
                  <a:pt x="3562850" y="1245787"/>
                  <a:pt x="3556338" y="1242364"/>
                  <a:pt x="3549046" y="1239165"/>
                </a:cubicBezTo>
                <a:cubicBezTo>
                  <a:pt x="3541754" y="1235965"/>
                  <a:pt x="3534238" y="1232579"/>
                  <a:pt x="3526498" y="1229007"/>
                </a:cubicBezTo>
                <a:cubicBezTo>
                  <a:pt x="3518760" y="1225435"/>
                  <a:pt x="3511244" y="1221380"/>
                  <a:pt x="3503950" y="1216840"/>
                </a:cubicBezTo>
                <a:cubicBezTo>
                  <a:pt x="3496658" y="1212301"/>
                  <a:pt x="3490146" y="1206869"/>
                  <a:pt x="3484418" y="1200544"/>
                </a:cubicBezTo>
                <a:cubicBezTo>
                  <a:pt x="3478688" y="1194218"/>
                  <a:pt x="3474036" y="1186740"/>
                  <a:pt x="3470464" y="1178108"/>
                </a:cubicBezTo>
                <a:cubicBezTo>
                  <a:pt x="3466892" y="1169476"/>
                  <a:pt x="3465106" y="1159132"/>
                  <a:pt x="3465106" y="1147077"/>
                </a:cubicBezTo>
                <a:cubicBezTo>
                  <a:pt x="3465106" y="1133236"/>
                  <a:pt x="3467674" y="1121069"/>
                  <a:pt x="3472808" y="1110577"/>
                </a:cubicBezTo>
                <a:cubicBezTo>
                  <a:pt x="3477942" y="1100085"/>
                  <a:pt x="3484864" y="1091378"/>
                  <a:pt x="3493570" y="1084458"/>
                </a:cubicBezTo>
                <a:cubicBezTo>
                  <a:pt x="3502276" y="1077537"/>
                  <a:pt x="3512546" y="1072365"/>
                  <a:pt x="3524378" y="1068942"/>
                </a:cubicBezTo>
                <a:cubicBezTo>
                  <a:pt x="3536210" y="1065519"/>
                  <a:pt x="3548748" y="1063808"/>
                  <a:pt x="3561994" y="1063808"/>
                </a:cubicBezTo>
                <a:close/>
                <a:moveTo>
                  <a:pt x="1793246" y="1063808"/>
                </a:moveTo>
                <a:cubicBezTo>
                  <a:pt x="1813040" y="1063808"/>
                  <a:pt x="1829448" y="1067194"/>
                  <a:pt x="1842470" y="1073965"/>
                </a:cubicBezTo>
                <a:cubicBezTo>
                  <a:pt x="1855494" y="1080737"/>
                  <a:pt x="1865800" y="1090485"/>
                  <a:pt x="1873390" y="1103210"/>
                </a:cubicBezTo>
                <a:cubicBezTo>
                  <a:pt x="1880980" y="1115935"/>
                  <a:pt x="1886264" y="1131487"/>
                  <a:pt x="1889240" y="1149868"/>
                </a:cubicBezTo>
                <a:cubicBezTo>
                  <a:pt x="1892216" y="1168248"/>
                  <a:pt x="1893704" y="1189047"/>
                  <a:pt x="1893704" y="1212264"/>
                </a:cubicBezTo>
                <a:cubicBezTo>
                  <a:pt x="1893704" y="1235332"/>
                  <a:pt x="1891844" y="1256168"/>
                  <a:pt x="1888124" y="1274772"/>
                </a:cubicBezTo>
                <a:cubicBezTo>
                  <a:pt x="1884404" y="1293375"/>
                  <a:pt x="1878338" y="1309225"/>
                  <a:pt x="1869930" y="1322322"/>
                </a:cubicBezTo>
                <a:cubicBezTo>
                  <a:pt x="1861520" y="1335419"/>
                  <a:pt x="1850582" y="1345465"/>
                  <a:pt x="1837114" y="1352460"/>
                </a:cubicBezTo>
                <a:cubicBezTo>
                  <a:pt x="1823644" y="1359455"/>
                  <a:pt x="1807162" y="1362952"/>
                  <a:pt x="1787664" y="1362952"/>
                </a:cubicBezTo>
                <a:cubicBezTo>
                  <a:pt x="1767870" y="1362952"/>
                  <a:pt x="1751500" y="1359566"/>
                  <a:pt x="1738552" y="1352795"/>
                </a:cubicBezTo>
                <a:cubicBezTo>
                  <a:pt x="1725604" y="1346023"/>
                  <a:pt x="1715334" y="1336275"/>
                  <a:pt x="1707744" y="1323550"/>
                </a:cubicBezTo>
                <a:cubicBezTo>
                  <a:pt x="1700154" y="1310825"/>
                  <a:pt x="1694834" y="1295273"/>
                  <a:pt x="1691782" y="1276892"/>
                </a:cubicBezTo>
                <a:cubicBezTo>
                  <a:pt x="1688732" y="1258512"/>
                  <a:pt x="1687206" y="1237713"/>
                  <a:pt x="1687206" y="1214496"/>
                </a:cubicBezTo>
                <a:cubicBezTo>
                  <a:pt x="1687206" y="1191577"/>
                  <a:pt x="1689104" y="1170778"/>
                  <a:pt x="1692898" y="1152100"/>
                </a:cubicBezTo>
                <a:cubicBezTo>
                  <a:pt x="1696694" y="1133422"/>
                  <a:pt x="1702796" y="1117535"/>
                  <a:pt x="1711204" y="1104438"/>
                </a:cubicBezTo>
                <a:cubicBezTo>
                  <a:pt x="1719614" y="1091341"/>
                  <a:pt x="1730552" y="1081295"/>
                  <a:pt x="1744022" y="1074300"/>
                </a:cubicBezTo>
                <a:cubicBezTo>
                  <a:pt x="1757490" y="1067305"/>
                  <a:pt x="1773898" y="1063808"/>
                  <a:pt x="1793246" y="1063808"/>
                </a:cubicBezTo>
                <a:close/>
                <a:moveTo>
                  <a:pt x="1557948" y="1063808"/>
                </a:moveTo>
                <a:cubicBezTo>
                  <a:pt x="1571938" y="1063808"/>
                  <a:pt x="1584328" y="1065445"/>
                  <a:pt x="1595118" y="1068719"/>
                </a:cubicBezTo>
                <a:cubicBezTo>
                  <a:pt x="1605908" y="1071993"/>
                  <a:pt x="1614986" y="1076719"/>
                  <a:pt x="1622354" y="1082895"/>
                </a:cubicBezTo>
                <a:cubicBezTo>
                  <a:pt x="1629722" y="1089071"/>
                  <a:pt x="1635302" y="1096662"/>
                  <a:pt x="1639098" y="1105666"/>
                </a:cubicBezTo>
                <a:cubicBezTo>
                  <a:pt x="1642892" y="1114670"/>
                  <a:pt x="1644790" y="1124827"/>
                  <a:pt x="1644790" y="1136138"/>
                </a:cubicBezTo>
                <a:cubicBezTo>
                  <a:pt x="1644790" y="1144919"/>
                  <a:pt x="1643674" y="1153105"/>
                  <a:pt x="1641442" y="1160695"/>
                </a:cubicBezTo>
                <a:cubicBezTo>
                  <a:pt x="1639208" y="1168285"/>
                  <a:pt x="1635934" y="1175057"/>
                  <a:pt x="1631618" y="1181010"/>
                </a:cubicBezTo>
                <a:cubicBezTo>
                  <a:pt x="1627302" y="1186963"/>
                  <a:pt x="1621908" y="1192023"/>
                  <a:pt x="1615434" y="1196190"/>
                </a:cubicBezTo>
                <a:cubicBezTo>
                  <a:pt x="1608960" y="1200358"/>
                  <a:pt x="1601480" y="1203483"/>
                  <a:pt x="1592998" y="1205567"/>
                </a:cubicBezTo>
                <a:lnTo>
                  <a:pt x="1592998" y="1206236"/>
                </a:lnTo>
                <a:cubicBezTo>
                  <a:pt x="1603118" y="1207427"/>
                  <a:pt x="1612196" y="1209994"/>
                  <a:pt x="1620234" y="1213938"/>
                </a:cubicBezTo>
                <a:cubicBezTo>
                  <a:pt x="1628270" y="1217882"/>
                  <a:pt x="1635078" y="1222831"/>
                  <a:pt x="1640660" y="1228784"/>
                </a:cubicBezTo>
                <a:cubicBezTo>
                  <a:pt x="1646240" y="1234737"/>
                  <a:pt x="1650520" y="1241471"/>
                  <a:pt x="1653496" y="1248987"/>
                </a:cubicBezTo>
                <a:cubicBezTo>
                  <a:pt x="1656472" y="1256503"/>
                  <a:pt x="1657962" y="1264577"/>
                  <a:pt x="1657962" y="1273209"/>
                </a:cubicBezTo>
                <a:cubicBezTo>
                  <a:pt x="1657962" y="1287645"/>
                  <a:pt x="1655208" y="1300445"/>
                  <a:pt x="1649702" y="1311607"/>
                </a:cubicBezTo>
                <a:cubicBezTo>
                  <a:pt x="1644194" y="1322769"/>
                  <a:pt x="1636530" y="1332145"/>
                  <a:pt x="1626708" y="1339735"/>
                </a:cubicBezTo>
                <a:cubicBezTo>
                  <a:pt x="1616884" y="1347325"/>
                  <a:pt x="1605126" y="1353092"/>
                  <a:pt x="1591434" y="1357036"/>
                </a:cubicBezTo>
                <a:cubicBezTo>
                  <a:pt x="1577742" y="1360980"/>
                  <a:pt x="1562786" y="1362952"/>
                  <a:pt x="1546564" y="1362952"/>
                </a:cubicBezTo>
                <a:cubicBezTo>
                  <a:pt x="1536740" y="1362952"/>
                  <a:pt x="1527514" y="1362245"/>
                  <a:pt x="1518882" y="1360832"/>
                </a:cubicBezTo>
                <a:cubicBezTo>
                  <a:pt x="1510250" y="1359418"/>
                  <a:pt x="1502622" y="1357669"/>
                  <a:pt x="1495998" y="1355585"/>
                </a:cubicBezTo>
                <a:cubicBezTo>
                  <a:pt x="1489376" y="1353502"/>
                  <a:pt x="1483906" y="1351344"/>
                  <a:pt x="1479590" y="1349111"/>
                </a:cubicBezTo>
                <a:cubicBezTo>
                  <a:pt x="1475274" y="1346879"/>
                  <a:pt x="1472446" y="1345167"/>
                  <a:pt x="1471108" y="1343977"/>
                </a:cubicBezTo>
                <a:cubicBezTo>
                  <a:pt x="1469768" y="1342786"/>
                  <a:pt x="1468764" y="1341447"/>
                  <a:pt x="1468094" y="1339958"/>
                </a:cubicBezTo>
                <a:cubicBezTo>
                  <a:pt x="1467424" y="1338470"/>
                  <a:pt x="1466828" y="1336721"/>
                  <a:pt x="1466308" y="1334712"/>
                </a:cubicBezTo>
                <a:cubicBezTo>
                  <a:pt x="1465786" y="1332703"/>
                  <a:pt x="1465414" y="1330173"/>
                  <a:pt x="1465192" y="1327122"/>
                </a:cubicBezTo>
                <a:cubicBezTo>
                  <a:pt x="1464968" y="1324071"/>
                  <a:pt x="1464856" y="1320387"/>
                  <a:pt x="1464856" y="1316071"/>
                </a:cubicBezTo>
                <a:cubicBezTo>
                  <a:pt x="1464856" y="1308928"/>
                  <a:pt x="1465452" y="1303979"/>
                  <a:pt x="1466642" y="1301226"/>
                </a:cubicBezTo>
                <a:cubicBezTo>
                  <a:pt x="1467834" y="1298473"/>
                  <a:pt x="1469618" y="1297096"/>
                  <a:pt x="1472000" y="1297096"/>
                </a:cubicBezTo>
                <a:cubicBezTo>
                  <a:pt x="1473488" y="1297096"/>
                  <a:pt x="1476056" y="1298100"/>
                  <a:pt x="1479702" y="1300110"/>
                </a:cubicBezTo>
                <a:cubicBezTo>
                  <a:pt x="1483348" y="1302119"/>
                  <a:pt x="1488000" y="1304277"/>
                  <a:pt x="1493654" y="1306584"/>
                </a:cubicBezTo>
                <a:cubicBezTo>
                  <a:pt x="1499310" y="1308891"/>
                  <a:pt x="1505934" y="1311049"/>
                  <a:pt x="1513524" y="1313058"/>
                </a:cubicBezTo>
                <a:cubicBezTo>
                  <a:pt x="1521114" y="1315067"/>
                  <a:pt x="1529746" y="1316071"/>
                  <a:pt x="1539420" y="1316071"/>
                </a:cubicBezTo>
                <a:cubicBezTo>
                  <a:pt x="1547606" y="1316071"/>
                  <a:pt x="1554824" y="1315104"/>
                  <a:pt x="1561074" y="1313169"/>
                </a:cubicBezTo>
                <a:cubicBezTo>
                  <a:pt x="1567324" y="1311235"/>
                  <a:pt x="1572646" y="1308518"/>
                  <a:pt x="1577036" y="1305021"/>
                </a:cubicBezTo>
                <a:cubicBezTo>
                  <a:pt x="1581426" y="1301524"/>
                  <a:pt x="1584700" y="1297282"/>
                  <a:pt x="1586858" y="1292296"/>
                </a:cubicBezTo>
                <a:cubicBezTo>
                  <a:pt x="1589016" y="1287310"/>
                  <a:pt x="1590096" y="1281767"/>
                  <a:pt x="1590096" y="1275665"/>
                </a:cubicBezTo>
                <a:cubicBezTo>
                  <a:pt x="1590096" y="1268967"/>
                  <a:pt x="1588794" y="1262940"/>
                  <a:pt x="1586188" y="1257582"/>
                </a:cubicBezTo>
                <a:cubicBezTo>
                  <a:pt x="1583584" y="1252224"/>
                  <a:pt x="1579714" y="1247648"/>
                  <a:pt x="1574580" y="1243853"/>
                </a:cubicBezTo>
                <a:cubicBezTo>
                  <a:pt x="1569446" y="1240058"/>
                  <a:pt x="1562972" y="1237118"/>
                  <a:pt x="1555158" y="1235035"/>
                </a:cubicBezTo>
                <a:cubicBezTo>
                  <a:pt x="1547344" y="1232951"/>
                  <a:pt x="1538154" y="1231909"/>
                  <a:pt x="1527588" y="1231909"/>
                </a:cubicBezTo>
                <a:lnTo>
                  <a:pt x="1502584" y="1231909"/>
                </a:lnTo>
                <a:cubicBezTo>
                  <a:pt x="1500650" y="1231909"/>
                  <a:pt x="1499012" y="1231649"/>
                  <a:pt x="1497674" y="1231128"/>
                </a:cubicBezTo>
                <a:cubicBezTo>
                  <a:pt x="1496334" y="1230607"/>
                  <a:pt x="1495218" y="1229528"/>
                  <a:pt x="1494324" y="1227891"/>
                </a:cubicBezTo>
                <a:cubicBezTo>
                  <a:pt x="1493432" y="1226254"/>
                  <a:pt x="1492800" y="1223984"/>
                  <a:pt x="1492426" y="1221082"/>
                </a:cubicBezTo>
                <a:cubicBezTo>
                  <a:pt x="1492054" y="1218180"/>
                  <a:pt x="1491870" y="1214422"/>
                  <a:pt x="1491870" y="1209808"/>
                </a:cubicBezTo>
                <a:cubicBezTo>
                  <a:pt x="1491870" y="1205492"/>
                  <a:pt x="1492054" y="1201958"/>
                  <a:pt x="1492426" y="1199204"/>
                </a:cubicBezTo>
                <a:cubicBezTo>
                  <a:pt x="1492800" y="1196451"/>
                  <a:pt x="1493394" y="1194330"/>
                  <a:pt x="1494214" y="1192842"/>
                </a:cubicBezTo>
                <a:cubicBezTo>
                  <a:pt x="1495032" y="1191354"/>
                  <a:pt x="1496074" y="1190312"/>
                  <a:pt x="1497338" y="1189716"/>
                </a:cubicBezTo>
                <a:cubicBezTo>
                  <a:pt x="1498604" y="1189121"/>
                  <a:pt x="1500128" y="1188823"/>
                  <a:pt x="1501914" y="1188823"/>
                </a:cubicBezTo>
                <a:lnTo>
                  <a:pt x="1527142" y="1188823"/>
                </a:lnTo>
                <a:cubicBezTo>
                  <a:pt x="1535774" y="1188823"/>
                  <a:pt x="1543438" y="1187819"/>
                  <a:pt x="1550136" y="1185810"/>
                </a:cubicBezTo>
                <a:cubicBezTo>
                  <a:pt x="1556832" y="1183800"/>
                  <a:pt x="1562450" y="1180936"/>
                  <a:pt x="1566990" y="1177215"/>
                </a:cubicBezTo>
                <a:cubicBezTo>
                  <a:pt x="1571530" y="1173494"/>
                  <a:pt x="1574990" y="1168992"/>
                  <a:pt x="1577370" y="1163709"/>
                </a:cubicBezTo>
                <a:cubicBezTo>
                  <a:pt x="1579752" y="1158425"/>
                  <a:pt x="1580942" y="1152584"/>
                  <a:pt x="1580942" y="1146184"/>
                </a:cubicBezTo>
                <a:cubicBezTo>
                  <a:pt x="1580942" y="1141273"/>
                  <a:pt x="1580124" y="1136622"/>
                  <a:pt x="1578486" y="1132232"/>
                </a:cubicBezTo>
                <a:cubicBezTo>
                  <a:pt x="1576850" y="1127841"/>
                  <a:pt x="1574432" y="1124046"/>
                  <a:pt x="1571232" y="1120846"/>
                </a:cubicBezTo>
                <a:cubicBezTo>
                  <a:pt x="1568032" y="1117646"/>
                  <a:pt x="1563902" y="1115116"/>
                  <a:pt x="1558842" y="1113256"/>
                </a:cubicBezTo>
                <a:cubicBezTo>
                  <a:pt x="1553782" y="1111396"/>
                  <a:pt x="1547828" y="1110465"/>
                  <a:pt x="1540982" y="1110465"/>
                </a:cubicBezTo>
                <a:cubicBezTo>
                  <a:pt x="1533242" y="1110465"/>
                  <a:pt x="1525950" y="1111619"/>
                  <a:pt x="1519104" y="1113926"/>
                </a:cubicBezTo>
                <a:cubicBezTo>
                  <a:pt x="1512258" y="1116232"/>
                  <a:pt x="1506120" y="1118763"/>
                  <a:pt x="1500686" y="1121516"/>
                </a:cubicBezTo>
                <a:cubicBezTo>
                  <a:pt x="1495254" y="1124269"/>
                  <a:pt x="1490642" y="1126837"/>
                  <a:pt x="1486846" y="1129218"/>
                </a:cubicBezTo>
                <a:cubicBezTo>
                  <a:pt x="1483050" y="1131599"/>
                  <a:pt x="1480260" y="1132790"/>
                  <a:pt x="1478474" y="1132790"/>
                </a:cubicBezTo>
                <a:cubicBezTo>
                  <a:pt x="1477284" y="1132790"/>
                  <a:pt x="1476242" y="1132529"/>
                  <a:pt x="1475350" y="1132008"/>
                </a:cubicBezTo>
                <a:cubicBezTo>
                  <a:pt x="1474456" y="1131487"/>
                  <a:pt x="1473712" y="1130483"/>
                  <a:pt x="1473116" y="1128995"/>
                </a:cubicBezTo>
                <a:cubicBezTo>
                  <a:pt x="1472522" y="1127506"/>
                  <a:pt x="1472074" y="1125348"/>
                  <a:pt x="1471778" y="1122520"/>
                </a:cubicBezTo>
                <a:cubicBezTo>
                  <a:pt x="1471480" y="1119693"/>
                  <a:pt x="1471330" y="1116046"/>
                  <a:pt x="1471330" y="1111582"/>
                </a:cubicBezTo>
                <a:cubicBezTo>
                  <a:pt x="1471330" y="1107861"/>
                  <a:pt x="1471404" y="1104773"/>
                  <a:pt x="1471554" y="1102317"/>
                </a:cubicBezTo>
                <a:cubicBezTo>
                  <a:pt x="1471702" y="1099861"/>
                  <a:pt x="1472000" y="1097815"/>
                  <a:pt x="1472446" y="1096178"/>
                </a:cubicBezTo>
                <a:cubicBezTo>
                  <a:pt x="1472894" y="1094541"/>
                  <a:pt x="1473452" y="1093127"/>
                  <a:pt x="1474122" y="1091936"/>
                </a:cubicBezTo>
                <a:cubicBezTo>
                  <a:pt x="1474790" y="1090746"/>
                  <a:pt x="1475870" y="1089443"/>
                  <a:pt x="1477358" y="1088030"/>
                </a:cubicBezTo>
                <a:cubicBezTo>
                  <a:pt x="1478846" y="1086616"/>
                  <a:pt x="1481898" y="1084495"/>
                  <a:pt x="1486512" y="1081667"/>
                </a:cubicBezTo>
                <a:cubicBezTo>
                  <a:pt x="1491124" y="1078839"/>
                  <a:pt x="1496930" y="1076086"/>
                  <a:pt x="1503924" y="1073407"/>
                </a:cubicBezTo>
                <a:cubicBezTo>
                  <a:pt x="1510918" y="1070728"/>
                  <a:pt x="1518992" y="1068459"/>
                  <a:pt x="1528146" y="1066598"/>
                </a:cubicBezTo>
                <a:cubicBezTo>
                  <a:pt x="1537298" y="1064738"/>
                  <a:pt x="1547234" y="1063808"/>
                  <a:pt x="1557948" y="1063808"/>
                </a:cubicBezTo>
                <a:close/>
                <a:moveTo>
                  <a:pt x="983620" y="1063808"/>
                </a:moveTo>
                <a:cubicBezTo>
                  <a:pt x="1003414" y="1063808"/>
                  <a:pt x="1019824" y="1067194"/>
                  <a:pt x="1032846" y="1073965"/>
                </a:cubicBezTo>
                <a:cubicBezTo>
                  <a:pt x="1045868" y="1080737"/>
                  <a:pt x="1056174" y="1090485"/>
                  <a:pt x="1063764" y="1103210"/>
                </a:cubicBezTo>
                <a:cubicBezTo>
                  <a:pt x="1071356" y="1115935"/>
                  <a:pt x="1076638" y="1131487"/>
                  <a:pt x="1079614" y="1149868"/>
                </a:cubicBezTo>
                <a:cubicBezTo>
                  <a:pt x="1082592" y="1168248"/>
                  <a:pt x="1084080" y="1189047"/>
                  <a:pt x="1084080" y="1212264"/>
                </a:cubicBezTo>
                <a:cubicBezTo>
                  <a:pt x="1084080" y="1235332"/>
                  <a:pt x="1082220" y="1256168"/>
                  <a:pt x="1078498" y="1274772"/>
                </a:cubicBezTo>
                <a:cubicBezTo>
                  <a:pt x="1074778" y="1293375"/>
                  <a:pt x="1068714" y="1309225"/>
                  <a:pt x="1060304" y="1322322"/>
                </a:cubicBezTo>
                <a:cubicBezTo>
                  <a:pt x="1051896" y="1335419"/>
                  <a:pt x="1040956" y="1345465"/>
                  <a:pt x="1027488" y="1352460"/>
                </a:cubicBezTo>
                <a:cubicBezTo>
                  <a:pt x="1014018" y="1359455"/>
                  <a:pt x="997536" y="1362952"/>
                  <a:pt x="978040" y="1362952"/>
                </a:cubicBezTo>
                <a:cubicBezTo>
                  <a:pt x="958246" y="1362952"/>
                  <a:pt x="941874" y="1359566"/>
                  <a:pt x="928926" y="1352795"/>
                </a:cubicBezTo>
                <a:cubicBezTo>
                  <a:pt x="915978" y="1346023"/>
                  <a:pt x="905710" y="1336275"/>
                  <a:pt x="898120" y="1323550"/>
                </a:cubicBezTo>
                <a:cubicBezTo>
                  <a:pt x="890528" y="1310825"/>
                  <a:pt x="885208" y="1295273"/>
                  <a:pt x="882158" y="1276892"/>
                </a:cubicBezTo>
                <a:cubicBezTo>
                  <a:pt x="879106" y="1258512"/>
                  <a:pt x="877580" y="1237713"/>
                  <a:pt x="877580" y="1214496"/>
                </a:cubicBezTo>
                <a:cubicBezTo>
                  <a:pt x="877580" y="1191577"/>
                  <a:pt x="879478" y="1170778"/>
                  <a:pt x="883274" y="1152100"/>
                </a:cubicBezTo>
                <a:cubicBezTo>
                  <a:pt x="887068" y="1133422"/>
                  <a:pt x="893170" y="1117535"/>
                  <a:pt x="901580" y="1104438"/>
                </a:cubicBezTo>
                <a:cubicBezTo>
                  <a:pt x="909988" y="1091341"/>
                  <a:pt x="920928" y="1081295"/>
                  <a:pt x="934396" y="1074300"/>
                </a:cubicBezTo>
                <a:cubicBezTo>
                  <a:pt x="947864" y="1067305"/>
                  <a:pt x="964274" y="1063808"/>
                  <a:pt x="983620" y="1063808"/>
                </a:cubicBezTo>
                <a:close/>
                <a:moveTo>
                  <a:pt x="2073638" y="1047065"/>
                </a:moveTo>
                <a:cubicBezTo>
                  <a:pt x="2079144" y="1047065"/>
                  <a:pt x="2083684" y="1047288"/>
                  <a:pt x="2087256" y="1047734"/>
                </a:cubicBezTo>
                <a:cubicBezTo>
                  <a:pt x="2090828" y="1048181"/>
                  <a:pt x="2093692" y="1048813"/>
                  <a:pt x="2095850" y="1049632"/>
                </a:cubicBezTo>
                <a:cubicBezTo>
                  <a:pt x="2098008" y="1050450"/>
                  <a:pt x="2099534" y="1051455"/>
                  <a:pt x="2100428" y="1052646"/>
                </a:cubicBezTo>
                <a:cubicBezTo>
                  <a:pt x="2101320" y="1053836"/>
                  <a:pt x="2101766" y="1055176"/>
                  <a:pt x="2101766" y="1056664"/>
                </a:cubicBezTo>
                <a:lnTo>
                  <a:pt x="2101766" y="1166722"/>
                </a:lnTo>
                <a:cubicBezTo>
                  <a:pt x="2111440" y="1157197"/>
                  <a:pt x="2121300" y="1150091"/>
                  <a:pt x="2131346" y="1145403"/>
                </a:cubicBezTo>
                <a:cubicBezTo>
                  <a:pt x="2141392" y="1140715"/>
                  <a:pt x="2151848" y="1138371"/>
                  <a:pt x="2162712" y="1138371"/>
                </a:cubicBezTo>
                <a:cubicBezTo>
                  <a:pt x="2176254" y="1138371"/>
                  <a:pt x="2187678" y="1140603"/>
                  <a:pt x="2196980" y="1145068"/>
                </a:cubicBezTo>
                <a:cubicBezTo>
                  <a:pt x="2206282" y="1149533"/>
                  <a:pt x="2213798" y="1155635"/>
                  <a:pt x="2219526" y="1163374"/>
                </a:cubicBezTo>
                <a:cubicBezTo>
                  <a:pt x="2225256" y="1171113"/>
                  <a:pt x="2229386" y="1180154"/>
                  <a:pt x="2231916" y="1190498"/>
                </a:cubicBezTo>
                <a:cubicBezTo>
                  <a:pt x="2234446" y="1200841"/>
                  <a:pt x="2235712" y="1213380"/>
                  <a:pt x="2235712" y="1228114"/>
                </a:cubicBezTo>
                <a:lnTo>
                  <a:pt x="2235712" y="1350228"/>
                </a:lnTo>
                <a:cubicBezTo>
                  <a:pt x="2235712" y="1351716"/>
                  <a:pt x="2235266" y="1353018"/>
                  <a:pt x="2234372" y="1354134"/>
                </a:cubicBezTo>
                <a:cubicBezTo>
                  <a:pt x="2233480" y="1355250"/>
                  <a:pt x="2231992" y="1356181"/>
                  <a:pt x="2229908" y="1356925"/>
                </a:cubicBezTo>
                <a:cubicBezTo>
                  <a:pt x="2227824" y="1357669"/>
                  <a:pt x="2224958" y="1358227"/>
                  <a:pt x="2221312" y="1358599"/>
                </a:cubicBezTo>
                <a:cubicBezTo>
                  <a:pt x="2217666" y="1358971"/>
                  <a:pt x="2213164" y="1359157"/>
                  <a:pt x="2207806" y="1359157"/>
                </a:cubicBezTo>
                <a:cubicBezTo>
                  <a:pt x="2202300" y="1359157"/>
                  <a:pt x="2197724" y="1358971"/>
                  <a:pt x="2194078" y="1358599"/>
                </a:cubicBezTo>
                <a:cubicBezTo>
                  <a:pt x="2190430" y="1358227"/>
                  <a:pt x="2187566" y="1357669"/>
                  <a:pt x="2185482" y="1356925"/>
                </a:cubicBezTo>
                <a:cubicBezTo>
                  <a:pt x="2183398" y="1356181"/>
                  <a:pt x="2181910" y="1355250"/>
                  <a:pt x="2181018" y="1354134"/>
                </a:cubicBezTo>
                <a:cubicBezTo>
                  <a:pt x="2180124" y="1353018"/>
                  <a:pt x="2179678" y="1351716"/>
                  <a:pt x="2179678" y="1350228"/>
                </a:cubicBezTo>
                <a:lnTo>
                  <a:pt x="2179678" y="1236597"/>
                </a:lnTo>
                <a:cubicBezTo>
                  <a:pt x="2179678" y="1226923"/>
                  <a:pt x="2178972" y="1219333"/>
                  <a:pt x="2177558" y="1213827"/>
                </a:cubicBezTo>
                <a:cubicBezTo>
                  <a:pt x="2176144" y="1208320"/>
                  <a:pt x="2174098" y="1203595"/>
                  <a:pt x="2171418" y="1199651"/>
                </a:cubicBezTo>
                <a:cubicBezTo>
                  <a:pt x="2168740" y="1195707"/>
                  <a:pt x="2165278" y="1192656"/>
                  <a:pt x="2161038" y="1190498"/>
                </a:cubicBezTo>
                <a:cubicBezTo>
                  <a:pt x="2156796" y="1188340"/>
                  <a:pt x="2151848" y="1187261"/>
                  <a:pt x="2146192" y="1187261"/>
                </a:cubicBezTo>
                <a:cubicBezTo>
                  <a:pt x="2139048" y="1187261"/>
                  <a:pt x="2131830" y="1189865"/>
                  <a:pt x="2124538" y="1195074"/>
                </a:cubicBezTo>
                <a:cubicBezTo>
                  <a:pt x="2117244" y="1200283"/>
                  <a:pt x="2109654" y="1207873"/>
                  <a:pt x="2101766" y="1217845"/>
                </a:cubicBezTo>
                <a:lnTo>
                  <a:pt x="2101766" y="1350228"/>
                </a:lnTo>
                <a:cubicBezTo>
                  <a:pt x="2101766" y="1351716"/>
                  <a:pt x="2101320" y="1353018"/>
                  <a:pt x="2100428" y="1354134"/>
                </a:cubicBezTo>
                <a:cubicBezTo>
                  <a:pt x="2099534" y="1355250"/>
                  <a:pt x="2098008" y="1356181"/>
                  <a:pt x="2095850" y="1356925"/>
                </a:cubicBezTo>
                <a:cubicBezTo>
                  <a:pt x="2093692" y="1357669"/>
                  <a:pt x="2090828" y="1358227"/>
                  <a:pt x="2087256" y="1358599"/>
                </a:cubicBezTo>
                <a:cubicBezTo>
                  <a:pt x="2083684" y="1358971"/>
                  <a:pt x="2079144" y="1359157"/>
                  <a:pt x="2073638" y="1359157"/>
                </a:cubicBezTo>
                <a:cubicBezTo>
                  <a:pt x="2068132" y="1359157"/>
                  <a:pt x="2063592" y="1358971"/>
                  <a:pt x="2060020" y="1358599"/>
                </a:cubicBezTo>
                <a:cubicBezTo>
                  <a:pt x="2056448" y="1358227"/>
                  <a:pt x="2053584" y="1357669"/>
                  <a:pt x="2051426" y="1356925"/>
                </a:cubicBezTo>
                <a:cubicBezTo>
                  <a:pt x="2049268" y="1356181"/>
                  <a:pt x="2047742" y="1355250"/>
                  <a:pt x="2046850" y="1354134"/>
                </a:cubicBezTo>
                <a:cubicBezTo>
                  <a:pt x="2045956" y="1353018"/>
                  <a:pt x="2045510" y="1351716"/>
                  <a:pt x="2045510" y="1350228"/>
                </a:cubicBezTo>
                <a:lnTo>
                  <a:pt x="2045510" y="1056664"/>
                </a:lnTo>
                <a:cubicBezTo>
                  <a:pt x="2045510" y="1055176"/>
                  <a:pt x="2045956" y="1053836"/>
                  <a:pt x="2046850" y="1052646"/>
                </a:cubicBezTo>
                <a:cubicBezTo>
                  <a:pt x="2047742" y="1051455"/>
                  <a:pt x="2049268" y="1050450"/>
                  <a:pt x="2051426" y="1049632"/>
                </a:cubicBezTo>
                <a:cubicBezTo>
                  <a:pt x="2053584" y="1048813"/>
                  <a:pt x="2056448" y="1048181"/>
                  <a:pt x="2060020" y="1047734"/>
                </a:cubicBezTo>
                <a:cubicBezTo>
                  <a:pt x="2063592" y="1047288"/>
                  <a:pt x="2068132" y="1047065"/>
                  <a:pt x="2073638" y="1047065"/>
                </a:cubicBezTo>
                <a:close/>
                <a:moveTo>
                  <a:pt x="1609948" y="246236"/>
                </a:moveTo>
                <a:cubicBezTo>
                  <a:pt x="1616050" y="246236"/>
                  <a:pt x="1621110" y="246794"/>
                  <a:pt x="1625128" y="247910"/>
                </a:cubicBezTo>
                <a:cubicBezTo>
                  <a:pt x="1629146" y="249026"/>
                  <a:pt x="1632384" y="250924"/>
                  <a:pt x="1634840" y="253603"/>
                </a:cubicBezTo>
                <a:cubicBezTo>
                  <a:pt x="1637294" y="256282"/>
                  <a:pt x="1639044" y="259816"/>
                  <a:pt x="1640086" y="264207"/>
                </a:cubicBezTo>
                <a:cubicBezTo>
                  <a:pt x="1641126" y="268597"/>
                  <a:pt x="1641648" y="273918"/>
                  <a:pt x="1641648" y="280169"/>
                </a:cubicBezTo>
                <a:cubicBezTo>
                  <a:pt x="1641648" y="286419"/>
                  <a:pt x="1641126" y="291666"/>
                  <a:pt x="1640086" y="295907"/>
                </a:cubicBezTo>
                <a:cubicBezTo>
                  <a:pt x="1639044" y="300149"/>
                  <a:pt x="1637294" y="303609"/>
                  <a:pt x="1634840" y="306288"/>
                </a:cubicBezTo>
                <a:cubicBezTo>
                  <a:pt x="1632384" y="308967"/>
                  <a:pt x="1629146" y="310864"/>
                  <a:pt x="1625128" y="311981"/>
                </a:cubicBezTo>
                <a:cubicBezTo>
                  <a:pt x="1621110" y="313097"/>
                  <a:pt x="1616050" y="313655"/>
                  <a:pt x="1609948" y="313655"/>
                </a:cubicBezTo>
                <a:cubicBezTo>
                  <a:pt x="1603846" y="313655"/>
                  <a:pt x="1598786" y="313097"/>
                  <a:pt x="1594768" y="311981"/>
                </a:cubicBezTo>
                <a:cubicBezTo>
                  <a:pt x="1590748" y="310864"/>
                  <a:pt x="1587512" y="308967"/>
                  <a:pt x="1585056" y="306288"/>
                </a:cubicBezTo>
                <a:cubicBezTo>
                  <a:pt x="1582600" y="303609"/>
                  <a:pt x="1580926" y="300149"/>
                  <a:pt x="1580034" y="295907"/>
                </a:cubicBezTo>
                <a:cubicBezTo>
                  <a:pt x="1579140" y="291666"/>
                  <a:pt x="1578694" y="286419"/>
                  <a:pt x="1578694" y="280169"/>
                </a:cubicBezTo>
                <a:cubicBezTo>
                  <a:pt x="1578694" y="273918"/>
                  <a:pt x="1579140" y="268597"/>
                  <a:pt x="1580034" y="264207"/>
                </a:cubicBezTo>
                <a:cubicBezTo>
                  <a:pt x="1580926" y="259816"/>
                  <a:pt x="1582600" y="256282"/>
                  <a:pt x="1585056" y="253603"/>
                </a:cubicBezTo>
                <a:cubicBezTo>
                  <a:pt x="1587512" y="250924"/>
                  <a:pt x="1590748" y="249026"/>
                  <a:pt x="1594768" y="247910"/>
                </a:cubicBezTo>
                <a:cubicBezTo>
                  <a:pt x="1598786" y="246794"/>
                  <a:pt x="1603846" y="246236"/>
                  <a:pt x="1609948" y="246236"/>
                </a:cubicBezTo>
                <a:close/>
                <a:moveTo>
                  <a:pt x="3769220" y="218554"/>
                </a:moveTo>
                <a:cubicBezTo>
                  <a:pt x="3760142" y="218554"/>
                  <a:pt x="3752402" y="219223"/>
                  <a:pt x="3746004" y="220563"/>
                </a:cubicBezTo>
                <a:cubicBezTo>
                  <a:pt x="3739604" y="221902"/>
                  <a:pt x="3734394" y="223912"/>
                  <a:pt x="3730376" y="226590"/>
                </a:cubicBezTo>
                <a:cubicBezTo>
                  <a:pt x="3726358" y="229269"/>
                  <a:pt x="3723418" y="232506"/>
                  <a:pt x="3721558" y="236301"/>
                </a:cubicBezTo>
                <a:cubicBezTo>
                  <a:pt x="3719698" y="240097"/>
                  <a:pt x="3718768" y="244450"/>
                  <a:pt x="3718768" y="249361"/>
                </a:cubicBezTo>
                <a:cubicBezTo>
                  <a:pt x="3718768" y="257696"/>
                  <a:pt x="3721410" y="264244"/>
                  <a:pt x="3726694" y="269006"/>
                </a:cubicBezTo>
                <a:cubicBezTo>
                  <a:pt x="3731976" y="273769"/>
                  <a:pt x="3739306" y="276150"/>
                  <a:pt x="3748682" y="276150"/>
                </a:cubicBezTo>
                <a:cubicBezTo>
                  <a:pt x="3756570" y="276150"/>
                  <a:pt x="3763826" y="274141"/>
                  <a:pt x="3770448" y="270123"/>
                </a:cubicBezTo>
                <a:cubicBezTo>
                  <a:pt x="3777072" y="266104"/>
                  <a:pt x="3783806" y="260226"/>
                  <a:pt x="3790652" y="252487"/>
                </a:cubicBezTo>
                <a:lnTo>
                  <a:pt x="3790652" y="218554"/>
                </a:lnTo>
                <a:close/>
                <a:moveTo>
                  <a:pt x="3054846" y="218554"/>
                </a:moveTo>
                <a:cubicBezTo>
                  <a:pt x="3045766" y="218554"/>
                  <a:pt x="3038028" y="219223"/>
                  <a:pt x="3031628" y="220563"/>
                </a:cubicBezTo>
                <a:cubicBezTo>
                  <a:pt x="3025228" y="221902"/>
                  <a:pt x="3020020" y="223912"/>
                  <a:pt x="3016002" y="226590"/>
                </a:cubicBezTo>
                <a:cubicBezTo>
                  <a:pt x="3011982" y="229269"/>
                  <a:pt x="3009044" y="232506"/>
                  <a:pt x="3007184" y="236301"/>
                </a:cubicBezTo>
                <a:cubicBezTo>
                  <a:pt x="3005322" y="240097"/>
                  <a:pt x="3004392" y="244450"/>
                  <a:pt x="3004392" y="249361"/>
                </a:cubicBezTo>
                <a:cubicBezTo>
                  <a:pt x="3004392" y="257696"/>
                  <a:pt x="3007034" y="264244"/>
                  <a:pt x="3012318" y="269006"/>
                </a:cubicBezTo>
                <a:cubicBezTo>
                  <a:pt x="3017602" y="273769"/>
                  <a:pt x="3024930" y="276150"/>
                  <a:pt x="3034308" y="276150"/>
                </a:cubicBezTo>
                <a:cubicBezTo>
                  <a:pt x="3042196" y="276150"/>
                  <a:pt x="3049450" y="274141"/>
                  <a:pt x="3056074" y="270123"/>
                </a:cubicBezTo>
                <a:cubicBezTo>
                  <a:pt x="3062696" y="266104"/>
                  <a:pt x="3069430" y="260226"/>
                  <a:pt x="3076276" y="252487"/>
                </a:cubicBezTo>
                <a:lnTo>
                  <a:pt x="3076276" y="218554"/>
                </a:lnTo>
                <a:close/>
                <a:moveTo>
                  <a:pt x="542626" y="205606"/>
                </a:moveTo>
                <a:lnTo>
                  <a:pt x="712960" y="205606"/>
                </a:lnTo>
                <a:cubicBezTo>
                  <a:pt x="716384" y="205606"/>
                  <a:pt x="718876" y="207280"/>
                  <a:pt x="720440" y="210629"/>
                </a:cubicBezTo>
                <a:cubicBezTo>
                  <a:pt x="722002" y="213977"/>
                  <a:pt x="722784" y="219447"/>
                  <a:pt x="722784" y="227037"/>
                </a:cubicBezTo>
                <a:cubicBezTo>
                  <a:pt x="722784" y="235074"/>
                  <a:pt x="721928" y="240655"/>
                  <a:pt x="720216" y="243780"/>
                </a:cubicBezTo>
                <a:cubicBezTo>
                  <a:pt x="718504" y="246905"/>
                  <a:pt x="716086" y="248468"/>
                  <a:pt x="712960" y="248468"/>
                </a:cubicBezTo>
                <a:lnTo>
                  <a:pt x="542626" y="248468"/>
                </a:lnTo>
                <a:cubicBezTo>
                  <a:pt x="539502" y="248468"/>
                  <a:pt x="537082" y="246905"/>
                  <a:pt x="535372" y="243780"/>
                </a:cubicBezTo>
                <a:cubicBezTo>
                  <a:pt x="533660" y="240655"/>
                  <a:pt x="532804" y="235074"/>
                  <a:pt x="532804" y="227037"/>
                </a:cubicBezTo>
                <a:cubicBezTo>
                  <a:pt x="532804" y="219447"/>
                  <a:pt x="533586" y="213977"/>
                  <a:pt x="535148" y="210629"/>
                </a:cubicBezTo>
                <a:cubicBezTo>
                  <a:pt x="536710" y="207280"/>
                  <a:pt x="539204" y="205606"/>
                  <a:pt x="542626" y="205606"/>
                </a:cubicBezTo>
                <a:close/>
                <a:moveTo>
                  <a:pt x="871314" y="175691"/>
                </a:moveTo>
                <a:lnTo>
                  <a:pt x="964182" y="175691"/>
                </a:lnTo>
                <a:cubicBezTo>
                  <a:pt x="965968" y="175691"/>
                  <a:pt x="967494" y="176063"/>
                  <a:pt x="968758" y="176807"/>
                </a:cubicBezTo>
                <a:cubicBezTo>
                  <a:pt x="970024" y="177552"/>
                  <a:pt x="971102" y="178817"/>
                  <a:pt x="971996" y="180603"/>
                </a:cubicBezTo>
                <a:cubicBezTo>
                  <a:pt x="972888" y="182389"/>
                  <a:pt x="973522" y="184770"/>
                  <a:pt x="973894" y="187746"/>
                </a:cubicBezTo>
                <a:cubicBezTo>
                  <a:pt x="974266" y="190723"/>
                  <a:pt x="974452" y="194295"/>
                  <a:pt x="974452" y="198462"/>
                </a:cubicBezTo>
                <a:cubicBezTo>
                  <a:pt x="974452" y="207094"/>
                  <a:pt x="973634" y="213122"/>
                  <a:pt x="971996" y="216545"/>
                </a:cubicBezTo>
                <a:cubicBezTo>
                  <a:pt x="970358" y="219968"/>
                  <a:pt x="967754" y="221679"/>
                  <a:pt x="964182" y="221679"/>
                </a:cubicBezTo>
                <a:lnTo>
                  <a:pt x="871314" y="221679"/>
                </a:lnTo>
                <a:cubicBezTo>
                  <a:pt x="867592" y="221679"/>
                  <a:pt x="864914" y="219930"/>
                  <a:pt x="863276" y="216433"/>
                </a:cubicBezTo>
                <a:cubicBezTo>
                  <a:pt x="861640" y="212935"/>
                  <a:pt x="860822" y="206945"/>
                  <a:pt x="860822" y="198462"/>
                </a:cubicBezTo>
                <a:cubicBezTo>
                  <a:pt x="860822" y="190128"/>
                  <a:pt x="861640" y="184249"/>
                  <a:pt x="863276" y="180826"/>
                </a:cubicBezTo>
                <a:cubicBezTo>
                  <a:pt x="864914" y="177403"/>
                  <a:pt x="867592" y="175691"/>
                  <a:pt x="871314" y="175691"/>
                </a:cubicBezTo>
                <a:close/>
                <a:moveTo>
                  <a:pt x="542626" y="115639"/>
                </a:moveTo>
                <a:lnTo>
                  <a:pt x="712960" y="115639"/>
                </a:lnTo>
                <a:cubicBezTo>
                  <a:pt x="716384" y="115639"/>
                  <a:pt x="718876" y="117276"/>
                  <a:pt x="720440" y="120550"/>
                </a:cubicBezTo>
                <a:cubicBezTo>
                  <a:pt x="722002" y="123825"/>
                  <a:pt x="722784" y="129257"/>
                  <a:pt x="722784" y="136847"/>
                </a:cubicBezTo>
                <a:cubicBezTo>
                  <a:pt x="722784" y="144735"/>
                  <a:pt x="721928" y="150316"/>
                  <a:pt x="720216" y="153590"/>
                </a:cubicBezTo>
                <a:cubicBezTo>
                  <a:pt x="718504" y="156864"/>
                  <a:pt x="716086" y="158502"/>
                  <a:pt x="712960" y="158502"/>
                </a:cubicBezTo>
                <a:lnTo>
                  <a:pt x="542626" y="158502"/>
                </a:lnTo>
                <a:cubicBezTo>
                  <a:pt x="539502" y="158502"/>
                  <a:pt x="537082" y="156864"/>
                  <a:pt x="535372" y="153590"/>
                </a:cubicBezTo>
                <a:cubicBezTo>
                  <a:pt x="533660" y="150316"/>
                  <a:pt x="532804" y="144735"/>
                  <a:pt x="532804" y="136847"/>
                </a:cubicBezTo>
                <a:cubicBezTo>
                  <a:pt x="532804" y="129257"/>
                  <a:pt x="533586" y="123825"/>
                  <a:pt x="535148" y="120550"/>
                </a:cubicBezTo>
                <a:cubicBezTo>
                  <a:pt x="536710" y="117276"/>
                  <a:pt x="539204" y="115639"/>
                  <a:pt x="542626" y="115639"/>
                </a:cubicBezTo>
                <a:close/>
                <a:moveTo>
                  <a:pt x="1609948" y="100235"/>
                </a:moveTo>
                <a:cubicBezTo>
                  <a:pt x="1616050" y="100235"/>
                  <a:pt x="1621110" y="100831"/>
                  <a:pt x="1625128" y="102021"/>
                </a:cubicBezTo>
                <a:cubicBezTo>
                  <a:pt x="1629146" y="103212"/>
                  <a:pt x="1632384" y="105147"/>
                  <a:pt x="1634840" y="107826"/>
                </a:cubicBezTo>
                <a:cubicBezTo>
                  <a:pt x="1637294" y="110505"/>
                  <a:pt x="1639044" y="114002"/>
                  <a:pt x="1640086" y="118318"/>
                </a:cubicBezTo>
                <a:cubicBezTo>
                  <a:pt x="1641126" y="122634"/>
                  <a:pt x="1641648" y="127992"/>
                  <a:pt x="1641648" y="134391"/>
                </a:cubicBezTo>
                <a:cubicBezTo>
                  <a:pt x="1641648" y="140642"/>
                  <a:pt x="1641126" y="145851"/>
                  <a:pt x="1640086" y="150018"/>
                </a:cubicBezTo>
                <a:cubicBezTo>
                  <a:pt x="1639044" y="154186"/>
                  <a:pt x="1637294" y="157609"/>
                  <a:pt x="1634840" y="160288"/>
                </a:cubicBezTo>
                <a:cubicBezTo>
                  <a:pt x="1632384" y="162966"/>
                  <a:pt x="1629146" y="164864"/>
                  <a:pt x="1625128" y="165980"/>
                </a:cubicBezTo>
                <a:cubicBezTo>
                  <a:pt x="1621110" y="167096"/>
                  <a:pt x="1616050" y="167655"/>
                  <a:pt x="1609948" y="167655"/>
                </a:cubicBezTo>
                <a:cubicBezTo>
                  <a:pt x="1603846" y="167655"/>
                  <a:pt x="1598786" y="167096"/>
                  <a:pt x="1594768" y="165980"/>
                </a:cubicBezTo>
                <a:cubicBezTo>
                  <a:pt x="1590748" y="164864"/>
                  <a:pt x="1587512" y="162966"/>
                  <a:pt x="1585056" y="160288"/>
                </a:cubicBezTo>
                <a:cubicBezTo>
                  <a:pt x="1582600" y="157609"/>
                  <a:pt x="1580926" y="154186"/>
                  <a:pt x="1580034" y="150018"/>
                </a:cubicBezTo>
                <a:cubicBezTo>
                  <a:pt x="1579140" y="145851"/>
                  <a:pt x="1578694" y="140642"/>
                  <a:pt x="1578694" y="134391"/>
                </a:cubicBezTo>
                <a:cubicBezTo>
                  <a:pt x="1578694" y="127992"/>
                  <a:pt x="1579140" y="122634"/>
                  <a:pt x="1580034" y="118318"/>
                </a:cubicBezTo>
                <a:cubicBezTo>
                  <a:pt x="1580926" y="114002"/>
                  <a:pt x="1582600" y="110505"/>
                  <a:pt x="1585056" y="107826"/>
                </a:cubicBezTo>
                <a:cubicBezTo>
                  <a:pt x="1587512" y="105147"/>
                  <a:pt x="1590748" y="103212"/>
                  <a:pt x="1594768" y="102021"/>
                </a:cubicBezTo>
                <a:cubicBezTo>
                  <a:pt x="1598786" y="100831"/>
                  <a:pt x="1603846" y="100235"/>
                  <a:pt x="1609948" y="100235"/>
                </a:cubicBezTo>
                <a:close/>
                <a:moveTo>
                  <a:pt x="4005634" y="91306"/>
                </a:moveTo>
                <a:cubicBezTo>
                  <a:pt x="4007568" y="91306"/>
                  <a:pt x="4009652" y="91417"/>
                  <a:pt x="4011884" y="91641"/>
                </a:cubicBezTo>
                <a:cubicBezTo>
                  <a:pt x="4014118" y="91864"/>
                  <a:pt x="4016424" y="92236"/>
                  <a:pt x="4018806" y="92757"/>
                </a:cubicBezTo>
                <a:cubicBezTo>
                  <a:pt x="4021186" y="93278"/>
                  <a:pt x="4023270" y="93873"/>
                  <a:pt x="4025056" y="94543"/>
                </a:cubicBezTo>
                <a:cubicBezTo>
                  <a:pt x="4026842" y="95212"/>
                  <a:pt x="4028144" y="95919"/>
                  <a:pt x="4028962" y="96663"/>
                </a:cubicBezTo>
                <a:cubicBezTo>
                  <a:pt x="4029782" y="97408"/>
                  <a:pt x="4030376" y="98226"/>
                  <a:pt x="4030748" y="99119"/>
                </a:cubicBezTo>
                <a:cubicBezTo>
                  <a:pt x="4031120" y="100012"/>
                  <a:pt x="4031456" y="101240"/>
                  <a:pt x="4031754" y="102803"/>
                </a:cubicBezTo>
                <a:cubicBezTo>
                  <a:pt x="4032050" y="104365"/>
                  <a:pt x="4032274" y="106709"/>
                  <a:pt x="4032422" y="109835"/>
                </a:cubicBezTo>
                <a:cubicBezTo>
                  <a:pt x="4032572" y="112960"/>
                  <a:pt x="4032646" y="117202"/>
                  <a:pt x="4032646" y="122560"/>
                </a:cubicBezTo>
                <a:cubicBezTo>
                  <a:pt x="4032646" y="127917"/>
                  <a:pt x="4032498" y="132308"/>
                  <a:pt x="4032200" y="135731"/>
                </a:cubicBezTo>
                <a:cubicBezTo>
                  <a:pt x="4031902" y="139154"/>
                  <a:pt x="4031456" y="141833"/>
                  <a:pt x="4030860" y="143768"/>
                </a:cubicBezTo>
                <a:cubicBezTo>
                  <a:pt x="4030266" y="145702"/>
                  <a:pt x="4029484" y="147042"/>
                  <a:pt x="4028516" y="147786"/>
                </a:cubicBezTo>
                <a:cubicBezTo>
                  <a:pt x="4027550" y="148530"/>
                  <a:pt x="4026322" y="148902"/>
                  <a:pt x="4024832" y="148902"/>
                </a:cubicBezTo>
                <a:cubicBezTo>
                  <a:pt x="4023642" y="148902"/>
                  <a:pt x="4022302" y="148642"/>
                  <a:pt x="4020814" y="148121"/>
                </a:cubicBezTo>
                <a:cubicBezTo>
                  <a:pt x="4019326" y="147600"/>
                  <a:pt x="4017652" y="147042"/>
                  <a:pt x="4015792" y="146447"/>
                </a:cubicBezTo>
                <a:cubicBezTo>
                  <a:pt x="4013932" y="145851"/>
                  <a:pt x="4011884" y="145293"/>
                  <a:pt x="4009652" y="144772"/>
                </a:cubicBezTo>
                <a:cubicBezTo>
                  <a:pt x="4007420" y="144251"/>
                  <a:pt x="4004964" y="143991"/>
                  <a:pt x="4002286" y="143991"/>
                </a:cubicBezTo>
                <a:cubicBezTo>
                  <a:pt x="3999160" y="143991"/>
                  <a:pt x="3996034" y="144623"/>
                  <a:pt x="3992910" y="145888"/>
                </a:cubicBezTo>
                <a:cubicBezTo>
                  <a:pt x="3989784" y="147153"/>
                  <a:pt x="3986546" y="149125"/>
                  <a:pt x="3983198" y="151804"/>
                </a:cubicBezTo>
                <a:cubicBezTo>
                  <a:pt x="3979850" y="154483"/>
                  <a:pt x="3976352" y="158055"/>
                  <a:pt x="3972706" y="162520"/>
                </a:cubicBezTo>
                <a:cubicBezTo>
                  <a:pt x="3969060" y="166985"/>
                  <a:pt x="3965152" y="172491"/>
                  <a:pt x="3960986" y="179040"/>
                </a:cubicBezTo>
                <a:lnTo>
                  <a:pt x="3960986" y="303163"/>
                </a:lnTo>
                <a:cubicBezTo>
                  <a:pt x="3960986" y="304651"/>
                  <a:pt x="3960538" y="305953"/>
                  <a:pt x="3959646" y="307069"/>
                </a:cubicBezTo>
                <a:cubicBezTo>
                  <a:pt x="3958754" y="308185"/>
                  <a:pt x="3957228" y="309116"/>
                  <a:pt x="3955070" y="309860"/>
                </a:cubicBezTo>
                <a:cubicBezTo>
                  <a:pt x="3952912" y="310604"/>
                  <a:pt x="3950046" y="311162"/>
                  <a:pt x="3946474" y="311534"/>
                </a:cubicBezTo>
                <a:cubicBezTo>
                  <a:pt x="3942902" y="311906"/>
                  <a:pt x="3938364" y="312092"/>
                  <a:pt x="3932858" y="312092"/>
                </a:cubicBezTo>
                <a:cubicBezTo>
                  <a:pt x="3927350" y="312092"/>
                  <a:pt x="3922812" y="311906"/>
                  <a:pt x="3919240" y="311534"/>
                </a:cubicBezTo>
                <a:cubicBezTo>
                  <a:pt x="3915668" y="311162"/>
                  <a:pt x="3912802" y="310604"/>
                  <a:pt x="3910644" y="309860"/>
                </a:cubicBezTo>
                <a:cubicBezTo>
                  <a:pt x="3908486" y="309116"/>
                  <a:pt x="3906962" y="308185"/>
                  <a:pt x="3906068" y="307069"/>
                </a:cubicBezTo>
                <a:cubicBezTo>
                  <a:pt x="3905174" y="305953"/>
                  <a:pt x="3904728" y="304651"/>
                  <a:pt x="3904728" y="303163"/>
                </a:cubicBezTo>
                <a:lnTo>
                  <a:pt x="3904728" y="104030"/>
                </a:lnTo>
                <a:cubicBezTo>
                  <a:pt x="3904728" y="102542"/>
                  <a:pt x="3905100" y="101240"/>
                  <a:pt x="3905844" y="100124"/>
                </a:cubicBezTo>
                <a:cubicBezTo>
                  <a:pt x="3906590" y="99008"/>
                  <a:pt x="3907928" y="98077"/>
                  <a:pt x="3909864" y="97333"/>
                </a:cubicBezTo>
                <a:cubicBezTo>
                  <a:pt x="3911798" y="96589"/>
                  <a:pt x="3914290" y="96031"/>
                  <a:pt x="3917342" y="95659"/>
                </a:cubicBezTo>
                <a:cubicBezTo>
                  <a:pt x="3920392" y="95287"/>
                  <a:pt x="3924226" y="95101"/>
                  <a:pt x="3928838" y="95101"/>
                </a:cubicBezTo>
                <a:cubicBezTo>
                  <a:pt x="3933602" y="95101"/>
                  <a:pt x="3937546" y="95287"/>
                  <a:pt x="3940670" y="95659"/>
                </a:cubicBezTo>
                <a:cubicBezTo>
                  <a:pt x="3943796" y="96031"/>
                  <a:pt x="3946214" y="96589"/>
                  <a:pt x="3947926" y="97333"/>
                </a:cubicBezTo>
                <a:cubicBezTo>
                  <a:pt x="3949638" y="98077"/>
                  <a:pt x="3950866" y="99008"/>
                  <a:pt x="3951610" y="100124"/>
                </a:cubicBezTo>
                <a:cubicBezTo>
                  <a:pt x="3952354" y="101240"/>
                  <a:pt x="3952726" y="102542"/>
                  <a:pt x="3952726" y="104030"/>
                </a:cubicBezTo>
                <a:lnTo>
                  <a:pt x="3952726" y="128810"/>
                </a:lnTo>
                <a:cubicBezTo>
                  <a:pt x="3957934" y="121369"/>
                  <a:pt x="3962846" y="115230"/>
                  <a:pt x="3967460" y="110393"/>
                </a:cubicBezTo>
                <a:cubicBezTo>
                  <a:pt x="3972074" y="105556"/>
                  <a:pt x="3976464" y="101724"/>
                  <a:pt x="3980630" y="98896"/>
                </a:cubicBezTo>
                <a:cubicBezTo>
                  <a:pt x="3984798" y="96068"/>
                  <a:pt x="3988966" y="94096"/>
                  <a:pt x="3993132" y="92980"/>
                </a:cubicBezTo>
                <a:cubicBezTo>
                  <a:pt x="3997300" y="91864"/>
                  <a:pt x="4001466" y="91306"/>
                  <a:pt x="4005634" y="91306"/>
                </a:cubicBezTo>
                <a:close/>
                <a:moveTo>
                  <a:pt x="3757836" y="91306"/>
                </a:moveTo>
                <a:cubicBezTo>
                  <a:pt x="3773462" y="91306"/>
                  <a:pt x="3786820" y="92831"/>
                  <a:pt x="3797908" y="95882"/>
                </a:cubicBezTo>
                <a:cubicBezTo>
                  <a:pt x="3808994" y="98933"/>
                  <a:pt x="3818110" y="103621"/>
                  <a:pt x="3825254" y="109946"/>
                </a:cubicBezTo>
                <a:cubicBezTo>
                  <a:pt x="3832398" y="116272"/>
                  <a:pt x="3837606" y="124420"/>
                  <a:pt x="3840882" y="134391"/>
                </a:cubicBezTo>
                <a:cubicBezTo>
                  <a:pt x="3844156" y="144363"/>
                  <a:pt x="3845792" y="156195"/>
                  <a:pt x="3845792" y="169887"/>
                </a:cubicBezTo>
                <a:lnTo>
                  <a:pt x="3845792" y="303832"/>
                </a:lnTo>
                <a:cubicBezTo>
                  <a:pt x="3845792" y="305916"/>
                  <a:pt x="3845048" y="307553"/>
                  <a:pt x="3843560" y="308744"/>
                </a:cubicBezTo>
                <a:cubicBezTo>
                  <a:pt x="3842072" y="309934"/>
                  <a:pt x="3839728" y="310790"/>
                  <a:pt x="3836528" y="311311"/>
                </a:cubicBezTo>
                <a:cubicBezTo>
                  <a:pt x="3833328" y="311832"/>
                  <a:pt x="3828602" y="312092"/>
                  <a:pt x="3822352" y="312092"/>
                </a:cubicBezTo>
                <a:cubicBezTo>
                  <a:pt x="3815654" y="312092"/>
                  <a:pt x="3810780" y="311832"/>
                  <a:pt x="3807730" y="311311"/>
                </a:cubicBezTo>
                <a:cubicBezTo>
                  <a:pt x="3804678" y="310790"/>
                  <a:pt x="3802520" y="309934"/>
                  <a:pt x="3801256" y="308744"/>
                </a:cubicBezTo>
                <a:cubicBezTo>
                  <a:pt x="3799990" y="307553"/>
                  <a:pt x="3799358" y="305916"/>
                  <a:pt x="3799358" y="303832"/>
                </a:cubicBezTo>
                <a:lnTo>
                  <a:pt x="3799358" y="287982"/>
                </a:lnTo>
                <a:cubicBezTo>
                  <a:pt x="3791172" y="296763"/>
                  <a:pt x="3781834" y="303609"/>
                  <a:pt x="3771342" y="308520"/>
                </a:cubicBezTo>
                <a:cubicBezTo>
                  <a:pt x="3760850" y="313432"/>
                  <a:pt x="3749204" y="315887"/>
                  <a:pt x="3736404" y="315887"/>
                </a:cubicBezTo>
                <a:cubicBezTo>
                  <a:pt x="3725838" y="315887"/>
                  <a:pt x="3716126" y="314511"/>
                  <a:pt x="3707270" y="311757"/>
                </a:cubicBezTo>
                <a:cubicBezTo>
                  <a:pt x="3698416" y="309004"/>
                  <a:pt x="3690750" y="304911"/>
                  <a:pt x="3684278" y="299479"/>
                </a:cubicBezTo>
                <a:cubicBezTo>
                  <a:pt x="3677802" y="294047"/>
                  <a:pt x="3672780" y="287312"/>
                  <a:pt x="3669208" y="279276"/>
                </a:cubicBezTo>
                <a:cubicBezTo>
                  <a:pt x="3665636" y="271239"/>
                  <a:pt x="3663850" y="261863"/>
                  <a:pt x="3663850" y="251147"/>
                </a:cubicBezTo>
                <a:cubicBezTo>
                  <a:pt x="3663850" y="239539"/>
                  <a:pt x="3666120" y="229455"/>
                  <a:pt x="3670660" y="220898"/>
                </a:cubicBezTo>
                <a:cubicBezTo>
                  <a:pt x="3675198" y="212340"/>
                  <a:pt x="3681970" y="205271"/>
                  <a:pt x="3690974" y="199690"/>
                </a:cubicBezTo>
                <a:cubicBezTo>
                  <a:pt x="3699978" y="194109"/>
                  <a:pt x="3711178" y="189979"/>
                  <a:pt x="3724572" y="187300"/>
                </a:cubicBezTo>
                <a:cubicBezTo>
                  <a:pt x="3737966" y="184621"/>
                  <a:pt x="3753520" y="183281"/>
                  <a:pt x="3771230" y="183281"/>
                </a:cubicBezTo>
                <a:lnTo>
                  <a:pt x="3790652" y="183281"/>
                </a:lnTo>
                <a:lnTo>
                  <a:pt x="3790652" y="171226"/>
                </a:lnTo>
                <a:cubicBezTo>
                  <a:pt x="3790652" y="164976"/>
                  <a:pt x="3790020" y="159506"/>
                  <a:pt x="3788754" y="154818"/>
                </a:cubicBezTo>
                <a:cubicBezTo>
                  <a:pt x="3787490" y="150130"/>
                  <a:pt x="3785406" y="146223"/>
                  <a:pt x="3782504" y="143098"/>
                </a:cubicBezTo>
                <a:cubicBezTo>
                  <a:pt x="3779602" y="139972"/>
                  <a:pt x="3775732" y="137666"/>
                  <a:pt x="3770894" y="136177"/>
                </a:cubicBezTo>
                <a:cubicBezTo>
                  <a:pt x="3766058" y="134689"/>
                  <a:pt x="3760068" y="133945"/>
                  <a:pt x="3752924" y="133945"/>
                </a:cubicBezTo>
                <a:cubicBezTo>
                  <a:pt x="3743548" y="133945"/>
                  <a:pt x="3735176" y="134987"/>
                  <a:pt x="3727810" y="137070"/>
                </a:cubicBezTo>
                <a:cubicBezTo>
                  <a:pt x="3720442" y="139154"/>
                  <a:pt x="3713930" y="141461"/>
                  <a:pt x="3708276" y="143991"/>
                </a:cubicBezTo>
                <a:cubicBezTo>
                  <a:pt x="3702620" y="146521"/>
                  <a:pt x="3697894" y="148828"/>
                  <a:pt x="3694100" y="150911"/>
                </a:cubicBezTo>
                <a:cubicBezTo>
                  <a:pt x="3690304" y="152995"/>
                  <a:pt x="3687216" y="154037"/>
                  <a:pt x="3684834" y="154037"/>
                </a:cubicBezTo>
                <a:cubicBezTo>
                  <a:pt x="3683198" y="154037"/>
                  <a:pt x="3681746" y="153516"/>
                  <a:pt x="3680482" y="152474"/>
                </a:cubicBezTo>
                <a:cubicBezTo>
                  <a:pt x="3679216" y="151432"/>
                  <a:pt x="3678174" y="149944"/>
                  <a:pt x="3677356" y="148009"/>
                </a:cubicBezTo>
                <a:cubicBezTo>
                  <a:pt x="3676538" y="146074"/>
                  <a:pt x="3675906" y="143693"/>
                  <a:pt x="3675458" y="140865"/>
                </a:cubicBezTo>
                <a:cubicBezTo>
                  <a:pt x="3675012" y="138038"/>
                  <a:pt x="3674790" y="134912"/>
                  <a:pt x="3674790" y="131489"/>
                </a:cubicBezTo>
                <a:cubicBezTo>
                  <a:pt x="3674790" y="126876"/>
                  <a:pt x="3675162" y="123229"/>
                  <a:pt x="3675906" y="120550"/>
                </a:cubicBezTo>
                <a:cubicBezTo>
                  <a:pt x="3676650" y="117872"/>
                  <a:pt x="3678064" y="115453"/>
                  <a:pt x="3680146" y="113295"/>
                </a:cubicBezTo>
                <a:cubicBezTo>
                  <a:pt x="3682230" y="111137"/>
                  <a:pt x="3685876" y="108756"/>
                  <a:pt x="3691086" y="106151"/>
                </a:cubicBezTo>
                <a:cubicBezTo>
                  <a:pt x="3696294" y="103547"/>
                  <a:pt x="3702396" y="101128"/>
                  <a:pt x="3709392" y="98896"/>
                </a:cubicBezTo>
                <a:cubicBezTo>
                  <a:pt x="3716386" y="96663"/>
                  <a:pt x="3724014" y="94840"/>
                  <a:pt x="3732274" y="93426"/>
                </a:cubicBezTo>
                <a:cubicBezTo>
                  <a:pt x="3740534" y="92013"/>
                  <a:pt x="3749054" y="91306"/>
                  <a:pt x="3757836" y="91306"/>
                </a:cubicBezTo>
                <a:close/>
                <a:moveTo>
                  <a:pt x="3043460" y="91306"/>
                </a:moveTo>
                <a:cubicBezTo>
                  <a:pt x="3059088" y="91306"/>
                  <a:pt x="3072444" y="92831"/>
                  <a:pt x="3083532" y="95882"/>
                </a:cubicBezTo>
                <a:cubicBezTo>
                  <a:pt x="3094620" y="98933"/>
                  <a:pt x="3103736" y="103621"/>
                  <a:pt x="3110880" y="109946"/>
                </a:cubicBezTo>
                <a:cubicBezTo>
                  <a:pt x="3118022" y="116272"/>
                  <a:pt x="3123232" y="124420"/>
                  <a:pt x="3126506" y="134391"/>
                </a:cubicBezTo>
                <a:cubicBezTo>
                  <a:pt x="3129780" y="144363"/>
                  <a:pt x="3131418" y="156195"/>
                  <a:pt x="3131418" y="169887"/>
                </a:cubicBezTo>
                <a:lnTo>
                  <a:pt x="3131418" y="303832"/>
                </a:lnTo>
                <a:cubicBezTo>
                  <a:pt x="3131418" y="305916"/>
                  <a:pt x="3130674" y="307553"/>
                  <a:pt x="3129186" y="308744"/>
                </a:cubicBezTo>
                <a:cubicBezTo>
                  <a:pt x="3127698" y="309934"/>
                  <a:pt x="3125354" y="310790"/>
                  <a:pt x="3122154" y="311311"/>
                </a:cubicBezTo>
                <a:cubicBezTo>
                  <a:pt x="3118954" y="311832"/>
                  <a:pt x="3114228" y="312092"/>
                  <a:pt x="3107978" y="312092"/>
                </a:cubicBezTo>
                <a:cubicBezTo>
                  <a:pt x="3101280" y="312092"/>
                  <a:pt x="3096406" y="311832"/>
                  <a:pt x="3093354" y="311311"/>
                </a:cubicBezTo>
                <a:cubicBezTo>
                  <a:pt x="3090304" y="310790"/>
                  <a:pt x="3088146" y="309934"/>
                  <a:pt x="3086880" y="308744"/>
                </a:cubicBezTo>
                <a:cubicBezTo>
                  <a:pt x="3085616" y="307553"/>
                  <a:pt x="3084984" y="305916"/>
                  <a:pt x="3084984" y="303832"/>
                </a:cubicBezTo>
                <a:lnTo>
                  <a:pt x="3084984" y="287982"/>
                </a:lnTo>
                <a:cubicBezTo>
                  <a:pt x="3076798" y="296763"/>
                  <a:pt x="3067458" y="303609"/>
                  <a:pt x="3056966" y="308520"/>
                </a:cubicBezTo>
                <a:cubicBezTo>
                  <a:pt x="3046474" y="313432"/>
                  <a:pt x="3034828" y="315887"/>
                  <a:pt x="3022030" y="315887"/>
                </a:cubicBezTo>
                <a:cubicBezTo>
                  <a:pt x="3011462" y="315887"/>
                  <a:pt x="3001752" y="314511"/>
                  <a:pt x="2992896" y="311757"/>
                </a:cubicBezTo>
                <a:cubicBezTo>
                  <a:pt x="2984040" y="309004"/>
                  <a:pt x="2976376" y="304911"/>
                  <a:pt x="2969902" y="299479"/>
                </a:cubicBezTo>
                <a:cubicBezTo>
                  <a:pt x="2963428" y="294047"/>
                  <a:pt x="2958406" y="287312"/>
                  <a:pt x="2954834" y="279276"/>
                </a:cubicBezTo>
                <a:cubicBezTo>
                  <a:pt x="2951262" y="271239"/>
                  <a:pt x="2949476" y="261863"/>
                  <a:pt x="2949476" y="251147"/>
                </a:cubicBezTo>
                <a:cubicBezTo>
                  <a:pt x="2949476" y="239539"/>
                  <a:pt x="2951746" y="229455"/>
                  <a:pt x="2956284" y="220898"/>
                </a:cubicBezTo>
                <a:cubicBezTo>
                  <a:pt x="2960824" y="212340"/>
                  <a:pt x="2967594" y="205271"/>
                  <a:pt x="2976600" y="199690"/>
                </a:cubicBezTo>
                <a:cubicBezTo>
                  <a:pt x="2985604" y="194109"/>
                  <a:pt x="2996802" y="189979"/>
                  <a:pt x="3010198" y="187300"/>
                </a:cubicBezTo>
                <a:cubicBezTo>
                  <a:pt x="3023592" y="184621"/>
                  <a:pt x="3039144" y="183281"/>
                  <a:pt x="3056854" y="183281"/>
                </a:cubicBezTo>
                <a:lnTo>
                  <a:pt x="3076276" y="183281"/>
                </a:lnTo>
                <a:lnTo>
                  <a:pt x="3076276" y="171226"/>
                </a:lnTo>
                <a:cubicBezTo>
                  <a:pt x="3076276" y="164976"/>
                  <a:pt x="3075644" y="159506"/>
                  <a:pt x="3074380" y="154818"/>
                </a:cubicBezTo>
                <a:cubicBezTo>
                  <a:pt x="3073114" y="150130"/>
                  <a:pt x="3071030" y="146223"/>
                  <a:pt x="3068128" y="143098"/>
                </a:cubicBezTo>
                <a:cubicBezTo>
                  <a:pt x="3065226" y="139972"/>
                  <a:pt x="3061356" y="137666"/>
                  <a:pt x="3056520" y="136177"/>
                </a:cubicBezTo>
                <a:cubicBezTo>
                  <a:pt x="3051682" y="134689"/>
                  <a:pt x="3045692" y="133945"/>
                  <a:pt x="3038550" y="133945"/>
                </a:cubicBezTo>
                <a:cubicBezTo>
                  <a:pt x="3029172" y="133945"/>
                  <a:pt x="3020802" y="134987"/>
                  <a:pt x="3013434" y="137070"/>
                </a:cubicBezTo>
                <a:cubicBezTo>
                  <a:pt x="3006068" y="139154"/>
                  <a:pt x="2999556" y="141461"/>
                  <a:pt x="2993900" y="143991"/>
                </a:cubicBezTo>
                <a:cubicBezTo>
                  <a:pt x="2988246" y="146521"/>
                  <a:pt x="2983520" y="148828"/>
                  <a:pt x="2979724" y="150911"/>
                </a:cubicBezTo>
                <a:cubicBezTo>
                  <a:pt x="2975930" y="152995"/>
                  <a:pt x="2972842" y="154037"/>
                  <a:pt x="2970460" y="154037"/>
                </a:cubicBezTo>
                <a:cubicBezTo>
                  <a:pt x="2968822" y="154037"/>
                  <a:pt x="2967372" y="153516"/>
                  <a:pt x="2966106" y="152474"/>
                </a:cubicBezTo>
                <a:cubicBezTo>
                  <a:pt x="2964842" y="151432"/>
                  <a:pt x="2963800" y="149944"/>
                  <a:pt x="2962982" y="148009"/>
                </a:cubicBezTo>
                <a:cubicBezTo>
                  <a:pt x="2962162" y="146074"/>
                  <a:pt x="2961530" y="143693"/>
                  <a:pt x="2961084" y="140865"/>
                </a:cubicBezTo>
                <a:cubicBezTo>
                  <a:pt x="2960638" y="138038"/>
                  <a:pt x="2960414" y="134912"/>
                  <a:pt x="2960414" y="131489"/>
                </a:cubicBezTo>
                <a:cubicBezTo>
                  <a:pt x="2960414" y="126876"/>
                  <a:pt x="2960786" y="123229"/>
                  <a:pt x="2961530" y="120550"/>
                </a:cubicBezTo>
                <a:cubicBezTo>
                  <a:pt x="2962274" y="117872"/>
                  <a:pt x="2963688" y="115453"/>
                  <a:pt x="2965772" y="113295"/>
                </a:cubicBezTo>
                <a:cubicBezTo>
                  <a:pt x="2967856" y="111137"/>
                  <a:pt x="2971502" y="108756"/>
                  <a:pt x="2976710" y="106151"/>
                </a:cubicBezTo>
                <a:cubicBezTo>
                  <a:pt x="2981920" y="103547"/>
                  <a:pt x="2988022" y="101128"/>
                  <a:pt x="2995016" y="98896"/>
                </a:cubicBezTo>
                <a:cubicBezTo>
                  <a:pt x="3002012" y="96663"/>
                  <a:pt x="3009638" y="94840"/>
                  <a:pt x="3017898" y="93426"/>
                </a:cubicBezTo>
                <a:cubicBezTo>
                  <a:pt x="3026158" y="92013"/>
                  <a:pt x="3034680" y="91306"/>
                  <a:pt x="3043460" y="91306"/>
                </a:cubicBezTo>
                <a:close/>
                <a:moveTo>
                  <a:pt x="2755850" y="91306"/>
                </a:moveTo>
                <a:cubicBezTo>
                  <a:pt x="2762100" y="91306"/>
                  <a:pt x="2768166" y="91752"/>
                  <a:pt x="2774044" y="92645"/>
                </a:cubicBezTo>
                <a:cubicBezTo>
                  <a:pt x="2779922" y="93538"/>
                  <a:pt x="2785244" y="94654"/>
                  <a:pt x="2790006" y="95994"/>
                </a:cubicBezTo>
                <a:cubicBezTo>
                  <a:pt x="2794768" y="97333"/>
                  <a:pt x="2798786" y="98784"/>
                  <a:pt x="2802062" y="100347"/>
                </a:cubicBezTo>
                <a:cubicBezTo>
                  <a:pt x="2805336" y="101910"/>
                  <a:pt x="2807680" y="103249"/>
                  <a:pt x="2809094" y="104365"/>
                </a:cubicBezTo>
                <a:cubicBezTo>
                  <a:pt x="2810506" y="105482"/>
                  <a:pt x="2811512" y="106598"/>
                  <a:pt x="2812106" y="107714"/>
                </a:cubicBezTo>
                <a:cubicBezTo>
                  <a:pt x="2812702" y="108830"/>
                  <a:pt x="2813148" y="110170"/>
                  <a:pt x="2813446" y="111732"/>
                </a:cubicBezTo>
                <a:cubicBezTo>
                  <a:pt x="2813744" y="113295"/>
                  <a:pt x="2814004" y="115230"/>
                  <a:pt x="2814228" y="117537"/>
                </a:cubicBezTo>
                <a:cubicBezTo>
                  <a:pt x="2814450" y="119843"/>
                  <a:pt x="2814562" y="122708"/>
                  <a:pt x="2814562" y="126131"/>
                </a:cubicBezTo>
                <a:cubicBezTo>
                  <a:pt x="2814562" y="130150"/>
                  <a:pt x="2814450" y="133424"/>
                  <a:pt x="2814228" y="135954"/>
                </a:cubicBezTo>
                <a:cubicBezTo>
                  <a:pt x="2814004" y="138484"/>
                  <a:pt x="2813632" y="140493"/>
                  <a:pt x="2813112" y="141982"/>
                </a:cubicBezTo>
                <a:cubicBezTo>
                  <a:pt x="2812590" y="143470"/>
                  <a:pt x="2811884" y="144475"/>
                  <a:pt x="2810990" y="144995"/>
                </a:cubicBezTo>
                <a:cubicBezTo>
                  <a:pt x="2810098" y="145516"/>
                  <a:pt x="2809056" y="145777"/>
                  <a:pt x="2807866" y="145777"/>
                </a:cubicBezTo>
                <a:cubicBezTo>
                  <a:pt x="2806526" y="145777"/>
                  <a:pt x="2804442" y="144995"/>
                  <a:pt x="2801614" y="143433"/>
                </a:cubicBezTo>
                <a:cubicBezTo>
                  <a:pt x="2798786" y="141870"/>
                  <a:pt x="2795252" y="140196"/>
                  <a:pt x="2791010" y="138410"/>
                </a:cubicBezTo>
                <a:cubicBezTo>
                  <a:pt x="2786770" y="136624"/>
                  <a:pt x="2781858" y="134950"/>
                  <a:pt x="2776276" y="133387"/>
                </a:cubicBezTo>
                <a:cubicBezTo>
                  <a:pt x="2770696" y="131824"/>
                  <a:pt x="2764334" y="131043"/>
                  <a:pt x="2757190" y="131043"/>
                </a:cubicBezTo>
                <a:cubicBezTo>
                  <a:pt x="2752130" y="131043"/>
                  <a:pt x="2747738" y="131564"/>
                  <a:pt x="2744018" y="132605"/>
                </a:cubicBezTo>
                <a:cubicBezTo>
                  <a:pt x="2740298" y="133647"/>
                  <a:pt x="2737246" y="135136"/>
                  <a:pt x="2734866" y="137070"/>
                </a:cubicBezTo>
                <a:cubicBezTo>
                  <a:pt x="2732484" y="139005"/>
                  <a:pt x="2730698" y="141275"/>
                  <a:pt x="2729508" y="143879"/>
                </a:cubicBezTo>
                <a:cubicBezTo>
                  <a:pt x="2728316" y="146484"/>
                  <a:pt x="2727722" y="149274"/>
                  <a:pt x="2727722" y="152251"/>
                </a:cubicBezTo>
                <a:cubicBezTo>
                  <a:pt x="2727722" y="156864"/>
                  <a:pt x="2729136" y="160734"/>
                  <a:pt x="2731962" y="163859"/>
                </a:cubicBezTo>
                <a:cubicBezTo>
                  <a:pt x="2734790" y="166985"/>
                  <a:pt x="2738512" y="169738"/>
                  <a:pt x="2743126" y="172119"/>
                </a:cubicBezTo>
                <a:cubicBezTo>
                  <a:pt x="2747738" y="174501"/>
                  <a:pt x="2752986" y="176733"/>
                  <a:pt x="2758864" y="178817"/>
                </a:cubicBezTo>
                <a:cubicBezTo>
                  <a:pt x="2764742" y="180900"/>
                  <a:pt x="2770696" y="183170"/>
                  <a:pt x="2776722" y="185626"/>
                </a:cubicBezTo>
                <a:cubicBezTo>
                  <a:pt x="2782750" y="188081"/>
                  <a:pt x="2788704" y="190946"/>
                  <a:pt x="2794582" y="194220"/>
                </a:cubicBezTo>
                <a:cubicBezTo>
                  <a:pt x="2800462" y="197495"/>
                  <a:pt x="2805708" y="201513"/>
                  <a:pt x="2810322" y="206275"/>
                </a:cubicBezTo>
                <a:cubicBezTo>
                  <a:pt x="2814934" y="211038"/>
                  <a:pt x="2818656" y="216731"/>
                  <a:pt x="2821482" y="223353"/>
                </a:cubicBezTo>
                <a:cubicBezTo>
                  <a:pt x="2824310" y="229976"/>
                  <a:pt x="2825724" y="237827"/>
                  <a:pt x="2825724" y="246905"/>
                </a:cubicBezTo>
                <a:cubicBezTo>
                  <a:pt x="2825724" y="258216"/>
                  <a:pt x="2823604" y="268188"/>
                  <a:pt x="2819362" y="276820"/>
                </a:cubicBezTo>
                <a:cubicBezTo>
                  <a:pt x="2815120" y="285452"/>
                  <a:pt x="2809130" y="292670"/>
                  <a:pt x="2801392" y="298474"/>
                </a:cubicBezTo>
                <a:cubicBezTo>
                  <a:pt x="2793652" y="304279"/>
                  <a:pt x="2784500" y="308632"/>
                  <a:pt x="2773932" y="311534"/>
                </a:cubicBezTo>
                <a:cubicBezTo>
                  <a:pt x="2763366" y="314436"/>
                  <a:pt x="2751906" y="315887"/>
                  <a:pt x="2739554" y="315887"/>
                </a:cubicBezTo>
                <a:cubicBezTo>
                  <a:pt x="2732112" y="315887"/>
                  <a:pt x="2725006" y="315329"/>
                  <a:pt x="2718234" y="314213"/>
                </a:cubicBezTo>
                <a:cubicBezTo>
                  <a:pt x="2711462" y="313097"/>
                  <a:pt x="2705398" y="311683"/>
                  <a:pt x="2700040" y="309971"/>
                </a:cubicBezTo>
                <a:cubicBezTo>
                  <a:pt x="2694682" y="308260"/>
                  <a:pt x="2690216" y="306511"/>
                  <a:pt x="2686644" y="304725"/>
                </a:cubicBezTo>
                <a:cubicBezTo>
                  <a:pt x="2683074" y="302939"/>
                  <a:pt x="2680468" y="301265"/>
                  <a:pt x="2678832" y="299702"/>
                </a:cubicBezTo>
                <a:cubicBezTo>
                  <a:pt x="2677194" y="298140"/>
                  <a:pt x="2675930" y="295684"/>
                  <a:pt x="2675036" y="292335"/>
                </a:cubicBezTo>
                <a:cubicBezTo>
                  <a:pt x="2674144" y="288987"/>
                  <a:pt x="2673696" y="284038"/>
                  <a:pt x="2673696" y="277490"/>
                </a:cubicBezTo>
                <a:cubicBezTo>
                  <a:pt x="2673696" y="273174"/>
                  <a:pt x="2673846" y="269713"/>
                  <a:pt x="2674144" y="267109"/>
                </a:cubicBezTo>
                <a:cubicBezTo>
                  <a:pt x="2674442" y="264504"/>
                  <a:pt x="2674888" y="262421"/>
                  <a:pt x="2675482" y="260858"/>
                </a:cubicBezTo>
                <a:cubicBezTo>
                  <a:pt x="2676078" y="259295"/>
                  <a:pt x="2676822" y="258254"/>
                  <a:pt x="2677714" y="257733"/>
                </a:cubicBezTo>
                <a:cubicBezTo>
                  <a:pt x="2678608" y="257212"/>
                  <a:pt x="2679724" y="256951"/>
                  <a:pt x="2681064" y="256951"/>
                </a:cubicBezTo>
                <a:cubicBezTo>
                  <a:pt x="2682700" y="256951"/>
                  <a:pt x="2685120" y="257882"/>
                  <a:pt x="2688318" y="259742"/>
                </a:cubicBezTo>
                <a:cubicBezTo>
                  <a:pt x="2691518" y="261602"/>
                  <a:pt x="2695500" y="263649"/>
                  <a:pt x="2700262" y="265881"/>
                </a:cubicBezTo>
                <a:cubicBezTo>
                  <a:pt x="2705026" y="268114"/>
                  <a:pt x="2710570" y="270197"/>
                  <a:pt x="2716894" y="272132"/>
                </a:cubicBezTo>
                <a:cubicBezTo>
                  <a:pt x="2723220" y="274067"/>
                  <a:pt x="2730400" y="275034"/>
                  <a:pt x="2738438" y="275034"/>
                </a:cubicBezTo>
                <a:cubicBezTo>
                  <a:pt x="2743498" y="275034"/>
                  <a:pt x="2748000" y="274513"/>
                  <a:pt x="2751942" y="273471"/>
                </a:cubicBezTo>
                <a:cubicBezTo>
                  <a:pt x="2755886" y="272430"/>
                  <a:pt x="2759310" y="270941"/>
                  <a:pt x="2762212" y="269006"/>
                </a:cubicBezTo>
                <a:cubicBezTo>
                  <a:pt x="2765114" y="267072"/>
                  <a:pt x="2767310" y="264616"/>
                  <a:pt x="2768798" y="261639"/>
                </a:cubicBezTo>
                <a:cubicBezTo>
                  <a:pt x="2770286" y="258663"/>
                  <a:pt x="2771030" y="255240"/>
                  <a:pt x="2771030" y="251370"/>
                </a:cubicBezTo>
                <a:cubicBezTo>
                  <a:pt x="2771030" y="246905"/>
                  <a:pt x="2769654" y="243073"/>
                  <a:pt x="2766900" y="239873"/>
                </a:cubicBezTo>
                <a:cubicBezTo>
                  <a:pt x="2764146" y="236674"/>
                  <a:pt x="2760500" y="233883"/>
                  <a:pt x="2755962" y="231502"/>
                </a:cubicBezTo>
                <a:cubicBezTo>
                  <a:pt x="2751422" y="229121"/>
                  <a:pt x="2746288" y="226888"/>
                  <a:pt x="2740558" y="224805"/>
                </a:cubicBezTo>
                <a:cubicBezTo>
                  <a:pt x="2734828" y="222721"/>
                  <a:pt x="2728950" y="220414"/>
                  <a:pt x="2722922" y="217884"/>
                </a:cubicBezTo>
                <a:cubicBezTo>
                  <a:pt x="2716894" y="215354"/>
                  <a:pt x="2711016" y="212452"/>
                  <a:pt x="2705286" y="209178"/>
                </a:cubicBezTo>
                <a:cubicBezTo>
                  <a:pt x="2699556" y="205903"/>
                  <a:pt x="2694422" y="201885"/>
                  <a:pt x="2689882" y="197122"/>
                </a:cubicBezTo>
                <a:cubicBezTo>
                  <a:pt x="2685342" y="192360"/>
                  <a:pt x="2681696" y="186630"/>
                  <a:pt x="2678942" y="179933"/>
                </a:cubicBezTo>
                <a:cubicBezTo>
                  <a:pt x="2676190" y="173236"/>
                  <a:pt x="2674814" y="165199"/>
                  <a:pt x="2674814" y="155823"/>
                </a:cubicBezTo>
                <a:cubicBezTo>
                  <a:pt x="2674814" y="146298"/>
                  <a:pt x="2676674" y="137554"/>
                  <a:pt x="2680394" y="129592"/>
                </a:cubicBezTo>
                <a:cubicBezTo>
                  <a:pt x="2684114" y="121629"/>
                  <a:pt x="2689472" y="114821"/>
                  <a:pt x="2696468" y="109165"/>
                </a:cubicBezTo>
                <a:cubicBezTo>
                  <a:pt x="2703462" y="103510"/>
                  <a:pt x="2711982" y="99119"/>
                  <a:pt x="2722028" y="95994"/>
                </a:cubicBezTo>
                <a:cubicBezTo>
                  <a:pt x="2732074" y="92868"/>
                  <a:pt x="2743348" y="91306"/>
                  <a:pt x="2755850" y="91306"/>
                </a:cubicBezTo>
                <a:close/>
                <a:moveTo>
                  <a:pt x="2624510" y="91306"/>
                </a:moveTo>
                <a:cubicBezTo>
                  <a:pt x="2626444" y="91306"/>
                  <a:pt x="2628528" y="91417"/>
                  <a:pt x="2630760" y="91641"/>
                </a:cubicBezTo>
                <a:cubicBezTo>
                  <a:pt x="2632992" y="91864"/>
                  <a:pt x="2635298" y="92236"/>
                  <a:pt x="2637680" y="92757"/>
                </a:cubicBezTo>
                <a:cubicBezTo>
                  <a:pt x="2640062" y="93278"/>
                  <a:pt x="2642146" y="93873"/>
                  <a:pt x="2643930" y="94543"/>
                </a:cubicBezTo>
                <a:cubicBezTo>
                  <a:pt x="2645718" y="95212"/>
                  <a:pt x="2647020" y="95919"/>
                  <a:pt x="2647838" y="96663"/>
                </a:cubicBezTo>
                <a:cubicBezTo>
                  <a:pt x="2648656" y="97408"/>
                  <a:pt x="2649252" y="98226"/>
                  <a:pt x="2649624" y="99119"/>
                </a:cubicBezTo>
                <a:cubicBezTo>
                  <a:pt x="2649996" y="100012"/>
                  <a:pt x="2650330" y="101240"/>
                  <a:pt x="2650628" y="102803"/>
                </a:cubicBezTo>
                <a:cubicBezTo>
                  <a:pt x="2650926" y="104365"/>
                  <a:pt x="2651150" y="106709"/>
                  <a:pt x="2651298" y="109835"/>
                </a:cubicBezTo>
                <a:cubicBezTo>
                  <a:pt x="2651446" y="112960"/>
                  <a:pt x="2651522" y="117202"/>
                  <a:pt x="2651522" y="122560"/>
                </a:cubicBezTo>
                <a:cubicBezTo>
                  <a:pt x="2651522" y="127917"/>
                  <a:pt x="2651372" y="132308"/>
                  <a:pt x="2651074" y="135731"/>
                </a:cubicBezTo>
                <a:cubicBezTo>
                  <a:pt x="2650778" y="139154"/>
                  <a:pt x="2650330" y="141833"/>
                  <a:pt x="2649736" y="143768"/>
                </a:cubicBezTo>
                <a:cubicBezTo>
                  <a:pt x="2649140" y="145702"/>
                  <a:pt x="2648358" y="147042"/>
                  <a:pt x="2647392" y="147786"/>
                </a:cubicBezTo>
                <a:cubicBezTo>
                  <a:pt x="2646424" y="148530"/>
                  <a:pt x="2645196" y="148902"/>
                  <a:pt x="2643708" y="148902"/>
                </a:cubicBezTo>
                <a:cubicBezTo>
                  <a:pt x="2642518" y="148902"/>
                  <a:pt x="2641178" y="148642"/>
                  <a:pt x="2639690" y="148121"/>
                </a:cubicBezTo>
                <a:cubicBezTo>
                  <a:pt x="2638202" y="147600"/>
                  <a:pt x="2636526" y="147042"/>
                  <a:pt x="2634666" y="146447"/>
                </a:cubicBezTo>
                <a:cubicBezTo>
                  <a:pt x="2632806" y="145851"/>
                  <a:pt x="2630760" y="145293"/>
                  <a:pt x="2628528" y="144772"/>
                </a:cubicBezTo>
                <a:cubicBezTo>
                  <a:pt x="2626294" y="144251"/>
                  <a:pt x="2623840" y="143991"/>
                  <a:pt x="2621160" y="143991"/>
                </a:cubicBezTo>
                <a:cubicBezTo>
                  <a:pt x="2618034" y="143991"/>
                  <a:pt x="2614910" y="144623"/>
                  <a:pt x="2611784" y="145888"/>
                </a:cubicBezTo>
                <a:cubicBezTo>
                  <a:pt x="2608658" y="147153"/>
                  <a:pt x="2605422" y="149125"/>
                  <a:pt x="2602074" y="151804"/>
                </a:cubicBezTo>
                <a:cubicBezTo>
                  <a:pt x="2598724" y="154483"/>
                  <a:pt x="2595226" y="158055"/>
                  <a:pt x="2591580" y="162520"/>
                </a:cubicBezTo>
                <a:cubicBezTo>
                  <a:pt x="2587934" y="166985"/>
                  <a:pt x="2584028" y="172491"/>
                  <a:pt x="2579860" y="179040"/>
                </a:cubicBezTo>
                <a:lnTo>
                  <a:pt x="2579860" y="303163"/>
                </a:lnTo>
                <a:cubicBezTo>
                  <a:pt x="2579860" y="304651"/>
                  <a:pt x="2579414" y="305953"/>
                  <a:pt x="2578522" y="307069"/>
                </a:cubicBezTo>
                <a:cubicBezTo>
                  <a:pt x="2577628" y="308185"/>
                  <a:pt x="2576102" y="309116"/>
                  <a:pt x="2573944" y="309860"/>
                </a:cubicBezTo>
                <a:cubicBezTo>
                  <a:pt x="2571786" y="310604"/>
                  <a:pt x="2568922" y="311162"/>
                  <a:pt x="2565350" y="311534"/>
                </a:cubicBezTo>
                <a:cubicBezTo>
                  <a:pt x="2561778" y="311906"/>
                  <a:pt x="2557238" y="312092"/>
                  <a:pt x="2551732" y="312092"/>
                </a:cubicBezTo>
                <a:cubicBezTo>
                  <a:pt x="2546226" y="312092"/>
                  <a:pt x="2541686" y="311906"/>
                  <a:pt x="2538114" y="311534"/>
                </a:cubicBezTo>
                <a:cubicBezTo>
                  <a:pt x="2534542" y="311162"/>
                  <a:pt x="2531678" y="310604"/>
                  <a:pt x="2529520" y="309860"/>
                </a:cubicBezTo>
                <a:cubicBezTo>
                  <a:pt x="2527362" y="309116"/>
                  <a:pt x="2525836" y="308185"/>
                  <a:pt x="2524942" y="307069"/>
                </a:cubicBezTo>
                <a:cubicBezTo>
                  <a:pt x="2524050" y="305953"/>
                  <a:pt x="2523604" y="304651"/>
                  <a:pt x="2523604" y="303163"/>
                </a:cubicBezTo>
                <a:lnTo>
                  <a:pt x="2523604" y="104030"/>
                </a:lnTo>
                <a:cubicBezTo>
                  <a:pt x="2523604" y="102542"/>
                  <a:pt x="2523976" y="101240"/>
                  <a:pt x="2524720" y="100124"/>
                </a:cubicBezTo>
                <a:cubicBezTo>
                  <a:pt x="2525464" y="99008"/>
                  <a:pt x="2526804" y="98077"/>
                  <a:pt x="2528738" y="97333"/>
                </a:cubicBezTo>
                <a:cubicBezTo>
                  <a:pt x="2530674" y="96589"/>
                  <a:pt x="2533166" y="96031"/>
                  <a:pt x="2536216" y="95659"/>
                </a:cubicBezTo>
                <a:cubicBezTo>
                  <a:pt x="2539268" y="95287"/>
                  <a:pt x="2543100" y="95101"/>
                  <a:pt x="2547714" y="95101"/>
                </a:cubicBezTo>
                <a:cubicBezTo>
                  <a:pt x="2552476" y="95101"/>
                  <a:pt x="2556420" y="95287"/>
                  <a:pt x="2559546" y="95659"/>
                </a:cubicBezTo>
                <a:cubicBezTo>
                  <a:pt x="2562670" y="96031"/>
                  <a:pt x="2565090" y="96589"/>
                  <a:pt x="2566802" y="97333"/>
                </a:cubicBezTo>
                <a:cubicBezTo>
                  <a:pt x="2568512" y="98077"/>
                  <a:pt x="2569740" y="99008"/>
                  <a:pt x="2570484" y="100124"/>
                </a:cubicBezTo>
                <a:cubicBezTo>
                  <a:pt x="2571228" y="101240"/>
                  <a:pt x="2571600" y="102542"/>
                  <a:pt x="2571600" y="104030"/>
                </a:cubicBezTo>
                <a:lnTo>
                  <a:pt x="2571600" y="128810"/>
                </a:lnTo>
                <a:cubicBezTo>
                  <a:pt x="2576810" y="121369"/>
                  <a:pt x="2581722" y="115230"/>
                  <a:pt x="2586334" y="110393"/>
                </a:cubicBezTo>
                <a:cubicBezTo>
                  <a:pt x="2590948" y="105556"/>
                  <a:pt x="2595338" y="101724"/>
                  <a:pt x="2599506" y="98896"/>
                </a:cubicBezTo>
                <a:cubicBezTo>
                  <a:pt x="2603674" y="96068"/>
                  <a:pt x="2607840" y="94096"/>
                  <a:pt x="2612008" y="92980"/>
                </a:cubicBezTo>
                <a:cubicBezTo>
                  <a:pt x="2616174" y="91864"/>
                  <a:pt x="2620342" y="91306"/>
                  <a:pt x="2624510" y="91306"/>
                </a:cubicBezTo>
                <a:close/>
                <a:moveTo>
                  <a:pt x="119210" y="78134"/>
                </a:moveTo>
                <a:lnTo>
                  <a:pt x="58936" y="264765"/>
                </a:lnTo>
                <a:lnTo>
                  <a:pt x="179710" y="264765"/>
                </a:lnTo>
                <a:lnTo>
                  <a:pt x="119658" y="78134"/>
                </a:lnTo>
                <a:close/>
                <a:moveTo>
                  <a:pt x="1797844" y="71214"/>
                </a:moveTo>
                <a:lnTo>
                  <a:pt x="1721718" y="204043"/>
                </a:lnTo>
                <a:lnTo>
                  <a:pt x="1798290" y="204043"/>
                </a:lnTo>
                <a:lnTo>
                  <a:pt x="1798290" y="71214"/>
                </a:lnTo>
                <a:close/>
                <a:moveTo>
                  <a:pt x="1430684" y="63177"/>
                </a:moveTo>
                <a:cubicBezTo>
                  <a:pt x="1421904" y="63177"/>
                  <a:pt x="1414648" y="65298"/>
                  <a:pt x="1408918" y="69540"/>
                </a:cubicBezTo>
                <a:cubicBezTo>
                  <a:pt x="1403188" y="73781"/>
                  <a:pt x="1398650" y="80144"/>
                  <a:pt x="1395300" y="88627"/>
                </a:cubicBezTo>
                <a:cubicBezTo>
                  <a:pt x="1391952" y="97110"/>
                  <a:pt x="1389608" y="107677"/>
                  <a:pt x="1388268" y="120327"/>
                </a:cubicBezTo>
                <a:cubicBezTo>
                  <a:pt x="1386928" y="132978"/>
                  <a:pt x="1386258" y="147712"/>
                  <a:pt x="1386258" y="164529"/>
                </a:cubicBezTo>
                <a:cubicBezTo>
                  <a:pt x="1386258" y="185067"/>
                  <a:pt x="1387078" y="202071"/>
                  <a:pt x="1388714" y="215540"/>
                </a:cubicBezTo>
                <a:cubicBezTo>
                  <a:pt x="1390352" y="229009"/>
                  <a:pt x="1392920" y="239725"/>
                  <a:pt x="1396416" y="247687"/>
                </a:cubicBezTo>
                <a:cubicBezTo>
                  <a:pt x="1399914" y="255649"/>
                  <a:pt x="1404416" y="261230"/>
                  <a:pt x="1409922" y="264430"/>
                </a:cubicBezTo>
                <a:cubicBezTo>
                  <a:pt x="1415430" y="267630"/>
                  <a:pt x="1422052" y="269230"/>
                  <a:pt x="1429792" y="269230"/>
                </a:cubicBezTo>
                <a:cubicBezTo>
                  <a:pt x="1435596" y="269230"/>
                  <a:pt x="1440730" y="268300"/>
                  <a:pt x="1445194" y="266439"/>
                </a:cubicBezTo>
                <a:cubicBezTo>
                  <a:pt x="1449660" y="264579"/>
                  <a:pt x="1453566" y="261788"/>
                  <a:pt x="1456916" y="258068"/>
                </a:cubicBezTo>
                <a:cubicBezTo>
                  <a:pt x="1460264" y="254347"/>
                  <a:pt x="1463054" y="249659"/>
                  <a:pt x="1465286" y="244003"/>
                </a:cubicBezTo>
                <a:cubicBezTo>
                  <a:pt x="1467520" y="238348"/>
                  <a:pt x="1469342" y="231799"/>
                  <a:pt x="1470756" y="224358"/>
                </a:cubicBezTo>
                <a:cubicBezTo>
                  <a:pt x="1472170" y="216917"/>
                  <a:pt x="1473138" y="208508"/>
                  <a:pt x="1473658" y="199132"/>
                </a:cubicBezTo>
                <a:cubicBezTo>
                  <a:pt x="1474180" y="189755"/>
                  <a:pt x="1474440" y="179412"/>
                  <a:pt x="1474440" y="168101"/>
                </a:cubicBezTo>
                <a:cubicBezTo>
                  <a:pt x="1474440" y="154409"/>
                  <a:pt x="1474068" y="142317"/>
                  <a:pt x="1473324" y="131824"/>
                </a:cubicBezTo>
                <a:cubicBezTo>
                  <a:pt x="1472580" y="121332"/>
                  <a:pt x="1471426" y="112216"/>
                  <a:pt x="1469864" y="104477"/>
                </a:cubicBezTo>
                <a:cubicBezTo>
                  <a:pt x="1468300" y="96738"/>
                  <a:pt x="1466366" y="90189"/>
                  <a:pt x="1464058" y="84832"/>
                </a:cubicBezTo>
                <a:cubicBezTo>
                  <a:pt x="1461752" y="79474"/>
                  <a:pt x="1458962" y="75195"/>
                  <a:pt x="1455688" y="71995"/>
                </a:cubicBezTo>
                <a:cubicBezTo>
                  <a:pt x="1452414" y="68795"/>
                  <a:pt x="1448692" y="66526"/>
                  <a:pt x="1444526" y="65186"/>
                </a:cubicBezTo>
                <a:cubicBezTo>
                  <a:pt x="1440358" y="63847"/>
                  <a:pt x="1435744" y="63177"/>
                  <a:pt x="1430684" y="63177"/>
                </a:cubicBezTo>
                <a:close/>
                <a:moveTo>
                  <a:pt x="1202084" y="63177"/>
                </a:moveTo>
                <a:cubicBezTo>
                  <a:pt x="1193304" y="63177"/>
                  <a:pt x="1186048" y="65298"/>
                  <a:pt x="1180318" y="69540"/>
                </a:cubicBezTo>
                <a:cubicBezTo>
                  <a:pt x="1174588" y="73781"/>
                  <a:pt x="1170050" y="80144"/>
                  <a:pt x="1166700" y="88627"/>
                </a:cubicBezTo>
                <a:cubicBezTo>
                  <a:pt x="1163352" y="97110"/>
                  <a:pt x="1161008" y="107677"/>
                  <a:pt x="1159668" y="120327"/>
                </a:cubicBezTo>
                <a:cubicBezTo>
                  <a:pt x="1158328" y="132978"/>
                  <a:pt x="1157658" y="147712"/>
                  <a:pt x="1157658" y="164529"/>
                </a:cubicBezTo>
                <a:cubicBezTo>
                  <a:pt x="1157658" y="185067"/>
                  <a:pt x="1158478" y="202071"/>
                  <a:pt x="1160114" y="215540"/>
                </a:cubicBezTo>
                <a:cubicBezTo>
                  <a:pt x="1161752" y="229009"/>
                  <a:pt x="1164320" y="239725"/>
                  <a:pt x="1167816" y="247687"/>
                </a:cubicBezTo>
                <a:cubicBezTo>
                  <a:pt x="1171314" y="255649"/>
                  <a:pt x="1175816" y="261230"/>
                  <a:pt x="1181322" y="264430"/>
                </a:cubicBezTo>
                <a:cubicBezTo>
                  <a:pt x="1186830" y="267630"/>
                  <a:pt x="1193452" y="269230"/>
                  <a:pt x="1201192" y="269230"/>
                </a:cubicBezTo>
                <a:cubicBezTo>
                  <a:pt x="1206996" y="269230"/>
                  <a:pt x="1212130" y="268300"/>
                  <a:pt x="1216594" y="266439"/>
                </a:cubicBezTo>
                <a:cubicBezTo>
                  <a:pt x="1221060" y="264579"/>
                  <a:pt x="1224966" y="261788"/>
                  <a:pt x="1228316" y="258068"/>
                </a:cubicBezTo>
                <a:cubicBezTo>
                  <a:pt x="1231664" y="254347"/>
                  <a:pt x="1234454" y="249659"/>
                  <a:pt x="1236686" y="244003"/>
                </a:cubicBezTo>
                <a:cubicBezTo>
                  <a:pt x="1238920" y="238348"/>
                  <a:pt x="1240742" y="231799"/>
                  <a:pt x="1242156" y="224358"/>
                </a:cubicBezTo>
                <a:cubicBezTo>
                  <a:pt x="1243570" y="216917"/>
                  <a:pt x="1244538" y="208508"/>
                  <a:pt x="1245058" y="199132"/>
                </a:cubicBezTo>
                <a:cubicBezTo>
                  <a:pt x="1245580" y="189755"/>
                  <a:pt x="1245840" y="179412"/>
                  <a:pt x="1245840" y="168101"/>
                </a:cubicBezTo>
                <a:cubicBezTo>
                  <a:pt x="1245840" y="154409"/>
                  <a:pt x="1245468" y="142317"/>
                  <a:pt x="1244724" y="131824"/>
                </a:cubicBezTo>
                <a:cubicBezTo>
                  <a:pt x="1243980" y="121332"/>
                  <a:pt x="1242826" y="112216"/>
                  <a:pt x="1241264" y="104477"/>
                </a:cubicBezTo>
                <a:cubicBezTo>
                  <a:pt x="1239700" y="96738"/>
                  <a:pt x="1237766" y="90189"/>
                  <a:pt x="1235458" y="84832"/>
                </a:cubicBezTo>
                <a:cubicBezTo>
                  <a:pt x="1233152" y="79474"/>
                  <a:pt x="1230362" y="75195"/>
                  <a:pt x="1227088" y="71995"/>
                </a:cubicBezTo>
                <a:cubicBezTo>
                  <a:pt x="1223814" y="68795"/>
                  <a:pt x="1220092" y="66526"/>
                  <a:pt x="1215926" y="65186"/>
                </a:cubicBezTo>
                <a:cubicBezTo>
                  <a:pt x="1211758" y="63847"/>
                  <a:pt x="1207144" y="63177"/>
                  <a:pt x="1202084" y="63177"/>
                </a:cubicBezTo>
                <a:close/>
                <a:moveTo>
                  <a:pt x="4104158" y="42639"/>
                </a:moveTo>
                <a:cubicBezTo>
                  <a:pt x="4109666" y="42639"/>
                  <a:pt x="4114242" y="42825"/>
                  <a:pt x="4117888" y="43197"/>
                </a:cubicBezTo>
                <a:cubicBezTo>
                  <a:pt x="4121534" y="43569"/>
                  <a:pt x="4124398" y="44164"/>
                  <a:pt x="4126482" y="44983"/>
                </a:cubicBezTo>
                <a:cubicBezTo>
                  <a:pt x="4128566" y="45801"/>
                  <a:pt x="4130054" y="46806"/>
                  <a:pt x="4130948" y="47997"/>
                </a:cubicBezTo>
                <a:cubicBezTo>
                  <a:pt x="4131840" y="49187"/>
                  <a:pt x="4132286" y="50527"/>
                  <a:pt x="4132286" y="52015"/>
                </a:cubicBezTo>
                <a:lnTo>
                  <a:pt x="4132286" y="96440"/>
                </a:lnTo>
                <a:lnTo>
                  <a:pt x="4175596" y="96440"/>
                </a:lnTo>
                <a:cubicBezTo>
                  <a:pt x="4177084" y="96440"/>
                  <a:pt x="4178386" y="96812"/>
                  <a:pt x="4179502" y="97556"/>
                </a:cubicBezTo>
                <a:cubicBezTo>
                  <a:pt x="4180618" y="98301"/>
                  <a:pt x="4181550" y="99528"/>
                  <a:pt x="4182294" y="101240"/>
                </a:cubicBezTo>
                <a:cubicBezTo>
                  <a:pt x="4183038" y="102952"/>
                  <a:pt x="4183596" y="105296"/>
                  <a:pt x="4183968" y="108272"/>
                </a:cubicBezTo>
                <a:cubicBezTo>
                  <a:pt x="4184340" y="111249"/>
                  <a:pt x="4184526" y="114895"/>
                  <a:pt x="4184526" y="119211"/>
                </a:cubicBezTo>
                <a:cubicBezTo>
                  <a:pt x="4184526" y="127397"/>
                  <a:pt x="4183782" y="133238"/>
                  <a:pt x="4182294" y="136735"/>
                </a:cubicBezTo>
                <a:cubicBezTo>
                  <a:pt x="4180804" y="140233"/>
                  <a:pt x="4178646" y="141982"/>
                  <a:pt x="4175818" y="141982"/>
                </a:cubicBezTo>
                <a:lnTo>
                  <a:pt x="4132286" y="141982"/>
                </a:lnTo>
                <a:lnTo>
                  <a:pt x="4132286" y="235520"/>
                </a:lnTo>
                <a:cubicBezTo>
                  <a:pt x="4132286" y="246385"/>
                  <a:pt x="4133998" y="254533"/>
                  <a:pt x="4137422" y="259965"/>
                </a:cubicBezTo>
                <a:cubicBezTo>
                  <a:pt x="4140844" y="265397"/>
                  <a:pt x="4146946" y="268114"/>
                  <a:pt x="4155726" y="268114"/>
                </a:cubicBezTo>
                <a:cubicBezTo>
                  <a:pt x="4158704" y="268114"/>
                  <a:pt x="4161382" y="267853"/>
                  <a:pt x="4163764" y="267332"/>
                </a:cubicBezTo>
                <a:cubicBezTo>
                  <a:pt x="4166146" y="266811"/>
                  <a:pt x="4168266" y="266216"/>
                  <a:pt x="4170126" y="265546"/>
                </a:cubicBezTo>
                <a:cubicBezTo>
                  <a:pt x="4171986" y="264876"/>
                  <a:pt x="4173550" y="264281"/>
                  <a:pt x="4174814" y="263760"/>
                </a:cubicBezTo>
                <a:cubicBezTo>
                  <a:pt x="4176080" y="263239"/>
                  <a:pt x="4177234" y="262979"/>
                  <a:pt x="4178274" y="262979"/>
                </a:cubicBezTo>
                <a:cubicBezTo>
                  <a:pt x="4179168" y="262979"/>
                  <a:pt x="4180024" y="263239"/>
                  <a:pt x="4180842" y="263760"/>
                </a:cubicBezTo>
                <a:cubicBezTo>
                  <a:pt x="4181660" y="264281"/>
                  <a:pt x="4182294" y="265323"/>
                  <a:pt x="4182740" y="266886"/>
                </a:cubicBezTo>
                <a:cubicBezTo>
                  <a:pt x="4183186" y="268448"/>
                  <a:pt x="4183596" y="270569"/>
                  <a:pt x="4183968" y="273248"/>
                </a:cubicBezTo>
                <a:cubicBezTo>
                  <a:pt x="4184340" y="275927"/>
                  <a:pt x="4184526" y="279350"/>
                  <a:pt x="4184526" y="283517"/>
                </a:cubicBezTo>
                <a:cubicBezTo>
                  <a:pt x="4184526" y="290066"/>
                  <a:pt x="4184116" y="295089"/>
                  <a:pt x="4183298" y="298586"/>
                </a:cubicBezTo>
                <a:cubicBezTo>
                  <a:pt x="4182478" y="302084"/>
                  <a:pt x="4181400" y="304539"/>
                  <a:pt x="4180060" y="305953"/>
                </a:cubicBezTo>
                <a:cubicBezTo>
                  <a:pt x="4178722" y="307367"/>
                  <a:pt x="4176750" y="308632"/>
                  <a:pt x="4174144" y="309748"/>
                </a:cubicBezTo>
                <a:cubicBezTo>
                  <a:pt x="4171540" y="310864"/>
                  <a:pt x="4168490" y="311832"/>
                  <a:pt x="4164992" y="312650"/>
                </a:cubicBezTo>
                <a:cubicBezTo>
                  <a:pt x="4161494" y="313469"/>
                  <a:pt x="4157698" y="314101"/>
                  <a:pt x="4153606" y="314548"/>
                </a:cubicBezTo>
                <a:cubicBezTo>
                  <a:pt x="4149514" y="314994"/>
                  <a:pt x="4145384" y="315218"/>
                  <a:pt x="4141216" y="315218"/>
                </a:cubicBezTo>
                <a:cubicBezTo>
                  <a:pt x="4130054" y="315218"/>
                  <a:pt x="4120380" y="313804"/>
                  <a:pt x="4112194" y="310976"/>
                </a:cubicBezTo>
                <a:cubicBezTo>
                  <a:pt x="4104010" y="308148"/>
                  <a:pt x="4097238" y="303795"/>
                  <a:pt x="4091880" y="297916"/>
                </a:cubicBezTo>
                <a:cubicBezTo>
                  <a:pt x="4086522" y="292038"/>
                  <a:pt x="4082578" y="284633"/>
                  <a:pt x="4080048" y="275704"/>
                </a:cubicBezTo>
                <a:cubicBezTo>
                  <a:pt x="4077518" y="266774"/>
                  <a:pt x="4076254" y="256207"/>
                  <a:pt x="4076254" y="244003"/>
                </a:cubicBezTo>
                <a:lnTo>
                  <a:pt x="4076254" y="141982"/>
                </a:lnTo>
                <a:lnTo>
                  <a:pt x="4052366" y="141982"/>
                </a:lnTo>
                <a:cubicBezTo>
                  <a:pt x="4049538" y="141982"/>
                  <a:pt x="4047380" y="140233"/>
                  <a:pt x="4045892" y="136735"/>
                </a:cubicBezTo>
                <a:cubicBezTo>
                  <a:pt x="4044404" y="133238"/>
                  <a:pt x="4043660" y="127397"/>
                  <a:pt x="4043660" y="119211"/>
                </a:cubicBezTo>
                <a:cubicBezTo>
                  <a:pt x="4043660" y="114895"/>
                  <a:pt x="4043846" y="111249"/>
                  <a:pt x="4044218" y="108272"/>
                </a:cubicBezTo>
                <a:cubicBezTo>
                  <a:pt x="4044590" y="105296"/>
                  <a:pt x="4045148" y="102952"/>
                  <a:pt x="4045892" y="101240"/>
                </a:cubicBezTo>
                <a:cubicBezTo>
                  <a:pt x="4046636" y="99528"/>
                  <a:pt x="4047566" y="98301"/>
                  <a:pt x="4048682" y="97556"/>
                </a:cubicBezTo>
                <a:cubicBezTo>
                  <a:pt x="4049798" y="96812"/>
                  <a:pt x="4051102" y="96440"/>
                  <a:pt x="4052590" y="96440"/>
                </a:cubicBezTo>
                <a:lnTo>
                  <a:pt x="4076254" y="96440"/>
                </a:lnTo>
                <a:lnTo>
                  <a:pt x="4076254" y="52015"/>
                </a:lnTo>
                <a:cubicBezTo>
                  <a:pt x="4076254" y="50527"/>
                  <a:pt x="4076662" y="49187"/>
                  <a:pt x="4077480" y="47997"/>
                </a:cubicBezTo>
                <a:cubicBezTo>
                  <a:pt x="4078300" y="46806"/>
                  <a:pt x="4079788" y="45801"/>
                  <a:pt x="4081946" y="44983"/>
                </a:cubicBezTo>
                <a:cubicBezTo>
                  <a:pt x="4084104" y="44164"/>
                  <a:pt x="4087006" y="43569"/>
                  <a:pt x="4090652" y="43197"/>
                </a:cubicBezTo>
                <a:cubicBezTo>
                  <a:pt x="4094298" y="42825"/>
                  <a:pt x="4098800" y="42639"/>
                  <a:pt x="4104158" y="42639"/>
                </a:cubicBezTo>
                <a:close/>
                <a:moveTo>
                  <a:pt x="3227858" y="42639"/>
                </a:moveTo>
                <a:cubicBezTo>
                  <a:pt x="3233366" y="42639"/>
                  <a:pt x="3237942" y="42825"/>
                  <a:pt x="3241588" y="43197"/>
                </a:cubicBezTo>
                <a:cubicBezTo>
                  <a:pt x="3245234" y="43569"/>
                  <a:pt x="3248098" y="44164"/>
                  <a:pt x="3250182" y="44983"/>
                </a:cubicBezTo>
                <a:cubicBezTo>
                  <a:pt x="3252266" y="45801"/>
                  <a:pt x="3253754" y="46806"/>
                  <a:pt x="3254648" y="47997"/>
                </a:cubicBezTo>
                <a:cubicBezTo>
                  <a:pt x="3255540" y="49187"/>
                  <a:pt x="3255986" y="50527"/>
                  <a:pt x="3255986" y="52015"/>
                </a:cubicBezTo>
                <a:lnTo>
                  <a:pt x="3255986" y="96440"/>
                </a:lnTo>
                <a:lnTo>
                  <a:pt x="3299296" y="96440"/>
                </a:lnTo>
                <a:cubicBezTo>
                  <a:pt x="3300784" y="96440"/>
                  <a:pt x="3302086" y="96812"/>
                  <a:pt x="3303202" y="97556"/>
                </a:cubicBezTo>
                <a:cubicBezTo>
                  <a:pt x="3304318" y="98301"/>
                  <a:pt x="3305250" y="99528"/>
                  <a:pt x="3305994" y="101240"/>
                </a:cubicBezTo>
                <a:cubicBezTo>
                  <a:pt x="3306738" y="102952"/>
                  <a:pt x="3307296" y="105296"/>
                  <a:pt x="3307668" y="108272"/>
                </a:cubicBezTo>
                <a:cubicBezTo>
                  <a:pt x="3308040" y="111249"/>
                  <a:pt x="3308226" y="114895"/>
                  <a:pt x="3308226" y="119211"/>
                </a:cubicBezTo>
                <a:cubicBezTo>
                  <a:pt x="3308226" y="127397"/>
                  <a:pt x="3307482" y="133238"/>
                  <a:pt x="3305994" y="136735"/>
                </a:cubicBezTo>
                <a:cubicBezTo>
                  <a:pt x="3304504" y="140233"/>
                  <a:pt x="3302346" y="141982"/>
                  <a:pt x="3299518" y="141982"/>
                </a:cubicBezTo>
                <a:lnTo>
                  <a:pt x="3255986" y="141982"/>
                </a:lnTo>
                <a:lnTo>
                  <a:pt x="3255986" y="235520"/>
                </a:lnTo>
                <a:cubicBezTo>
                  <a:pt x="3255986" y="246385"/>
                  <a:pt x="3257698" y="254533"/>
                  <a:pt x="3261122" y="259965"/>
                </a:cubicBezTo>
                <a:cubicBezTo>
                  <a:pt x="3264544" y="265397"/>
                  <a:pt x="3270646" y="268114"/>
                  <a:pt x="3279428" y="268114"/>
                </a:cubicBezTo>
                <a:cubicBezTo>
                  <a:pt x="3282404" y="268114"/>
                  <a:pt x="3285082" y="267853"/>
                  <a:pt x="3287464" y="267332"/>
                </a:cubicBezTo>
                <a:cubicBezTo>
                  <a:pt x="3289846" y="266811"/>
                  <a:pt x="3291966" y="266216"/>
                  <a:pt x="3293826" y="265546"/>
                </a:cubicBezTo>
                <a:cubicBezTo>
                  <a:pt x="3295686" y="264876"/>
                  <a:pt x="3297250" y="264281"/>
                  <a:pt x="3298514" y="263760"/>
                </a:cubicBezTo>
                <a:cubicBezTo>
                  <a:pt x="3299780" y="263239"/>
                  <a:pt x="3300932" y="262979"/>
                  <a:pt x="3301974" y="262979"/>
                </a:cubicBezTo>
                <a:cubicBezTo>
                  <a:pt x="3302868" y="262979"/>
                  <a:pt x="3303724" y="263239"/>
                  <a:pt x="3304542" y="263760"/>
                </a:cubicBezTo>
                <a:cubicBezTo>
                  <a:pt x="3305360" y="264281"/>
                  <a:pt x="3305994" y="265323"/>
                  <a:pt x="3306440" y="266886"/>
                </a:cubicBezTo>
                <a:cubicBezTo>
                  <a:pt x="3306886" y="268448"/>
                  <a:pt x="3307296" y="270569"/>
                  <a:pt x="3307668" y="273248"/>
                </a:cubicBezTo>
                <a:cubicBezTo>
                  <a:pt x="3308040" y="275927"/>
                  <a:pt x="3308226" y="279350"/>
                  <a:pt x="3308226" y="283517"/>
                </a:cubicBezTo>
                <a:cubicBezTo>
                  <a:pt x="3308226" y="290066"/>
                  <a:pt x="3307816" y="295089"/>
                  <a:pt x="3306998" y="298586"/>
                </a:cubicBezTo>
                <a:cubicBezTo>
                  <a:pt x="3306178" y="302084"/>
                  <a:pt x="3305100" y="304539"/>
                  <a:pt x="3303760" y="305953"/>
                </a:cubicBezTo>
                <a:cubicBezTo>
                  <a:pt x="3302422" y="307367"/>
                  <a:pt x="3300450" y="308632"/>
                  <a:pt x="3297844" y="309748"/>
                </a:cubicBezTo>
                <a:cubicBezTo>
                  <a:pt x="3295240" y="310864"/>
                  <a:pt x="3292190" y="311832"/>
                  <a:pt x="3288692" y="312650"/>
                </a:cubicBezTo>
                <a:cubicBezTo>
                  <a:pt x="3285194" y="313469"/>
                  <a:pt x="3281400" y="314101"/>
                  <a:pt x="3277306" y="314548"/>
                </a:cubicBezTo>
                <a:cubicBezTo>
                  <a:pt x="3273214" y="314994"/>
                  <a:pt x="3269084" y="315218"/>
                  <a:pt x="3264916" y="315218"/>
                </a:cubicBezTo>
                <a:cubicBezTo>
                  <a:pt x="3253754" y="315218"/>
                  <a:pt x="3244080" y="313804"/>
                  <a:pt x="3235894" y="310976"/>
                </a:cubicBezTo>
                <a:cubicBezTo>
                  <a:pt x="3227710" y="308148"/>
                  <a:pt x="3220938" y="303795"/>
                  <a:pt x="3215580" y="297916"/>
                </a:cubicBezTo>
                <a:cubicBezTo>
                  <a:pt x="3210222" y="292038"/>
                  <a:pt x="3206278" y="284633"/>
                  <a:pt x="3203748" y="275704"/>
                </a:cubicBezTo>
                <a:cubicBezTo>
                  <a:pt x="3201218" y="266774"/>
                  <a:pt x="3199954" y="256207"/>
                  <a:pt x="3199954" y="244003"/>
                </a:cubicBezTo>
                <a:lnTo>
                  <a:pt x="3199954" y="141982"/>
                </a:lnTo>
                <a:lnTo>
                  <a:pt x="3176066" y="141982"/>
                </a:lnTo>
                <a:cubicBezTo>
                  <a:pt x="3173238" y="141982"/>
                  <a:pt x="3171080" y="140233"/>
                  <a:pt x="3169592" y="136735"/>
                </a:cubicBezTo>
                <a:cubicBezTo>
                  <a:pt x="3168104" y="133238"/>
                  <a:pt x="3167360" y="127397"/>
                  <a:pt x="3167360" y="119211"/>
                </a:cubicBezTo>
                <a:cubicBezTo>
                  <a:pt x="3167360" y="114895"/>
                  <a:pt x="3167546" y="111249"/>
                  <a:pt x="3167918" y="108272"/>
                </a:cubicBezTo>
                <a:cubicBezTo>
                  <a:pt x="3168290" y="105296"/>
                  <a:pt x="3168848" y="102952"/>
                  <a:pt x="3169592" y="101240"/>
                </a:cubicBezTo>
                <a:cubicBezTo>
                  <a:pt x="3170336" y="99528"/>
                  <a:pt x="3171266" y="98301"/>
                  <a:pt x="3172382" y="97556"/>
                </a:cubicBezTo>
                <a:cubicBezTo>
                  <a:pt x="3173498" y="96812"/>
                  <a:pt x="3174802" y="96440"/>
                  <a:pt x="3176290" y="96440"/>
                </a:cubicBezTo>
                <a:lnTo>
                  <a:pt x="3199954" y="96440"/>
                </a:lnTo>
                <a:lnTo>
                  <a:pt x="3199954" y="52015"/>
                </a:lnTo>
                <a:cubicBezTo>
                  <a:pt x="3199954" y="50527"/>
                  <a:pt x="3200362" y="49187"/>
                  <a:pt x="3201180" y="47997"/>
                </a:cubicBezTo>
                <a:cubicBezTo>
                  <a:pt x="3202000" y="46806"/>
                  <a:pt x="3203488" y="45801"/>
                  <a:pt x="3205646" y="44983"/>
                </a:cubicBezTo>
                <a:cubicBezTo>
                  <a:pt x="3207804" y="44164"/>
                  <a:pt x="3210706" y="43569"/>
                  <a:pt x="3214352" y="43197"/>
                </a:cubicBezTo>
                <a:cubicBezTo>
                  <a:pt x="3217998" y="42825"/>
                  <a:pt x="3222500" y="42639"/>
                  <a:pt x="3227858" y="42639"/>
                </a:cubicBezTo>
                <a:close/>
                <a:moveTo>
                  <a:pt x="322734" y="42639"/>
                </a:moveTo>
                <a:cubicBezTo>
                  <a:pt x="328240" y="42639"/>
                  <a:pt x="332816" y="42825"/>
                  <a:pt x="336462" y="43197"/>
                </a:cubicBezTo>
                <a:cubicBezTo>
                  <a:pt x="340108" y="43569"/>
                  <a:pt x="342974" y="44164"/>
                  <a:pt x="345058" y="44983"/>
                </a:cubicBezTo>
                <a:cubicBezTo>
                  <a:pt x="347142" y="45801"/>
                  <a:pt x="348630" y="46806"/>
                  <a:pt x="349522" y="47997"/>
                </a:cubicBezTo>
                <a:cubicBezTo>
                  <a:pt x="350416" y="49187"/>
                  <a:pt x="350862" y="50527"/>
                  <a:pt x="350862" y="52015"/>
                </a:cubicBezTo>
                <a:lnTo>
                  <a:pt x="350862" y="96440"/>
                </a:lnTo>
                <a:lnTo>
                  <a:pt x="394170" y="96440"/>
                </a:lnTo>
                <a:cubicBezTo>
                  <a:pt x="395658" y="96440"/>
                  <a:pt x="396962" y="96812"/>
                  <a:pt x="398078" y="97556"/>
                </a:cubicBezTo>
                <a:cubicBezTo>
                  <a:pt x="399194" y="98301"/>
                  <a:pt x="400124" y="99528"/>
                  <a:pt x="400868" y="101240"/>
                </a:cubicBezTo>
                <a:cubicBezTo>
                  <a:pt x="401612" y="102952"/>
                  <a:pt x="402170" y="105296"/>
                  <a:pt x="402542" y="108272"/>
                </a:cubicBezTo>
                <a:cubicBezTo>
                  <a:pt x="402914" y="111249"/>
                  <a:pt x="403100" y="114895"/>
                  <a:pt x="403100" y="119211"/>
                </a:cubicBezTo>
                <a:cubicBezTo>
                  <a:pt x="403100" y="127397"/>
                  <a:pt x="402356" y="133238"/>
                  <a:pt x="400868" y="136735"/>
                </a:cubicBezTo>
                <a:cubicBezTo>
                  <a:pt x="399380" y="140233"/>
                  <a:pt x="397222" y="141982"/>
                  <a:pt x="394394" y="141982"/>
                </a:cubicBezTo>
                <a:lnTo>
                  <a:pt x="350862" y="141982"/>
                </a:lnTo>
                <a:lnTo>
                  <a:pt x="350862" y="235520"/>
                </a:lnTo>
                <a:cubicBezTo>
                  <a:pt x="350862" y="246385"/>
                  <a:pt x="352574" y="254533"/>
                  <a:pt x="355996" y="259965"/>
                </a:cubicBezTo>
                <a:cubicBezTo>
                  <a:pt x="359420" y="265397"/>
                  <a:pt x="365522" y="268114"/>
                  <a:pt x="374302" y="268114"/>
                </a:cubicBezTo>
                <a:cubicBezTo>
                  <a:pt x="377278" y="268114"/>
                  <a:pt x="379958" y="267853"/>
                  <a:pt x="382338" y="267332"/>
                </a:cubicBezTo>
                <a:cubicBezTo>
                  <a:pt x="384720" y="266811"/>
                  <a:pt x="386840" y="266216"/>
                  <a:pt x="388702" y="265546"/>
                </a:cubicBezTo>
                <a:cubicBezTo>
                  <a:pt x="390562" y="264876"/>
                  <a:pt x="392124" y="264281"/>
                  <a:pt x="393390" y="263760"/>
                </a:cubicBezTo>
                <a:cubicBezTo>
                  <a:pt x="394654" y="263239"/>
                  <a:pt x="395808" y="262979"/>
                  <a:pt x="396850" y="262979"/>
                </a:cubicBezTo>
                <a:cubicBezTo>
                  <a:pt x="397742" y="262979"/>
                  <a:pt x="398598" y="263239"/>
                  <a:pt x="399416" y="263760"/>
                </a:cubicBezTo>
                <a:cubicBezTo>
                  <a:pt x="400236" y="264281"/>
                  <a:pt x="400868" y="265323"/>
                  <a:pt x="401314" y="266886"/>
                </a:cubicBezTo>
                <a:cubicBezTo>
                  <a:pt x="401760" y="268448"/>
                  <a:pt x="402170" y="270569"/>
                  <a:pt x="402542" y="273248"/>
                </a:cubicBezTo>
                <a:cubicBezTo>
                  <a:pt x="402914" y="275927"/>
                  <a:pt x="403100" y="279350"/>
                  <a:pt x="403100" y="283517"/>
                </a:cubicBezTo>
                <a:cubicBezTo>
                  <a:pt x="403100" y="290066"/>
                  <a:pt x="402692" y="295089"/>
                  <a:pt x="401872" y="298586"/>
                </a:cubicBezTo>
                <a:cubicBezTo>
                  <a:pt x="401054" y="302084"/>
                  <a:pt x="399974" y="304539"/>
                  <a:pt x="398636" y="305953"/>
                </a:cubicBezTo>
                <a:cubicBezTo>
                  <a:pt x="397296" y="307367"/>
                  <a:pt x="395324" y="308632"/>
                  <a:pt x="392720" y="309748"/>
                </a:cubicBezTo>
                <a:cubicBezTo>
                  <a:pt x="390116" y="310864"/>
                  <a:pt x="387064" y="311832"/>
                  <a:pt x="383566" y="312650"/>
                </a:cubicBezTo>
                <a:cubicBezTo>
                  <a:pt x="380070" y="313469"/>
                  <a:pt x="376274" y="314101"/>
                  <a:pt x="372182" y="314548"/>
                </a:cubicBezTo>
                <a:cubicBezTo>
                  <a:pt x="368088" y="314994"/>
                  <a:pt x="363958" y="315218"/>
                  <a:pt x="359792" y="315218"/>
                </a:cubicBezTo>
                <a:cubicBezTo>
                  <a:pt x="348630" y="315218"/>
                  <a:pt x="338956" y="313804"/>
                  <a:pt x="330770" y="310976"/>
                </a:cubicBezTo>
                <a:cubicBezTo>
                  <a:pt x="322584" y="308148"/>
                  <a:pt x="315812" y="303795"/>
                  <a:pt x="310454" y="297916"/>
                </a:cubicBezTo>
                <a:cubicBezTo>
                  <a:pt x="305098" y="292038"/>
                  <a:pt x="301154" y="284633"/>
                  <a:pt x="298624" y="275704"/>
                </a:cubicBezTo>
                <a:cubicBezTo>
                  <a:pt x="296092" y="266774"/>
                  <a:pt x="294828" y="256207"/>
                  <a:pt x="294828" y="244003"/>
                </a:cubicBezTo>
                <a:lnTo>
                  <a:pt x="294828" y="141982"/>
                </a:lnTo>
                <a:lnTo>
                  <a:pt x="270942" y="141982"/>
                </a:lnTo>
                <a:cubicBezTo>
                  <a:pt x="268114" y="141982"/>
                  <a:pt x="265956" y="140233"/>
                  <a:pt x="264466" y="136735"/>
                </a:cubicBezTo>
                <a:cubicBezTo>
                  <a:pt x="262978" y="133238"/>
                  <a:pt x="262234" y="127397"/>
                  <a:pt x="262234" y="119211"/>
                </a:cubicBezTo>
                <a:cubicBezTo>
                  <a:pt x="262234" y="114895"/>
                  <a:pt x="262420" y="111249"/>
                  <a:pt x="262792" y="108272"/>
                </a:cubicBezTo>
                <a:cubicBezTo>
                  <a:pt x="263164" y="105296"/>
                  <a:pt x="263722" y="102952"/>
                  <a:pt x="264466" y="101240"/>
                </a:cubicBezTo>
                <a:cubicBezTo>
                  <a:pt x="265212" y="99528"/>
                  <a:pt x="266142" y="98301"/>
                  <a:pt x="267258" y="97556"/>
                </a:cubicBezTo>
                <a:cubicBezTo>
                  <a:pt x="268374" y="96812"/>
                  <a:pt x="269676" y="96440"/>
                  <a:pt x="271164" y="96440"/>
                </a:cubicBezTo>
                <a:lnTo>
                  <a:pt x="294828" y="96440"/>
                </a:lnTo>
                <a:lnTo>
                  <a:pt x="294828" y="52015"/>
                </a:lnTo>
                <a:cubicBezTo>
                  <a:pt x="294828" y="50527"/>
                  <a:pt x="295238" y="49187"/>
                  <a:pt x="296056" y="47997"/>
                </a:cubicBezTo>
                <a:cubicBezTo>
                  <a:pt x="296874" y="46806"/>
                  <a:pt x="298362" y="45801"/>
                  <a:pt x="300520" y="44983"/>
                </a:cubicBezTo>
                <a:cubicBezTo>
                  <a:pt x="302678" y="44164"/>
                  <a:pt x="305580" y="43569"/>
                  <a:pt x="309228" y="43197"/>
                </a:cubicBezTo>
                <a:cubicBezTo>
                  <a:pt x="312874" y="42825"/>
                  <a:pt x="317376" y="42639"/>
                  <a:pt x="322734" y="42639"/>
                </a:cubicBezTo>
                <a:close/>
                <a:moveTo>
                  <a:pt x="3477814" y="21877"/>
                </a:moveTo>
                <a:lnTo>
                  <a:pt x="3622030" y="21877"/>
                </a:lnTo>
                <a:cubicBezTo>
                  <a:pt x="3623370" y="21877"/>
                  <a:pt x="3624560" y="22249"/>
                  <a:pt x="3625602" y="22994"/>
                </a:cubicBezTo>
                <a:cubicBezTo>
                  <a:pt x="3626644" y="23738"/>
                  <a:pt x="3627536" y="25040"/>
                  <a:pt x="3628280" y="26900"/>
                </a:cubicBezTo>
                <a:cubicBezTo>
                  <a:pt x="3629024" y="28761"/>
                  <a:pt x="3629582" y="31142"/>
                  <a:pt x="3629954" y="34044"/>
                </a:cubicBezTo>
                <a:cubicBezTo>
                  <a:pt x="3630326" y="36946"/>
                  <a:pt x="3630512" y="40630"/>
                  <a:pt x="3630512" y="45095"/>
                </a:cubicBezTo>
                <a:cubicBezTo>
                  <a:pt x="3630512" y="49262"/>
                  <a:pt x="3630326" y="52796"/>
                  <a:pt x="3629954" y="55699"/>
                </a:cubicBezTo>
                <a:cubicBezTo>
                  <a:pt x="3629582" y="58601"/>
                  <a:pt x="3629024" y="60945"/>
                  <a:pt x="3628280" y="62731"/>
                </a:cubicBezTo>
                <a:cubicBezTo>
                  <a:pt x="3627536" y="64517"/>
                  <a:pt x="3626644" y="65819"/>
                  <a:pt x="3625602" y="66637"/>
                </a:cubicBezTo>
                <a:cubicBezTo>
                  <a:pt x="3624560" y="67456"/>
                  <a:pt x="3623370" y="67865"/>
                  <a:pt x="3622030" y="67865"/>
                </a:cubicBezTo>
                <a:lnTo>
                  <a:pt x="3518892" y="67865"/>
                </a:lnTo>
                <a:lnTo>
                  <a:pt x="3518892" y="138410"/>
                </a:lnTo>
                <a:lnTo>
                  <a:pt x="3606180" y="138410"/>
                </a:lnTo>
                <a:cubicBezTo>
                  <a:pt x="3607518" y="138410"/>
                  <a:pt x="3608746" y="138819"/>
                  <a:pt x="3609862" y="139638"/>
                </a:cubicBezTo>
                <a:cubicBezTo>
                  <a:pt x="3610978" y="140456"/>
                  <a:pt x="3611910" y="141721"/>
                  <a:pt x="3612654" y="143433"/>
                </a:cubicBezTo>
                <a:cubicBezTo>
                  <a:pt x="3613398" y="145144"/>
                  <a:pt x="3613956" y="147451"/>
                  <a:pt x="3614328" y="150353"/>
                </a:cubicBezTo>
                <a:cubicBezTo>
                  <a:pt x="3614700" y="153255"/>
                  <a:pt x="3614886" y="156790"/>
                  <a:pt x="3614886" y="160957"/>
                </a:cubicBezTo>
                <a:cubicBezTo>
                  <a:pt x="3614886" y="165273"/>
                  <a:pt x="3614700" y="168845"/>
                  <a:pt x="3614328" y="171673"/>
                </a:cubicBezTo>
                <a:cubicBezTo>
                  <a:pt x="3613956" y="174501"/>
                  <a:pt x="3613398" y="176770"/>
                  <a:pt x="3612654" y="178482"/>
                </a:cubicBezTo>
                <a:cubicBezTo>
                  <a:pt x="3611910" y="180193"/>
                  <a:pt x="3610978" y="181421"/>
                  <a:pt x="3609862" y="182165"/>
                </a:cubicBezTo>
                <a:cubicBezTo>
                  <a:pt x="3608746" y="182909"/>
                  <a:pt x="3607518" y="183281"/>
                  <a:pt x="3606180" y="183281"/>
                </a:cubicBezTo>
                <a:lnTo>
                  <a:pt x="3518892" y="183281"/>
                </a:lnTo>
                <a:lnTo>
                  <a:pt x="3518892" y="264765"/>
                </a:lnTo>
                <a:lnTo>
                  <a:pt x="3622922" y="264765"/>
                </a:lnTo>
                <a:cubicBezTo>
                  <a:pt x="3624262" y="264765"/>
                  <a:pt x="3625490" y="265174"/>
                  <a:pt x="3626606" y="265993"/>
                </a:cubicBezTo>
                <a:cubicBezTo>
                  <a:pt x="3627722" y="266811"/>
                  <a:pt x="3628652" y="268114"/>
                  <a:pt x="3629396" y="269899"/>
                </a:cubicBezTo>
                <a:cubicBezTo>
                  <a:pt x="3630140" y="271685"/>
                  <a:pt x="3630698" y="274029"/>
                  <a:pt x="3631070" y="276932"/>
                </a:cubicBezTo>
                <a:cubicBezTo>
                  <a:pt x="3631442" y="279834"/>
                  <a:pt x="3631630" y="283443"/>
                  <a:pt x="3631630" y="287759"/>
                </a:cubicBezTo>
                <a:cubicBezTo>
                  <a:pt x="3631630" y="292075"/>
                  <a:pt x="3631442" y="295684"/>
                  <a:pt x="3631070" y="298586"/>
                </a:cubicBezTo>
                <a:cubicBezTo>
                  <a:pt x="3630698" y="301488"/>
                  <a:pt x="3630140" y="303832"/>
                  <a:pt x="3629396" y="305618"/>
                </a:cubicBezTo>
                <a:cubicBezTo>
                  <a:pt x="3628652" y="307404"/>
                  <a:pt x="3627722" y="308706"/>
                  <a:pt x="3626606" y="309525"/>
                </a:cubicBezTo>
                <a:cubicBezTo>
                  <a:pt x="3625490" y="310343"/>
                  <a:pt x="3624262" y="310753"/>
                  <a:pt x="3622922" y="310753"/>
                </a:cubicBezTo>
                <a:lnTo>
                  <a:pt x="3477814" y="310753"/>
                </a:lnTo>
                <a:cubicBezTo>
                  <a:pt x="3472904" y="310753"/>
                  <a:pt x="3468774" y="309302"/>
                  <a:pt x="3465426" y="306400"/>
                </a:cubicBezTo>
                <a:cubicBezTo>
                  <a:pt x="3462076" y="303497"/>
                  <a:pt x="3460402" y="298772"/>
                  <a:pt x="3460402" y="292224"/>
                </a:cubicBezTo>
                <a:lnTo>
                  <a:pt x="3460402" y="40406"/>
                </a:lnTo>
                <a:cubicBezTo>
                  <a:pt x="3460402" y="33858"/>
                  <a:pt x="3462076" y="29133"/>
                  <a:pt x="3465426" y="26231"/>
                </a:cubicBezTo>
                <a:cubicBezTo>
                  <a:pt x="3468774" y="23328"/>
                  <a:pt x="3472904" y="21877"/>
                  <a:pt x="3477814" y="21877"/>
                </a:cubicBezTo>
                <a:close/>
                <a:moveTo>
                  <a:pt x="1813246" y="20538"/>
                </a:moveTo>
                <a:cubicBezTo>
                  <a:pt x="1820838" y="20538"/>
                  <a:pt x="1827312" y="20724"/>
                  <a:pt x="1832670" y="21096"/>
                </a:cubicBezTo>
                <a:cubicBezTo>
                  <a:pt x="1838026" y="21468"/>
                  <a:pt x="1842306" y="22063"/>
                  <a:pt x="1845506" y="22882"/>
                </a:cubicBezTo>
                <a:cubicBezTo>
                  <a:pt x="1848706" y="23701"/>
                  <a:pt x="1851050" y="24705"/>
                  <a:pt x="1852538" y="25896"/>
                </a:cubicBezTo>
                <a:cubicBezTo>
                  <a:pt x="1854026" y="27086"/>
                  <a:pt x="1854770" y="28500"/>
                  <a:pt x="1854770" y="30137"/>
                </a:cubicBezTo>
                <a:lnTo>
                  <a:pt x="1854770" y="204043"/>
                </a:lnTo>
                <a:lnTo>
                  <a:pt x="1880442" y="204043"/>
                </a:lnTo>
                <a:cubicBezTo>
                  <a:pt x="1882824" y="204043"/>
                  <a:pt x="1884870" y="205866"/>
                  <a:pt x="1886582" y="209512"/>
                </a:cubicBezTo>
                <a:cubicBezTo>
                  <a:pt x="1888294" y="213159"/>
                  <a:pt x="1889150" y="219223"/>
                  <a:pt x="1889150" y="227707"/>
                </a:cubicBezTo>
                <a:cubicBezTo>
                  <a:pt x="1889150" y="235297"/>
                  <a:pt x="1888368" y="241064"/>
                  <a:pt x="1886806" y="245008"/>
                </a:cubicBezTo>
                <a:cubicBezTo>
                  <a:pt x="1885242" y="248952"/>
                  <a:pt x="1883122" y="250924"/>
                  <a:pt x="1880442" y="250924"/>
                </a:cubicBezTo>
                <a:lnTo>
                  <a:pt x="1854770" y="250924"/>
                </a:lnTo>
                <a:lnTo>
                  <a:pt x="1854770" y="303163"/>
                </a:lnTo>
                <a:cubicBezTo>
                  <a:pt x="1854770" y="304651"/>
                  <a:pt x="1854324" y="305953"/>
                  <a:pt x="1853430" y="307069"/>
                </a:cubicBezTo>
                <a:cubicBezTo>
                  <a:pt x="1852538" y="308185"/>
                  <a:pt x="1850974" y="309116"/>
                  <a:pt x="1848742" y="309860"/>
                </a:cubicBezTo>
                <a:cubicBezTo>
                  <a:pt x="1846510" y="310604"/>
                  <a:pt x="1843608" y="311162"/>
                  <a:pt x="1840036" y="311534"/>
                </a:cubicBezTo>
                <a:cubicBezTo>
                  <a:pt x="1836464" y="311906"/>
                  <a:pt x="1831850" y="312092"/>
                  <a:pt x="1826194" y="312092"/>
                </a:cubicBezTo>
                <a:cubicBezTo>
                  <a:pt x="1820838" y="312092"/>
                  <a:pt x="1816336" y="311906"/>
                  <a:pt x="1812688" y="311534"/>
                </a:cubicBezTo>
                <a:cubicBezTo>
                  <a:pt x="1809042" y="311162"/>
                  <a:pt x="1806140" y="310604"/>
                  <a:pt x="1803982" y="309860"/>
                </a:cubicBezTo>
                <a:cubicBezTo>
                  <a:pt x="1801824" y="309116"/>
                  <a:pt x="1800336" y="308185"/>
                  <a:pt x="1799518" y="307069"/>
                </a:cubicBezTo>
                <a:cubicBezTo>
                  <a:pt x="1798698" y="305953"/>
                  <a:pt x="1798290" y="304651"/>
                  <a:pt x="1798290" y="303163"/>
                </a:cubicBezTo>
                <a:lnTo>
                  <a:pt x="1798290" y="250924"/>
                </a:lnTo>
                <a:lnTo>
                  <a:pt x="1687784" y="250924"/>
                </a:lnTo>
                <a:cubicBezTo>
                  <a:pt x="1685702" y="250924"/>
                  <a:pt x="1683840" y="250663"/>
                  <a:pt x="1682204" y="250143"/>
                </a:cubicBezTo>
                <a:cubicBezTo>
                  <a:pt x="1680566" y="249622"/>
                  <a:pt x="1679190" y="248431"/>
                  <a:pt x="1678074" y="246571"/>
                </a:cubicBezTo>
                <a:cubicBezTo>
                  <a:pt x="1676958" y="244710"/>
                  <a:pt x="1676138" y="242031"/>
                  <a:pt x="1675618" y="238534"/>
                </a:cubicBezTo>
                <a:cubicBezTo>
                  <a:pt x="1675098" y="235036"/>
                  <a:pt x="1674836" y="230386"/>
                  <a:pt x="1674836" y="224581"/>
                </a:cubicBezTo>
                <a:cubicBezTo>
                  <a:pt x="1674836" y="219819"/>
                  <a:pt x="1674948" y="215689"/>
                  <a:pt x="1675172" y="212191"/>
                </a:cubicBezTo>
                <a:cubicBezTo>
                  <a:pt x="1675394" y="208694"/>
                  <a:pt x="1675766" y="205531"/>
                  <a:pt x="1676288" y="202704"/>
                </a:cubicBezTo>
                <a:cubicBezTo>
                  <a:pt x="1676808" y="199876"/>
                  <a:pt x="1677552" y="197197"/>
                  <a:pt x="1678520" y="194667"/>
                </a:cubicBezTo>
                <a:cubicBezTo>
                  <a:pt x="1679488" y="192137"/>
                  <a:pt x="1680716" y="189458"/>
                  <a:pt x="1682204" y="186630"/>
                </a:cubicBezTo>
                <a:lnTo>
                  <a:pt x="1771948" y="28351"/>
                </a:lnTo>
                <a:cubicBezTo>
                  <a:pt x="1772692" y="27012"/>
                  <a:pt x="1773956" y="25859"/>
                  <a:pt x="1775742" y="24891"/>
                </a:cubicBezTo>
                <a:cubicBezTo>
                  <a:pt x="1777528" y="23924"/>
                  <a:pt x="1780022" y="23105"/>
                  <a:pt x="1783220" y="22435"/>
                </a:cubicBezTo>
                <a:cubicBezTo>
                  <a:pt x="1786420" y="21766"/>
                  <a:pt x="1790476" y="21282"/>
                  <a:pt x="1795388" y="20984"/>
                </a:cubicBezTo>
                <a:cubicBezTo>
                  <a:pt x="1800298" y="20687"/>
                  <a:pt x="1806252" y="20538"/>
                  <a:pt x="1813246" y="20538"/>
                </a:cubicBezTo>
                <a:close/>
                <a:moveTo>
                  <a:pt x="120326" y="20538"/>
                </a:moveTo>
                <a:cubicBezTo>
                  <a:pt x="129108" y="20538"/>
                  <a:pt x="136102" y="20650"/>
                  <a:pt x="141312" y="20873"/>
                </a:cubicBezTo>
                <a:cubicBezTo>
                  <a:pt x="146520" y="21096"/>
                  <a:pt x="150576" y="21617"/>
                  <a:pt x="153478" y="22435"/>
                </a:cubicBezTo>
                <a:cubicBezTo>
                  <a:pt x="156380" y="23254"/>
                  <a:pt x="158426" y="24482"/>
                  <a:pt x="159618" y="26119"/>
                </a:cubicBezTo>
                <a:cubicBezTo>
                  <a:pt x="160808" y="27756"/>
                  <a:pt x="161924" y="29988"/>
                  <a:pt x="162966" y="32816"/>
                </a:cubicBezTo>
                <a:lnTo>
                  <a:pt x="235966" y="243557"/>
                </a:lnTo>
                <a:cubicBezTo>
                  <a:pt x="237752" y="248468"/>
                  <a:pt x="239204" y="252896"/>
                  <a:pt x="240320" y="256840"/>
                </a:cubicBezTo>
                <a:cubicBezTo>
                  <a:pt x="241436" y="260784"/>
                  <a:pt x="242366" y="264244"/>
                  <a:pt x="243110" y="267221"/>
                </a:cubicBezTo>
                <a:cubicBezTo>
                  <a:pt x="243854" y="270197"/>
                  <a:pt x="244338" y="272988"/>
                  <a:pt x="244562" y="275592"/>
                </a:cubicBezTo>
                <a:cubicBezTo>
                  <a:pt x="244784" y="278197"/>
                  <a:pt x="244896" y="280466"/>
                  <a:pt x="244896" y="282401"/>
                </a:cubicBezTo>
                <a:lnTo>
                  <a:pt x="244896" y="290438"/>
                </a:lnTo>
                <a:cubicBezTo>
                  <a:pt x="244896" y="296986"/>
                  <a:pt x="243222" y="302009"/>
                  <a:pt x="239874" y="305507"/>
                </a:cubicBezTo>
                <a:cubicBezTo>
                  <a:pt x="236524" y="309004"/>
                  <a:pt x="231948" y="310753"/>
                  <a:pt x="226144" y="310753"/>
                </a:cubicBezTo>
                <a:lnTo>
                  <a:pt x="18528" y="310753"/>
                </a:lnTo>
                <a:cubicBezTo>
                  <a:pt x="12724" y="310753"/>
                  <a:pt x="8184" y="309004"/>
                  <a:pt x="4910" y="305507"/>
                </a:cubicBezTo>
                <a:cubicBezTo>
                  <a:pt x="1636" y="302009"/>
                  <a:pt x="0" y="296986"/>
                  <a:pt x="0" y="290438"/>
                </a:cubicBezTo>
                <a:lnTo>
                  <a:pt x="0" y="282401"/>
                </a:lnTo>
                <a:cubicBezTo>
                  <a:pt x="0" y="280317"/>
                  <a:pt x="148" y="278011"/>
                  <a:pt x="446" y="275480"/>
                </a:cubicBezTo>
                <a:cubicBezTo>
                  <a:pt x="744" y="272950"/>
                  <a:pt x="1228" y="270160"/>
                  <a:pt x="1896" y="267109"/>
                </a:cubicBezTo>
                <a:cubicBezTo>
                  <a:pt x="2566" y="264058"/>
                  <a:pt x="3460" y="260635"/>
                  <a:pt x="4576" y="256840"/>
                </a:cubicBezTo>
                <a:cubicBezTo>
                  <a:pt x="5692" y="253045"/>
                  <a:pt x="7068" y="248691"/>
                  <a:pt x="8706" y="243780"/>
                </a:cubicBezTo>
                <a:lnTo>
                  <a:pt x="82152" y="32147"/>
                </a:lnTo>
                <a:cubicBezTo>
                  <a:pt x="83046" y="29616"/>
                  <a:pt x="84050" y="27570"/>
                  <a:pt x="85166" y="26007"/>
                </a:cubicBezTo>
                <a:cubicBezTo>
                  <a:pt x="86282" y="24445"/>
                  <a:pt x="88142" y="23254"/>
                  <a:pt x="90748" y="22435"/>
                </a:cubicBezTo>
                <a:cubicBezTo>
                  <a:pt x="93352" y="21617"/>
                  <a:pt x="96998" y="21096"/>
                  <a:pt x="101686" y="20873"/>
                </a:cubicBezTo>
                <a:cubicBezTo>
                  <a:pt x="106374" y="20650"/>
                  <a:pt x="112588" y="20538"/>
                  <a:pt x="120326" y="20538"/>
                </a:cubicBezTo>
                <a:close/>
                <a:moveTo>
                  <a:pt x="2007690" y="16743"/>
                </a:moveTo>
                <a:cubicBezTo>
                  <a:pt x="2022722" y="16743"/>
                  <a:pt x="2035856" y="18640"/>
                  <a:pt x="2047094" y="22435"/>
                </a:cubicBezTo>
                <a:cubicBezTo>
                  <a:pt x="2058330" y="26231"/>
                  <a:pt x="2067668" y="31514"/>
                  <a:pt x="2075110" y="38286"/>
                </a:cubicBezTo>
                <a:cubicBezTo>
                  <a:pt x="2082552" y="45057"/>
                  <a:pt x="2088096" y="53094"/>
                  <a:pt x="2091742" y="62396"/>
                </a:cubicBezTo>
                <a:cubicBezTo>
                  <a:pt x="2095388" y="71698"/>
                  <a:pt x="2097210" y="81706"/>
                  <a:pt x="2097210" y="92422"/>
                </a:cubicBezTo>
                <a:cubicBezTo>
                  <a:pt x="2097210" y="101798"/>
                  <a:pt x="2096318" y="111025"/>
                  <a:pt x="2094532" y="120104"/>
                </a:cubicBezTo>
                <a:cubicBezTo>
                  <a:pt x="2092746" y="129182"/>
                  <a:pt x="2089026" y="138968"/>
                  <a:pt x="2083370" y="149460"/>
                </a:cubicBezTo>
                <a:cubicBezTo>
                  <a:pt x="2077714" y="159953"/>
                  <a:pt x="2069752" y="171561"/>
                  <a:pt x="2059482" y="184286"/>
                </a:cubicBezTo>
                <a:cubicBezTo>
                  <a:pt x="2049214" y="197011"/>
                  <a:pt x="2035596" y="211782"/>
                  <a:pt x="2018630" y="228600"/>
                </a:cubicBezTo>
                <a:lnTo>
                  <a:pt x="1984920" y="263202"/>
                </a:lnTo>
                <a:lnTo>
                  <a:pt x="2098774" y="263202"/>
                </a:lnTo>
                <a:cubicBezTo>
                  <a:pt x="2100262" y="263202"/>
                  <a:pt x="2101638" y="263649"/>
                  <a:pt x="2102904" y="264542"/>
                </a:cubicBezTo>
                <a:cubicBezTo>
                  <a:pt x="2104168" y="265435"/>
                  <a:pt x="2105248" y="266811"/>
                  <a:pt x="2106140" y="268672"/>
                </a:cubicBezTo>
                <a:cubicBezTo>
                  <a:pt x="2107034" y="270532"/>
                  <a:pt x="2107704" y="272988"/>
                  <a:pt x="2108150" y="276039"/>
                </a:cubicBezTo>
                <a:cubicBezTo>
                  <a:pt x="2108596" y="279090"/>
                  <a:pt x="2108820" y="282699"/>
                  <a:pt x="2108820" y="286866"/>
                </a:cubicBezTo>
                <a:cubicBezTo>
                  <a:pt x="2108820" y="291182"/>
                  <a:pt x="2108634" y="294865"/>
                  <a:pt x="2108262" y="297916"/>
                </a:cubicBezTo>
                <a:cubicBezTo>
                  <a:pt x="2107890" y="300967"/>
                  <a:pt x="2107332" y="303460"/>
                  <a:pt x="2106588" y="305395"/>
                </a:cubicBezTo>
                <a:cubicBezTo>
                  <a:pt x="2105842" y="307330"/>
                  <a:pt x="2104876" y="308706"/>
                  <a:pt x="2103686" y="309525"/>
                </a:cubicBezTo>
                <a:cubicBezTo>
                  <a:pt x="2102494" y="310343"/>
                  <a:pt x="2101154" y="310753"/>
                  <a:pt x="2099666" y="310753"/>
                </a:cubicBezTo>
                <a:lnTo>
                  <a:pt x="1933574" y="310753"/>
                </a:lnTo>
                <a:cubicBezTo>
                  <a:pt x="1930300" y="310753"/>
                  <a:pt x="1927472" y="310455"/>
                  <a:pt x="1925092" y="309860"/>
                </a:cubicBezTo>
                <a:cubicBezTo>
                  <a:pt x="1922710" y="309264"/>
                  <a:pt x="1920776" y="308111"/>
                  <a:pt x="1919286" y="306400"/>
                </a:cubicBezTo>
                <a:cubicBezTo>
                  <a:pt x="1917798" y="304688"/>
                  <a:pt x="1916720" y="302195"/>
                  <a:pt x="1916050" y="298921"/>
                </a:cubicBezTo>
                <a:cubicBezTo>
                  <a:pt x="1915380" y="295647"/>
                  <a:pt x="1915046" y="291405"/>
                  <a:pt x="1915046" y="286196"/>
                </a:cubicBezTo>
                <a:cubicBezTo>
                  <a:pt x="1915046" y="281285"/>
                  <a:pt x="1915268" y="277080"/>
                  <a:pt x="1915716" y="273583"/>
                </a:cubicBezTo>
                <a:cubicBezTo>
                  <a:pt x="1916162" y="270085"/>
                  <a:pt x="1916980" y="266960"/>
                  <a:pt x="1918170" y="264207"/>
                </a:cubicBezTo>
                <a:cubicBezTo>
                  <a:pt x="1919362" y="261453"/>
                  <a:pt x="1920886" y="258775"/>
                  <a:pt x="1922748" y="256170"/>
                </a:cubicBezTo>
                <a:cubicBezTo>
                  <a:pt x="1924608" y="253566"/>
                  <a:pt x="1927026" y="250701"/>
                  <a:pt x="1930002" y="247575"/>
                </a:cubicBezTo>
                <a:lnTo>
                  <a:pt x="1980008" y="193997"/>
                </a:lnTo>
                <a:cubicBezTo>
                  <a:pt x="1989980" y="183579"/>
                  <a:pt x="1998018" y="174091"/>
                  <a:pt x="2004118" y="165534"/>
                </a:cubicBezTo>
                <a:cubicBezTo>
                  <a:pt x="2010222" y="156976"/>
                  <a:pt x="2014984" y="149163"/>
                  <a:pt x="2018406" y="142093"/>
                </a:cubicBezTo>
                <a:cubicBezTo>
                  <a:pt x="2021830" y="135024"/>
                  <a:pt x="2024174" y="128513"/>
                  <a:pt x="2025438" y="122560"/>
                </a:cubicBezTo>
                <a:cubicBezTo>
                  <a:pt x="2026704" y="116606"/>
                  <a:pt x="2027336" y="110951"/>
                  <a:pt x="2027336" y="105593"/>
                </a:cubicBezTo>
                <a:cubicBezTo>
                  <a:pt x="2027336" y="100682"/>
                  <a:pt x="2026554" y="96031"/>
                  <a:pt x="2024992" y="91641"/>
                </a:cubicBezTo>
                <a:cubicBezTo>
                  <a:pt x="2023430" y="87250"/>
                  <a:pt x="2021122" y="83418"/>
                  <a:pt x="2018072" y="80144"/>
                </a:cubicBezTo>
                <a:cubicBezTo>
                  <a:pt x="2015020" y="76869"/>
                  <a:pt x="2011188" y="74302"/>
                  <a:pt x="2006574" y="72442"/>
                </a:cubicBezTo>
                <a:cubicBezTo>
                  <a:pt x="2001962" y="70581"/>
                  <a:pt x="1996528" y="69651"/>
                  <a:pt x="1990278" y="69651"/>
                </a:cubicBezTo>
                <a:cubicBezTo>
                  <a:pt x="1981498" y="69651"/>
                  <a:pt x="1973720" y="70767"/>
                  <a:pt x="1966950" y="73000"/>
                </a:cubicBezTo>
                <a:cubicBezTo>
                  <a:pt x="1960178" y="75232"/>
                  <a:pt x="1954224" y="77725"/>
                  <a:pt x="1949090" y="80478"/>
                </a:cubicBezTo>
                <a:cubicBezTo>
                  <a:pt x="1943956" y="83232"/>
                  <a:pt x="1939676" y="85762"/>
                  <a:pt x="1936254" y="88069"/>
                </a:cubicBezTo>
                <a:cubicBezTo>
                  <a:pt x="1932830" y="90376"/>
                  <a:pt x="1930152" y="91529"/>
                  <a:pt x="1928216" y="91529"/>
                </a:cubicBezTo>
                <a:cubicBezTo>
                  <a:pt x="1926878" y="91529"/>
                  <a:pt x="1925724" y="91082"/>
                  <a:pt x="1924756" y="90189"/>
                </a:cubicBezTo>
                <a:cubicBezTo>
                  <a:pt x="1923790" y="89297"/>
                  <a:pt x="1923008" y="87808"/>
                  <a:pt x="1922412" y="85725"/>
                </a:cubicBezTo>
                <a:cubicBezTo>
                  <a:pt x="1921818" y="83641"/>
                  <a:pt x="1921334" y="80851"/>
                  <a:pt x="1920962" y="77353"/>
                </a:cubicBezTo>
                <a:cubicBezTo>
                  <a:pt x="1920590" y="73856"/>
                  <a:pt x="1920404" y="69577"/>
                  <a:pt x="1920404" y="64517"/>
                </a:cubicBezTo>
                <a:cubicBezTo>
                  <a:pt x="1920404" y="61094"/>
                  <a:pt x="1920514" y="58229"/>
                  <a:pt x="1920738" y="55922"/>
                </a:cubicBezTo>
                <a:cubicBezTo>
                  <a:pt x="1920962" y="53615"/>
                  <a:pt x="1921296" y="51606"/>
                  <a:pt x="1921742" y="49894"/>
                </a:cubicBezTo>
                <a:cubicBezTo>
                  <a:pt x="1922190" y="48183"/>
                  <a:pt x="1922784" y="46694"/>
                  <a:pt x="1923528" y="45429"/>
                </a:cubicBezTo>
                <a:cubicBezTo>
                  <a:pt x="1924272" y="44164"/>
                  <a:pt x="1925574" y="42639"/>
                  <a:pt x="1927436" y="40853"/>
                </a:cubicBezTo>
                <a:cubicBezTo>
                  <a:pt x="1929296" y="39067"/>
                  <a:pt x="1932718" y="36797"/>
                  <a:pt x="1937704" y="34044"/>
                </a:cubicBezTo>
                <a:cubicBezTo>
                  <a:pt x="1942690" y="31291"/>
                  <a:pt x="1948830" y="28612"/>
                  <a:pt x="1956122" y="26007"/>
                </a:cubicBezTo>
                <a:cubicBezTo>
                  <a:pt x="1963414" y="23403"/>
                  <a:pt x="1971452" y="21208"/>
                  <a:pt x="1980232" y="19422"/>
                </a:cubicBezTo>
                <a:cubicBezTo>
                  <a:pt x="1989014" y="17636"/>
                  <a:pt x="1998166" y="16743"/>
                  <a:pt x="2007690" y="16743"/>
                </a:cubicBezTo>
                <a:close/>
                <a:moveTo>
                  <a:pt x="1433140" y="16743"/>
                </a:moveTo>
                <a:cubicBezTo>
                  <a:pt x="1452934" y="16743"/>
                  <a:pt x="1469342" y="20129"/>
                  <a:pt x="1482364" y="26900"/>
                </a:cubicBezTo>
                <a:cubicBezTo>
                  <a:pt x="1495388" y="33672"/>
                  <a:pt x="1505694" y="43420"/>
                  <a:pt x="1513284" y="56145"/>
                </a:cubicBezTo>
                <a:cubicBezTo>
                  <a:pt x="1520874" y="68870"/>
                  <a:pt x="1526158" y="84422"/>
                  <a:pt x="1529134" y="102803"/>
                </a:cubicBezTo>
                <a:cubicBezTo>
                  <a:pt x="1532110" y="121183"/>
                  <a:pt x="1533598" y="141982"/>
                  <a:pt x="1533598" y="165199"/>
                </a:cubicBezTo>
                <a:cubicBezTo>
                  <a:pt x="1533598" y="188267"/>
                  <a:pt x="1531738" y="209103"/>
                  <a:pt x="1528018" y="227707"/>
                </a:cubicBezTo>
                <a:cubicBezTo>
                  <a:pt x="1524298" y="246310"/>
                  <a:pt x="1518232" y="262160"/>
                  <a:pt x="1509824" y="275257"/>
                </a:cubicBezTo>
                <a:cubicBezTo>
                  <a:pt x="1501414" y="288354"/>
                  <a:pt x="1490476" y="298400"/>
                  <a:pt x="1477006" y="305395"/>
                </a:cubicBezTo>
                <a:cubicBezTo>
                  <a:pt x="1463538" y="312390"/>
                  <a:pt x="1447056" y="315887"/>
                  <a:pt x="1427558" y="315887"/>
                </a:cubicBezTo>
                <a:cubicBezTo>
                  <a:pt x="1407764" y="315887"/>
                  <a:pt x="1391394" y="312501"/>
                  <a:pt x="1378446" y="305730"/>
                </a:cubicBezTo>
                <a:cubicBezTo>
                  <a:pt x="1365498" y="298958"/>
                  <a:pt x="1355228" y="289210"/>
                  <a:pt x="1347638" y="276485"/>
                </a:cubicBezTo>
                <a:cubicBezTo>
                  <a:pt x="1340048" y="263760"/>
                  <a:pt x="1334728" y="248208"/>
                  <a:pt x="1331676" y="229827"/>
                </a:cubicBezTo>
                <a:cubicBezTo>
                  <a:pt x="1328626" y="211447"/>
                  <a:pt x="1327100" y="190648"/>
                  <a:pt x="1327100" y="167431"/>
                </a:cubicBezTo>
                <a:cubicBezTo>
                  <a:pt x="1327100" y="144512"/>
                  <a:pt x="1328998" y="123713"/>
                  <a:pt x="1332792" y="105035"/>
                </a:cubicBezTo>
                <a:cubicBezTo>
                  <a:pt x="1336588" y="86357"/>
                  <a:pt x="1342690" y="70470"/>
                  <a:pt x="1351098" y="57373"/>
                </a:cubicBezTo>
                <a:cubicBezTo>
                  <a:pt x="1359508" y="44276"/>
                  <a:pt x="1370446" y="34230"/>
                  <a:pt x="1383914" y="27235"/>
                </a:cubicBezTo>
                <a:cubicBezTo>
                  <a:pt x="1397384" y="20240"/>
                  <a:pt x="1413792" y="16743"/>
                  <a:pt x="1433140" y="16743"/>
                </a:cubicBezTo>
                <a:close/>
                <a:moveTo>
                  <a:pt x="1204540" y="16743"/>
                </a:moveTo>
                <a:cubicBezTo>
                  <a:pt x="1224334" y="16743"/>
                  <a:pt x="1240742" y="20129"/>
                  <a:pt x="1253764" y="26900"/>
                </a:cubicBezTo>
                <a:cubicBezTo>
                  <a:pt x="1266788" y="33672"/>
                  <a:pt x="1277094" y="43420"/>
                  <a:pt x="1284684" y="56145"/>
                </a:cubicBezTo>
                <a:cubicBezTo>
                  <a:pt x="1292274" y="68870"/>
                  <a:pt x="1297558" y="84422"/>
                  <a:pt x="1300534" y="102803"/>
                </a:cubicBezTo>
                <a:cubicBezTo>
                  <a:pt x="1303510" y="121183"/>
                  <a:pt x="1304998" y="141982"/>
                  <a:pt x="1304998" y="165199"/>
                </a:cubicBezTo>
                <a:cubicBezTo>
                  <a:pt x="1304998" y="188267"/>
                  <a:pt x="1303138" y="209103"/>
                  <a:pt x="1299418" y="227707"/>
                </a:cubicBezTo>
                <a:cubicBezTo>
                  <a:pt x="1295698" y="246310"/>
                  <a:pt x="1289632" y="262160"/>
                  <a:pt x="1281224" y="275257"/>
                </a:cubicBezTo>
                <a:cubicBezTo>
                  <a:pt x="1272814" y="288354"/>
                  <a:pt x="1261876" y="298400"/>
                  <a:pt x="1248406" y="305395"/>
                </a:cubicBezTo>
                <a:cubicBezTo>
                  <a:pt x="1234938" y="312390"/>
                  <a:pt x="1218456" y="315887"/>
                  <a:pt x="1198958" y="315887"/>
                </a:cubicBezTo>
                <a:cubicBezTo>
                  <a:pt x="1179164" y="315887"/>
                  <a:pt x="1162794" y="312501"/>
                  <a:pt x="1149846" y="305730"/>
                </a:cubicBezTo>
                <a:cubicBezTo>
                  <a:pt x="1136898" y="298958"/>
                  <a:pt x="1126628" y="289210"/>
                  <a:pt x="1119038" y="276485"/>
                </a:cubicBezTo>
                <a:cubicBezTo>
                  <a:pt x="1111448" y="263760"/>
                  <a:pt x="1106128" y="248208"/>
                  <a:pt x="1103076" y="229827"/>
                </a:cubicBezTo>
                <a:cubicBezTo>
                  <a:pt x="1100026" y="211447"/>
                  <a:pt x="1098500" y="190648"/>
                  <a:pt x="1098500" y="167431"/>
                </a:cubicBezTo>
                <a:cubicBezTo>
                  <a:pt x="1098500" y="144512"/>
                  <a:pt x="1100398" y="123713"/>
                  <a:pt x="1104192" y="105035"/>
                </a:cubicBezTo>
                <a:cubicBezTo>
                  <a:pt x="1107988" y="86357"/>
                  <a:pt x="1114090" y="70470"/>
                  <a:pt x="1122498" y="57373"/>
                </a:cubicBezTo>
                <a:cubicBezTo>
                  <a:pt x="1130908" y="44276"/>
                  <a:pt x="1141846" y="34230"/>
                  <a:pt x="1155314" y="27235"/>
                </a:cubicBezTo>
                <a:cubicBezTo>
                  <a:pt x="1168784" y="20240"/>
                  <a:pt x="1185192" y="16743"/>
                  <a:pt x="1204540" y="16743"/>
                </a:cubicBezTo>
                <a:close/>
                <a:moveTo>
                  <a:pt x="4256706" y="0"/>
                </a:moveTo>
                <a:cubicBezTo>
                  <a:pt x="4262214" y="0"/>
                  <a:pt x="4266754" y="223"/>
                  <a:pt x="4270326" y="669"/>
                </a:cubicBezTo>
                <a:cubicBezTo>
                  <a:pt x="4273896" y="1116"/>
                  <a:pt x="4276762" y="1748"/>
                  <a:pt x="4278920" y="2567"/>
                </a:cubicBezTo>
                <a:cubicBezTo>
                  <a:pt x="4281078" y="3385"/>
                  <a:pt x="4282602" y="4390"/>
                  <a:pt x="4283496" y="5581"/>
                </a:cubicBezTo>
                <a:cubicBezTo>
                  <a:pt x="4284390" y="6771"/>
                  <a:pt x="4284836" y="8111"/>
                  <a:pt x="4284836" y="9599"/>
                </a:cubicBezTo>
                <a:lnTo>
                  <a:pt x="4284836" y="119657"/>
                </a:lnTo>
                <a:cubicBezTo>
                  <a:pt x="4294510" y="110132"/>
                  <a:pt x="4304370" y="103026"/>
                  <a:pt x="4314414" y="98338"/>
                </a:cubicBezTo>
                <a:cubicBezTo>
                  <a:pt x="4324462" y="93650"/>
                  <a:pt x="4334916" y="91306"/>
                  <a:pt x="4345780" y="91306"/>
                </a:cubicBezTo>
                <a:cubicBezTo>
                  <a:pt x="4359324" y="91306"/>
                  <a:pt x="4370746" y="93538"/>
                  <a:pt x="4380048" y="98003"/>
                </a:cubicBezTo>
                <a:cubicBezTo>
                  <a:pt x="4389350" y="102468"/>
                  <a:pt x="4396866" y="108570"/>
                  <a:pt x="4402596" y="116309"/>
                </a:cubicBezTo>
                <a:cubicBezTo>
                  <a:pt x="4408326" y="124048"/>
                  <a:pt x="4412456" y="133089"/>
                  <a:pt x="4414986" y="143433"/>
                </a:cubicBezTo>
                <a:cubicBezTo>
                  <a:pt x="4417516" y="153776"/>
                  <a:pt x="4418782" y="166315"/>
                  <a:pt x="4418782" y="181049"/>
                </a:cubicBezTo>
                <a:lnTo>
                  <a:pt x="4418782" y="303163"/>
                </a:lnTo>
                <a:cubicBezTo>
                  <a:pt x="4418782" y="304651"/>
                  <a:pt x="4418334" y="305953"/>
                  <a:pt x="4417442" y="307069"/>
                </a:cubicBezTo>
                <a:cubicBezTo>
                  <a:pt x="4416548" y="308185"/>
                  <a:pt x="4415060" y="309116"/>
                  <a:pt x="4412976" y="309860"/>
                </a:cubicBezTo>
                <a:cubicBezTo>
                  <a:pt x="4410894" y="310604"/>
                  <a:pt x="4408028" y="311162"/>
                  <a:pt x="4404382" y="311534"/>
                </a:cubicBezTo>
                <a:cubicBezTo>
                  <a:pt x="4400736" y="311906"/>
                  <a:pt x="4396234" y="312092"/>
                  <a:pt x="4390876" y="312092"/>
                </a:cubicBezTo>
                <a:cubicBezTo>
                  <a:pt x="4385370" y="312092"/>
                  <a:pt x="4380792" y="311906"/>
                  <a:pt x="4377146" y="311534"/>
                </a:cubicBezTo>
                <a:cubicBezTo>
                  <a:pt x="4373500" y="311162"/>
                  <a:pt x="4370634" y="310604"/>
                  <a:pt x="4368552" y="309860"/>
                </a:cubicBezTo>
                <a:cubicBezTo>
                  <a:pt x="4366468" y="309116"/>
                  <a:pt x="4364980" y="308185"/>
                  <a:pt x="4364086" y="307069"/>
                </a:cubicBezTo>
                <a:cubicBezTo>
                  <a:pt x="4363194" y="305953"/>
                  <a:pt x="4362746" y="304651"/>
                  <a:pt x="4362746" y="303163"/>
                </a:cubicBezTo>
                <a:lnTo>
                  <a:pt x="4362746" y="189532"/>
                </a:lnTo>
                <a:cubicBezTo>
                  <a:pt x="4362746" y="179858"/>
                  <a:pt x="4362040" y="172268"/>
                  <a:pt x="4360626" y="166762"/>
                </a:cubicBezTo>
                <a:cubicBezTo>
                  <a:pt x="4359212" y="161255"/>
                  <a:pt x="4357166" y="156530"/>
                  <a:pt x="4354486" y="152586"/>
                </a:cubicBezTo>
                <a:cubicBezTo>
                  <a:pt x="4351808" y="148642"/>
                  <a:pt x="4348348" y="145591"/>
                  <a:pt x="4344106" y="143433"/>
                </a:cubicBezTo>
                <a:cubicBezTo>
                  <a:pt x="4339866" y="141275"/>
                  <a:pt x="4334916" y="140196"/>
                  <a:pt x="4329262" y="140196"/>
                </a:cubicBezTo>
                <a:cubicBezTo>
                  <a:pt x="4322118" y="140196"/>
                  <a:pt x="4314898" y="142800"/>
                  <a:pt x="4307606" y="148009"/>
                </a:cubicBezTo>
                <a:cubicBezTo>
                  <a:pt x="4300314" y="153218"/>
                  <a:pt x="4292724" y="160808"/>
                  <a:pt x="4284836" y="170780"/>
                </a:cubicBezTo>
                <a:lnTo>
                  <a:pt x="4284836" y="303163"/>
                </a:lnTo>
                <a:cubicBezTo>
                  <a:pt x="4284836" y="304651"/>
                  <a:pt x="4284390" y="305953"/>
                  <a:pt x="4283496" y="307069"/>
                </a:cubicBezTo>
                <a:cubicBezTo>
                  <a:pt x="4282602" y="308185"/>
                  <a:pt x="4281078" y="309116"/>
                  <a:pt x="4278920" y="309860"/>
                </a:cubicBezTo>
                <a:cubicBezTo>
                  <a:pt x="4276762" y="310604"/>
                  <a:pt x="4273896" y="311162"/>
                  <a:pt x="4270326" y="311534"/>
                </a:cubicBezTo>
                <a:cubicBezTo>
                  <a:pt x="4266754" y="311906"/>
                  <a:pt x="4262214" y="312092"/>
                  <a:pt x="4256706" y="312092"/>
                </a:cubicBezTo>
                <a:cubicBezTo>
                  <a:pt x="4251200" y="312092"/>
                  <a:pt x="4246662" y="311906"/>
                  <a:pt x="4243090" y="311534"/>
                </a:cubicBezTo>
                <a:cubicBezTo>
                  <a:pt x="4239518" y="311162"/>
                  <a:pt x="4236652" y="310604"/>
                  <a:pt x="4234494" y="309860"/>
                </a:cubicBezTo>
                <a:cubicBezTo>
                  <a:pt x="4232336" y="309116"/>
                  <a:pt x="4230810" y="308185"/>
                  <a:pt x="4229918" y="307069"/>
                </a:cubicBezTo>
                <a:cubicBezTo>
                  <a:pt x="4229026" y="305953"/>
                  <a:pt x="4228578" y="304651"/>
                  <a:pt x="4228578" y="303163"/>
                </a:cubicBezTo>
                <a:lnTo>
                  <a:pt x="4228578" y="9599"/>
                </a:lnTo>
                <a:cubicBezTo>
                  <a:pt x="4228578" y="8111"/>
                  <a:pt x="4229026" y="6771"/>
                  <a:pt x="4229918" y="5581"/>
                </a:cubicBezTo>
                <a:cubicBezTo>
                  <a:pt x="4230810" y="4390"/>
                  <a:pt x="4232336" y="3385"/>
                  <a:pt x="4234494" y="2567"/>
                </a:cubicBezTo>
                <a:cubicBezTo>
                  <a:pt x="4236652" y="1748"/>
                  <a:pt x="4239518" y="1116"/>
                  <a:pt x="4243090" y="669"/>
                </a:cubicBezTo>
                <a:cubicBezTo>
                  <a:pt x="4246662" y="223"/>
                  <a:pt x="4251200" y="0"/>
                  <a:pt x="4256706" y="0"/>
                </a:cubicBezTo>
                <a:close/>
                <a:moveTo>
                  <a:pt x="2304082" y="0"/>
                </a:moveTo>
                <a:cubicBezTo>
                  <a:pt x="2309588" y="0"/>
                  <a:pt x="2314128" y="223"/>
                  <a:pt x="2317700" y="669"/>
                </a:cubicBezTo>
                <a:cubicBezTo>
                  <a:pt x="2321272" y="1116"/>
                  <a:pt x="2324136" y="1748"/>
                  <a:pt x="2326294" y="2567"/>
                </a:cubicBezTo>
                <a:cubicBezTo>
                  <a:pt x="2328452" y="3385"/>
                  <a:pt x="2329978" y="4390"/>
                  <a:pt x="2330872" y="5581"/>
                </a:cubicBezTo>
                <a:cubicBezTo>
                  <a:pt x="2331764" y="6771"/>
                  <a:pt x="2332210" y="8111"/>
                  <a:pt x="2332210" y="9599"/>
                </a:cubicBezTo>
                <a:lnTo>
                  <a:pt x="2332210" y="119657"/>
                </a:lnTo>
                <a:cubicBezTo>
                  <a:pt x="2341884" y="110132"/>
                  <a:pt x="2351744" y="103026"/>
                  <a:pt x="2361790" y="98338"/>
                </a:cubicBezTo>
                <a:cubicBezTo>
                  <a:pt x="2371836" y="93650"/>
                  <a:pt x="2382292" y="91306"/>
                  <a:pt x="2393156" y="91306"/>
                </a:cubicBezTo>
                <a:cubicBezTo>
                  <a:pt x="2406698" y="91306"/>
                  <a:pt x="2418122" y="93538"/>
                  <a:pt x="2427424" y="98003"/>
                </a:cubicBezTo>
                <a:cubicBezTo>
                  <a:pt x="2436726" y="102468"/>
                  <a:pt x="2444242" y="108570"/>
                  <a:pt x="2449970" y="116309"/>
                </a:cubicBezTo>
                <a:cubicBezTo>
                  <a:pt x="2455700" y="124048"/>
                  <a:pt x="2459830" y="133089"/>
                  <a:pt x="2462360" y="143433"/>
                </a:cubicBezTo>
                <a:cubicBezTo>
                  <a:pt x="2464890" y="153776"/>
                  <a:pt x="2466156" y="166315"/>
                  <a:pt x="2466156" y="181049"/>
                </a:cubicBezTo>
                <a:lnTo>
                  <a:pt x="2466156" y="303163"/>
                </a:lnTo>
                <a:cubicBezTo>
                  <a:pt x="2466156" y="304651"/>
                  <a:pt x="2465710" y="305953"/>
                  <a:pt x="2464816" y="307069"/>
                </a:cubicBezTo>
                <a:cubicBezTo>
                  <a:pt x="2463924" y="308185"/>
                  <a:pt x="2462436" y="309116"/>
                  <a:pt x="2460352" y="309860"/>
                </a:cubicBezTo>
                <a:cubicBezTo>
                  <a:pt x="2458268" y="310604"/>
                  <a:pt x="2455402" y="311162"/>
                  <a:pt x="2451756" y="311534"/>
                </a:cubicBezTo>
                <a:cubicBezTo>
                  <a:pt x="2448110" y="311906"/>
                  <a:pt x="2443608" y="312092"/>
                  <a:pt x="2438250" y="312092"/>
                </a:cubicBezTo>
                <a:cubicBezTo>
                  <a:pt x="2432744" y="312092"/>
                  <a:pt x="2428168" y="311906"/>
                  <a:pt x="2424522" y="311534"/>
                </a:cubicBezTo>
                <a:cubicBezTo>
                  <a:pt x="2420874" y="311162"/>
                  <a:pt x="2418010" y="310604"/>
                  <a:pt x="2415926" y="309860"/>
                </a:cubicBezTo>
                <a:cubicBezTo>
                  <a:pt x="2413842" y="309116"/>
                  <a:pt x="2412354" y="308185"/>
                  <a:pt x="2411462" y="307069"/>
                </a:cubicBezTo>
                <a:cubicBezTo>
                  <a:pt x="2410568" y="305953"/>
                  <a:pt x="2410122" y="304651"/>
                  <a:pt x="2410122" y="303163"/>
                </a:cubicBezTo>
                <a:lnTo>
                  <a:pt x="2410122" y="189532"/>
                </a:lnTo>
                <a:cubicBezTo>
                  <a:pt x="2410122" y="179858"/>
                  <a:pt x="2409416" y="172268"/>
                  <a:pt x="2408002" y="166762"/>
                </a:cubicBezTo>
                <a:cubicBezTo>
                  <a:pt x="2406588" y="161255"/>
                  <a:pt x="2404542" y="156530"/>
                  <a:pt x="2401862" y="152586"/>
                </a:cubicBezTo>
                <a:cubicBezTo>
                  <a:pt x="2399184" y="148642"/>
                  <a:pt x="2395722" y="145591"/>
                  <a:pt x="2391482" y="143433"/>
                </a:cubicBezTo>
                <a:cubicBezTo>
                  <a:pt x="2387240" y="141275"/>
                  <a:pt x="2382292" y="140196"/>
                  <a:pt x="2376636" y="140196"/>
                </a:cubicBezTo>
                <a:cubicBezTo>
                  <a:pt x="2369492" y="140196"/>
                  <a:pt x="2362274" y="142800"/>
                  <a:pt x="2354982" y="148009"/>
                </a:cubicBezTo>
                <a:cubicBezTo>
                  <a:pt x="2347688" y="153218"/>
                  <a:pt x="2340098" y="160808"/>
                  <a:pt x="2332210" y="170780"/>
                </a:cubicBezTo>
                <a:lnTo>
                  <a:pt x="2332210" y="303163"/>
                </a:lnTo>
                <a:cubicBezTo>
                  <a:pt x="2332210" y="304651"/>
                  <a:pt x="2331764" y="305953"/>
                  <a:pt x="2330872" y="307069"/>
                </a:cubicBezTo>
                <a:cubicBezTo>
                  <a:pt x="2329978" y="308185"/>
                  <a:pt x="2328452" y="309116"/>
                  <a:pt x="2326294" y="309860"/>
                </a:cubicBezTo>
                <a:cubicBezTo>
                  <a:pt x="2324136" y="310604"/>
                  <a:pt x="2321272" y="311162"/>
                  <a:pt x="2317700" y="311534"/>
                </a:cubicBezTo>
                <a:cubicBezTo>
                  <a:pt x="2314128" y="311906"/>
                  <a:pt x="2309588" y="312092"/>
                  <a:pt x="2304082" y="312092"/>
                </a:cubicBezTo>
                <a:cubicBezTo>
                  <a:pt x="2298576" y="312092"/>
                  <a:pt x="2294036" y="311906"/>
                  <a:pt x="2290464" y="311534"/>
                </a:cubicBezTo>
                <a:cubicBezTo>
                  <a:pt x="2286892" y="311162"/>
                  <a:pt x="2284028" y="310604"/>
                  <a:pt x="2281870" y="309860"/>
                </a:cubicBezTo>
                <a:cubicBezTo>
                  <a:pt x="2279712" y="309116"/>
                  <a:pt x="2278186" y="308185"/>
                  <a:pt x="2277294" y="307069"/>
                </a:cubicBezTo>
                <a:cubicBezTo>
                  <a:pt x="2276400" y="305953"/>
                  <a:pt x="2275954" y="304651"/>
                  <a:pt x="2275954" y="303163"/>
                </a:cubicBezTo>
                <a:lnTo>
                  <a:pt x="2275954" y="9599"/>
                </a:lnTo>
                <a:cubicBezTo>
                  <a:pt x="2275954" y="8111"/>
                  <a:pt x="2276400" y="6771"/>
                  <a:pt x="2277294" y="5581"/>
                </a:cubicBezTo>
                <a:cubicBezTo>
                  <a:pt x="2278186" y="4390"/>
                  <a:pt x="2279712" y="3385"/>
                  <a:pt x="2281870" y="2567"/>
                </a:cubicBezTo>
                <a:cubicBezTo>
                  <a:pt x="2284028" y="1748"/>
                  <a:pt x="2286892" y="1116"/>
                  <a:pt x="2290464" y="669"/>
                </a:cubicBezTo>
                <a:cubicBezTo>
                  <a:pt x="2294036" y="223"/>
                  <a:pt x="2298576" y="0"/>
                  <a:pt x="230408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36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A400F76-61A4-4041-8FFB-6D7101BBE01C}"/>
              </a:ext>
            </a:extLst>
          </p:cNvPr>
          <p:cNvSpPr/>
          <p:nvPr/>
        </p:nvSpPr>
        <p:spPr>
          <a:xfrm>
            <a:off x="18923000" y="5816600"/>
            <a:ext cx="5030786" cy="3632200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3338271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CF64E-2796-5A4B-9499-8C083D8BD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D32022-F0D6-2C99-194D-63A35569022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IN" smtClean="0"/>
              <a:t>25</a:t>
            </a:fld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29EE7A-BDFF-519A-56F6-D1BEAD69699E}"/>
              </a:ext>
            </a:extLst>
          </p:cNvPr>
          <p:cNvSpPr txBox="1"/>
          <p:nvPr/>
        </p:nvSpPr>
        <p:spPr>
          <a:xfrm>
            <a:off x="1016000" y="660400"/>
            <a:ext cx="189230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r>
              <a:rPr lang="en-US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USEFUL LINKS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07F3D5-4EC7-62EE-8522-A6AD21B4558A}"/>
              </a:ext>
            </a:extLst>
          </p:cNvPr>
          <p:cNvSpPr txBox="1"/>
          <p:nvPr/>
        </p:nvSpPr>
        <p:spPr>
          <a:xfrm>
            <a:off x="1016000" y="2050177"/>
            <a:ext cx="21894800" cy="10156625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jhelioviewer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N" sz="3600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https://www.jhelioviewer.org</a:t>
            </a:r>
            <a:endParaRPr lang="en-IN" sz="3600" u="sng" dirty="0">
              <a:solidFill>
                <a:srgbClr val="0563C1"/>
              </a:solidFill>
              <a:uFill>
                <a:solidFill>
                  <a:srgbClr val="0563C1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Metis website: </a:t>
            </a:r>
            <a:r>
              <a:rPr lang="en-IN" sz="3600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http://metis.oato.inaf.it</a:t>
            </a:r>
            <a:r>
              <a:rPr lang="en-IN" sz="3600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3600" dirty="0">
                <a:solidFill>
                  <a:schemeClr val="tx1"/>
                </a:solidFill>
                <a:uFill>
                  <a:solidFill>
                    <a:srgbClr val="0563C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IN" sz="3600" dirty="0" err="1">
                <a:solidFill>
                  <a:srgbClr val="0432FF"/>
                </a:solidFill>
                <a:uFill>
                  <a:solidFill>
                    <a:srgbClr val="0563C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metis@inaf.it</a:t>
            </a:r>
            <a:endParaRPr lang="en-US" sz="3600" dirty="0">
              <a:solidFill>
                <a:srgbClr val="0432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Metis CME Catalogue: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https://metisarchive.astro.unifi.it/cme/list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LASCO CME Catalogue: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cdaw.gsfc.nasa.gov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/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CME_list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/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STEREO CME Catalogue: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https://cor1.gsfc.nasa.gov/catalog/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OMNI 1 </a:t>
            </a:r>
            <a:r>
              <a:rPr kumimoji="0" lang="en-US" sz="36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hr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data can be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accessed at: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https://cdaweb.gsfc.nasa.gov/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GCS Pytho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https://github.com/johan12345/gcs_python/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Solar Mach: </a:t>
            </a:r>
            <a:r>
              <a:rPr lang="en-US" sz="36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https://solar-</a:t>
            </a:r>
            <a:r>
              <a:rPr lang="en-US" sz="3600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mach.github.io</a:t>
            </a:r>
            <a:r>
              <a:rPr lang="en-US" sz="36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/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0" lang="en-US" sz="36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Pythea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documentation: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https://github.com/AthKouloumvakos/PyThea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DBM and DBEM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https://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swe.ssa.esa.int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/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graz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-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dbem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-federated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WSA-Enlil: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https://ccmc.gsfc.nasa.gov/requests/SH/E28/enlil_options.php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EUHFORIA: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https://swe.ssa.esa.int/kul-cmpa-federated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177012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7000" b="-10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4ABB40-A5EB-1562-79FD-D64B693D5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615CF0-0302-8A09-EABF-C67632BC529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2211951" y="12800827"/>
            <a:ext cx="495649" cy="553996"/>
          </a:xfrm>
        </p:spPr>
        <p:txBody>
          <a:bodyPr/>
          <a:lstStyle/>
          <a:p>
            <a:fld id="{86CB4B4D-7CA3-9044-876B-883B54F8677D}" type="slidenum">
              <a:rPr lang="en-IN" smtClean="0">
                <a:solidFill>
                  <a:schemeClr val="bg1"/>
                </a:solidFill>
              </a:rPr>
              <a:t>26</a:t>
            </a:fld>
            <a:endParaRPr lang="en-IN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3277BC-67A8-6CC4-D4D8-B50175AEDDB8}"/>
              </a:ext>
            </a:extLst>
          </p:cNvPr>
          <p:cNvSpPr txBox="1"/>
          <p:nvPr/>
        </p:nvSpPr>
        <p:spPr>
          <a:xfrm>
            <a:off x="808008" y="711200"/>
            <a:ext cx="14415247" cy="195437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1500" b="0" i="0" u="none" strike="noStrike" cap="none" spc="0" normalizeH="0" baseline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THANK YOU!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EABC6A-1BA6-431A-0540-F3A5FFBE06FE}"/>
              </a:ext>
            </a:extLst>
          </p:cNvPr>
          <p:cNvSpPr txBox="1"/>
          <p:nvPr/>
        </p:nvSpPr>
        <p:spPr>
          <a:xfrm>
            <a:off x="946553" y="2776415"/>
            <a:ext cx="13249825" cy="153888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for questions! For any further queries, please contact: </a:t>
            </a:r>
            <a:r>
              <a:rPr lang="en-US" sz="4400" u="sng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preity.sahani@inaf.it</a:t>
            </a:r>
            <a:endParaRPr kumimoji="0" lang="en-US" sz="3600" b="0" i="0" u="sng" strike="noStrike" cap="none" spc="0" normalizeH="0" baseline="0" dirty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07F314-D59A-3DBC-C62E-64C42CB1E0A3}"/>
              </a:ext>
            </a:extLst>
          </p:cNvPr>
          <p:cNvSpPr txBox="1"/>
          <p:nvPr/>
        </p:nvSpPr>
        <p:spPr>
          <a:xfrm>
            <a:off x="609600" y="12556403"/>
            <a:ext cx="10501745" cy="73866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1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Aurora seen from </a:t>
            </a:r>
            <a:r>
              <a:rPr kumimoji="0" lang="en-US" sz="3600" b="0" i="1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Abisko</a:t>
            </a:r>
            <a:r>
              <a:rPr kumimoji="0" lang="en-US" sz="3600" b="0" i="1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, Sweden on 24.10.2025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ED5DA-802D-8BAF-AA02-C520EE98D108}"/>
              </a:ext>
            </a:extLst>
          </p:cNvPr>
          <p:cNvSpPr txBox="1"/>
          <p:nvPr/>
        </p:nvSpPr>
        <p:spPr>
          <a:xfrm>
            <a:off x="-1515291" y="444137"/>
            <a:ext cx="184729" cy="55399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F Compact Display Regular"/>
              <a:ea typeface="SF Compact Display Regular"/>
              <a:cs typeface="SF Compact Display Regular"/>
              <a:sym typeface="SF Compact Display Regular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26C611-C387-0575-8FB7-1B71D84AD3D6}"/>
              </a:ext>
            </a:extLst>
          </p:cNvPr>
          <p:cNvSpPr txBox="1"/>
          <p:nvPr/>
        </p:nvSpPr>
        <p:spPr>
          <a:xfrm>
            <a:off x="13743709" y="11263743"/>
            <a:ext cx="10336482" cy="129266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authors acknowledge the Space It Up project funded by the Italian Space</a:t>
            </a:r>
          </a:p>
          <a:p>
            <a:r>
              <a:rPr lang="en-US" dirty="0">
                <a:solidFill>
                  <a:schemeClr val="bg1"/>
                </a:solidFill>
              </a:rPr>
              <a:t>Agency, ASI, and the Ministry of University and Research, MUR, under contract n.</a:t>
            </a:r>
          </a:p>
          <a:p>
            <a:r>
              <a:rPr lang="en-US" dirty="0">
                <a:solidFill>
                  <a:schemeClr val="bg1"/>
                </a:solidFill>
              </a:rPr>
              <a:t>2024-5-E.0 - CUP n. I53D24000060005.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SF Compact Display Regular"/>
              <a:ea typeface="SF Compact Display Regular"/>
              <a:cs typeface="SF Compact Display Regular"/>
              <a:sym typeface="SF Compact Display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462565096"/>
      </p:ext>
    </p:extLst>
  </p:cSld>
  <p:clrMapOvr>
    <a:masterClrMapping/>
  </p:clrMapOvr>
  <p:transition spd="med" advTm="507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3299E3-C2D7-41D8-464D-BDF434B5F5B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IN" smtClean="0"/>
              <a:t>27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934708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716A8D-3ECB-1B82-DD8D-1698F9315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IN" smtClean="0"/>
              <a:pPr/>
              <a:t>28</a:t>
            </a:fld>
            <a:endParaRPr lang="en-IN"/>
          </a:p>
        </p:txBody>
      </p:sp>
      <p:pic>
        <p:nvPicPr>
          <p:cNvPr id="1026" name="Picture 2" descr="A close up of a person's eye&#10;&#10;AI-generated content may be incorrect.">
            <a:extLst>
              <a:ext uri="{FF2B5EF4-FFF2-40B4-BE49-F238E27FC236}">
                <a16:creationId xmlns:a16="http://schemas.microsoft.com/office/drawing/2014/main" id="{156F8F7E-C262-20C0-9358-9D47ACEF9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10" y="694880"/>
            <a:ext cx="6696000" cy="629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E8F6FA-B593-FB3E-133F-3D6315337560}"/>
              </a:ext>
            </a:extLst>
          </p:cNvPr>
          <p:cNvSpPr txBox="1"/>
          <p:nvPr/>
        </p:nvSpPr>
        <p:spPr>
          <a:xfrm>
            <a:off x="716478" y="1020821"/>
            <a:ext cx="12302836" cy="12003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0">
              <a:buNone/>
            </a:pPr>
            <a:r>
              <a:rPr lang="en-IN" sz="2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METIS</a:t>
            </a:r>
            <a:endParaRPr lang="en-IN" b="0" dirty="0">
              <a:effectLst/>
            </a:endParaRPr>
          </a:p>
          <a:p>
            <a:pPr>
              <a:buNone/>
            </a:pPr>
            <a:br>
              <a:rPr lang="en-IN" dirty="0"/>
            </a:br>
            <a:endParaRPr lang="en-US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0408B21-ED2F-776C-EF61-BB4206422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785" y="692729"/>
            <a:ext cx="6677891" cy="627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9F5D6F-8AB7-12AF-D303-810C3E46542D}"/>
              </a:ext>
            </a:extLst>
          </p:cNvPr>
          <p:cNvSpPr txBox="1"/>
          <p:nvPr/>
        </p:nvSpPr>
        <p:spPr>
          <a:xfrm>
            <a:off x="7448204" y="909985"/>
            <a:ext cx="12192000" cy="12003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0">
              <a:buNone/>
            </a:pPr>
            <a:r>
              <a:rPr lang="en-IN" sz="2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CCOR-1</a:t>
            </a:r>
            <a:endParaRPr lang="en-IN" b="0" dirty="0">
              <a:effectLst/>
            </a:endParaRPr>
          </a:p>
          <a:p>
            <a:pPr>
              <a:buNone/>
            </a:pPr>
            <a:br>
              <a:rPr lang="en-IN" dirty="0"/>
            </a:br>
            <a:endParaRPr lang="en-US" dirty="0"/>
          </a:p>
        </p:txBody>
      </p:sp>
      <p:pic>
        <p:nvPicPr>
          <p:cNvPr id="1030" name="Picture 6" descr="A picture containing text, red, light, traffic&#10;&#10;AI-generated content may be incorrect.">
            <a:extLst>
              <a:ext uri="{FF2B5EF4-FFF2-40B4-BE49-F238E27FC236}">
                <a16:creationId xmlns:a16="http://schemas.microsoft.com/office/drawing/2014/main" id="{275522EE-E452-2FDB-8CCE-9CD28BACD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3133" y="694880"/>
            <a:ext cx="6095416" cy="627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110B49-A102-76A3-388D-4CEF32AB361C}"/>
              </a:ext>
            </a:extLst>
          </p:cNvPr>
          <p:cNvSpPr txBox="1"/>
          <p:nvPr/>
        </p:nvSpPr>
        <p:spPr>
          <a:xfrm>
            <a:off x="14183096" y="854566"/>
            <a:ext cx="12192000" cy="12003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0">
              <a:buNone/>
            </a:pPr>
            <a:r>
              <a:rPr lang="en-IN" sz="2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LASCO C2</a:t>
            </a:r>
            <a:endParaRPr lang="en-IN" b="0" dirty="0">
              <a:effectLst/>
            </a:endParaRPr>
          </a:p>
          <a:p>
            <a:pPr>
              <a:buNone/>
            </a:pPr>
            <a:br>
              <a:rPr lang="en-IN" dirty="0"/>
            </a:br>
            <a:endParaRPr lang="en-US" dirty="0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B83ED895-CB68-DD3D-E365-D81CD7A0F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27" y="7031383"/>
            <a:ext cx="6670442" cy="661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4020DD-E164-7EA3-E577-C3A3DE1D3C9E}"/>
              </a:ext>
            </a:extLst>
          </p:cNvPr>
          <p:cNvSpPr txBox="1"/>
          <p:nvPr/>
        </p:nvSpPr>
        <p:spPr>
          <a:xfrm>
            <a:off x="690352" y="7599769"/>
            <a:ext cx="12926290" cy="12003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0">
              <a:buNone/>
            </a:pPr>
            <a:r>
              <a:rPr lang="en-IN" sz="2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LASCO C3</a:t>
            </a:r>
            <a:endParaRPr lang="en-IN" b="0" dirty="0">
              <a:effectLst/>
            </a:endParaRPr>
          </a:p>
          <a:p>
            <a:pPr>
              <a:buNone/>
            </a:pPr>
            <a:br>
              <a:rPr lang="en-IN" dirty="0"/>
            </a:br>
            <a:endParaRPr lang="en-US" dirty="0"/>
          </a:p>
        </p:txBody>
      </p:sp>
      <p:pic>
        <p:nvPicPr>
          <p:cNvPr id="1034" name="Picture 10" descr="A picture containing text, indoor, orange, dark&#10;&#10;AI-generated content may be incorrect.">
            <a:extLst>
              <a:ext uri="{FF2B5EF4-FFF2-40B4-BE49-F238E27FC236}">
                <a16:creationId xmlns:a16="http://schemas.microsoft.com/office/drawing/2014/main" id="{506F6BEA-49F4-1831-A49B-B5C7F2F7C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785" y="7003673"/>
            <a:ext cx="6677891" cy="6678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6A273D5-73CF-BE76-4D7F-3F35EA248605}"/>
              </a:ext>
            </a:extLst>
          </p:cNvPr>
          <p:cNvSpPr txBox="1"/>
          <p:nvPr/>
        </p:nvSpPr>
        <p:spPr>
          <a:xfrm>
            <a:off x="7586692" y="7544351"/>
            <a:ext cx="12926290" cy="12003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0">
              <a:buNone/>
            </a:pPr>
            <a:r>
              <a:rPr lang="en-IN" sz="2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COR 1</a:t>
            </a:r>
            <a:endParaRPr lang="en-IN" b="0" dirty="0">
              <a:effectLst/>
            </a:endParaRPr>
          </a:p>
          <a:p>
            <a:pPr>
              <a:buNone/>
            </a:pPr>
            <a:br>
              <a:rPr lang="en-IN" dirty="0"/>
            </a:br>
            <a:endParaRPr lang="en-US" dirty="0"/>
          </a:p>
        </p:txBody>
      </p:sp>
      <p:pic>
        <p:nvPicPr>
          <p:cNvPr id="1036" name="Picture 12" descr="A picture containing text, dark&#10;&#10;AI-generated content may be incorrect.">
            <a:extLst>
              <a:ext uri="{FF2B5EF4-FFF2-40B4-BE49-F238E27FC236}">
                <a16:creationId xmlns:a16="http://schemas.microsoft.com/office/drawing/2014/main" id="{9E270EF6-74D6-2E0C-4D4E-76522A192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3131" y="7002089"/>
            <a:ext cx="6111855" cy="66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3F255D9-C479-B18F-CB5A-AE1ABDB94B8A}"/>
              </a:ext>
            </a:extLst>
          </p:cNvPr>
          <p:cNvSpPr txBox="1"/>
          <p:nvPr/>
        </p:nvSpPr>
        <p:spPr>
          <a:xfrm>
            <a:off x="14224573" y="7484832"/>
            <a:ext cx="12926290" cy="12003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0">
              <a:buNone/>
            </a:pPr>
            <a:r>
              <a:rPr lang="en-IN" sz="2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COR 2</a:t>
            </a:r>
            <a:endParaRPr lang="en-IN" b="0" dirty="0">
              <a:effectLst/>
            </a:endParaRPr>
          </a:p>
          <a:p>
            <a:pPr>
              <a:buNone/>
            </a:pPr>
            <a:br>
              <a:rPr lang="en-IN" dirty="0"/>
            </a:b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F9463E-0C84-10AB-69B9-0A9B76A76B5D}"/>
              </a:ext>
            </a:extLst>
          </p:cNvPr>
          <p:cNvSpPr txBox="1"/>
          <p:nvPr/>
        </p:nvSpPr>
        <p:spPr>
          <a:xfrm rot="5400000">
            <a:off x="15331460" y="6458064"/>
            <a:ext cx="12224128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SEEN BY MULTIPLE CORONAGRAPHS</a:t>
            </a:r>
          </a:p>
        </p:txBody>
      </p:sp>
    </p:spTree>
    <p:extLst>
      <p:ext uri="{BB962C8B-B14F-4D97-AF65-F5344CB8AC3E}">
        <p14:creationId xmlns:p14="http://schemas.microsoft.com/office/powerpoint/2010/main" val="3540569661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875550-4816-B233-FA30-0AA8FBBB8DF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IN" smtClean="0"/>
              <a:t>29</a:t>
            </a:fld>
            <a:endParaRPr lang="en-IN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46D4307-10A7-1A2B-65C8-7CD023F23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562" y="3353463"/>
            <a:ext cx="18138866" cy="700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5A6040-0AA1-958D-5043-83950E70DA2F}"/>
              </a:ext>
            </a:extLst>
          </p:cNvPr>
          <p:cNvSpPr txBox="1"/>
          <p:nvPr/>
        </p:nvSpPr>
        <p:spPr>
          <a:xfrm>
            <a:off x="2108561" y="11326225"/>
            <a:ext cx="14455141" cy="12003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0">
              <a:buNone/>
            </a:pPr>
            <a:r>
              <a:rPr lang="en-IN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Taken from </a:t>
            </a:r>
            <a:r>
              <a:rPr lang="en-IN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Calgovic</a:t>
            </a:r>
            <a:r>
              <a:rPr lang="en-IN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N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etal</a:t>
            </a:r>
            <a:r>
              <a:rPr lang="en-IN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; 2022, </a:t>
            </a:r>
            <a:r>
              <a:rPr lang="en-IN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SolPhy</a:t>
            </a:r>
            <a:endParaRPr lang="en-IN" b="0" dirty="0">
              <a:effectLst/>
            </a:endParaRPr>
          </a:p>
          <a:p>
            <a:pPr>
              <a:buNone/>
            </a:pPr>
            <a:br>
              <a:rPr lang="en-IN" dirty="0"/>
            </a:b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6C2F0B-53E4-D825-0B15-96FF6571224A}"/>
              </a:ext>
            </a:extLst>
          </p:cNvPr>
          <p:cNvSpPr txBox="1"/>
          <p:nvPr/>
        </p:nvSpPr>
        <p:spPr>
          <a:xfrm>
            <a:off x="0" y="1189446"/>
            <a:ext cx="12200708" cy="212365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0">
              <a:buNone/>
            </a:pPr>
            <a:r>
              <a:rPr lang="en-IN" sz="4400" b="0" i="0" u="none" strike="noStrike" dirty="0">
                <a:solidFill>
                  <a:srgbClr val="005F9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Calculation of the half width</a:t>
            </a:r>
            <a:endParaRPr lang="en-IN" sz="44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br>
              <a:rPr lang="en-I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18539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AB4F5-44AA-C8BA-967A-98D184C26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FBB3A0-F922-9FAE-1828-C1A6573EB446}"/>
              </a:ext>
            </a:extLst>
          </p:cNvPr>
          <p:cNvSpPr txBox="1"/>
          <p:nvPr/>
        </p:nvSpPr>
        <p:spPr>
          <a:xfrm>
            <a:off x="1016000" y="660400"/>
            <a:ext cx="152654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THE METIS CORONAGRAPH </a:t>
            </a:r>
          </a:p>
        </p:txBody>
      </p:sp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F35ECA9F-0259-8FF4-232C-99CF426377D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3449238" y="13111588"/>
            <a:ext cx="504548" cy="483910"/>
          </a:xfrm>
        </p:spPr>
        <p:txBody>
          <a:bodyPr/>
          <a:lstStyle/>
          <a:p>
            <a:fld id="{86CB4B4D-7CA3-9044-876B-883B54F8677D}" type="slidenum">
              <a:rPr lang="en-IN" smtClean="0"/>
              <a:t>3</a:t>
            </a:fld>
            <a:endParaRPr lang="en-IN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440C8DC4-53E8-32DE-77CF-A41CF0A05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90" y="6010763"/>
            <a:ext cx="8610509" cy="640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557978-A318-8510-7F8F-6CE9B9369DA5}"/>
              </a:ext>
            </a:extLst>
          </p:cNvPr>
          <p:cNvSpPr txBox="1"/>
          <p:nvPr/>
        </p:nvSpPr>
        <p:spPr>
          <a:xfrm>
            <a:off x="1282699" y="12646660"/>
            <a:ext cx="12192000" cy="101566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0">
              <a:buNone/>
            </a:pPr>
            <a:r>
              <a:rPr lang="en-IN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Image Courtesy : M. </a:t>
            </a:r>
            <a:r>
              <a:rPr lang="en-IN" sz="20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Romoli</a:t>
            </a:r>
            <a:endParaRPr lang="en-IN" sz="2000" b="0" dirty="0">
              <a:effectLst/>
            </a:endParaRPr>
          </a:p>
          <a:p>
            <a:pPr>
              <a:buNone/>
            </a:pPr>
            <a:br>
              <a:rPr lang="en-IN" sz="2000" dirty="0"/>
            </a:b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8B6611-6826-F9D7-1B0C-D6F297E5AB1E}"/>
              </a:ext>
            </a:extLst>
          </p:cNvPr>
          <p:cNvSpPr txBox="1"/>
          <p:nvPr/>
        </p:nvSpPr>
        <p:spPr>
          <a:xfrm>
            <a:off x="10502537" y="1154019"/>
            <a:ext cx="12296803" cy="90486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457200" marR="0" indent="-4572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Solar Orbiter (SolO) is a joint mission by ESA and NASA launched to sun in February 2020. </a:t>
            </a:r>
          </a:p>
          <a:p>
            <a:pPr marL="457200" marR="0" indent="-4572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indent="-4572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METIS coronagraph among the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instruments onboard SolO.</a:t>
            </a:r>
          </a:p>
          <a:p>
            <a:pPr marR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Observes in VL (580-640 nm) and UV narrow spectral range centred on the Lyman 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 of Hydrogen (121.6 nm).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a high spatial (4000 km/pixel) and temporal (1s/ image) resolution.</a:t>
            </a:r>
          </a:p>
          <a:p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Above features allow a comprehensive analysis of eruptive solar events like CMEs.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indent="-4572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indent="-4572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7FDC6D-884A-ACE5-D57A-4F562BADD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716" y="1918638"/>
            <a:ext cx="8610508" cy="39237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4E067B-FD0A-04E3-05B2-FC02082E7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6254" y="8533747"/>
            <a:ext cx="12296802" cy="412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805053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ED4A6-0196-E86A-F5C3-33FE5BA56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DEAE00-ADF7-B279-C70B-8F2790E8E916}"/>
              </a:ext>
            </a:extLst>
          </p:cNvPr>
          <p:cNvSpPr txBox="1"/>
          <p:nvPr/>
        </p:nvSpPr>
        <p:spPr>
          <a:xfrm>
            <a:off x="1016000" y="635000"/>
            <a:ext cx="214630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EVENT OF </a:t>
            </a:r>
            <a:r>
              <a:rPr lang="en-US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26</a:t>
            </a:r>
            <a:r>
              <a:rPr lang="en-US" sz="4800" baseline="30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</a:t>
            </a:r>
            <a:r>
              <a:rPr lang="en-US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OCTOBER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2024 – </a:t>
            </a: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EUHFORIA MODEL</a:t>
            </a:r>
            <a:endParaRPr kumimoji="0" lang="en-US" sz="42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4" name="Slide Number Placeholder 21">
            <a:extLst>
              <a:ext uri="{FF2B5EF4-FFF2-40B4-BE49-F238E27FC236}">
                <a16:creationId xmlns:a16="http://schemas.microsoft.com/office/drawing/2014/main" id="{B6746030-BF93-BA3B-D3B9-8907A3F21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IN" smtClean="0"/>
              <a:pPr/>
              <a:t>30</a:t>
            </a:fld>
            <a:endParaRPr lang="en-IN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9E6BDE-111A-C06F-69BE-CD1003960199}"/>
              </a:ext>
            </a:extLst>
          </p:cNvPr>
          <p:cNvSpPr txBox="1"/>
          <p:nvPr/>
        </p:nvSpPr>
        <p:spPr>
          <a:xfrm>
            <a:off x="4150163" y="2891419"/>
            <a:ext cx="5334000" cy="61555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Number Density at Earth (cm</a:t>
            </a:r>
            <a:r>
              <a:rPr kumimoji="0" lang="en-US" sz="28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-3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70416D-AD6D-31CA-9EB0-E488261BE413}"/>
              </a:ext>
            </a:extLst>
          </p:cNvPr>
          <p:cNvSpPr txBox="1"/>
          <p:nvPr/>
        </p:nvSpPr>
        <p:spPr>
          <a:xfrm>
            <a:off x="15381646" y="2891418"/>
            <a:ext cx="5334000" cy="61555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Radial Velocity at Earth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(km s</a:t>
            </a:r>
            <a:r>
              <a:rPr kumimoji="0" lang="en-US" sz="28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-1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DD7CA6-F5F4-AE6D-1F19-DC2203C9D544}"/>
              </a:ext>
            </a:extLst>
          </p:cNvPr>
          <p:cNvSpPr txBox="1"/>
          <p:nvPr/>
        </p:nvSpPr>
        <p:spPr>
          <a:xfrm>
            <a:off x="9474000" y="11919747"/>
            <a:ext cx="5436000" cy="756000"/>
          </a:xfrm>
          <a:prstGeom prst="rect">
            <a:avLst/>
          </a:prstGeom>
          <a:noFill/>
          <a:ln w="28575" cap="flat">
            <a:solidFill>
              <a:schemeClr val="accent2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anchor="ctr">
            <a:spAutoFit/>
          </a:bodyPr>
          <a:lstStyle/>
          <a:p>
            <a:pPr algn="ctr"/>
            <a:r>
              <a:rPr kumimoji="0" lang="en-US" sz="3600" b="1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sym typeface="SF Compact Display Regular"/>
              </a:rPr>
              <a:t>Δt</a:t>
            </a:r>
            <a:r>
              <a:rPr kumimoji="0" lang="en-US" sz="3600" b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SF Compact Display Regular"/>
              </a:rPr>
              <a:t> = - 00:05 </a:t>
            </a:r>
            <a:r>
              <a:rPr kumimoji="0" lang="en-US" sz="3600" b="1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sym typeface="SF Compact Display Regular"/>
              </a:rPr>
              <a:t>hrs</a:t>
            </a:r>
            <a:r>
              <a:rPr kumimoji="0" lang="en-US" sz="3600" b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SF Compact Display Regular"/>
              </a:rPr>
              <a:t> at Earth</a:t>
            </a:r>
            <a:endParaRPr lang="en-US" sz="36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044C616-43E8-D475-D257-DE50830E76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4" r="3399" b="23648"/>
          <a:stretch>
            <a:fillRect/>
          </a:stretch>
        </p:blipFill>
        <p:spPr>
          <a:xfrm>
            <a:off x="670936" y="3480843"/>
            <a:ext cx="11538121" cy="687113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667EF88-3C01-FBDD-3C2F-A334423DAB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5" b="23098"/>
          <a:stretch>
            <a:fillRect/>
          </a:stretch>
        </p:blipFill>
        <p:spPr>
          <a:xfrm>
            <a:off x="12209057" y="3506968"/>
            <a:ext cx="12018188" cy="68711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D4A5BC-4D43-04F7-EE93-382FB74B473C}"/>
              </a:ext>
            </a:extLst>
          </p:cNvPr>
          <p:cNvSpPr txBox="1"/>
          <p:nvPr/>
        </p:nvSpPr>
        <p:spPr>
          <a:xfrm>
            <a:off x="15683345" y="11970420"/>
            <a:ext cx="6756976" cy="61555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( Working to get predictions at PSP and SolO)</a:t>
            </a:r>
          </a:p>
        </p:txBody>
      </p:sp>
    </p:spTree>
    <p:extLst>
      <p:ext uri="{BB962C8B-B14F-4D97-AF65-F5344CB8AC3E}">
        <p14:creationId xmlns:p14="http://schemas.microsoft.com/office/powerpoint/2010/main" val="1096922138"/>
      </p:ext>
    </p:extLst>
  </p:cSld>
  <p:clrMapOvr>
    <a:masterClrMapping/>
  </p:clrMapOvr>
  <p:transition spd="med" advTm="44194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0F760-4CC5-05DB-48C4-D7446ED8D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CA7893-D452-B2EF-B818-8A9069DF8D3A}"/>
              </a:ext>
            </a:extLst>
          </p:cNvPr>
          <p:cNvSpPr txBox="1"/>
          <p:nvPr/>
        </p:nvSpPr>
        <p:spPr>
          <a:xfrm>
            <a:off x="1016000" y="660400"/>
            <a:ext cx="189230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 WEATHER EFFECTS AND GEOMAGNETIC STORMS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</a:t>
            </a:r>
          </a:p>
        </p:txBody>
      </p:sp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BDCE9931-FAB3-00CD-DB3D-AEADE187D85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3449238" y="13111588"/>
            <a:ext cx="504548" cy="483910"/>
          </a:xfrm>
        </p:spPr>
        <p:txBody>
          <a:bodyPr/>
          <a:lstStyle/>
          <a:p>
            <a:fld id="{86CB4B4D-7CA3-9044-876B-883B54F8677D}" type="slidenum">
              <a:rPr lang="en-IN" smtClean="0"/>
              <a:t>4</a:t>
            </a:fld>
            <a:endParaRPr lang="en-IN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56252A70-342A-954D-9310-9BEA56B1D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8731" y="2278147"/>
            <a:ext cx="13914616" cy="973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4E76A9EB-F598-E62C-19A8-D7FE6D1BC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62" y="2278147"/>
            <a:ext cx="8728576" cy="479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742BF611-2712-CA49-FCFD-0E2F99E3D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19" y="7077159"/>
            <a:ext cx="9156419" cy="519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0E728C-FF6D-0A45-D2D4-963FA699B32A}"/>
              </a:ext>
            </a:extLst>
          </p:cNvPr>
          <p:cNvSpPr txBox="1"/>
          <p:nvPr/>
        </p:nvSpPr>
        <p:spPr>
          <a:xfrm>
            <a:off x="3581400" y="12547768"/>
            <a:ext cx="4140200" cy="92333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0">
              <a:buNone/>
            </a:pPr>
            <a:r>
              <a:rPr lang="en-IN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Data taken from OMNI 1 hr Database</a:t>
            </a:r>
            <a:endParaRPr lang="en-IN" sz="1800" b="0" dirty="0">
              <a:effectLst/>
            </a:endParaRPr>
          </a:p>
          <a:p>
            <a:pPr>
              <a:buNone/>
            </a:pPr>
            <a:br>
              <a:rPr lang="en-IN" sz="1800" dirty="0"/>
            </a:br>
            <a:endParaRPr lang="en-US" sz="18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C592FCA-5FA7-7F89-834B-121E6D8DD026}"/>
              </a:ext>
            </a:extLst>
          </p:cNvPr>
          <p:cNvSpPr/>
          <p:nvPr/>
        </p:nvSpPr>
        <p:spPr>
          <a:xfrm>
            <a:off x="5156200" y="10402651"/>
            <a:ext cx="406400" cy="443149"/>
          </a:xfrm>
          <a:prstGeom prst="ellips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solidFill>
                  <a:schemeClr val="tx1"/>
                </a:solidFill>
              </a:ln>
              <a:noFill/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BB9B0F-E809-2B03-1BC2-DDAC46179D96}"/>
              </a:ext>
            </a:extLst>
          </p:cNvPr>
          <p:cNvSpPr txBox="1"/>
          <p:nvPr/>
        </p:nvSpPr>
        <p:spPr>
          <a:xfrm>
            <a:off x="5613400" y="10337800"/>
            <a:ext cx="2667000" cy="46166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Dst Peak:-81 </a:t>
            </a:r>
            <a:r>
              <a:rPr kumimoji="0" lang="en-US" sz="18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nT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F Compact Display Regular"/>
              <a:ea typeface="SF Compact Display Regular"/>
              <a:cs typeface="SF Compact Display Regular"/>
              <a:sym typeface="SF Compact Display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75462668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771EA-BFF4-FCC9-AB8F-239F45D91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10711336-BB1D-38B0-3741-B40473F8703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3449238" y="13111588"/>
            <a:ext cx="504548" cy="483910"/>
          </a:xfrm>
        </p:spPr>
        <p:txBody>
          <a:bodyPr/>
          <a:lstStyle/>
          <a:p>
            <a:fld id="{86CB4B4D-7CA3-9044-876B-883B54F8677D}" type="slidenum">
              <a:rPr lang="en-IN" smtClean="0"/>
              <a:t>5</a:t>
            </a:fld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8BD580-4C8A-36BE-0F11-85A1B650706B}"/>
              </a:ext>
            </a:extLst>
          </p:cNvPr>
          <p:cNvSpPr txBox="1"/>
          <p:nvPr/>
        </p:nvSpPr>
        <p:spPr>
          <a:xfrm>
            <a:off x="1063625" y="10985658"/>
            <a:ext cx="12192000" cy="101566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0">
              <a:buNone/>
            </a:pPr>
            <a:r>
              <a:rPr lang="en-IN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Thernisien</a:t>
            </a:r>
            <a:r>
              <a:rPr lang="en-IN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et al. 2006 </a:t>
            </a:r>
            <a:r>
              <a:rPr lang="en-IN" sz="20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ApJ</a:t>
            </a:r>
            <a:endParaRPr lang="en-IN" sz="2000" b="0" dirty="0">
              <a:effectLst/>
            </a:endParaRPr>
          </a:p>
          <a:p>
            <a:pPr>
              <a:buNone/>
            </a:pPr>
            <a:br>
              <a:rPr lang="en-IN" sz="2000" dirty="0"/>
            </a:b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FEB731-74A8-9454-736D-068354C38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08" y="3262886"/>
            <a:ext cx="13550899" cy="75644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4A1F8F-00EA-0784-FF57-9933CFE8207F}"/>
              </a:ext>
            </a:extLst>
          </p:cNvPr>
          <p:cNvSpPr txBox="1"/>
          <p:nvPr/>
        </p:nvSpPr>
        <p:spPr>
          <a:xfrm>
            <a:off x="14376530" y="1909447"/>
            <a:ext cx="9577256" cy="1126462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Graduated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Cylindrical 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Shell (GCS) Model assuming CME as a 3D croissant structure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conical legs anchored at Sun.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Models the 3D structure of CMEs, is fitted using coronagraph images.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six parameters defining CME position,  geometry and direction of propagation, like : apex height of the CME (h), latitude (𝜃), longitude (𝜙), half-angle (𝛼), tilt angle (𝛾) and aspect ratio (𝜅) at a given time.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three-spacecraft constellation is taken using SOHO/ LASCO C2, STEREO/ COR2A and SolO/ Metis.</a:t>
            </a:r>
          </a:p>
          <a:p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GCS fitting done using GCS Python module in three viewpoints.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11E60E-6E46-CAC4-C0B2-EBC267EE9057}"/>
              </a:ext>
            </a:extLst>
          </p:cNvPr>
          <p:cNvSpPr txBox="1"/>
          <p:nvPr/>
        </p:nvSpPr>
        <p:spPr>
          <a:xfrm>
            <a:off x="1016000" y="660400"/>
            <a:ext cx="189230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GRADUATED CYLINDRICAL SHELL (GCS) MODEL </a:t>
            </a:r>
          </a:p>
        </p:txBody>
      </p:sp>
    </p:spTree>
    <p:extLst>
      <p:ext uri="{BB962C8B-B14F-4D97-AF65-F5344CB8AC3E}">
        <p14:creationId xmlns:p14="http://schemas.microsoft.com/office/powerpoint/2010/main" val="229332432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AA223-4502-9842-FD88-F2415C100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62DD52-9551-A230-8554-15B1037139B7}"/>
              </a:ext>
            </a:extLst>
          </p:cNvPr>
          <p:cNvSpPr txBox="1"/>
          <p:nvPr/>
        </p:nvSpPr>
        <p:spPr>
          <a:xfrm>
            <a:off x="1016000" y="660400"/>
            <a:ext cx="152654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WORKFLOW OF THE ANALYSIS </a:t>
            </a:r>
          </a:p>
        </p:txBody>
      </p:sp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4C9DFCC1-E9E0-87ED-FB22-44CA7114828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3449238" y="13111588"/>
            <a:ext cx="504548" cy="483910"/>
          </a:xfrm>
        </p:spPr>
        <p:txBody>
          <a:bodyPr/>
          <a:lstStyle/>
          <a:p>
            <a:fld id="{86CB4B4D-7CA3-9044-876B-883B54F8677D}" type="slidenum">
              <a:rPr lang="en-IN" smtClean="0"/>
              <a:t>6</a:t>
            </a:fld>
            <a:endParaRPr lang="en-IN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1AB136F7-1A7E-89D4-1BE7-33DC9EFC5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42" y="4635056"/>
            <a:ext cx="21584973" cy="4997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BA766D0-CE9F-F66C-FFFC-8B0FEC115116}"/>
              </a:ext>
            </a:extLst>
          </p:cNvPr>
          <p:cNvSpPr txBox="1"/>
          <p:nvPr/>
        </p:nvSpPr>
        <p:spPr>
          <a:xfrm>
            <a:off x="18930592" y="3092727"/>
            <a:ext cx="3204000" cy="162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 rtl="0">
              <a:buNone/>
            </a:pPr>
            <a:r>
              <a:rPr lang="en-IN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Drag Based Model </a:t>
            </a:r>
          </a:p>
          <a:p>
            <a:pPr algn="ctr" rtl="0">
              <a:buNone/>
            </a:pPr>
            <a:r>
              <a:rPr lang="en-IN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</a:t>
            </a:r>
            <a:r>
              <a:rPr lang="en-IN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N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Drag Based</a:t>
            </a:r>
          </a:p>
          <a:p>
            <a:pPr algn="ctr" rtl="0">
              <a:buNone/>
            </a:pPr>
            <a:r>
              <a:rPr lang="en-IN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Ensemble Model</a:t>
            </a:r>
            <a:endParaRPr lang="en-IN" b="0" dirty="0">
              <a:effectLst/>
            </a:endParaRPr>
          </a:p>
          <a:p>
            <a:pPr algn="ctr" rtl="0">
              <a:buNone/>
            </a:pPr>
            <a:r>
              <a:rPr lang="en-IN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</a:t>
            </a:r>
            <a:r>
              <a:rPr lang="en-IN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Calgovic</a:t>
            </a:r>
            <a:r>
              <a:rPr lang="en-IN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etal;2022)</a:t>
            </a:r>
            <a:r>
              <a:rPr lang="en-IN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 </a:t>
            </a:r>
            <a:endParaRPr lang="en-IN" b="0" dirty="0">
              <a:effectLst/>
            </a:endParaRPr>
          </a:p>
          <a:p>
            <a:pPr>
              <a:buNone/>
            </a:pPr>
            <a:br>
              <a:rPr lang="en-IN" dirty="0"/>
            </a:b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196259-CF6F-542D-C7C6-3112C1252B9C}"/>
              </a:ext>
            </a:extLst>
          </p:cNvPr>
          <p:cNvSpPr txBox="1"/>
          <p:nvPr/>
        </p:nvSpPr>
        <p:spPr>
          <a:xfrm>
            <a:off x="18956741" y="6455154"/>
            <a:ext cx="3134722" cy="1116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 rtl="0">
              <a:buNone/>
            </a:pPr>
            <a:r>
              <a:rPr lang="en-IN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WSA-Enlil Model</a:t>
            </a:r>
            <a:endParaRPr lang="en-IN" b="0" dirty="0">
              <a:effectLst/>
            </a:endParaRPr>
          </a:p>
          <a:p>
            <a:pPr algn="ctr" rtl="0">
              <a:buNone/>
            </a:pPr>
            <a:r>
              <a:rPr lang="en-IN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(Vic Pizzo etal;2011)</a:t>
            </a:r>
            <a:r>
              <a:rPr lang="en-IN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 </a:t>
            </a:r>
            <a:endParaRPr lang="en-IN" b="0" dirty="0">
              <a:effectLst/>
            </a:endParaRPr>
          </a:p>
          <a:p>
            <a:pPr>
              <a:buNone/>
            </a:pPr>
            <a:br>
              <a:rPr lang="en-IN" dirty="0"/>
            </a:b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A941B4-0180-0E26-1F47-0ADC446ADA4C}"/>
              </a:ext>
            </a:extLst>
          </p:cNvPr>
          <p:cNvSpPr txBox="1"/>
          <p:nvPr/>
        </p:nvSpPr>
        <p:spPr>
          <a:xfrm>
            <a:off x="18940102" y="9234142"/>
            <a:ext cx="3168000" cy="100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 rtl="0">
              <a:buNone/>
            </a:pPr>
            <a:r>
              <a:rPr lang="en-IN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EUHFORIA</a:t>
            </a:r>
            <a:endParaRPr lang="en-IN" b="0" dirty="0">
              <a:effectLst/>
            </a:endParaRPr>
          </a:p>
          <a:p>
            <a:pPr algn="ctr" rtl="0">
              <a:buNone/>
            </a:pPr>
            <a:r>
              <a:rPr lang="en-IN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</a:t>
            </a:r>
            <a:r>
              <a:rPr lang="en-IN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Pomoell</a:t>
            </a:r>
            <a:r>
              <a:rPr lang="en-IN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etal;2018)</a:t>
            </a:r>
            <a:r>
              <a:rPr lang="en-IN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 </a:t>
            </a:r>
            <a:endParaRPr lang="en-IN" b="0" dirty="0">
              <a:effectLst/>
            </a:endParaRPr>
          </a:p>
          <a:p>
            <a:pPr>
              <a:buNone/>
            </a:pPr>
            <a:br>
              <a:rPr lang="en-IN" sz="2000" dirty="0"/>
            </a:br>
            <a:endParaRPr lang="en-US" sz="2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92F5414-D328-5CE0-FD27-F75AE384ABD4}"/>
              </a:ext>
            </a:extLst>
          </p:cNvPr>
          <p:cNvSpPr txBox="1"/>
          <p:nvPr/>
        </p:nvSpPr>
        <p:spPr>
          <a:xfrm>
            <a:off x="6098722" y="6627168"/>
            <a:ext cx="12197442" cy="461665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IN" b="0" dirty="0">
                <a:effectLst/>
              </a:rPr>
              <a:t> </a:t>
            </a:r>
            <a:endParaRPr lang="en-US" dirty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8393B29-A87B-E34D-71D1-FE2F8C3D84C4}"/>
              </a:ext>
            </a:extLst>
          </p:cNvPr>
          <p:cNvCxnSpPr>
            <a:cxnSpLocks/>
          </p:cNvCxnSpPr>
          <p:nvPr/>
        </p:nvCxnSpPr>
        <p:spPr>
          <a:xfrm>
            <a:off x="17992209" y="3924082"/>
            <a:ext cx="0" cy="5976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CDDF9D2-3B2C-04C3-0FF8-964739709906}"/>
              </a:ext>
            </a:extLst>
          </p:cNvPr>
          <p:cNvCxnSpPr/>
          <p:nvPr/>
        </p:nvCxnSpPr>
        <p:spPr>
          <a:xfrm>
            <a:off x="17980839" y="3941377"/>
            <a:ext cx="887400" cy="0"/>
          </a:xfrm>
          <a:prstGeom prst="straightConnector1">
            <a:avLst/>
          </a:prstGeom>
          <a:noFill/>
          <a:ln w="28575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3A7DB834-398B-1B62-3345-82E1451C2946}"/>
              </a:ext>
            </a:extLst>
          </p:cNvPr>
          <p:cNvCxnSpPr/>
          <p:nvPr/>
        </p:nvCxnSpPr>
        <p:spPr>
          <a:xfrm>
            <a:off x="17965753" y="7088833"/>
            <a:ext cx="1008000" cy="0"/>
          </a:xfrm>
          <a:prstGeom prst="straightConnector1">
            <a:avLst/>
          </a:prstGeom>
          <a:noFill/>
          <a:ln w="28575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916CDB34-1D28-1CD5-FBA8-0EB5970F553D}"/>
              </a:ext>
            </a:extLst>
          </p:cNvPr>
          <p:cNvCxnSpPr/>
          <p:nvPr/>
        </p:nvCxnSpPr>
        <p:spPr>
          <a:xfrm>
            <a:off x="18007707" y="9864728"/>
            <a:ext cx="887400" cy="0"/>
          </a:xfrm>
          <a:prstGeom prst="straightConnector1">
            <a:avLst/>
          </a:prstGeom>
          <a:noFill/>
          <a:ln w="28575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437FE24-9066-47DC-40AF-ACB19A1EB406}"/>
              </a:ext>
            </a:extLst>
          </p:cNvPr>
          <p:cNvCxnSpPr>
            <a:cxnSpLocks/>
          </p:cNvCxnSpPr>
          <p:nvPr/>
        </p:nvCxnSpPr>
        <p:spPr>
          <a:xfrm>
            <a:off x="22882035" y="3955186"/>
            <a:ext cx="0" cy="5976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F4F0B1E7-610C-CE4E-6DAC-E07862E38F08}"/>
              </a:ext>
            </a:extLst>
          </p:cNvPr>
          <p:cNvCxnSpPr>
            <a:cxnSpLocks/>
          </p:cNvCxnSpPr>
          <p:nvPr/>
        </p:nvCxnSpPr>
        <p:spPr>
          <a:xfrm>
            <a:off x="22101136" y="9903425"/>
            <a:ext cx="792000" cy="1524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82E3F94-724D-E7B3-8759-FE24438CEF58}"/>
              </a:ext>
            </a:extLst>
          </p:cNvPr>
          <p:cNvCxnSpPr>
            <a:cxnSpLocks/>
          </p:cNvCxnSpPr>
          <p:nvPr/>
        </p:nvCxnSpPr>
        <p:spPr>
          <a:xfrm>
            <a:off x="22108102" y="7042807"/>
            <a:ext cx="792000" cy="1524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83BAE46-73D2-E96A-B54F-93A7B1E322C6}"/>
              </a:ext>
            </a:extLst>
          </p:cNvPr>
          <p:cNvCxnSpPr>
            <a:cxnSpLocks/>
          </p:cNvCxnSpPr>
          <p:nvPr/>
        </p:nvCxnSpPr>
        <p:spPr>
          <a:xfrm>
            <a:off x="22130467" y="3958304"/>
            <a:ext cx="792000" cy="1524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B9627876-26E2-FF9D-95C9-AC2AEEDB0C8B}"/>
              </a:ext>
            </a:extLst>
          </p:cNvPr>
          <p:cNvSpPr txBox="1"/>
          <p:nvPr/>
        </p:nvSpPr>
        <p:spPr>
          <a:xfrm rot="16200000">
            <a:off x="20892298" y="6573444"/>
            <a:ext cx="5616000" cy="756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0">
              <a:buNone/>
            </a:pPr>
            <a:r>
              <a:rPr lang="en-IN" sz="3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en-IN" sz="3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COMPARISON AMONG THEM</a:t>
            </a:r>
            <a:endParaRPr lang="en-IN" sz="3200" b="0" dirty="0">
              <a:effectLst/>
            </a:endParaRPr>
          </a:p>
          <a:p>
            <a:pPr>
              <a:buNone/>
            </a:pPr>
            <a:br>
              <a:rPr lang="en-IN" sz="3200" dirty="0"/>
            </a:br>
            <a:endParaRPr lang="en-US" sz="3200" dirty="0"/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9328F5B9-1E75-321A-7A30-BD013B74D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622" y="8481857"/>
            <a:ext cx="3962430" cy="3962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D6562C19-C01E-2F3C-D34D-5B50D93EF71E}"/>
              </a:ext>
            </a:extLst>
          </p:cNvPr>
          <p:cNvSpPr/>
          <p:nvPr/>
        </p:nvSpPr>
        <p:spPr>
          <a:xfrm>
            <a:off x="18096567" y="4952110"/>
            <a:ext cx="4345201" cy="1225792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922DC91-E208-853B-9BF7-BC7B4B1ECF2B}"/>
              </a:ext>
            </a:extLst>
          </p:cNvPr>
          <p:cNvSpPr/>
          <p:nvPr/>
        </p:nvSpPr>
        <p:spPr>
          <a:xfrm>
            <a:off x="18096566" y="7938192"/>
            <a:ext cx="4345199" cy="1225792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8200" name="Picture 8">
            <a:extLst>
              <a:ext uri="{FF2B5EF4-FFF2-40B4-BE49-F238E27FC236}">
                <a16:creationId xmlns:a16="http://schemas.microsoft.com/office/drawing/2014/main" id="{19D77D99-4420-608D-B640-A9176555A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71" y="2017310"/>
            <a:ext cx="6709152" cy="380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06461BC7-236C-F441-FD74-37427FFB0DBC}"/>
              </a:ext>
            </a:extLst>
          </p:cNvPr>
          <p:cNvSpPr txBox="1"/>
          <p:nvPr/>
        </p:nvSpPr>
        <p:spPr>
          <a:xfrm>
            <a:off x="7251196" y="12116013"/>
            <a:ext cx="12196916" cy="2431435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0">
              <a:buNone/>
            </a:pPr>
            <a:r>
              <a:rPr lang="en-IN" sz="20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Data from SOHO LASCO CME Catalogue</a:t>
            </a:r>
            <a:endParaRPr lang="en-IN" sz="6600" b="0" dirty="0">
              <a:effectLst/>
            </a:endParaRPr>
          </a:p>
          <a:p>
            <a:pPr>
              <a:buNone/>
            </a:pPr>
            <a:br>
              <a:rPr lang="en-IN" sz="6600" dirty="0"/>
            </a:br>
            <a:endParaRPr lang="en-US" sz="66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CDEBD9C-B460-44E2-F135-76C0A67D751F}"/>
              </a:ext>
            </a:extLst>
          </p:cNvPr>
          <p:cNvSpPr/>
          <p:nvPr/>
        </p:nvSpPr>
        <p:spPr>
          <a:xfrm>
            <a:off x="18096566" y="5858359"/>
            <a:ext cx="373187" cy="1207566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51031FE-EE60-2533-533E-33A1B9832D91}"/>
              </a:ext>
            </a:extLst>
          </p:cNvPr>
          <p:cNvSpPr/>
          <p:nvPr/>
        </p:nvSpPr>
        <p:spPr>
          <a:xfrm>
            <a:off x="18077255" y="7111741"/>
            <a:ext cx="359432" cy="1207566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8853627C-2354-4BD7-BF04-107065CED4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63425" y="8089448"/>
            <a:ext cx="5697698" cy="3213187"/>
          </a:xfrm>
          <a:prstGeom prst="rect">
            <a:avLst/>
          </a:prstGeom>
        </p:spPr>
      </p:pic>
      <p:sp>
        <p:nvSpPr>
          <p:cNvPr id="60" name="Up Arrow 59">
            <a:extLst>
              <a:ext uri="{FF2B5EF4-FFF2-40B4-BE49-F238E27FC236}">
                <a16:creationId xmlns:a16="http://schemas.microsoft.com/office/drawing/2014/main" id="{60628EA2-54EB-BB67-2DD3-0F6D7CB3FB4D}"/>
              </a:ext>
            </a:extLst>
          </p:cNvPr>
          <p:cNvSpPr/>
          <p:nvPr/>
        </p:nvSpPr>
        <p:spPr>
          <a:xfrm rot="5400000">
            <a:off x="18401216" y="3488727"/>
            <a:ext cx="108000" cy="936000"/>
          </a:xfrm>
          <a:prstGeom prst="upArrow">
            <a:avLst/>
          </a:prstGeom>
          <a:solidFill>
            <a:schemeClr val="tx1"/>
          </a:solidFill>
          <a:ln w="254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61" name="Up Arrow 60">
            <a:extLst>
              <a:ext uri="{FF2B5EF4-FFF2-40B4-BE49-F238E27FC236}">
                <a16:creationId xmlns:a16="http://schemas.microsoft.com/office/drawing/2014/main" id="{D6C92569-F96E-6FDB-DB6F-E10BAA16E2CE}"/>
              </a:ext>
            </a:extLst>
          </p:cNvPr>
          <p:cNvSpPr/>
          <p:nvPr/>
        </p:nvSpPr>
        <p:spPr>
          <a:xfrm rot="5400000">
            <a:off x="18430046" y="6631470"/>
            <a:ext cx="108000" cy="936000"/>
          </a:xfrm>
          <a:prstGeom prst="upArrow">
            <a:avLst/>
          </a:prstGeom>
          <a:solidFill>
            <a:schemeClr val="tx1"/>
          </a:solidFill>
          <a:ln w="254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62" name="Up Arrow 61">
            <a:extLst>
              <a:ext uri="{FF2B5EF4-FFF2-40B4-BE49-F238E27FC236}">
                <a16:creationId xmlns:a16="http://schemas.microsoft.com/office/drawing/2014/main" id="{C36FB065-444F-F9B6-81C9-E2947232AF55}"/>
              </a:ext>
            </a:extLst>
          </p:cNvPr>
          <p:cNvSpPr/>
          <p:nvPr/>
        </p:nvSpPr>
        <p:spPr>
          <a:xfrm rot="5400000">
            <a:off x="18405332" y="9399385"/>
            <a:ext cx="108000" cy="936000"/>
          </a:xfrm>
          <a:prstGeom prst="upArrow">
            <a:avLst/>
          </a:prstGeom>
          <a:solidFill>
            <a:schemeClr val="tx1"/>
          </a:solidFill>
          <a:ln w="254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ACCCD3-8FC6-71B6-09DB-968130F375EE}"/>
              </a:ext>
            </a:extLst>
          </p:cNvPr>
          <p:cNvSpPr/>
          <p:nvPr/>
        </p:nvSpPr>
        <p:spPr>
          <a:xfrm>
            <a:off x="1042126" y="7781435"/>
            <a:ext cx="1883954" cy="360000"/>
          </a:xfrm>
          <a:prstGeom prst="rect">
            <a:avLst/>
          </a:prstGeom>
          <a:solidFill>
            <a:srgbClr val="FFE6CC"/>
          </a:solidFill>
          <a:ln w="254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CCFC10-07A5-DB9A-0356-7512774B52F2}"/>
              </a:ext>
            </a:extLst>
          </p:cNvPr>
          <p:cNvSpPr/>
          <p:nvPr/>
        </p:nvSpPr>
        <p:spPr>
          <a:xfrm>
            <a:off x="2266411" y="7430520"/>
            <a:ext cx="659999" cy="481545"/>
          </a:xfrm>
          <a:prstGeom prst="rect">
            <a:avLst/>
          </a:prstGeom>
          <a:solidFill>
            <a:srgbClr val="FFE6CC"/>
          </a:solidFill>
          <a:ln w="254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427172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A4869A-E54A-EF59-B82B-A5D6F51F1EFB}"/>
              </a:ext>
            </a:extLst>
          </p:cNvPr>
          <p:cNvSpPr txBox="1"/>
          <p:nvPr/>
        </p:nvSpPr>
        <p:spPr>
          <a:xfrm>
            <a:off x="1016000" y="660400"/>
            <a:ext cx="152654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EVENT OF 11</a:t>
            </a:r>
            <a:r>
              <a:rPr kumimoji="0" lang="en-US" sz="4800" b="0" i="0" u="none" strike="noStrike" cap="none" spc="0" normalizeH="0" baseline="3000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APRIL 2022 – </a:t>
            </a:r>
            <a:r>
              <a:rPr kumimoji="0" lang="en-US" sz="42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ORIGIN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96C62E-6C40-7B13-B618-CEA7C50E3BDD}"/>
              </a:ext>
            </a:extLst>
          </p:cNvPr>
          <p:cNvSpPr txBox="1"/>
          <p:nvPr/>
        </p:nvSpPr>
        <p:spPr>
          <a:xfrm>
            <a:off x="14104260" y="1690933"/>
            <a:ext cx="9869855" cy="244169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457200" marR="0" indent="-457200" algn="l" defTabSz="1828800" rtl="0" fontAlgn="auto" latinLnBrk="0" hangingPunct="0">
              <a:lnSpc>
                <a:spcPts val="384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Filament Eruption ~ 05:00 UTC</a:t>
            </a:r>
          </a:p>
          <a:p>
            <a:pPr marL="457200" indent="-457200">
              <a:lnSpc>
                <a:spcPts val="384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C.1 Flare recorded around 05:26 UTC (GOES)</a:t>
            </a:r>
          </a:p>
          <a:p>
            <a:pPr marL="457200" marR="0" indent="-457200" algn="l" defTabSz="1828800" rtl="0" fontAlgn="auto" latinLnBrk="0" hangingPunct="0">
              <a:lnSpc>
                <a:spcPts val="384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Unnumbered Active Region (AR) 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 S14E06</a:t>
            </a:r>
          </a:p>
          <a:p>
            <a:pPr marL="457200" marR="0" indent="-457200" algn="l" defTabSz="1828800" rtl="0" fontAlgn="auto" latinLnBrk="0" hangingPunct="0">
              <a:lnSpc>
                <a:spcPts val="384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Captured by multiple instruments and wavelengths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36BAF5C-B684-37F9-DA53-10628DBB07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14"/>
          <a:stretch>
            <a:fillRect/>
          </a:stretch>
        </p:blipFill>
        <p:spPr>
          <a:xfrm>
            <a:off x="7451589" y="1716234"/>
            <a:ext cx="6162811" cy="5766121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8D93C49C-CC51-C59A-A8DE-FC2F0BE38E96}"/>
              </a:ext>
            </a:extLst>
          </p:cNvPr>
          <p:cNvSpPr/>
          <p:nvPr/>
        </p:nvSpPr>
        <p:spPr>
          <a:xfrm>
            <a:off x="9297022" y="4209357"/>
            <a:ext cx="619822" cy="629654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D846A0-F63F-884E-B2C2-AC95775E419A}"/>
              </a:ext>
            </a:extLst>
          </p:cNvPr>
          <p:cNvSpPr txBox="1"/>
          <p:nvPr/>
        </p:nvSpPr>
        <p:spPr>
          <a:xfrm>
            <a:off x="8898081" y="3647586"/>
            <a:ext cx="2197490" cy="61555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C.1 Flare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E837A8-D901-7CAB-D504-068807D4D3E2}"/>
              </a:ext>
            </a:extLst>
          </p:cNvPr>
          <p:cNvSpPr txBox="1"/>
          <p:nvPr/>
        </p:nvSpPr>
        <p:spPr>
          <a:xfrm>
            <a:off x="11404600" y="7338136"/>
            <a:ext cx="2400300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cs typeface="Times New Roman" panose="02020603050405020304" pitchFamily="18" charset="0"/>
                <a:sym typeface="SF Compact Display Regular"/>
              </a:rPr>
              <a:t>GOES Soft X-Ray</a:t>
            </a:r>
          </a:p>
        </p:txBody>
      </p:sp>
      <p:pic>
        <p:nvPicPr>
          <p:cNvPr id="5" name="Picture 4" descr="A sun with a cross-section of the sun&#10;&#10;AI-generated content may be incorrect.">
            <a:extLst>
              <a:ext uri="{FF2B5EF4-FFF2-40B4-BE49-F238E27FC236}">
                <a16:creationId xmlns:a16="http://schemas.microsoft.com/office/drawing/2014/main" id="{050076B2-0C54-F57B-2811-6CB613DB0A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8" r="52844" b="1788"/>
          <a:stretch>
            <a:fillRect/>
          </a:stretch>
        </p:blipFill>
        <p:spPr>
          <a:xfrm>
            <a:off x="1722727" y="1786571"/>
            <a:ext cx="5728861" cy="55058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22D271-12DA-61E2-9413-E629C960669D}"/>
              </a:ext>
            </a:extLst>
          </p:cNvPr>
          <p:cNvSpPr txBox="1"/>
          <p:nvPr/>
        </p:nvSpPr>
        <p:spPr>
          <a:xfrm>
            <a:off x="5330689" y="7328758"/>
            <a:ext cx="2400300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r>
              <a:rPr lang="en-US" sz="2000" dirty="0">
                <a:latin typeface="+mn-lt"/>
                <a:cs typeface="Times New Roman" panose="02020603050405020304" pitchFamily="18" charset="0"/>
              </a:rPr>
              <a:t>AIA/SDO 193 </a:t>
            </a:r>
            <a:r>
              <a:rPr lang="en-US" sz="2000" dirty="0" err="1">
                <a:latin typeface="+mn-lt"/>
                <a:cs typeface="Times New Roman" panose="02020603050405020304" pitchFamily="18" charset="0"/>
              </a:rPr>
              <a:t>Å</a:t>
            </a:r>
            <a:endParaRPr lang="en-US" sz="20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D66088-2866-0781-CBD7-2E7BF47B85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40" r="50890" b="1941"/>
          <a:stretch>
            <a:fillRect/>
          </a:stretch>
        </p:blipFill>
        <p:spPr>
          <a:xfrm>
            <a:off x="1680281" y="7825098"/>
            <a:ext cx="5712502" cy="533164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DFE8AC5-7268-36A0-34F0-189E90964907}"/>
              </a:ext>
            </a:extLst>
          </p:cNvPr>
          <p:cNvSpPr txBox="1"/>
          <p:nvPr/>
        </p:nvSpPr>
        <p:spPr>
          <a:xfrm>
            <a:off x="5254489" y="13138264"/>
            <a:ext cx="2400300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r>
              <a:rPr lang="en-US" sz="2000" dirty="0">
                <a:latin typeface="+mn-ea"/>
                <a:ea typeface="+mn-ea"/>
                <a:cs typeface="Times New Roman" panose="02020603050405020304" pitchFamily="18" charset="0"/>
              </a:rPr>
              <a:t>AIA/SDO 304 </a:t>
            </a:r>
            <a:r>
              <a:rPr lang="en-US" sz="2000" dirty="0" err="1">
                <a:latin typeface="+mn-ea"/>
                <a:ea typeface="+mn-ea"/>
                <a:cs typeface="Times New Roman" panose="02020603050405020304" pitchFamily="18" charset="0"/>
              </a:rPr>
              <a:t>Å</a:t>
            </a:r>
            <a:endParaRPr lang="en-US" sz="2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C7137B-D654-5A85-59DC-BCE4465389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76" b="2543"/>
          <a:stretch>
            <a:fillRect/>
          </a:stretch>
        </p:blipFill>
        <p:spPr>
          <a:xfrm>
            <a:off x="14708934" y="4477156"/>
            <a:ext cx="8416788" cy="84635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9EBA06D-8DEE-5E84-C3B0-96D6D166CB96}"/>
              </a:ext>
            </a:extLst>
          </p:cNvPr>
          <p:cNvSpPr txBox="1"/>
          <p:nvPr/>
        </p:nvSpPr>
        <p:spPr>
          <a:xfrm>
            <a:off x="18231529" y="12386966"/>
            <a:ext cx="5215006" cy="55399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LASCO C2/SOHO with AIA/SDO 171 </a:t>
            </a:r>
            <a:r>
              <a:rPr lang="en-US" dirty="0" err="1">
                <a:solidFill>
                  <a:schemeClr val="bg1"/>
                </a:solidFill>
                <a:latin typeface="+mn-lt"/>
                <a:cs typeface="+mn-cs"/>
              </a:rPr>
              <a:t>Å</a:t>
            </a: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 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8B1A9D1-F206-A221-BDEE-417F79B4F9F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7722" r="39010"/>
          <a:stretch>
            <a:fillRect/>
          </a:stretch>
        </p:blipFill>
        <p:spPr>
          <a:xfrm>
            <a:off x="7611525" y="7805435"/>
            <a:ext cx="5712501" cy="533164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CC8BCF4-2616-4141-D87C-3DBA22D7A9A8}"/>
              </a:ext>
            </a:extLst>
          </p:cNvPr>
          <p:cNvSpPr txBox="1"/>
          <p:nvPr/>
        </p:nvSpPr>
        <p:spPr>
          <a:xfrm>
            <a:off x="12139245" y="13121841"/>
            <a:ext cx="2400300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+mn-lt"/>
                <a:cs typeface="Times New Roman" panose="02020603050405020304" pitchFamily="18" charset="0"/>
              </a:rPr>
              <a:t>HMI/SDO</a:t>
            </a: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cs typeface="Times New Roman" panose="02020603050405020304" pitchFamily="18" charset="0"/>
              <a:sym typeface="SF Compact Display Regular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96EBB8C-6834-DD51-74EB-F093529A4065}"/>
              </a:ext>
            </a:extLst>
          </p:cNvPr>
          <p:cNvSpPr/>
          <p:nvPr/>
        </p:nvSpPr>
        <p:spPr>
          <a:xfrm>
            <a:off x="10304060" y="10372299"/>
            <a:ext cx="542130" cy="530161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FEE7474-6242-D7D2-E71A-04296AFFD466}"/>
              </a:ext>
            </a:extLst>
          </p:cNvPr>
          <p:cNvSpPr/>
          <p:nvPr/>
        </p:nvSpPr>
        <p:spPr>
          <a:xfrm>
            <a:off x="18833623" y="8579046"/>
            <a:ext cx="411130" cy="400109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B5BF440-2ED8-93B7-6768-D4FC50F21B76}"/>
              </a:ext>
            </a:extLst>
          </p:cNvPr>
          <p:cNvCxnSpPr>
            <a:cxnSpLocks/>
            <a:stCxn id="4" idx="3"/>
          </p:cNvCxnSpPr>
          <p:nvPr/>
        </p:nvCxnSpPr>
        <p:spPr>
          <a:xfrm flipH="1">
            <a:off x="17757593" y="8920560"/>
            <a:ext cx="1136239" cy="1684242"/>
          </a:xfrm>
          <a:prstGeom prst="straightConnector1">
            <a:avLst/>
          </a:prstGeom>
          <a:ln w="31750">
            <a:solidFill>
              <a:schemeClr val="bg1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BE95E15-E1F9-1126-C134-D31FD872BC0E}"/>
              </a:ext>
            </a:extLst>
          </p:cNvPr>
          <p:cNvSpPr txBox="1"/>
          <p:nvPr/>
        </p:nvSpPr>
        <p:spPr>
          <a:xfrm>
            <a:off x="16524916" y="11004167"/>
            <a:ext cx="2730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Flare ~ S14E06</a:t>
            </a:r>
            <a:endParaRPr lang="en-US" sz="32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332988-A1D1-196E-1A25-1EDBF5BA44AB}"/>
              </a:ext>
            </a:extLst>
          </p:cNvPr>
          <p:cNvSpPr txBox="1"/>
          <p:nvPr/>
        </p:nvSpPr>
        <p:spPr>
          <a:xfrm>
            <a:off x="20230618" y="6183570"/>
            <a:ext cx="2730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Halo CME</a:t>
            </a:r>
            <a:endParaRPr lang="en-US" sz="32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4EAE8816-5B08-DDE0-241E-EB0C344A302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3449238" y="13111588"/>
            <a:ext cx="504548" cy="483910"/>
          </a:xfrm>
        </p:spPr>
        <p:txBody>
          <a:bodyPr/>
          <a:lstStyle/>
          <a:p>
            <a:fld id="{86CB4B4D-7CA3-9044-876B-883B54F8677D}" type="slidenum">
              <a:rPr lang="en-IN" smtClean="0"/>
              <a:t>7</a:t>
            </a:fld>
            <a:endParaRPr lang="en-IN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B8FF7B-2C07-C2E0-44A7-D18FAF7774FE}"/>
              </a:ext>
            </a:extLst>
          </p:cNvPr>
          <p:cNvSpPr txBox="1"/>
          <p:nvPr/>
        </p:nvSpPr>
        <p:spPr>
          <a:xfrm>
            <a:off x="20230618" y="12940704"/>
            <a:ext cx="5101492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Created using </a:t>
            </a:r>
            <a:r>
              <a:rPr kumimoji="0" lang="en-US" sz="2000" b="0" i="1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F Compact Display Regular"/>
                <a:ea typeface="SF Compact Display Regular"/>
                <a:cs typeface="SF Compact Display Regular"/>
                <a:sym typeface="SF Compact Display Regular"/>
              </a:rPr>
              <a:t>jhelioviewer</a:t>
            </a:r>
            <a:endParaRPr kumimoji="0" lang="en-US" sz="20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F Compact Display Regular"/>
              <a:ea typeface="SF Compact Display Regular"/>
              <a:cs typeface="SF Compact Display Regular"/>
              <a:sym typeface="SF Compact Display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2024616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D9C4-E570-D5AC-4E0F-9FC3EB2A5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A2935D-039E-00B9-239E-F02A920D7D02}"/>
              </a:ext>
            </a:extLst>
          </p:cNvPr>
          <p:cNvSpPr txBox="1"/>
          <p:nvPr/>
        </p:nvSpPr>
        <p:spPr>
          <a:xfrm>
            <a:off x="1016000" y="660400"/>
            <a:ext cx="152654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EVENT OF 11</a:t>
            </a:r>
            <a:r>
              <a:rPr kumimoji="0" lang="en-US" sz="4800" b="0" i="0" u="none" strike="noStrike" cap="none" spc="0" normalizeH="0" baseline="3000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APRIL 2022 – </a:t>
            </a:r>
            <a:r>
              <a:rPr lang="en-US" sz="4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METIS POV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AB0FEA2-6F7B-0DC4-2F8B-F7900B752646}"/>
              </a:ext>
            </a:extLst>
          </p:cNvPr>
          <p:cNvSpPr/>
          <p:nvPr/>
        </p:nvSpPr>
        <p:spPr>
          <a:xfrm>
            <a:off x="18692947" y="8836952"/>
            <a:ext cx="411130" cy="400109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94C06253-52F7-6F7D-EB34-02791E7D76F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3449238" y="13111588"/>
            <a:ext cx="504548" cy="483910"/>
          </a:xfrm>
        </p:spPr>
        <p:txBody>
          <a:bodyPr/>
          <a:lstStyle/>
          <a:p>
            <a:fld id="{86CB4B4D-7CA3-9044-876B-883B54F8677D}" type="slidenum">
              <a:rPr lang="en-IN" smtClean="0"/>
              <a:t>8</a:t>
            </a:fld>
            <a:endParaRPr lang="en-IN" dirty="0"/>
          </a:p>
        </p:txBody>
      </p:sp>
      <p:pic>
        <p:nvPicPr>
          <p:cNvPr id="10" name="Picture 9" descr="A black and white image of a circle&#10;&#10;AI-generated content may be incorrect.">
            <a:extLst>
              <a:ext uri="{FF2B5EF4-FFF2-40B4-BE49-F238E27FC236}">
                <a16:creationId xmlns:a16="http://schemas.microsoft.com/office/drawing/2014/main" id="{D42AF2A0-7EDA-F48D-DD11-CB84FE79B5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206" b="3206"/>
          <a:stretch>
            <a:fillRect/>
          </a:stretch>
        </p:blipFill>
        <p:spPr>
          <a:xfrm>
            <a:off x="1221607" y="1496844"/>
            <a:ext cx="6512408" cy="6108668"/>
          </a:xfrm>
          <a:prstGeom prst="rect">
            <a:avLst/>
          </a:prstGeom>
        </p:spPr>
      </p:pic>
      <p:pic>
        <p:nvPicPr>
          <p:cNvPr id="12" name="Picture 11" descr="A black and white image of a circle&#10;&#10;AI-generated content may be incorrect.">
            <a:extLst>
              <a:ext uri="{FF2B5EF4-FFF2-40B4-BE49-F238E27FC236}">
                <a16:creationId xmlns:a16="http://schemas.microsoft.com/office/drawing/2014/main" id="{760D8B60-7285-1F1D-E377-27F8D038D8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206" b="3206"/>
          <a:stretch>
            <a:fillRect/>
          </a:stretch>
        </p:blipFill>
        <p:spPr>
          <a:xfrm>
            <a:off x="1144979" y="7559056"/>
            <a:ext cx="6512408" cy="6108668"/>
          </a:xfrm>
          <a:prstGeom prst="rect">
            <a:avLst/>
          </a:prstGeom>
        </p:spPr>
      </p:pic>
      <p:pic>
        <p:nvPicPr>
          <p:cNvPr id="13" name="Picture 12" descr="A black and white image of a circle&#10;&#10;AI-generated content may be incorrect.">
            <a:extLst>
              <a:ext uri="{FF2B5EF4-FFF2-40B4-BE49-F238E27FC236}">
                <a16:creationId xmlns:a16="http://schemas.microsoft.com/office/drawing/2014/main" id="{2FB19834-398F-E847-B7F8-96D8154287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206" b="3206"/>
          <a:stretch>
            <a:fillRect/>
          </a:stretch>
        </p:blipFill>
        <p:spPr>
          <a:xfrm>
            <a:off x="7669610" y="7560352"/>
            <a:ext cx="6512408" cy="6108668"/>
          </a:xfrm>
          <a:prstGeom prst="rect">
            <a:avLst/>
          </a:prstGeom>
        </p:spPr>
      </p:pic>
      <p:pic>
        <p:nvPicPr>
          <p:cNvPr id="14" name="Picture 13" descr="A black and white image of a circle&#10;&#10;AI-generated content may be incorrect.">
            <a:extLst>
              <a:ext uri="{FF2B5EF4-FFF2-40B4-BE49-F238E27FC236}">
                <a16:creationId xmlns:a16="http://schemas.microsoft.com/office/drawing/2014/main" id="{A1152A2A-32CE-962B-C246-3C064DDE6E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1889" t="4658" b="4602"/>
          <a:stretch>
            <a:fillRect/>
          </a:stretch>
        </p:blipFill>
        <p:spPr>
          <a:xfrm>
            <a:off x="7561170" y="1644777"/>
            <a:ext cx="6613066" cy="5923279"/>
          </a:xfrm>
          <a:prstGeom prst="rect">
            <a:avLst/>
          </a:prstGeom>
        </p:spPr>
      </p:pic>
      <p:pic>
        <p:nvPicPr>
          <p:cNvPr id="17" name="Picture 16" descr="A close-up of a circle&#10;&#10;AI-generated content may be incorrect.">
            <a:extLst>
              <a:ext uri="{FF2B5EF4-FFF2-40B4-BE49-F238E27FC236}">
                <a16:creationId xmlns:a16="http://schemas.microsoft.com/office/drawing/2014/main" id="{CA35D551-985B-7045-4490-8D9DB0B8E24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363" t="5500" r="3225" b="14778"/>
          <a:stretch>
            <a:fillRect/>
          </a:stretch>
        </p:blipFill>
        <p:spPr>
          <a:xfrm>
            <a:off x="2229718" y="7531347"/>
            <a:ext cx="5377429" cy="5467334"/>
          </a:xfrm>
          <a:prstGeom prst="rect">
            <a:avLst/>
          </a:prstGeom>
        </p:spPr>
      </p:pic>
      <p:pic>
        <p:nvPicPr>
          <p:cNvPr id="18" name="Picture 17" descr="A close-up of a circular object&#10;&#10;AI-generated content may be incorrect.">
            <a:extLst>
              <a:ext uri="{FF2B5EF4-FFF2-40B4-BE49-F238E27FC236}">
                <a16:creationId xmlns:a16="http://schemas.microsoft.com/office/drawing/2014/main" id="{B3A42A40-CA24-53E2-EE54-4D1012B31F4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363" t="5648" r="5555" b="14816"/>
          <a:stretch>
            <a:fillRect/>
          </a:stretch>
        </p:blipFill>
        <p:spPr>
          <a:xfrm>
            <a:off x="8742126" y="7559056"/>
            <a:ext cx="5217654" cy="545463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35E234A-ABE5-6083-4292-6F1238D28AB2}"/>
              </a:ext>
            </a:extLst>
          </p:cNvPr>
          <p:cNvSpPr txBox="1"/>
          <p:nvPr/>
        </p:nvSpPr>
        <p:spPr>
          <a:xfrm>
            <a:off x="14567769" y="3247655"/>
            <a:ext cx="9072616" cy="785856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457200" marR="0" indent="-457200" algn="l" defTabSz="1828800" rtl="0" fontAlgn="auto" latinLnBrk="0" hangingPunct="0">
              <a:lnSpc>
                <a:spcPts val="3840"/>
              </a:lnSpc>
              <a:spcBef>
                <a:spcPts val="18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SolO/Metis was positioned at a distance of  0.45 AU from the Sun.</a:t>
            </a:r>
          </a:p>
          <a:p>
            <a:pPr marL="457200" marR="0" indent="-457200" algn="l" defTabSz="1828800" rtl="0" fontAlgn="auto" latinLnBrk="0" hangingPunct="0">
              <a:lnSpc>
                <a:spcPts val="3840"/>
              </a:lnSpc>
              <a:spcBef>
                <a:spcPts val="18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Observed with a high cadence of  12 minutes (720s).</a:t>
            </a:r>
          </a:p>
          <a:p>
            <a:pPr marL="457200" marR="0" indent="-457200" algn="l" defTabSz="1828800" rtl="0" fontAlgn="auto" latinLnBrk="0" hangingPunct="0">
              <a:lnSpc>
                <a:spcPts val="3840"/>
              </a:lnSpc>
              <a:spcBef>
                <a:spcPts val="18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 in the Metis CME Catalogue (under prep.)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  <a:p>
            <a:pPr marL="457200" indent="-457200">
              <a:lnSpc>
                <a:spcPts val="3840"/>
              </a:lnSpc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an additional viewpoint along with SOHO/LASCO C2 and STEREO/COR2A.</a:t>
            </a:r>
          </a:p>
          <a:p>
            <a:pPr marL="457200" marR="0" indent="-457200" algn="l" defTabSz="1828800" rtl="0" fontAlgn="auto" latinLnBrk="0" hangingPunct="0">
              <a:lnSpc>
                <a:spcPts val="3840"/>
              </a:lnSpc>
              <a:spcBef>
                <a:spcPts val="18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Improves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GCS input parameters and the CME 3D velocity estimation.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  <a:p>
            <a:pPr marR="0" indent="-4572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  <a:p>
            <a:pPr marR="0" indent="-45720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SF Compact Display Regular"/>
            </a:endParaRPr>
          </a:p>
        </p:txBody>
      </p:sp>
    </p:spTree>
    <p:extLst>
      <p:ext uri="{BB962C8B-B14F-4D97-AF65-F5344CB8AC3E}">
        <p14:creationId xmlns:p14="http://schemas.microsoft.com/office/powerpoint/2010/main" val="57076561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58ED4-1F88-0EFF-C795-80FD98030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FA3437-2213-BFCD-123B-5685DDA4EDE1}"/>
              </a:ext>
            </a:extLst>
          </p:cNvPr>
          <p:cNvSpPr txBox="1"/>
          <p:nvPr/>
        </p:nvSpPr>
        <p:spPr>
          <a:xfrm>
            <a:off x="1016000" y="660400"/>
            <a:ext cx="17246600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EVENT OF 11</a:t>
            </a:r>
            <a:r>
              <a:rPr kumimoji="0" lang="en-US" sz="4800" b="0" i="0" u="none" strike="noStrike" cap="none" spc="0" normalizeH="0" baseline="3000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th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APRIL 2022 – </a:t>
            </a:r>
            <a:r>
              <a:rPr kumimoji="0" lang="en-US" sz="42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GCS ANALYSIS OF THE EVENT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12BD4A3-D1B1-37D4-501F-FB42FE5C8481}"/>
              </a:ext>
            </a:extLst>
          </p:cNvPr>
          <p:cNvSpPr/>
          <p:nvPr/>
        </p:nvSpPr>
        <p:spPr>
          <a:xfrm>
            <a:off x="18692947" y="8836952"/>
            <a:ext cx="411130" cy="400109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7F6B75B-A042-BCFC-128E-10EAA7632917}"/>
              </a:ext>
            </a:extLst>
          </p:cNvPr>
          <p:cNvCxnSpPr>
            <a:cxnSpLocks/>
            <a:stCxn id="4" idx="3"/>
          </p:cNvCxnSpPr>
          <p:nvPr/>
        </p:nvCxnSpPr>
        <p:spPr>
          <a:xfrm flipH="1">
            <a:off x="17616917" y="9178466"/>
            <a:ext cx="1136239" cy="1684242"/>
          </a:xfrm>
          <a:prstGeom prst="straightConnector1">
            <a:avLst/>
          </a:prstGeom>
          <a:ln w="31750">
            <a:solidFill>
              <a:schemeClr val="bg1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BE118175-B40E-742E-6B90-7D08C32FE9F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3449238" y="13111588"/>
            <a:ext cx="504548" cy="483910"/>
          </a:xfrm>
        </p:spPr>
        <p:txBody>
          <a:bodyPr/>
          <a:lstStyle/>
          <a:p>
            <a:fld id="{86CB4B4D-7CA3-9044-876B-883B54F8677D}" type="slidenum">
              <a:rPr lang="en-IN" smtClean="0"/>
              <a:t>9</a:t>
            </a:fld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2D5AAF-83E1-B602-0F9C-11153E1CC0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" y="2095500"/>
            <a:ext cx="13734144" cy="9525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8CC64B-CBF6-22A4-83E3-1EED8299C7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38512" y="3229157"/>
            <a:ext cx="9022786" cy="739401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40D4EB0-7F67-258C-088C-4A70B96C5741}"/>
              </a:ext>
            </a:extLst>
          </p:cNvPr>
          <p:cNvSpPr txBox="1"/>
          <p:nvPr/>
        </p:nvSpPr>
        <p:spPr>
          <a:xfrm>
            <a:off x="4025900" y="12431937"/>
            <a:ext cx="17864282" cy="73866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GCS Analysis done using three viewpoints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F Compact Display Regular"/>
              </a:rPr>
              <a:t> LASCO C2, STEREO COR2A and METIS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810479-7873-9C13-ABBF-66E0A829D55D}"/>
              </a:ext>
            </a:extLst>
          </p:cNvPr>
          <p:cNvSpPr txBox="1"/>
          <p:nvPr/>
        </p:nvSpPr>
        <p:spPr>
          <a:xfrm>
            <a:off x="18759806" y="11547183"/>
            <a:ext cx="5101492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r>
              <a:rPr lang="en-US" sz="2000" i="1" dirty="0"/>
              <a:t>Solar MACH :</a:t>
            </a:r>
            <a:r>
              <a:rPr lang="en-US" sz="2000" i="1" dirty="0">
                <a:solidFill>
                  <a:srgbClr val="0432FF"/>
                </a:solidFill>
              </a:rPr>
              <a:t> https://solar-</a:t>
            </a:r>
            <a:r>
              <a:rPr lang="en-US" sz="2000" i="1" dirty="0" err="1">
                <a:solidFill>
                  <a:srgbClr val="0432FF"/>
                </a:solidFill>
              </a:rPr>
              <a:t>mach.github.io</a:t>
            </a:r>
            <a:r>
              <a:rPr lang="en-US" sz="2000" i="1" dirty="0">
                <a:solidFill>
                  <a:srgbClr val="0432FF"/>
                </a:solidFill>
              </a:rPr>
              <a:t>/</a:t>
            </a:r>
            <a:endParaRPr kumimoji="0" lang="en-US" sz="2000" b="0" i="1" u="none" strike="noStrike" cap="none" spc="0" normalizeH="0" baseline="0" dirty="0">
              <a:ln>
                <a:noFill/>
              </a:ln>
              <a:solidFill>
                <a:srgbClr val="0432FF"/>
              </a:solidFill>
              <a:effectLst/>
              <a:uFillTx/>
              <a:latin typeface="SF Compact Display Regular"/>
              <a:ea typeface="SF Compact Display Regular"/>
              <a:cs typeface="SF Compact Display Regular"/>
              <a:sym typeface="SF Compact Display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00241967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SF Compact Display Regular"/>
            <a:ea typeface="SF Compact Display Regular"/>
            <a:cs typeface="SF Compact Display Regular"/>
            <a:sym typeface="SF Compact Display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SF Compact Display Regular"/>
            <a:ea typeface="SF Compact Display Regular"/>
            <a:cs typeface="SF Compact Display Regular"/>
            <a:sym typeface="SF Compact Display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42994</TotalTime>
  <Words>2521</Words>
  <Application>Microsoft Macintosh PowerPoint</Application>
  <PresentationFormat>Custom</PresentationFormat>
  <Paragraphs>350</Paragraphs>
  <Slides>30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Amatic SC Bold</vt:lpstr>
      <vt:lpstr>Arial</vt:lpstr>
      <vt:lpstr>Calibri</vt:lpstr>
      <vt:lpstr>Cambria Math</vt:lpstr>
      <vt:lpstr>SF Compact Display Regular</vt:lpstr>
      <vt:lpstr>Times New Roman</vt:lpstr>
      <vt:lpstr>Wingdings</vt:lpstr>
      <vt:lpstr>Office Theme</vt:lpstr>
      <vt:lpstr>ANALYSING GEOEFFECTIVE EVENTS USING METIS DATA  AND PHYSICS-BASED MODELS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PREITY SUKLA SAHANI</cp:lastModifiedBy>
  <cp:revision>60</cp:revision>
  <dcterms:modified xsi:type="dcterms:W3CDTF">2026-08-13T09:00:15Z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5eecc03-be81-4957-9a9f-20552db96fea_Enabled">
    <vt:lpwstr>true</vt:lpwstr>
  </property>
  <property fmtid="{D5CDD505-2E9C-101B-9397-08002B2CF9AE}" pid="3" name="MSIP_Label_55eecc03-be81-4957-9a9f-20552db96fea_SetDate">
    <vt:lpwstr>2026-02-04T10:45:40Z</vt:lpwstr>
  </property>
  <property fmtid="{D5CDD505-2E9C-101B-9397-08002B2CF9AE}" pid="4" name="MSIP_Label_55eecc03-be81-4957-9a9f-20552db96fea_Method">
    <vt:lpwstr>Privileged</vt:lpwstr>
  </property>
  <property fmtid="{D5CDD505-2E9C-101B-9397-08002B2CF9AE}" pid="5" name="MSIP_Label_55eecc03-be81-4957-9a9f-20552db96fea_Name">
    <vt:lpwstr>defa4170-0d19-0005-0000-bc88714345d2</vt:lpwstr>
  </property>
  <property fmtid="{D5CDD505-2E9C-101B-9397-08002B2CF9AE}" pid="6" name="MSIP_Label_55eecc03-be81-4957-9a9f-20552db96fea_SiteId">
    <vt:lpwstr>2fcfe26a-bb62-46b0-b1e3-28f9da0c45fd</vt:lpwstr>
  </property>
  <property fmtid="{D5CDD505-2E9C-101B-9397-08002B2CF9AE}" pid="7" name="MSIP_Label_55eecc03-be81-4957-9a9f-20552db96fea_ActionId">
    <vt:lpwstr>0e13cce6-7770-4516-ba08-39bc6914b6c4</vt:lpwstr>
  </property>
  <property fmtid="{D5CDD505-2E9C-101B-9397-08002B2CF9AE}" pid="8" name="MSIP_Label_55eecc03-be81-4957-9a9f-20552db96fea_ContentBits">
    <vt:lpwstr>0</vt:lpwstr>
  </property>
  <property fmtid="{D5CDD505-2E9C-101B-9397-08002B2CF9AE}" pid="9" name="MSIP_Label_55eecc03-be81-4957-9a9f-20552db96fea_Tag">
    <vt:lpwstr>50, 0, 1, 1</vt:lpwstr>
  </property>
</Properties>
</file>