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1"/>
    <p:sldMasterId id="2147483935" r:id="rId2"/>
    <p:sldMasterId id="2147483947" r:id="rId3"/>
    <p:sldMasterId id="2147483959" r:id="rId4"/>
    <p:sldMasterId id="2147483971" r:id="rId5"/>
    <p:sldMasterId id="2147483983" r:id="rId6"/>
    <p:sldMasterId id="2147483995" r:id="rId7"/>
  </p:sldMasterIdLst>
  <p:notesMasterIdLst>
    <p:notesMasterId r:id="rId30"/>
  </p:notesMasterIdLst>
  <p:sldIdLst>
    <p:sldId id="453" r:id="rId8"/>
    <p:sldId id="435" r:id="rId9"/>
    <p:sldId id="259" r:id="rId10"/>
    <p:sldId id="454" r:id="rId11"/>
    <p:sldId id="260" r:id="rId12"/>
    <p:sldId id="275" r:id="rId13"/>
    <p:sldId id="456" r:id="rId14"/>
    <p:sldId id="458" r:id="rId15"/>
    <p:sldId id="460" r:id="rId16"/>
    <p:sldId id="461" r:id="rId17"/>
    <p:sldId id="462" r:id="rId18"/>
    <p:sldId id="455" r:id="rId19"/>
    <p:sldId id="466" r:id="rId20"/>
    <p:sldId id="467" r:id="rId21"/>
    <p:sldId id="468" r:id="rId22"/>
    <p:sldId id="464" r:id="rId23"/>
    <p:sldId id="470" r:id="rId24"/>
    <p:sldId id="471" r:id="rId25"/>
    <p:sldId id="472" r:id="rId26"/>
    <p:sldId id="473" r:id="rId27"/>
    <p:sldId id="436" r:id="rId28"/>
    <p:sldId id="382" r:id="rId29"/>
  </p:sldIdLst>
  <p:sldSz cx="9144000" cy="6858000" type="screen4x3"/>
  <p:notesSz cx="6858000" cy="9945688"/>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522A"/>
    <a:srgbClr val="40D5FF"/>
    <a:srgbClr val="4C19FF"/>
    <a:srgbClr val="2DFF41"/>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72"/>
    <p:restoredTop sz="99067" autoAdjust="0"/>
  </p:normalViewPr>
  <p:slideViewPr>
    <p:cSldViewPr>
      <p:cViewPr varScale="1">
        <p:scale>
          <a:sx n="127" d="100"/>
          <a:sy n="127" d="100"/>
        </p:scale>
        <p:origin x="190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685800" y="4724400"/>
            <a:ext cx="5486400" cy="44751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447213"/>
            <a:ext cx="29718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9447213"/>
            <a:ext cx="29718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cs typeface="Garamond"/>
              </a:defRPr>
            </a:lvl1pPr>
          </a:lstStyle>
          <a:p>
            <a:fld id="{F707BED6-FCA2-44AF-9DC3-735CE31840FC}" type="slidenum">
              <a:rPr lang="en-US" smtClean="0"/>
              <a:pPr/>
              <a:t>‹#›</a:t>
            </a:fld>
            <a:endParaRPr lang="en-US" dirty="0"/>
          </a:p>
        </p:txBody>
      </p:sp>
    </p:spTree>
    <p:extLst>
      <p:ext uri="{BB962C8B-B14F-4D97-AF65-F5344CB8AC3E}">
        <p14:creationId xmlns:p14="http://schemas.microsoft.com/office/powerpoint/2010/main" val="23011195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1</a:t>
            </a:fld>
            <a:endParaRPr lang="en-US" sz="1200">
              <a:solidFill>
                <a:prstClr val="black"/>
              </a:solidFill>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2DE79BD3-99BD-43DA-87ED-CC6CB9ECA69F}" type="slidenum">
              <a:rPr lang="en-US" sz="1200">
                <a:solidFill>
                  <a:srgbClr val="000000"/>
                </a:solidFill>
                <a:latin typeface="Calibri" pitchFamily="34" charset="0"/>
              </a:rPr>
              <a:pPr algn="r" eaLnBrk="1" hangingPunct="1"/>
              <a:t>1</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xfrm>
            <a:off x="942975" y="746125"/>
            <a:ext cx="4972050" cy="3729038"/>
          </a:xfrm>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F8B6CCE-6BA6-4767-9303-613B7C52B867}" type="slidenum">
              <a:rPr lang="en-US" sz="1200">
                <a:solidFill>
                  <a:srgbClr val="000000"/>
                </a:solidFill>
              </a:rPr>
              <a:pPr eaLnBrk="1" hangingPunct="1"/>
              <a:t>10</a:t>
            </a:fld>
            <a:endParaRPr lang="en-US" sz="1200">
              <a:solidFill>
                <a:srgbClr val="000000"/>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F8B6CCE-6BA6-4767-9303-613B7C52B867}" type="slidenum">
              <a:rPr lang="en-US" sz="1200">
                <a:solidFill>
                  <a:srgbClr val="000000"/>
                </a:solidFill>
              </a:rPr>
              <a:pPr eaLnBrk="1" hangingPunct="1"/>
              <a:t>11</a:t>
            </a:fld>
            <a:endParaRPr lang="en-US" sz="1200">
              <a:solidFill>
                <a:srgbClr val="000000"/>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F8B6CCE-6BA6-4767-9303-613B7C52B867}" type="slidenum">
              <a:rPr lang="en-US" sz="1200">
                <a:solidFill>
                  <a:srgbClr val="000000"/>
                </a:solidFill>
              </a:rPr>
              <a:pPr eaLnBrk="1" hangingPunct="1"/>
              <a:t>12</a:t>
            </a:fld>
            <a:endParaRPr lang="en-US" sz="1200">
              <a:solidFill>
                <a:srgbClr val="000000"/>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13</a:t>
            </a:fld>
            <a:endParaRPr lang="en-US" sz="1200">
              <a:solidFill>
                <a:prstClr val="black"/>
              </a:solidFill>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2DE79BD3-99BD-43DA-87ED-CC6CB9ECA69F}" type="slidenum">
              <a:rPr lang="en-US" sz="1200">
                <a:solidFill>
                  <a:srgbClr val="000000"/>
                </a:solidFill>
                <a:latin typeface="Calibri" pitchFamily="34" charset="0"/>
              </a:rPr>
              <a:pPr algn="r" eaLnBrk="1" hangingPunct="1"/>
              <a:t>13</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14</a:t>
            </a:fld>
            <a:endParaRPr lang="en-US" sz="1200">
              <a:solidFill>
                <a:prstClr val="black"/>
              </a:solidFill>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2DE79BD3-99BD-43DA-87ED-CC6CB9ECA69F}" type="slidenum">
              <a:rPr lang="en-US" sz="1200">
                <a:solidFill>
                  <a:srgbClr val="000000"/>
                </a:solidFill>
                <a:latin typeface="Calibri" pitchFamily="34" charset="0"/>
              </a:rPr>
              <a:pPr algn="r" eaLnBrk="1" hangingPunct="1"/>
              <a:t>14</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15</a:t>
            </a:fld>
            <a:endParaRPr lang="en-US" sz="1200">
              <a:solidFill>
                <a:prstClr val="black"/>
              </a:solidFill>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2DE79BD3-99BD-43DA-87ED-CC6CB9ECA69F}" type="slidenum">
              <a:rPr lang="en-US" sz="1200">
                <a:solidFill>
                  <a:srgbClr val="000000"/>
                </a:solidFill>
                <a:latin typeface="Calibri" pitchFamily="34" charset="0"/>
              </a:rPr>
              <a:pPr algn="r" eaLnBrk="1" hangingPunct="1"/>
              <a:t>15</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F8B6CCE-6BA6-4767-9303-613B7C52B867}" type="slidenum">
              <a:rPr lang="en-US" sz="1200">
                <a:solidFill>
                  <a:srgbClr val="000000"/>
                </a:solidFill>
              </a:rPr>
              <a:pPr eaLnBrk="1" hangingPunct="1"/>
              <a:t>16</a:t>
            </a:fld>
            <a:endParaRPr lang="en-US" sz="1200">
              <a:solidFill>
                <a:srgbClr val="000000"/>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17</a:t>
            </a:fld>
            <a:endParaRPr lang="en-US" sz="1200">
              <a:solidFill>
                <a:prstClr val="black"/>
              </a:solidFill>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2DE79BD3-99BD-43DA-87ED-CC6CB9ECA69F}" type="slidenum">
              <a:rPr lang="en-US" sz="1200">
                <a:solidFill>
                  <a:srgbClr val="000000"/>
                </a:solidFill>
                <a:latin typeface="Calibri" pitchFamily="34" charset="0"/>
              </a:rPr>
              <a:pPr algn="r" eaLnBrk="1" hangingPunct="1"/>
              <a:t>17</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18</a:t>
            </a:fld>
            <a:endParaRPr lang="en-US" sz="1200">
              <a:solidFill>
                <a:prstClr val="black"/>
              </a:solidFill>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2DE79BD3-99BD-43DA-87ED-CC6CB9ECA69F}" type="slidenum">
              <a:rPr lang="en-US" sz="1200">
                <a:solidFill>
                  <a:srgbClr val="000000"/>
                </a:solidFill>
                <a:latin typeface="Calibri" pitchFamily="34" charset="0"/>
              </a:rPr>
              <a:pPr algn="r" eaLnBrk="1" hangingPunct="1"/>
              <a:t>18</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19</a:t>
            </a:fld>
            <a:endParaRPr lang="en-US" sz="1200">
              <a:solidFill>
                <a:prstClr val="black"/>
              </a:solidFill>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2DE79BD3-99BD-43DA-87ED-CC6CB9ECA69F}" type="slidenum">
              <a:rPr lang="en-US" sz="1200">
                <a:solidFill>
                  <a:srgbClr val="000000"/>
                </a:solidFill>
                <a:latin typeface="Calibri" pitchFamily="34" charset="0"/>
              </a:rPr>
              <a:pPr algn="r" eaLnBrk="1" hangingPunct="1"/>
              <a:t>19</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2</a:t>
            </a:fld>
            <a:endParaRPr lang="en-US" sz="1200">
              <a:solidFill>
                <a:prstClr val="black"/>
              </a:solidFill>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2DE79BD3-99BD-43DA-87ED-CC6CB9ECA69F}" type="slidenum">
              <a:rPr lang="en-US" sz="1200">
                <a:solidFill>
                  <a:srgbClr val="000000"/>
                </a:solidFill>
                <a:latin typeface="Calibri" pitchFamily="34" charset="0"/>
              </a:rPr>
              <a:pPr algn="r" eaLnBrk="1" hangingPunct="1"/>
              <a:t>2</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604BA44-1491-4B96-899F-7350165DAA1C}" type="slidenum">
              <a:rPr lang="en-US" sz="1200">
                <a:solidFill>
                  <a:prstClr val="black"/>
                </a:solidFill>
              </a:rPr>
              <a:pPr eaLnBrk="1" hangingPunct="1"/>
              <a:t>20</a:t>
            </a:fld>
            <a:endParaRPr lang="en-US" sz="1200">
              <a:solidFill>
                <a:prstClr val="black"/>
              </a:solidFill>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2DE79BD3-99BD-43DA-87ED-CC6CB9ECA69F}" type="slidenum">
              <a:rPr lang="en-US" sz="1200">
                <a:solidFill>
                  <a:srgbClr val="000000"/>
                </a:solidFill>
                <a:latin typeface="Calibri" pitchFamily="34" charset="0"/>
              </a:rPr>
              <a:pPr algn="r" eaLnBrk="1" hangingPunct="1"/>
              <a:t>20</a:t>
            </a:fld>
            <a:endParaRPr lang="en-US" sz="1200">
              <a:solidFill>
                <a:srgbClr val="000000"/>
              </a:solidFill>
              <a:latin typeface="Calibri"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F8B6CCE-6BA6-4767-9303-613B7C52B867}" type="slidenum">
              <a:rPr lang="en-US" sz="1200">
                <a:solidFill>
                  <a:srgbClr val="000000"/>
                </a:solidFill>
              </a:rPr>
              <a:pPr eaLnBrk="1" hangingPunct="1"/>
              <a:t>21</a:t>
            </a:fld>
            <a:endParaRPr lang="en-US" sz="1200">
              <a:solidFill>
                <a:srgbClr val="000000"/>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F8B6CCE-6BA6-4767-9303-613B7C52B867}" type="slidenum">
              <a:rPr lang="en-US" sz="1200">
                <a:solidFill>
                  <a:srgbClr val="000000"/>
                </a:solidFill>
              </a:rPr>
              <a:pPr eaLnBrk="1" hangingPunct="1"/>
              <a:t>22</a:t>
            </a:fld>
            <a:endParaRPr lang="en-US" sz="1200">
              <a:solidFill>
                <a:srgbClr val="000000"/>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04BA44-1491-4B96-899F-7350165DAA1C}" type="slidenum">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Times New Roman" pitchFamily="18" charset="0"/>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E79BD3-99BD-43DA-87ED-CC6CB9ECA69F}" type="slidenum">
              <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04BA44-1491-4B96-899F-7350165DAA1C}" type="slidenum">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Times New Roman" pitchFamily="18" charset="0"/>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E79BD3-99BD-43DA-87ED-CC6CB9ECA69F}" type="slidenum">
              <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04BA44-1491-4B96-899F-7350165DAA1C}" type="slidenum">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Times New Roman" pitchFamily="18" charset="0"/>
            </a:endParaRPr>
          </a:p>
        </p:txBody>
      </p:sp>
      <p:sp>
        <p:nvSpPr>
          <p:cNvPr id="39938" name="Rectangle 7"/>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E79BD3-99BD-43DA-87ED-CC6CB9ECA69F}" type="slidenum">
              <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8D250EE-65D3-39A4-E0F6-13669A10FEF7}"/>
              </a:ext>
            </a:extLst>
          </p:cNvPr>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2B9E133-209C-A04C-88F5-94731A5A195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442" name="Rectangle 2">
            <a:extLst>
              <a:ext uri="{FF2B5EF4-FFF2-40B4-BE49-F238E27FC236}">
                <a16:creationId xmlns:a16="http://schemas.microsoft.com/office/drawing/2014/main" id="{498D6380-1752-0486-51AE-EAFD52097E5F}"/>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F7935489-9729-F554-225F-B8489D2D126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6CCE-6BA6-4767-9303-613B7C52B867}" type="slidenum">
              <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24163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27100" eaLnBrk="0" hangingPunct="0">
              <a:defRPr>
                <a:solidFill>
                  <a:schemeClr val="tx1"/>
                </a:solidFill>
                <a:latin typeface="Times New Roman" pitchFamily="18" charset="0"/>
                <a:cs typeface="Times New Roman" pitchFamily="18" charset="0"/>
              </a:defRPr>
            </a:lvl1pPr>
            <a:lvl2pPr marL="742950" indent="-285750" defTabSz="927100" eaLnBrk="0" hangingPunct="0">
              <a:defRPr>
                <a:solidFill>
                  <a:schemeClr val="tx1"/>
                </a:solidFill>
                <a:latin typeface="Times New Roman" pitchFamily="18" charset="0"/>
                <a:cs typeface="Times New Roman" pitchFamily="18" charset="0"/>
              </a:defRPr>
            </a:lvl2pPr>
            <a:lvl3pPr marL="1143000" indent="-228600" defTabSz="927100" eaLnBrk="0" hangingPunct="0">
              <a:defRPr>
                <a:solidFill>
                  <a:schemeClr val="tx1"/>
                </a:solidFill>
                <a:latin typeface="Times New Roman" pitchFamily="18" charset="0"/>
                <a:cs typeface="Times New Roman" pitchFamily="18" charset="0"/>
              </a:defRPr>
            </a:lvl3pPr>
            <a:lvl4pPr marL="1600200" indent="-228600" defTabSz="927100" eaLnBrk="0" hangingPunct="0">
              <a:defRPr>
                <a:solidFill>
                  <a:schemeClr val="tx1"/>
                </a:solidFill>
                <a:latin typeface="Times New Roman" pitchFamily="18" charset="0"/>
                <a:cs typeface="Times New Roman" pitchFamily="18" charset="0"/>
              </a:defRPr>
            </a:lvl4pPr>
            <a:lvl5pPr marL="2057400" indent="-228600" defTabSz="927100" eaLnBrk="0" hangingPunct="0">
              <a:defRPr>
                <a:solidFill>
                  <a:schemeClr val="tx1"/>
                </a:solidFill>
                <a:latin typeface="Times New Roman" pitchFamily="18" charset="0"/>
                <a:cs typeface="Times New Roman" pitchFamily="18" charset="0"/>
              </a:defRPr>
            </a:lvl5pPr>
            <a:lvl6pPr marL="2514600" indent="-228600" defTabSz="9271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defTabSz="9271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defTabSz="9271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defTabSz="9271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fld id="{FF67D44D-F0D7-4B44-ABC5-68A657E6E216}" type="slidenum">
              <a:rPr lang="en-US">
                <a:solidFill>
                  <a:prstClr val="black"/>
                </a:solidFill>
                <a:latin typeface="Garamond"/>
                <a:cs typeface="Garamond"/>
              </a:rPr>
              <a:pPr eaLnBrk="1" hangingPunct="1"/>
              <a:t>8</a:t>
            </a:fld>
            <a:endParaRPr lang="en-US" dirty="0">
              <a:solidFill>
                <a:prstClr val="black"/>
              </a:solidFill>
              <a:latin typeface="Garamond"/>
              <a:cs typeface="Garamond"/>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F8B6CCE-6BA6-4767-9303-613B7C52B867}" type="slidenum">
              <a:rPr lang="en-US" sz="1200">
                <a:solidFill>
                  <a:srgbClr val="000000"/>
                </a:solidFill>
              </a:rPr>
              <a:pPr eaLnBrk="1" hangingPunct="1"/>
              <a:t>9</a:t>
            </a:fld>
            <a:endParaRPr lang="en-US" sz="1200">
              <a:solidFill>
                <a:srgbClr val="000000"/>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p>
        </p:txBody>
      </p:sp>
      <p:sp>
        <p:nvSpPr>
          <p:cNvPr id="5" name="Footer Placeholder 4"/>
          <p:cNvSpPr>
            <a:spLocks noGrp="1"/>
          </p:cNvSpPr>
          <p:nvPr>
            <p:ph type="ftr" sz="quarter" idx="11"/>
          </p:nvPr>
        </p:nvSpPr>
        <p:spPr>
          <a:ln/>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93822635-2557-4B4E-902D-E01E8BE7E099}" type="slidenum">
              <a:rPr lang="es-ES"/>
              <a:pPr/>
              <a:t>‹#›</a:t>
            </a:fld>
            <a:endParaRPr lang="es-ES"/>
          </a:p>
        </p:txBody>
      </p:sp>
    </p:spTree>
    <p:extLst>
      <p:ext uri="{BB962C8B-B14F-4D97-AF65-F5344CB8AC3E}">
        <p14:creationId xmlns:p14="http://schemas.microsoft.com/office/powerpoint/2010/main" val="2382762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p>
        </p:txBody>
      </p:sp>
      <p:sp>
        <p:nvSpPr>
          <p:cNvPr id="5" name="Footer Placeholder 4"/>
          <p:cNvSpPr>
            <a:spLocks noGrp="1"/>
          </p:cNvSpPr>
          <p:nvPr>
            <p:ph type="ftr" sz="quarter" idx="11"/>
          </p:nvPr>
        </p:nvSpPr>
        <p:spPr>
          <a:ln/>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65CDCA80-44F4-4A68-A549-34CE278BAFBB}" type="slidenum">
              <a:rPr lang="es-ES"/>
              <a:pPr/>
              <a:t>‹#›</a:t>
            </a:fld>
            <a:endParaRPr lang="es-ES"/>
          </a:p>
        </p:txBody>
      </p:sp>
    </p:spTree>
    <p:extLst>
      <p:ext uri="{BB962C8B-B14F-4D97-AF65-F5344CB8AC3E}">
        <p14:creationId xmlns:p14="http://schemas.microsoft.com/office/powerpoint/2010/main" val="308689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p>
        </p:txBody>
      </p:sp>
      <p:sp>
        <p:nvSpPr>
          <p:cNvPr id="5" name="Footer Placeholder 4"/>
          <p:cNvSpPr>
            <a:spLocks noGrp="1"/>
          </p:cNvSpPr>
          <p:nvPr>
            <p:ph type="ftr" sz="quarter" idx="11"/>
          </p:nvPr>
        </p:nvSpPr>
        <p:spPr>
          <a:ln/>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F1E9D8AC-36DB-40E6-83AC-DDB0BC4BDE78}" type="slidenum">
              <a:rPr lang="es-ES"/>
              <a:pPr/>
              <a:t>‹#›</a:t>
            </a:fld>
            <a:endParaRPr lang="es-ES"/>
          </a:p>
        </p:txBody>
      </p:sp>
    </p:spTree>
    <p:extLst>
      <p:ext uri="{BB962C8B-B14F-4D97-AF65-F5344CB8AC3E}">
        <p14:creationId xmlns:p14="http://schemas.microsoft.com/office/powerpoint/2010/main" val="321790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5" name="Footer Placeholder 4"/>
          <p:cNvSpPr>
            <a:spLocks noGrp="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6" name="Slide Number Placeholder 5"/>
          <p:cNvSpPr>
            <a:spLocks noGrp="1"/>
          </p:cNvSpPr>
          <p:nvPr>
            <p:ph type="sldNum" sz="quarter" idx="12"/>
          </p:nvPr>
        </p:nvSpPr>
        <p:spPr>
          <a:ln/>
        </p:spPr>
        <p:txBody>
          <a:bodyPr/>
          <a:lstStyle>
            <a:lvl1pPr>
              <a:defRPr/>
            </a:lvl1pPr>
          </a:lstStyle>
          <a:p>
            <a:fld id="{93822635-2557-4B4E-902D-E01E8BE7E099}"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804060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5" name="Footer Placeholder 4"/>
          <p:cNvSpPr>
            <a:spLocks noGrp="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6" name="Slide Number Placeholder 5"/>
          <p:cNvSpPr>
            <a:spLocks noGrp="1"/>
          </p:cNvSpPr>
          <p:nvPr>
            <p:ph type="sldNum" sz="quarter" idx="12"/>
          </p:nvPr>
        </p:nvSpPr>
        <p:spPr>
          <a:ln/>
        </p:spPr>
        <p:txBody>
          <a:bodyPr/>
          <a:lstStyle>
            <a:lvl1pPr>
              <a:defRPr/>
            </a:lvl1pPr>
          </a:lstStyle>
          <a:p>
            <a:fld id="{76A37A15-5015-4568-987E-0E27BD5AFAD9}"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2674370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5" name="Footer Placeholder 4"/>
          <p:cNvSpPr>
            <a:spLocks noGrp="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6" name="Slide Number Placeholder 5"/>
          <p:cNvSpPr>
            <a:spLocks noGrp="1"/>
          </p:cNvSpPr>
          <p:nvPr>
            <p:ph type="sldNum" sz="quarter" idx="12"/>
          </p:nvPr>
        </p:nvSpPr>
        <p:spPr>
          <a:ln/>
        </p:spPr>
        <p:txBody>
          <a:bodyPr/>
          <a:lstStyle>
            <a:lvl1pPr>
              <a:defRPr/>
            </a:lvl1pPr>
          </a:lstStyle>
          <a:p>
            <a:fld id="{2B0643FE-FF54-45F8-AD6C-5EB89623D8DA}"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2313204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6" name="Footer Placeholder 4"/>
          <p:cNvSpPr>
            <a:spLocks noGrp="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7" name="Slide Number Placeholder 5"/>
          <p:cNvSpPr>
            <a:spLocks noGrp="1"/>
          </p:cNvSpPr>
          <p:nvPr>
            <p:ph type="sldNum" sz="quarter" idx="12"/>
          </p:nvPr>
        </p:nvSpPr>
        <p:spPr>
          <a:ln/>
        </p:spPr>
        <p:txBody>
          <a:bodyPr/>
          <a:lstStyle>
            <a:lvl1pPr>
              <a:defRPr/>
            </a:lvl1pPr>
          </a:lstStyle>
          <a:p>
            <a:fld id="{5B208695-491A-44F6-8B06-E15C8A600D9F}"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623410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8" name="Footer Placeholder 4"/>
          <p:cNvSpPr>
            <a:spLocks noGrp="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9" name="Slide Number Placeholder 5"/>
          <p:cNvSpPr>
            <a:spLocks noGrp="1"/>
          </p:cNvSpPr>
          <p:nvPr>
            <p:ph type="sldNum" sz="quarter" idx="12"/>
          </p:nvPr>
        </p:nvSpPr>
        <p:spPr>
          <a:ln/>
        </p:spPr>
        <p:txBody>
          <a:bodyPr/>
          <a:lstStyle>
            <a:lvl1pPr>
              <a:defRPr/>
            </a:lvl1pPr>
          </a:lstStyle>
          <a:p>
            <a:fld id="{DA9EEE75-47F2-4113-A7F4-1D94E5BC7D34}"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3629076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4" name="Footer Placeholder 4"/>
          <p:cNvSpPr>
            <a:spLocks noGrp="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5" name="Slide Number Placeholder 5"/>
          <p:cNvSpPr>
            <a:spLocks noGrp="1"/>
          </p:cNvSpPr>
          <p:nvPr>
            <p:ph type="sldNum" sz="quarter" idx="12"/>
          </p:nvPr>
        </p:nvSpPr>
        <p:spPr>
          <a:ln/>
        </p:spPr>
        <p:txBody>
          <a:bodyPr/>
          <a:lstStyle>
            <a:lvl1pPr>
              <a:defRPr/>
            </a:lvl1pPr>
          </a:lstStyle>
          <a:p>
            <a:fld id="{08482ADE-7D56-4DEB-9EC5-0F25EAC7282A}"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4081370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3" name="Footer Placeholder 4"/>
          <p:cNvSpPr>
            <a:spLocks noGrp="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4" name="Slide Number Placeholder 5"/>
          <p:cNvSpPr>
            <a:spLocks noGrp="1"/>
          </p:cNvSpPr>
          <p:nvPr>
            <p:ph type="sldNum" sz="quarter" idx="12"/>
          </p:nvPr>
        </p:nvSpPr>
        <p:spPr>
          <a:ln/>
        </p:spPr>
        <p:txBody>
          <a:bodyPr/>
          <a:lstStyle>
            <a:lvl1pPr>
              <a:defRPr/>
            </a:lvl1pPr>
          </a:lstStyle>
          <a:p>
            <a:fld id="{E6393BD7-6FBA-4D51-96B8-8E0220EEDD6C}"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1644156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6" name="Footer Placeholder 4"/>
          <p:cNvSpPr>
            <a:spLocks noGrp="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7" name="Slide Number Placeholder 5"/>
          <p:cNvSpPr>
            <a:spLocks noGrp="1"/>
          </p:cNvSpPr>
          <p:nvPr>
            <p:ph type="sldNum" sz="quarter" idx="12"/>
          </p:nvPr>
        </p:nvSpPr>
        <p:spPr>
          <a:ln/>
        </p:spPr>
        <p:txBody>
          <a:bodyPr/>
          <a:lstStyle>
            <a:lvl1pPr>
              <a:defRPr/>
            </a:lvl1pPr>
          </a:lstStyle>
          <a:p>
            <a:fld id="{B695D62E-F29A-43ED-893F-37F947DCB07E}"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1457094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p>
        </p:txBody>
      </p:sp>
      <p:sp>
        <p:nvSpPr>
          <p:cNvPr id="5" name="Footer Placeholder 4"/>
          <p:cNvSpPr>
            <a:spLocks noGrp="1"/>
          </p:cNvSpPr>
          <p:nvPr>
            <p:ph type="ftr" sz="quarter" idx="11"/>
          </p:nvPr>
        </p:nvSpPr>
        <p:spPr>
          <a:ln/>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76A37A15-5015-4568-987E-0E27BD5AFAD9}" type="slidenum">
              <a:rPr lang="es-ES"/>
              <a:pPr/>
              <a:t>‹#›</a:t>
            </a:fld>
            <a:endParaRPr lang="es-ES"/>
          </a:p>
        </p:txBody>
      </p:sp>
    </p:spTree>
    <p:extLst>
      <p:ext uri="{BB962C8B-B14F-4D97-AF65-F5344CB8AC3E}">
        <p14:creationId xmlns:p14="http://schemas.microsoft.com/office/powerpoint/2010/main" val="3675236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6" name="Footer Placeholder 4"/>
          <p:cNvSpPr>
            <a:spLocks noGrp="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7" name="Slide Number Placeholder 5"/>
          <p:cNvSpPr>
            <a:spLocks noGrp="1"/>
          </p:cNvSpPr>
          <p:nvPr>
            <p:ph type="sldNum" sz="quarter" idx="12"/>
          </p:nvPr>
        </p:nvSpPr>
        <p:spPr>
          <a:ln/>
        </p:spPr>
        <p:txBody>
          <a:bodyPr/>
          <a:lstStyle>
            <a:lvl1pPr>
              <a:defRPr/>
            </a:lvl1pPr>
          </a:lstStyle>
          <a:p>
            <a:fld id="{E3C22310-B33E-40A0-9B64-C4AB8FA16544}"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949859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5" name="Footer Placeholder 4"/>
          <p:cNvSpPr>
            <a:spLocks noGrp="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6" name="Slide Number Placeholder 5"/>
          <p:cNvSpPr>
            <a:spLocks noGrp="1"/>
          </p:cNvSpPr>
          <p:nvPr>
            <p:ph type="sldNum" sz="quarter" idx="12"/>
          </p:nvPr>
        </p:nvSpPr>
        <p:spPr>
          <a:ln/>
        </p:spPr>
        <p:txBody>
          <a:bodyPr/>
          <a:lstStyle>
            <a:lvl1pPr>
              <a:defRPr/>
            </a:lvl1pPr>
          </a:lstStyle>
          <a:p>
            <a:fld id="{65CDCA80-44F4-4A68-A549-34CE278BAFBB}"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1252226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5" name="Footer Placeholder 4"/>
          <p:cNvSpPr>
            <a:spLocks noGrp="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6" name="Slide Number Placeholder 5"/>
          <p:cNvSpPr>
            <a:spLocks noGrp="1"/>
          </p:cNvSpPr>
          <p:nvPr>
            <p:ph type="sldNum" sz="quarter" idx="12"/>
          </p:nvPr>
        </p:nvSpPr>
        <p:spPr>
          <a:ln/>
        </p:spPr>
        <p:txBody>
          <a:bodyPr/>
          <a:lstStyle>
            <a:lvl1pPr>
              <a:defRPr/>
            </a:lvl1pPr>
          </a:lstStyle>
          <a:p>
            <a:fld id="{F1E9D8AC-36DB-40E6-83AC-DDB0BC4BDE78}"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485907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D99655C8-642D-42FC-809B-FFE991C11F01}"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2146912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0E6621DC-37BC-47B1-A484-C7544B7F1AE8}"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4080414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F1AE211-241F-4CC0-8A18-5DC546740E8D}"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199496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C72D7414-D75D-40B4-BDEE-BABF54FAC702}"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507203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BDFFE0E7-58FA-4904-9B04-1300C25D7B64}"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217051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D1BF493D-C85B-45E6-BCCF-322573292571}"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3509141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717A4E09-2F71-4287-B641-2ADF5DE9BA65}"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152741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s-ES"/>
          </a:p>
        </p:txBody>
      </p:sp>
      <p:sp>
        <p:nvSpPr>
          <p:cNvPr id="5" name="Footer Placeholder 4"/>
          <p:cNvSpPr>
            <a:spLocks noGrp="1"/>
          </p:cNvSpPr>
          <p:nvPr>
            <p:ph type="ftr" sz="quarter" idx="11"/>
          </p:nvPr>
        </p:nvSpPr>
        <p:spPr>
          <a:ln/>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2B0643FE-FF54-45F8-AD6C-5EB89623D8DA}" type="slidenum">
              <a:rPr lang="es-ES"/>
              <a:pPr/>
              <a:t>‹#›</a:t>
            </a:fld>
            <a:endParaRPr lang="es-ES"/>
          </a:p>
        </p:txBody>
      </p:sp>
    </p:spTree>
    <p:extLst>
      <p:ext uri="{BB962C8B-B14F-4D97-AF65-F5344CB8AC3E}">
        <p14:creationId xmlns:p14="http://schemas.microsoft.com/office/powerpoint/2010/main" val="1619034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A50C545E-0781-4962-8439-35F547894A6F}"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3948782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7182EC16-7771-4D62-AE6C-FC6613A90D0E}"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3602187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7785EBD1-2225-4CCE-BC3F-1C5EF279E67E}"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1000993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latin typeface="Times New Roman"/>
              <a:cs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atin typeface="Times New Roman"/>
              <a:cs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0E00A14B-3C48-4414-9B2B-8BE0F5E7F7D1}"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3570590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p>
        </p:txBody>
      </p:sp>
      <p:sp>
        <p:nvSpPr>
          <p:cNvPr id="5" name="Footer Placeholder 4"/>
          <p:cNvSpPr>
            <a:spLocks noGrp="1"/>
          </p:cNvSpPr>
          <p:nvPr>
            <p:ph type="ftr" sz="quarter" idx="11"/>
          </p:nvPr>
        </p:nvSpPr>
        <p:spPr>
          <a:ln/>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93822635-2557-4B4E-902D-E01E8BE7E099}" type="slidenum">
              <a:rPr lang="es-ES"/>
              <a:pPr/>
              <a:t>‹#›</a:t>
            </a:fld>
            <a:endParaRPr lang="es-ES"/>
          </a:p>
        </p:txBody>
      </p:sp>
    </p:spTree>
    <p:extLst>
      <p:ext uri="{BB962C8B-B14F-4D97-AF65-F5344CB8AC3E}">
        <p14:creationId xmlns:p14="http://schemas.microsoft.com/office/powerpoint/2010/main" val="1071031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p>
        </p:txBody>
      </p:sp>
      <p:sp>
        <p:nvSpPr>
          <p:cNvPr id="5" name="Footer Placeholder 4"/>
          <p:cNvSpPr>
            <a:spLocks noGrp="1"/>
          </p:cNvSpPr>
          <p:nvPr>
            <p:ph type="ftr" sz="quarter" idx="11"/>
          </p:nvPr>
        </p:nvSpPr>
        <p:spPr>
          <a:ln/>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76A37A15-5015-4568-987E-0E27BD5AFAD9}" type="slidenum">
              <a:rPr lang="es-ES"/>
              <a:pPr/>
              <a:t>‹#›</a:t>
            </a:fld>
            <a:endParaRPr lang="es-ES"/>
          </a:p>
        </p:txBody>
      </p:sp>
    </p:spTree>
    <p:extLst>
      <p:ext uri="{BB962C8B-B14F-4D97-AF65-F5344CB8AC3E}">
        <p14:creationId xmlns:p14="http://schemas.microsoft.com/office/powerpoint/2010/main" val="1481485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s-ES"/>
          </a:p>
        </p:txBody>
      </p:sp>
      <p:sp>
        <p:nvSpPr>
          <p:cNvPr id="5" name="Footer Placeholder 4"/>
          <p:cNvSpPr>
            <a:spLocks noGrp="1"/>
          </p:cNvSpPr>
          <p:nvPr>
            <p:ph type="ftr" sz="quarter" idx="11"/>
          </p:nvPr>
        </p:nvSpPr>
        <p:spPr>
          <a:ln/>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2B0643FE-FF54-45F8-AD6C-5EB89623D8DA}" type="slidenum">
              <a:rPr lang="es-ES"/>
              <a:pPr/>
              <a:t>‹#›</a:t>
            </a:fld>
            <a:endParaRPr lang="es-ES"/>
          </a:p>
        </p:txBody>
      </p:sp>
    </p:spTree>
    <p:extLst>
      <p:ext uri="{BB962C8B-B14F-4D97-AF65-F5344CB8AC3E}">
        <p14:creationId xmlns:p14="http://schemas.microsoft.com/office/powerpoint/2010/main" val="990841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a:ln/>
        </p:spPr>
        <p:txBody>
          <a:bodyPr/>
          <a:lstStyle>
            <a:lvl1pPr>
              <a:defRPr/>
            </a:lvl1pPr>
          </a:lstStyle>
          <a:p>
            <a:pPr>
              <a:defRPr/>
            </a:pPr>
            <a:endParaRPr lang="es-ES"/>
          </a:p>
        </p:txBody>
      </p:sp>
      <p:sp>
        <p:nvSpPr>
          <p:cNvPr id="6" name="Footer Placeholder 4"/>
          <p:cNvSpPr>
            <a:spLocks noGrp="1"/>
          </p:cNvSpPr>
          <p:nvPr>
            <p:ph type="ftr" sz="quarter" idx="11"/>
          </p:nvPr>
        </p:nvSpPr>
        <p:spPr>
          <a:ln/>
        </p:spPr>
        <p:txBody>
          <a:bodyPr/>
          <a:lstStyle>
            <a:lvl1pPr>
              <a:defRPr/>
            </a:lvl1pPr>
          </a:lstStyle>
          <a:p>
            <a:pPr>
              <a:defRPr/>
            </a:pPr>
            <a:endParaRPr lang="es-ES"/>
          </a:p>
        </p:txBody>
      </p:sp>
      <p:sp>
        <p:nvSpPr>
          <p:cNvPr id="7" name="Slide Number Placeholder 5"/>
          <p:cNvSpPr>
            <a:spLocks noGrp="1"/>
          </p:cNvSpPr>
          <p:nvPr>
            <p:ph type="sldNum" sz="quarter" idx="12"/>
          </p:nvPr>
        </p:nvSpPr>
        <p:spPr>
          <a:ln/>
        </p:spPr>
        <p:txBody>
          <a:bodyPr/>
          <a:lstStyle>
            <a:lvl1pPr>
              <a:defRPr/>
            </a:lvl1pPr>
          </a:lstStyle>
          <a:p>
            <a:fld id="{5B208695-491A-44F6-8B06-E15C8A600D9F}" type="slidenum">
              <a:rPr lang="es-ES"/>
              <a:pPr/>
              <a:t>‹#›</a:t>
            </a:fld>
            <a:endParaRPr lang="es-ES"/>
          </a:p>
        </p:txBody>
      </p:sp>
    </p:spTree>
    <p:extLst>
      <p:ext uri="{BB962C8B-B14F-4D97-AF65-F5344CB8AC3E}">
        <p14:creationId xmlns:p14="http://schemas.microsoft.com/office/powerpoint/2010/main" val="3177971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a:ln/>
        </p:spPr>
        <p:txBody>
          <a:bodyPr/>
          <a:lstStyle>
            <a:lvl1pPr>
              <a:defRPr/>
            </a:lvl1pPr>
          </a:lstStyle>
          <a:p>
            <a:pPr>
              <a:defRPr/>
            </a:pPr>
            <a:endParaRPr lang="es-ES"/>
          </a:p>
        </p:txBody>
      </p:sp>
      <p:sp>
        <p:nvSpPr>
          <p:cNvPr id="8" name="Footer Placeholder 4"/>
          <p:cNvSpPr>
            <a:spLocks noGrp="1"/>
          </p:cNvSpPr>
          <p:nvPr>
            <p:ph type="ftr" sz="quarter" idx="11"/>
          </p:nvPr>
        </p:nvSpPr>
        <p:spPr>
          <a:ln/>
        </p:spPr>
        <p:txBody>
          <a:bodyPr/>
          <a:lstStyle>
            <a:lvl1pPr>
              <a:defRPr/>
            </a:lvl1pPr>
          </a:lstStyle>
          <a:p>
            <a:pPr>
              <a:defRPr/>
            </a:pPr>
            <a:endParaRPr lang="es-ES"/>
          </a:p>
        </p:txBody>
      </p:sp>
      <p:sp>
        <p:nvSpPr>
          <p:cNvPr id="9" name="Slide Number Placeholder 5"/>
          <p:cNvSpPr>
            <a:spLocks noGrp="1"/>
          </p:cNvSpPr>
          <p:nvPr>
            <p:ph type="sldNum" sz="quarter" idx="12"/>
          </p:nvPr>
        </p:nvSpPr>
        <p:spPr>
          <a:ln/>
        </p:spPr>
        <p:txBody>
          <a:bodyPr/>
          <a:lstStyle>
            <a:lvl1pPr>
              <a:defRPr/>
            </a:lvl1pPr>
          </a:lstStyle>
          <a:p>
            <a:fld id="{DA9EEE75-47F2-4113-A7F4-1D94E5BC7D34}" type="slidenum">
              <a:rPr lang="es-ES"/>
              <a:pPr/>
              <a:t>‹#›</a:t>
            </a:fld>
            <a:endParaRPr lang="es-ES"/>
          </a:p>
        </p:txBody>
      </p:sp>
    </p:spTree>
    <p:extLst>
      <p:ext uri="{BB962C8B-B14F-4D97-AF65-F5344CB8AC3E}">
        <p14:creationId xmlns:p14="http://schemas.microsoft.com/office/powerpoint/2010/main" val="2890063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a:ln/>
        </p:spPr>
        <p:txBody>
          <a:bodyPr/>
          <a:lstStyle>
            <a:lvl1pPr>
              <a:defRPr/>
            </a:lvl1pPr>
          </a:lstStyle>
          <a:p>
            <a:pPr>
              <a:defRPr/>
            </a:pPr>
            <a:endParaRPr lang="es-ES"/>
          </a:p>
        </p:txBody>
      </p:sp>
      <p:sp>
        <p:nvSpPr>
          <p:cNvPr id="4" name="Footer Placeholder 4"/>
          <p:cNvSpPr>
            <a:spLocks noGrp="1"/>
          </p:cNvSpPr>
          <p:nvPr>
            <p:ph type="ftr" sz="quarter" idx="11"/>
          </p:nvPr>
        </p:nvSpPr>
        <p:spPr>
          <a:ln/>
        </p:spPr>
        <p:txBody>
          <a:bodyPr/>
          <a:lstStyle>
            <a:lvl1pPr>
              <a:defRPr/>
            </a:lvl1pPr>
          </a:lstStyle>
          <a:p>
            <a:pPr>
              <a:defRPr/>
            </a:pPr>
            <a:endParaRPr lang="es-ES"/>
          </a:p>
        </p:txBody>
      </p:sp>
      <p:sp>
        <p:nvSpPr>
          <p:cNvPr id="5" name="Slide Number Placeholder 5"/>
          <p:cNvSpPr>
            <a:spLocks noGrp="1"/>
          </p:cNvSpPr>
          <p:nvPr>
            <p:ph type="sldNum" sz="quarter" idx="12"/>
          </p:nvPr>
        </p:nvSpPr>
        <p:spPr>
          <a:ln/>
        </p:spPr>
        <p:txBody>
          <a:bodyPr/>
          <a:lstStyle>
            <a:lvl1pPr>
              <a:defRPr/>
            </a:lvl1pPr>
          </a:lstStyle>
          <a:p>
            <a:fld id="{08482ADE-7D56-4DEB-9EC5-0F25EAC7282A}" type="slidenum">
              <a:rPr lang="es-ES"/>
              <a:pPr/>
              <a:t>‹#›</a:t>
            </a:fld>
            <a:endParaRPr lang="es-ES"/>
          </a:p>
        </p:txBody>
      </p:sp>
    </p:spTree>
    <p:extLst>
      <p:ext uri="{BB962C8B-B14F-4D97-AF65-F5344CB8AC3E}">
        <p14:creationId xmlns:p14="http://schemas.microsoft.com/office/powerpoint/2010/main" val="3545152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a:ln/>
        </p:spPr>
        <p:txBody>
          <a:bodyPr/>
          <a:lstStyle>
            <a:lvl1pPr>
              <a:defRPr/>
            </a:lvl1pPr>
          </a:lstStyle>
          <a:p>
            <a:pPr>
              <a:defRPr/>
            </a:pPr>
            <a:endParaRPr lang="es-ES"/>
          </a:p>
        </p:txBody>
      </p:sp>
      <p:sp>
        <p:nvSpPr>
          <p:cNvPr id="6" name="Footer Placeholder 4"/>
          <p:cNvSpPr>
            <a:spLocks noGrp="1"/>
          </p:cNvSpPr>
          <p:nvPr>
            <p:ph type="ftr" sz="quarter" idx="11"/>
          </p:nvPr>
        </p:nvSpPr>
        <p:spPr>
          <a:ln/>
        </p:spPr>
        <p:txBody>
          <a:bodyPr/>
          <a:lstStyle>
            <a:lvl1pPr>
              <a:defRPr/>
            </a:lvl1pPr>
          </a:lstStyle>
          <a:p>
            <a:pPr>
              <a:defRPr/>
            </a:pPr>
            <a:endParaRPr lang="es-ES"/>
          </a:p>
        </p:txBody>
      </p:sp>
      <p:sp>
        <p:nvSpPr>
          <p:cNvPr id="7" name="Slide Number Placeholder 5"/>
          <p:cNvSpPr>
            <a:spLocks noGrp="1"/>
          </p:cNvSpPr>
          <p:nvPr>
            <p:ph type="sldNum" sz="quarter" idx="12"/>
          </p:nvPr>
        </p:nvSpPr>
        <p:spPr>
          <a:ln/>
        </p:spPr>
        <p:txBody>
          <a:bodyPr/>
          <a:lstStyle>
            <a:lvl1pPr>
              <a:defRPr/>
            </a:lvl1pPr>
          </a:lstStyle>
          <a:p>
            <a:fld id="{5B208695-491A-44F6-8B06-E15C8A600D9F}" type="slidenum">
              <a:rPr lang="es-ES"/>
              <a:pPr/>
              <a:t>‹#›</a:t>
            </a:fld>
            <a:endParaRPr lang="es-ES"/>
          </a:p>
        </p:txBody>
      </p:sp>
    </p:spTree>
    <p:extLst>
      <p:ext uri="{BB962C8B-B14F-4D97-AF65-F5344CB8AC3E}">
        <p14:creationId xmlns:p14="http://schemas.microsoft.com/office/powerpoint/2010/main" val="691669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s-ES"/>
          </a:p>
        </p:txBody>
      </p:sp>
      <p:sp>
        <p:nvSpPr>
          <p:cNvPr id="3" name="Footer Placeholder 4"/>
          <p:cNvSpPr>
            <a:spLocks noGrp="1"/>
          </p:cNvSpPr>
          <p:nvPr>
            <p:ph type="ftr" sz="quarter" idx="11"/>
          </p:nvPr>
        </p:nvSpPr>
        <p:spPr>
          <a:ln/>
        </p:spPr>
        <p:txBody>
          <a:bodyPr/>
          <a:lstStyle>
            <a:lvl1pPr>
              <a:defRPr/>
            </a:lvl1pPr>
          </a:lstStyle>
          <a:p>
            <a:pPr>
              <a:defRPr/>
            </a:pPr>
            <a:endParaRPr lang="es-ES"/>
          </a:p>
        </p:txBody>
      </p:sp>
      <p:sp>
        <p:nvSpPr>
          <p:cNvPr id="4" name="Slide Number Placeholder 5"/>
          <p:cNvSpPr>
            <a:spLocks noGrp="1"/>
          </p:cNvSpPr>
          <p:nvPr>
            <p:ph type="sldNum" sz="quarter" idx="12"/>
          </p:nvPr>
        </p:nvSpPr>
        <p:spPr>
          <a:ln/>
        </p:spPr>
        <p:txBody>
          <a:bodyPr/>
          <a:lstStyle>
            <a:lvl1pPr>
              <a:defRPr/>
            </a:lvl1pPr>
          </a:lstStyle>
          <a:p>
            <a:fld id="{E6393BD7-6FBA-4D51-96B8-8E0220EEDD6C}" type="slidenum">
              <a:rPr lang="es-ES"/>
              <a:pPr/>
              <a:t>‹#›</a:t>
            </a:fld>
            <a:endParaRPr lang="es-ES"/>
          </a:p>
        </p:txBody>
      </p:sp>
    </p:spTree>
    <p:extLst>
      <p:ext uri="{BB962C8B-B14F-4D97-AF65-F5344CB8AC3E}">
        <p14:creationId xmlns:p14="http://schemas.microsoft.com/office/powerpoint/2010/main" val="2825542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s-ES"/>
          </a:p>
        </p:txBody>
      </p:sp>
      <p:sp>
        <p:nvSpPr>
          <p:cNvPr id="6" name="Footer Placeholder 4"/>
          <p:cNvSpPr>
            <a:spLocks noGrp="1"/>
          </p:cNvSpPr>
          <p:nvPr>
            <p:ph type="ftr" sz="quarter" idx="11"/>
          </p:nvPr>
        </p:nvSpPr>
        <p:spPr>
          <a:ln/>
        </p:spPr>
        <p:txBody>
          <a:bodyPr/>
          <a:lstStyle>
            <a:lvl1pPr>
              <a:defRPr/>
            </a:lvl1pPr>
          </a:lstStyle>
          <a:p>
            <a:pPr>
              <a:defRPr/>
            </a:pPr>
            <a:endParaRPr lang="es-ES"/>
          </a:p>
        </p:txBody>
      </p:sp>
      <p:sp>
        <p:nvSpPr>
          <p:cNvPr id="7" name="Slide Number Placeholder 5"/>
          <p:cNvSpPr>
            <a:spLocks noGrp="1"/>
          </p:cNvSpPr>
          <p:nvPr>
            <p:ph type="sldNum" sz="quarter" idx="12"/>
          </p:nvPr>
        </p:nvSpPr>
        <p:spPr>
          <a:ln/>
        </p:spPr>
        <p:txBody>
          <a:bodyPr/>
          <a:lstStyle>
            <a:lvl1pPr>
              <a:defRPr/>
            </a:lvl1pPr>
          </a:lstStyle>
          <a:p>
            <a:fld id="{B695D62E-F29A-43ED-893F-37F947DCB07E}" type="slidenum">
              <a:rPr lang="es-ES"/>
              <a:pPr/>
              <a:t>‹#›</a:t>
            </a:fld>
            <a:endParaRPr lang="es-ES"/>
          </a:p>
        </p:txBody>
      </p:sp>
    </p:spTree>
    <p:extLst>
      <p:ext uri="{BB962C8B-B14F-4D97-AF65-F5344CB8AC3E}">
        <p14:creationId xmlns:p14="http://schemas.microsoft.com/office/powerpoint/2010/main" val="2141899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s-ES"/>
          </a:p>
        </p:txBody>
      </p:sp>
      <p:sp>
        <p:nvSpPr>
          <p:cNvPr id="6" name="Footer Placeholder 4"/>
          <p:cNvSpPr>
            <a:spLocks noGrp="1"/>
          </p:cNvSpPr>
          <p:nvPr>
            <p:ph type="ftr" sz="quarter" idx="11"/>
          </p:nvPr>
        </p:nvSpPr>
        <p:spPr>
          <a:ln/>
        </p:spPr>
        <p:txBody>
          <a:bodyPr/>
          <a:lstStyle>
            <a:lvl1pPr>
              <a:defRPr/>
            </a:lvl1pPr>
          </a:lstStyle>
          <a:p>
            <a:pPr>
              <a:defRPr/>
            </a:pPr>
            <a:endParaRPr lang="es-ES"/>
          </a:p>
        </p:txBody>
      </p:sp>
      <p:sp>
        <p:nvSpPr>
          <p:cNvPr id="7" name="Slide Number Placeholder 5"/>
          <p:cNvSpPr>
            <a:spLocks noGrp="1"/>
          </p:cNvSpPr>
          <p:nvPr>
            <p:ph type="sldNum" sz="quarter" idx="12"/>
          </p:nvPr>
        </p:nvSpPr>
        <p:spPr>
          <a:ln/>
        </p:spPr>
        <p:txBody>
          <a:bodyPr/>
          <a:lstStyle>
            <a:lvl1pPr>
              <a:defRPr/>
            </a:lvl1pPr>
          </a:lstStyle>
          <a:p>
            <a:fld id="{E3C22310-B33E-40A0-9B64-C4AB8FA16544}" type="slidenum">
              <a:rPr lang="es-ES"/>
              <a:pPr/>
              <a:t>‹#›</a:t>
            </a:fld>
            <a:endParaRPr lang="es-ES"/>
          </a:p>
        </p:txBody>
      </p:sp>
    </p:spTree>
    <p:extLst>
      <p:ext uri="{BB962C8B-B14F-4D97-AF65-F5344CB8AC3E}">
        <p14:creationId xmlns:p14="http://schemas.microsoft.com/office/powerpoint/2010/main" val="402849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p>
        </p:txBody>
      </p:sp>
      <p:sp>
        <p:nvSpPr>
          <p:cNvPr id="5" name="Footer Placeholder 4"/>
          <p:cNvSpPr>
            <a:spLocks noGrp="1"/>
          </p:cNvSpPr>
          <p:nvPr>
            <p:ph type="ftr" sz="quarter" idx="11"/>
          </p:nvPr>
        </p:nvSpPr>
        <p:spPr>
          <a:ln/>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65CDCA80-44F4-4A68-A549-34CE278BAFBB}" type="slidenum">
              <a:rPr lang="es-ES"/>
              <a:pPr/>
              <a:t>‹#›</a:t>
            </a:fld>
            <a:endParaRPr lang="es-ES"/>
          </a:p>
        </p:txBody>
      </p:sp>
    </p:spTree>
    <p:extLst>
      <p:ext uri="{BB962C8B-B14F-4D97-AF65-F5344CB8AC3E}">
        <p14:creationId xmlns:p14="http://schemas.microsoft.com/office/powerpoint/2010/main" val="97061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ln/>
        </p:spPr>
        <p:txBody>
          <a:bodyPr/>
          <a:lstStyle>
            <a:lvl1pPr>
              <a:defRPr/>
            </a:lvl1pPr>
          </a:lstStyle>
          <a:p>
            <a:pPr>
              <a:defRPr/>
            </a:pPr>
            <a:endParaRPr lang="es-ES"/>
          </a:p>
        </p:txBody>
      </p:sp>
      <p:sp>
        <p:nvSpPr>
          <p:cNvPr id="5" name="Footer Placeholder 4"/>
          <p:cNvSpPr>
            <a:spLocks noGrp="1"/>
          </p:cNvSpPr>
          <p:nvPr>
            <p:ph type="ftr" sz="quarter" idx="11"/>
          </p:nvPr>
        </p:nvSpPr>
        <p:spPr>
          <a:ln/>
        </p:spPr>
        <p:txBody>
          <a:bodyPr/>
          <a:lstStyle>
            <a:lvl1pPr>
              <a:defRPr/>
            </a:lvl1pPr>
          </a:lstStyle>
          <a:p>
            <a:pPr>
              <a:defRPr/>
            </a:pPr>
            <a:endParaRPr lang="es-ES"/>
          </a:p>
        </p:txBody>
      </p:sp>
      <p:sp>
        <p:nvSpPr>
          <p:cNvPr id="6" name="Slide Number Placeholder 5"/>
          <p:cNvSpPr>
            <a:spLocks noGrp="1"/>
          </p:cNvSpPr>
          <p:nvPr>
            <p:ph type="sldNum" sz="quarter" idx="12"/>
          </p:nvPr>
        </p:nvSpPr>
        <p:spPr>
          <a:ln/>
        </p:spPr>
        <p:txBody>
          <a:bodyPr/>
          <a:lstStyle>
            <a:lvl1pPr>
              <a:defRPr/>
            </a:lvl1pPr>
          </a:lstStyle>
          <a:p>
            <a:fld id="{F1E9D8AC-36DB-40E6-83AC-DDB0BC4BDE78}" type="slidenum">
              <a:rPr lang="es-ES"/>
              <a:pPr/>
              <a:t>‹#›</a:t>
            </a:fld>
            <a:endParaRPr lang="es-ES"/>
          </a:p>
        </p:txBody>
      </p:sp>
    </p:spTree>
    <p:extLst>
      <p:ext uri="{BB962C8B-B14F-4D97-AF65-F5344CB8AC3E}">
        <p14:creationId xmlns:p14="http://schemas.microsoft.com/office/powerpoint/2010/main" val="2548995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CE50-9D73-20DD-BE26-612D9E238296}"/>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C5D6285-028A-168B-17EC-37F2D681B28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40318FA-5CE5-9124-A42D-C51AB9F47699}"/>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F7A9317D-B376-6402-1F5A-536BD4F595BD}"/>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0F9DDB59-CADB-4144-7733-C1A553E1A82C}"/>
              </a:ext>
            </a:extLst>
          </p:cNvPr>
          <p:cNvSpPr>
            <a:spLocks noGrp="1"/>
          </p:cNvSpPr>
          <p:nvPr>
            <p:ph type="sldNum" sz="quarter" idx="12"/>
          </p:nvPr>
        </p:nvSpPr>
        <p:spPr/>
        <p:txBody>
          <a:bodyPr/>
          <a:lstStyle>
            <a:lvl1pPr>
              <a:defRPr/>
            </a:lvl1pPr>
          </a:lstStyle>
          <a:p>
            <a:fld id="{DF1BF338-AC2F-2E48-841F-F3516505BC25}" type="slidenum">
              <a:rPr lang="es-ES" altLang="en-US"/>
              <a:pPr/>
              <a:t>‹#›</a:t>
            </a:fld>
            <a:endParaRPr lang="es-ES" altLang="en-US"/>
          </a:p>
        </p:txBody>
      </p:sp>
    </p:spTree>
    <p:extLst>
      <p:ext uri="{BB962C8B-B14F-4D97-AF65-F5344CB8AC3E}">
        <p14:creationId xmlns:p14="http://schemas.microsoft.com/office/powerpoint/2010/main" val="16534437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D58E-0DF4-B9A4-7C6B-85017DDF98E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6AB86C4-9FFA-3ED8-B396-E5DD4E52D1F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00AB63-E3EE-EA45-6BD9-747F06964919}"/>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5EC46F1E-22C5-65E5-32E3-8461788345A2}"/>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42DA01A1-64BA-FE4B-543A-22D19B43678E}"/>
              </a:ext>
            </a:extLst>
          </p:cNvPr>
          <p:cNvSpPr>
            <a:spLocks noGrp="1"/>
          </p:cNvSpPr>
          <p:nvPr>
            <p:ph type="sldNum" sz="quarter" idx="12"/>
          </p:nvPr>
        </p:nvSpPr>
        <p:spPr/>
        <p:txBody>
          <a:bodyPr/>
          <a:lstStyle>
            <a:lvl1pPr>
              <a:defRPr/>
            </a:lvl1pPr>
          </a:lstStyle>
          <a:p>
            <a:fld id="{DE3D2116-B939-D540-A12A-F5A02FB81E9D}" type="slidenum">
              <a:rPr lang="es-ES" altLang="en-US"/>
              <a:pPr/>
              <a:t>‹#›</a:t>
            </a:fld>
            <a:endParaRPr lang="es-ES" altLang="en-US"/>
          </a:p>
        </p:txBody>
      </p:sp>
    </p:spTree>
    <p:extLst>
      <p:ext uri="{BB962C8B-B14F-4D97-AF65-F5344CB8AC3E}">
        <p14:creationId xmlns:p14="http://schemas.microsoft.com/office/powerpoint/2010/main" val="1984528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2EE28-2A26-BDF8-5136-ECC6CA77206F}"/>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DB98816-5CAC-3402-7D28-1E6732A59DE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F3735152-7EAB-6C54-DDC9-A0D37C80B8AE}"/>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D580BE99-CA63-53B6-6E95-49F21BC155C4}"/>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4ADFDC62-2D3E-B37A-A003-43D0128A0D63}"/>
              </a:ext>
            </a:extLst>
          </p:cNvPr>
          <p:cNvSpPr>
            <a:spLocks noGrp="1"/>
          </p:cNvSpPr>
          <p:nvPr>
            <p:ph type="sldNum" sz="quarter" idx="12"/>
          </p:nvPr>
        </p:nvSpPr>
        <p:spPr/>
        <p:txBody>
          <a:bodyPr/>
          <a:lstStyle>
            <a:lvl1pPr>
              <a:defRPr/>
            </a:lvl1pPr>
          </a:lstStyle>
          <a:p>
            <a:fld id="{59449B37-085F-6144-9EEE-BE2047FE2C58}" type="slidenum">
              <a:rPr lang="es-ES" altLang="en-US"/>
              <a:pPr/>
              <a:t>‹#›</a:t>
            </a:fld>
            <a:endParaRPr lang="es-ES" altLang="en-US"/>
          </a:p>
        </p:txBody>
      </p:sp>
    </p:spTree>
    <p:extLst>
      <p:ext uri="{BB962C8B-B14F-4D97-AF65-F5344CB8AC3E}">
        <p14:creationId xmlns:p14="http://schemas.microsoft.com/office/powerpoint/2010/main" val="11294216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D97C-B9B0-4D66-A210-C6929DAA96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311E8A-F648-6ED5-08DD-31D3D7037986}"/>
              </a:ext>
            </a:extLst>
          </p:cNvPr>
          <p:cNvSpPr>
            <a:spLocks noGrp="1"/>
          </p:cNvSpPr>
          <p:nvPr>
            <p:ph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C03799E-60EB-FCBB-D44A-BBA19B35B8E1}"/>
              </a:ext>
            </a:extLst>
          </p:cNvPr>
          <p:cNvSpPr>
            <a:spLocks noGrp="1"/>
          </p:cNvSpPr>
          <p:nvPr>
            <p:ph sz="half" idx="2"/>
          </p:nvPr>
        </p:nvSpPr>
        <p:spPr>
          <a:xfrm>
            <a:off x="4648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2ED8679-A2DA-EB2D-56D5-28750EE3CFA4}"/>
              </a:ext>
            </a:extLst>
          </p:cNvPr>
          <p:cNvSpPr>
            <a:spLocks noGrp="1"/>
          </p:cNvSpPr>
          <p:nvPr>
            <p:ph type="dt" sz="half" idx="10"/>
          </p:nvPr>
        </p:nvSpPr>
        <p:spPr/>
        <p:txBody>
          <a:bodyPr/>
          <a:lstStyle>
            <a:lvl1pPr>
              <a:defRPr/>
            </a:lvl1pPr>
          </a:lstStyle>
          <a:p>
            <a:endParaRPr lang="es-ES" altLang="en-US"/>
          </a:p>
        </p:txBody>
      </p:sp>
      <p:sp>
        <p:nvSpPr>
          <p:cNvPr id="6" name="Footer Placeholder 5">
            <a:extLst>
              <a:ext uri="{FF2B5EF4-FFF2-40B4-BE49-F238E27FC236}">
                <a16:creationId xmlns:a16="http://schemas.microsoft.com/office/drawing/2014/main" id="{453E0977-9077-B50B-351B-835FD541E6AE}"/>
              </a:ext>
            </a:extLst>
          </p:cNvPr>
          <p:cNvSpPr>
            <a:spLocks noGrp="1"/>
          </p:cNvSpPr>
          <p:nvPr>
            <p:ph type="ftr" sz="quarter" idx="11"/>
          </p:nvPr>
        </p:nvSpPr>
        <p:spPr/>
        <p:txBody>
          <a:bodyPr/>
          <a:lstStyle>
            <a:lvl1pPr>
              <a:defRPr/>
            </a:lvl1pPr>
          </a:lstStyle>
          <a:p>
            <a:endParaRPr lang="es-ES" altLang="en-US"/>
          </a:p>
        </p:txBody>
      </p:sp>
      <p:sp>
        <p:nvSpPr>
          <p:cNvPr id="7" name="Slide Number Placeholder 6">
            <a:extLst>
              <a:ext uri="{FF2B5EF4-FFF2-40B4-BE49-F238E27FC236}">
                <a16:creationId xmlns:a16="http://schemas.microsoft.com/office/drawing/2014/main" id="{0883EF79-A3A6-B365-0B71-65D798FB5C0C}"/>
              </a:ext>
            </a:extLst>
          </p:cNvPr>
          <p:cNvSpPr>
            <a:spLocks noGrp="1"/>
          </p:cNvSpPr>
          <p:nvPr>
            <p:ph type="sldNum" sz="quarter" idx="12"/>
          </p:nvPr>
        </p:nvSpPr>
        <p:spPr/>
        <p:txBody>
          <a:bodyPr/>
          <a:lstStyle>
            <a:lvl1pPr>
              <a:defRPr/>
            </a:lvl1pPr>
          </a:lstStyle>
          <a:p>
            <a:fld id="{53BFA743-082D-9C46-8D27-3A299FA3CA04}" type="slidenum">
              <a:rPr lang="es-ES" altLang="en-US"/>
              <a:pPr/>
              <a:t>‹#›</a:t>
            </a:fld>
            <a:endParaRPr lang="es-ES" altLang="en-US"/>
          </a:p>
        </p:txBody>
      </p:sp>
    </p:spTree>
    <p:extLst>
      <p:ext uri="{BB962C8B-B14F-4D97-AF65-F5344CB8AC3E}">
        <p14:creationId xmlns:p14="http://schemas.microsoft.com/office/powerpoint/2010/main" val="3356741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6303-92AB-FF54-C34C-F0A2A3989292}"/>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6962BD-93D1-24FF-8677-9D576A5103C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EA1109-BDF7-9E06-42EA-54BDA93E196F}"/>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83122C4-27A2-B0EC-9296-4D54915A935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4342AE6-ADA6-5176-F1AE-0E5320494FB8}"/>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78DE74C-A167-281B-5070-E19ECA3D0794}"/>
              </a:ext>
            </a:extLst>
          </p:cNvPr>
          <p:cNvSpPr>
            <a:spLocks noGrp="1"/>
          </p:cNvSpPr>
          <p:nvPr>
            <p:ph type="dt" sz="half" idx="10"/>
          </p:nvPr>
        </p:nvSpPr>
        <p:spPr/>
        <p:txBody>
          <a:bodyPr/>
          <a:lstStyle>
            <a:lvl1pPr>
              <a:defRPr/>
            </a:lvl1pPr>
          </a:lstStyle>
          <a:p>
            <a:endParaRPr lang="es-ES" altLang="en-US"/>
          </a:p>
        </p:txBody>
      </p:sp>
      <p:sp>
        <p:nvSpPr>
          <p:cNvPr id="8" name="Footer Placeholder 7">
            <a:extLst>
              <a:ext uri="{FF2B5EF4-FFF2-40B4-BE49-F238E27FC236}">
                <a16:creationId xmlns:a16="http://schemas.microsoft.com/office/drawing/2014/main" id="{CCC5C5AB-C4BA-C978-FE80-450DCF760F03}"/>
              </a:ext>
            </a:extLst>
          </p:cNvPr>
          <p:cNvSpPr>
            <a:spLocks noGrp="1"/>
          </p:cNvSpPr>
          <p:nvPr>
            <p:ph type="ftr" sz="quarter" idx="11"/>
          </p:nvPr>
        </p:nvSpPr>
        <p:spPr/>
        <p:txBody>
          <a:bodyPr/>
          <a:lstStyle>
            <a:lvl1pPr>
              <a:defRPr/>
            </a:lvl1pPr>
          </a:lstStyle>
          <a:p>
            <a:endParaRPr lang="es-ES" altLang="en-US"/>
          </a:p>
        </p:txBody>
      </p:sp>
      <p:sp>
        <p:nvSpPr>
          <p:cNvPr id="9" name="Slide Number Placeholder 8">
            <a:extLst>
              <a:ext uri="{FF2B5EF4-FFF2-40B4-BE49-F238E27FC236}">
                <a16:creationId xmlns:a16="http://schemas.microsoft.com/office/drawing/2014/main" id="{B0549870-3E12-4706-572B-56DF946DF86D}"/>
              </a:ext>
            </a:extLst>
          </p:cNvPr>
          <p:cNvSpPr>
            <a:spLocks noGrp="1"/>
          </p:cNvSpPr>
          <p:nvPr>
            <p:ph type="sldNum" sz="quarter" idx="12"/>
          </p:nvPr>
        </p:nvSpPr>
        <p:spPr/>
        <p:txBody>
          <a:bodyPr/>
          <a:lstStyle>
            <a:lvl1pPr>
              <a:defRPr/>
            </a:lvl1pPr>
          </a:lstStyle>
          <a:p>
            <a:fld id="{420F7E8A-3140-0245-B9B7-6F1B681A3954}" type="slidenum">
              <a:rPr lang="es-ES" altLang="en-US"/>
              <a:pPr/>
              <a:t>‹#›</a:t>
            </a:fld>
            <a:endParaRPr lang="es-ES" altLang="en-US"/>
          </a:p>
        </p:txBody>
      </p:sp>
    </p:spTree>
    <p:extLst>
      <p:ext uri="{BB962C8B-B14F-4D97-AF65-F5344CB8AC3E}">
        <p14:creationId xmlns:p14="http://schemas.microsoft.com/office/powerpoint/2010/main" val="246332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a:ln/>
        </p:spPr>
        <p:txBody>
          <a:bodyPr/>
          <a:lstStyle>
            <a:lvl1pPr>
              <a:defRPr/>
            </a:lvl1pPr>
          </a:lstStyle>
          <a:p>
            <a:pPr>
              <a:defRPr/>
            </a:pPr>
            <a:endParaRPr lang="es-ES"/>
          </a:p>
        </p:txBody>
      </p:sp>
      <p:sp>
        <p:nvSpPr>
          <p:cNvPr id="8" name="Footer Placeholder 4"/>
          <p:cNvSpPr>
            <a:spLocks noGrp="1"/>
          </p:cNvSpPr>
          <p:nvPr>
            <p:ph type="ftr" sz="quarter" idx="11"/>
          </p:nvPr>
        </p:nvSpPr>
        <p:spPr>
          <a:ln/>
        </p:spPr>
        <p:txBody>
          <a:bodyPr/>
          <a:lstStyle>
            <a:lvl1pPr>
              <a:defRPr/>
            </a:lvl1pPr>
          </a:lstStyle>
          <a:p>
            <a:pPr>
              <a:defRPr/>
            </a:pPr>
            <a:endParaRPr lang="es-ES"/>
          </a:p>
        </p:txBody>
      </p:sp>
      <p:sp>
        <p:nvSpPr>
          <p:cNvPr id="9" name="Slide Number Placeholder 5"/>
          <p:cNvSpPr>
            <a:spLocks noGrp="1"/>
          </p:cNvSpPr>
          <p:nvPr>
            <p:ph type="sldNum" sz="quarter" idx="12"/>
          </p:nvPr>
        </p:nvSpPr>
        <p:spPr>
          <a:ln/>
        </p:spPr>
        <p:txBody>
          <a:bodyPr/>
          <a:lstStyle>
            <a:lvl1pPr>
              <a:defRPr/>
            </a:lvl1pPr>
          </a:lstStyle>
          <a:p>
            <a:fld id="{DA9EEE75-47F2-4113-A7F4-1D94E5BC7D34}" type="slidenum">
              <a:rPr lang="es-ES"/>
              <a:pPr/>
              <a:t>‹#›</a:t>
            </a:fld>
            <a:endParaRPr lang="es-ES"/>
          </a:p>
        </p:txBody>
      </p:sp>
    </p:spTree>
    <p:extLst>
      <p:ext uri="{BB962C8B-B14F-4D97-AF65-F5344CB8AC3E}">
        <p14:creationId xmlns:p14="http://schemas.microsoft.com/office/powerpoint/2010/main" val="4304981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0BE98-EE7E-F268-9444-063C89FF2D4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ACDF146-79F6-6ED3-4966-3696467D476D}"/>
              </a:ext>
            </a:extLst>
          </p:cNvPr>
          <p:cNvSpPr>
            <a:spLocks noGrp="1"/>
          </p:cNvSpPr>
          <p:nvPr>
            <p:ph type="dt" sz="half" idx="10"/>
          </p:nvPr>
        </p:nvSpPr>
        <p:spPr/>
        <p:txBody>
          <a:bodyPr/>
          <a:lstStyle>
            <a:lvl1pPr>
              <a:defRPr/>
            </a:lvl1pPr>
          </a:lstStyle>
          <a:p>
            <a:endParaRPr lang="es-ES" altLang="en-US"/>
          </a:p>
        </p:txBody>
      </p:sp>
      <p:sp>
        <p:nvSpPr>
          <p:cNvPr id="4" name="Footer Placeholder 3">
            <a:extLst>
              <a:ext uri="{FF2B5EF4-FFF2-40B4-BE49-F238E27FC236}">
                <a16:creationId xmlns:a16="http://schemas.microsoft.com/office/drawing/2014/main" id="{EABCB9D9-052D-D342-5447-12E49E08F362}"/>
              </a:ext>
            </a:extLst>
          </p:cNvPr>
          <p:cNvSpPr>
            <a:spLocks noGrp="1"/>
          </p:cNvSpPr>
          <p:nvPr>
            <p:ph type="ftr" sz="quarter" idx="11"/>
          </p:nvPr>
        </p:nvSpPr>
        <p:spPr/>
        <p:txBody>
          <a:bodyPr/>
          <a:lstStyle>
            <a:lvl1pPr>
              <a:defRPr/>
            </a:lvl1pPr>
          </a:lstStyle>
          <a:p>
            <a:endParaRPr lang="es-ES" altLang="en-US"/>
          </a:p>
        </p:txBody>
      </p:sp>
      <p:sp>
        <p:nvSpPr>
          <p:cNvPr id="5" name="Slide Number Placeholder 4">
            <a:extLst>
              <a:ext uri="{FF2B5EF4-FFF2-40B4-BE49-F238E27FC236}">
                <a16:creationId xmlns:a16="http://schemas.microsoft.com/office/drawing/2014/main" id="{7D62AD7F-8A9C-2C25-081A-0F459C51BF37}"/>
              </a:ext>
            </a:extLst>
          </p:cNvPr>
          <p:cNvSpPr>
            <a:spLocks noGrp="1"/>
          </p:cNvSpPr>
          <p:nvPr>
            <p:ph type="sldNum" sz="quarter" idx="12"/>
          </p:nvPr>
        </p:nvSpPr>
        <p:spPr/>
        <p:txBody>
          <a:bodyPr/>
          <a:lstStyle>
            <a:lvl1pPr>
              <a:defRPr/>
            </a:lvl1pPr>
          </a:lstStyle>
          <a:p>
            <a:fld id="{08BE107E-25BF-2240-817F-DCDFBA4B0D5C}" type="slidenum">
              <a:rPr lang="es-ES" altLang="en-US"/>
              <a:pPr/>
              <a:t>‹#›</a:t>
            </a:fld>
            <a:endParaRPr lang="es-ES" altLang="en-US"/>
          </a:p>
        </p:txBody>
      </p:sp>
    </p:spTree>
    <p:extLst>
      <p:ext uri="{BB962C8B-B14F-4D97-AF65-F5344CB8AC3E}">
        <p14:creationId xmlns:p14="http://schemas.microsoft.com/office/powerpoint/2010/main" val="1831708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66B070-6464-2CBD-9A37-AC528DC0179B}"/>
              </a:ext>
            </a:extLst>
          </p:cNvPr>
          <p:cNvSpPr>
            <a:spLocks noGrp="1"/>
          </p:cNvSpPr>
          <p:nvPr>
            <p:ph type="dt" sz="half" idx="10"/>
          </p:nvPr>
        </p:nvSpPr>
        <p:spPr/>
        <p:txBody>
          <a:bodyPr/>
          <a:lstStyle>
            <a:lvl1pPr>
              <a:defRPr/>
            </a:lvl1pPr>
          </a:lstStyle>
          <a:p>
            <a:endParaRPr lang="es-ES" altLang="en-US"/>
          </a:p>
        </p:txBody>
      </p:sp>
      <p:sp>
        <p:nvSpPr>
          <p:cNvPr id="3" name="Footer Placeholder 2">
            <a:extLst>
              <a:ext uri="{FF2B5EF4-FFF2-40B4-BE49-F238E27FC236}">
                <a16:creationId xmlns:a16="http://schemas.microsoft.com/office/drawing/2014/main" id="{B05E23F0-6ABF-D259-5472-544861362A02}"/>
              </a:ext>
            </a:extLst>
          </p:cNvPr>
          <p:cNvSpPr>
            <a:spLocks noGrp="1"/>
          </p:cNvSpPr>
          <p:nvPr>
            <p:ph type="ftr" sz="quarter" idx="11"/>
          </p:nvPr>
        </p:nvSpPr>
        <p:spPr/>
        <p:txBody>
          <a:bodyPr/>
          <a:lstStyle>
            <a:lvl1pPr>
              <a:defRPr/>
            </a:lvl1pPr>
          </a:lstStyle>
          <a:p>
            <a:endParaRPr lang="es-ES" altLang="en-US"/>
          </a:p>
        </p:txBody>
      </p:sp>
      <p:sp>
        <p:nvSpPr>
          <p:cNvPr id="4" name="Slide Number Placeholder 3">
            <a:extLst>
              <a:ext uri="{FF2B5EF4-FFF2-40B4-BE49-F238E27FC236}">
                <a16:creationId xmlns:a16="http://schemas.microsoft.com/office/drawing/2014/main" id="{A7F271B2-9CC2-5337-AF68-D91DB96F220D}"/>
              </a:ext>
            </a:extLst>
          </p:cNvPr>
          <p:cNvSpPr>
            <a:spLocks noGrp="1"/>
          </p:cNvSpPr>
          <p:nvPr>
            <p:ph type="sldNum" sz="quarter" idx="12"/>
          </p:nvPr>
        </p:nvSpPr>
        <p:spPr/>
        <p:txBody>
          <a:bodyPr/>
          <a:lstStyle>
            <a:lvl1pPr>
              <a:defRPr/>
            </a:lvl1pPr>
          </a:lstStyle>
          <a:p>
            <a:fld id="{87A64597-62F8-CC4A-BBD2-FF0678C2942F}" type="slidenum">
              <a:rPr lang="es-ES" altLang="en-US"/>
              <a:pPr/>
              <a:t>‹#›</a:t>
            </a:fld>
            <a:endParaRPr lang="es-ES" altLang="en-US"/>
          </a:p>
        </p:txBody>
      </p:sp>
    </p:spTree>
    <p:extLst>
      <p:ext uri="{BB962C8B-B14F-4D97-AF65-F5344CB8AC3E}">
        <p14:creationId xmlns:p14="http://schemas.microsoft.com/office/powerpoint/2010/main" val="741333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8CA8-6D64-6AA5-CC83-B5D74EC1242A}"/>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6B09F9B-D5CA-3525-0E8E-5410D05B2E6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8A6EB59-49FE-1963-D664-EDB1B2D501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35D058B-00CB-ABD9-B521-8E3FA0B9CAC4}"/>
              </a:ext>
            </a:extLst>
          </p:cNvPr>
          <p:cNvSpPr>
            <a:spLocks noGrp="1"/>
          </p:cNvSpPr>
          <p:nvPr>
            <p:ph type="dt" sz="half" idx="10"/>
          </p:nvPr>
        </p:nvSpPr>
        <p:spPr/>
        <p:txBody>
          <a:bodyPr/>
          <a:lstStyle>
            <a:lvl1pPr>
              <a:defRPr/>
            </a:lvl1pPr>
          </a:lstStyle>
          <a:p>
            <a:endParaRPr lang="es-ES" altLang="en-US"/>
          </a:p>
        </p:txBody>
      </p:sp>
      <p:sp>
        <p:nvSpPr>
          <p:cNvPr id="6" name="Footer Placeholder 5">
            <a:extLst>
              <a:ext uri="{FF2B5EF4-FFF2-40B4-BE49-F238E27FC236}">
                <a16:creationId xmlns:a16="http://schemas.microsoft.com/office/drawing/2014/main" id="{2415E3CA-93CD-B1C7-49CD-E96BB342DC54}"/>
              </a:ext>
            </a:extLst>
          </p:cNvPr>
          <p:cNvSpPr>
            <a:spLocks noGrp="1"/>
          </p:cNvSpPr>
          <p:nvPr>
            <p:ph type="ftr" sz="quarter" idx="11"/>
          </p:nvPr>
        </p:nvSpPr>
        <p:spPr/>
        <p:txBody>
          <a:bodyPr/>
          <a:lstStyle>
            <a:lvl1pPr>
              <a:defRPr/>
            </a:lvl1pPr>
          </a:lstStyle>
          <a:p>
            <a:endParaRPr lang="es-ES" altLang="en-US"/>
          </a:p>
        </p:txBody>
      </p:sp>
      <p:sp>
        <p:nvSpPr>
          <p:cNvPr id="7" name="Slide Number Placeholder 6">
            <a:extLst>
              <a:ext uri="{FF2B5EF4-FFF2-40B4-BE49-F238E27FC236}">
                <a16:creationId xmlns:a16="http://schemas.microsoft.com/office/drawing/2014/main" id="{BC0694A4-F069-4502-955A-CC9FCE7AB5D2}"/>
              </a:ext>
            </a:extLst>
          </p:cNvPr>
          <p:cNvSpPr>
            <a:spLocks noGrp="1"/>
          </p:cNvSpPr>
          <p:nvPr>
            <p:ph type="sldNum" sz="quarter" idx="12"/>
          </p:nvPr>
        </p:nvSpPr>
        <p:spPr/>
        <p:txBody>
          <a:bodyPr/>
          <a:lstStyle>
            <a:lvl1pPr>
              <a:defRPr/>
            </a:lvl1pPr>
          </a:lstStyle>
          <a:p>
            <a:fld id="{D3852D86-4342-B248-9C18-DDD804A2427A}" type="slidenum">
              <a:rPr lang="es-ES" altLang="en-US"/>
              <a:pPr/>
              <a:t>‹#›</a:t>
            </a:fld>
            <a:endParaRPr lang="es-ES" altLang="en-US"/>
          </a:p>
        </p:txBody>
      </p:sp>
    </p:spTree>
    <p:extLst>
      <p:ext uri="{BB962C8B-B14F-4D97-AF65-F5344CB8AC3E}">
        <p14:creationId xmlns:p14="http://schemas.microsoft.com/office/powerpoint/2010/main" val="2148000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A8AD-BAD1-FBD7-6AA2-3D608A5B2CD8}"/>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4FB786A-B63A-7A29-570D-CD05F55BB4C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1EF238-B42F-F77D-2B4A-3F72385BBF2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03FA91B-862F-FA3C-C231-AAB37C72D3A5}"/>
              </a:ext>
            </a:extLst>
          </p:cNvPr>
          <p:cNvSpPr>
            <a:spLocks noGrp="1"/>
          </p:cNvSpPr>
          <p:nvPr>
            <p:ph type="dt" sz="half" idx="10"/>
          </p:nvPr>
        </p:nvSpPr>
        <p:spPr/>
        <p:txBody>
          <a:bodyPr/>
          <a:lstStyle>
            <a:lvl1pPr>
              <a:defRPr/>
            </a:lvl1pPr>
          </a:lstStyle>
          <a:p>
            <a:endParaRPr lang="es-ES" altLang="en-US"/>
          </a:p>
        </p:txBody>
      </p:sp>
      <p:sp>
        <p:nvSpPr>
          <p:cNvPr id="6" name="Footer Placeholder 5">
            <a:extLst>
              <a:ext uri="{FF2B5EF4-FFF2-40B4-BE49-F238E27FC236}">
                <a16:creationId xmlns:a16="http://schemas.microsoft.com/office/drawing/2014/main" id="{BE74C46C-1C4B-5807-4752-7FEE0AA2D521}"/>
              </a:ext>
            </a:extLst>
          </p:cNvPr>
          <p:cNvSpPr>
            <a:spLocks noGrp="1"/>
          </p:cNvSpPr>
          <p:nvPr>
            <p:ph type="ftr" sz="quarter" idx="11"/>
          </p:nvPr>
        </p:nvSpPr>
        <p:spPr/>
        <p:txBody>
          <a:bodyPr/>
          <a:lstStyle>
            <a:lvl1pPr>
              <a:defRPr/>
            </a:lvl1pPr>
          </a:lstStyle>
          <a:p>
            <a:endParaRPr lang="es-ES" altLang="en-US"/>
          </a:p>
        </p:txBody>
      </p:sp>
      <p:sp>
        <p:nvSpPr>
          <p:cNvPr id="7" name="Slide Number Placeholder 6">
            <a:extLst>
              <a:ext uri="{FF2B5EF4-FFF2-40B4-BE49-F238E27FC236}">
                <a16:creationId xmlns:a16="http://schemas.microsoft.com/office/drawing/2014/main" id="{6FBE8310-BD12-791C-7C59-B1DFEC252C92}"/>
              </a:ext>
            </a:extLst>
          </p:cNvPr>
          <p:cNvSpPr>
            <a:spLocks noGrp="1"/>
          </p:cNvSpPr>
          <p:nvPr>
            <p:ph type="sldNum" sz="quarter" idx="12"/>
          </p:nvPr>
        </p:nvSpPr>
        <p:spPr/>
        <p:txBody>
          <a:bodyPr/>
          <a:lstStyle>
            <a:lvl1pPr>
              <a:defRPr/>
            </a:lvl1pPr>
          </a:lstStyle>
          <a:p>
            <a:fld id="{3F32406A-0CBA-AA4E-BF28-ABB42D32B3B8}" type="slidenum">
              <a:rPr lang="es-ES" altLang="en-US"/>
              <a:pPr/>
              <a:t>‹#›</a:t>
            </a:fld>
            <a:endParaRPr lang="es-ES" altLang="en-US"/>
          </a:p>
        </p:txBody>
      </p:sp>
    </p:spTree>
    <p:extLst>
      <p:ext uri="{BB962C8B-B14F-4D97-AF65-F5344CB8AC3E}">
        <p14:creationId xmlns:p14="http://schemas.microsoft.com/office/powerpoint/2010/main" val="31010698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A66F-216E-4F06-8D33-5691325C9A0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D2458D8-EBDB-F714-36AD-316A3D9BB12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E46B58-93B1-3BE7-0DE0-275D63D528A8}"/>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F1EE4CED-2E5C-F09B-2E6B-8C5566BDDD23}"/>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FB65BAEB-A1F4-FE1D-0998-61D12861EF0F}"/>
              </a:ext>
            </a:extLst>
          </p:cNvPr>
          <p:cNvSpPr>
            <a:spLocks noGrp="1"/>
          </p:cNvSpPr>
          <p:nvPr>
            <p:ph type="sldNum" sz="quarter" idx="12"/>
          </p:nvPr>
        </p:nvSpPr>
        <p:spPr/>
        <p:txBody>
          <a:bodyPr/>
          <a:lstStyle>
            <a:lvl1pPr>
              <a:defRPr/>
            </a:lvl1pPr>
          </a:lstStyle>
          <a:p>
            <a:fld id="{A49135F1-1C27-D04D-AFCB-6463ACD8A6CB}" type="slidenum">
              <a:rPr lang="es-ES" altLang="en-US"/>
              <a:pPr/>
              <a:t>‹#›</a:t>
            </a:fld>
            <a:endParaRPr lang="es-ES" altLang="en-US"/>
          </a:p>
        </p:txBody>
      </p:sp>
    </p:spTree>
    <p:extLst>
      <p:ext uri="{BB962C8B-B14F-4D97-AF65-F5344CB8AC3E}">
        <p14:creationId xmlns:p14="http://schemas.microsoft.com/office/powerpoint/2010/main" val="12904813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56FD9E-4F40-E6F8-7DA7-F44ACE1AA822}"/>
              </a:ext>
            </a:extLst>
          </p:cNvPr>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EE79FC5-BC7D-AA98-F97B-B3DAAC8D8924}"/>
              </a:ext>
            </a:extLst>
          </p:cNvPr>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BB7D52-2A12-38D8-B4F5-3FC9402A3198}"/>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64CFCF51-157E-3E0A-04C6-73F5943160D0}"/>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53301318-D14D-A481-32CA-6F83E098C868}"/>
              </a:ext>
            </a:extLst>
          </p:cNvPr>
          <p:cNvSpPr>
            <a:spLocks noGrp="1"/>
          </p:cNvSpPr>
          <p:nvPr>
            <p:ph type="sldNum" sz="quarter" idx="12"/>
          </p:nvPr>
        </p:nvSpPr>
        <p:spPr/>
        <p:txBody>
          <a:bodyPr/>
          <a:lstStyle>
            <a:lvl1pPr>
              <a:defRPr/>
            </a:lvl1pPr>
          </a:lstStyle>
          <a:p>
            <a:fld id="{075833A7-323E-8346-B0D1-5F7AC2A99CF0}" type="slidenum">
              <a:rPr lang="es-ES" altLang="en-US"/>
              <a:pPr/>
              <a:t>‹#›</a:t>
            </a:fld>
            <a:endParaRPr lang="es-ES" altLang="en-US"/>
          </a:p>
        </p:txBody>
      </p:sp>
    </p:spTree>
    <p:extLst>
      <p:ext uri="{BB962C8B-B14F-4D97-AF65-F5344CB8AC3E}">
        <p14:creationId xmlns:p14="http://schemas.microsoft.com/office/powerpoint/2010/main" val="4406288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D99655C8-642D-42FC-809B-FFE991C11F01}" type="slidenum">
              <a:rPr lang="es-ES"/>
              <a:pPr/>
              <a:t>‹#›</a:t>
            </a:fld>
            <a:endParaRPr lang="es-ES"/>
          </a:p>
        </p:txBody>
      </p:sp>
    </p:spTree>
    <p:extLst>
      <p:ext uri="{BB962C8B-B14F-4D97-AF65-F5344CB8AC3E}">
        <p14:creationId xmlns:p14="http://schemas.microsoft.com/office/powerpoint/2010/main" val="291861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0E6621DC-37BC-47B1-A484-C7544B7F1AE8}" type="slidenum">
              <a:rPr lang="es-ES"/>
              <a:pPr/>
              <a:t>‹#›</a:t>
            </a:fld>
            <a:endParaRPr lang="es-ES"/>
          </a:p>
        </p:txBody>
      </p:sp>
    </p:spTree>
    <p:extLst>
      <p:ext uri="{BB962C8B-B14F-4D97-AF65-F5344CB8AC3E}">
        <p14:creationId xmlns:p14="http://schemas.microsoft.com/office/powerpoint/2010/main" val="695779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9F1AE211-241F-4CC0-8A18-5DC546740E8D}" type="slidenum">
              <a:rPr lang="es-ES"/>
              <a:pPr/>
              <a:t>‹#›</a:t>
            </a:fld>
            <a:endParaRPr lang="es-ES"/>
          </a:p>
        </p:txBody>
      </p:sp>
    </p:spTree>
    <p:extLst>
      <p:ext uri="{BB962C8B-B14F-4D97-AF65-F5344CB8AC3E}">
        <p14:creationId xmlns:p14="http://schemas.microsoft.com/office/powerpoint/2010/main" val="19301071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C72D7414-D75D-40B4-BDEE-BABF54FAC702}" type="slidenum">
              <a:rPr lang="es-ES"/>
              <a:pPr/>
              <a:t>‹#›</a:t>
            </a:fld>
            <a:endParaRPr lang="es-ES"/>
          </a:p>
        </p:txBody>
      </p:sp>
    </p:spTree>
    <p:extLst>
      <p:ext uri="{BB962C8B-B14F-4D97-AF65-F5344CB8AC3E}">
        <p14:creationId xmlns:p14="http://schemas.microsoft.com/office/powerpoint/2010/main" val="3825508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a:ln/>
        </p:spPr>
        <p:txBody>
          <a:bodyPr/>
          <a:lstStyle>
            <a:lvl1pPr>
              <a:defRPr/>
            </a:lvl1pPr>
          </a:lstStyle>
          <a:p>
            <a:pPr>
              <a:defRPr/>
            </a:pPr>
            <a:endParaRPr lang="es-ES"/>
          </a:p>
        </p:txBody>
      </p:sp>
      <p:sp>
        <p:nvSpPr>
          <p:cNvPr id="4" name="Footer Placeholder 4"/>
          <p:cNvSpPr>
            <a:spLocks noGrp="1"/>
          </p:cNvSpPr>
          <p:nvPr>
            <p:ph type="ftr" sz="quarter" idx="11"/>
          </p:nvPr>
        </p:nvSpPr>
        <p:spPr>
          <a:ln/>
        </p:spPr>
        <p:txBody>
          <a:bodyPr/>
          <a:lstStyle>
            <a:lvl1pPr>
              <a:defRPr/>
            </a:lvl1pPr>
          </a:lstStyle>
          <a:p>
            <a:pPr>
              <a:defRPr/>
            </a:pPr>
            <a:endParaRPr lang="es-ES"/>
          </a:p>
        </p:txBody>
      </p:sp>
      <p:sp>
        <p:nvSpPr>
          <p:cNvPr id="5" name="Slide Number Placeholder 5"/>
          <p:cNvSpPr>
            <a:spLocks noGrp="1"/>
          </p:cNvSpPr>
          <p:nvPr>
            <p:ph type="sldNum" sz="quarter" idx="12"/>
          </p:nvPr>
        </p:nvSpPr>
        <p:spPr>
          <a:ln/>
        </p:spPr>
        <p:txBody>
          <a:bodyPr/>
          <a:lstStyle>
            <a:lvl1pPr>
              <a:defRPr/>
            </a:lvl1pPr>
          </a:lstStyle>
          <a:p>
            <a:fld id="{08482ADE-7D56-4DEB-9EC5-0F25EAC7282A}" type="slidenum">
              <a:rPr lang="es-ES"/>
              <a:pPr/>
              <a:t>‹#›</a:t>
            </a:fld>
            <a:endParaRPr lang="es-ES"/>
          </a:p>
        </p:txBody>
      </p:sp>
    </p:spTree>
    <p:extLst>
      <p:ext uri="{BB962C8B-B14F-4D97-AF65-F5344CB8AC3E}">
        <p14:creationId xmlns:p14="http://schemas.microsoft.com/office/powerpoint/2010/main" val="3631381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fld id="{BDFFE0E7-58FA-4904-9B04-1300C25D7B64}" type="slidenum">
              <a:rPr lang="es-ES"/>
              <a:pPr/>
              <a:t>‹#›</a:t>
            </a:fld>
            <a:endParaRPr lang="es-ES"/>
          </a:p>
        </p:txBody>
      </p:sp>
    </p:spTree>
    <p:extLst>
      <p:ext uri="{BB962C8B-B14F-4D97-AF65-F5344CB8AC3E}">
        <p14:creationId xmlns:p14="http://schemas.microsoft.com/office/powerpoint/2010/main" val="3679975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fld id="{D1BF493D-C85B-45E6-BCCF-322573292571}" type="slidenum">
              <a:rPr lang="es-ES"/>
              <a:pPr/>
              <a:t>‹#›</a:t>
            </a:fld>
            <a:endParaRPr lang="es-ES"/>
          </a:p>
        </p:txBody>
      </p:sp>
    </p:spTree>
    <p:extLst>
      <p:ext uri="{BB962C8B-B14F-4D97-AF65-F5344CB8AC3E}">
        <p14:creationId xmlns:p14="http://schemas.microsoft.com/office/powerpoint/2010/main" val="12681793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fld id="{717A4E09-2F71-4287-B641-2ADF5DE9BA65}" type="slidenum">
              <a:rPr lang="es-ES"/>
              <a:pPr/>
              <a:t>‹#›</a:t>
            </a:fld>
            <a:endParaRPr lang="es-ES"/>
          </a:p>
        </p:txBody>
      </p:sp>
    </p:spTree>
    <p:extLst>
      <p:ext uri="{BB962C8B-B14F-4D97-AF65-F5344CB8AC3E}">
        <p14:creationId xmlns:p14="http://schemas.microsoft.com/office/powerpoint/2010/main" val="3654864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A50C545E-0781-4962-8439-35F547894A6F}" type="slidenum">
              <a:rPr lang="es-ES"/>
              <a:pPr/>
              <a:t>‹#›</a:t>
            </a:fld>
            <a:endParaRPr lang="es-ES"/>
          </a:p>
        </p:txBody>
      </p:sp>
    </p:spTree>
    <p:extLst>
      <p:ext uri="{BB962C8B-B14F-4D97-AF65-F5344CB8AC3E}">
        <p14:creationId xmlns:p14="http://schemas.microsoft.com/office/powerpoint/2010/main" val="7565806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7182EC16-7771-4D62-AE6C-FC6613A90D0E}" type="slidenum">
              <a:rPr lang="es-ES"/>
              <a:pPr/>
              <a:t>‹#›</a:t>
            </a:fld>
            <a:endParaRPr lang="es-ES"/>
          </a:p>
        </p:txBody>
      </p:sp>
    </p:spTree>
    <p:extLst>
      <p:ext uri="{BB962C8B-B14F-4D97-AF65-F5344CB8AC3E}">
        <p14:creationId xmlns:p14="http://schemas.microsoft.com/office/powerpoint/2010/main" val="66008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7785EBD1-2225-4CCE-BC3F-1C5EF279E67E}" type="slidenum">
              <a:rPr lang="es-ES"/>
              <a:pPr/>
              <a:t>‹#›</a:t>
            </a:fld>
            <a:endParaRPr lang="es-ES"/>
          </a:p>
        </p:txBody>
      </p:sp>
    </p:spTree>
    <p:extLst>
      <p:ext uri="{BB962C8B-B14F-4D97-AF65-F5344CB8AC3E}">
        <p14:creationId xmlns:p14="http://schemas.microsoft.com/office/powerpoint/2010/main" val="1370006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0E00A14B-3C48-4414-9B2B-8BE0F5E7F7D1}" type="slidenum">
              <a:rPr lang="es-ES"/>
              <a:pPr/>
              <a:t>‹#›</a:t>
            </a:fld>
            <a:endParaRPr lang="es-ES"/>
          </a:p>
        </p:txBody>
      </p:sp>
    </p:spTree>
    <p:extLst>
      <p:ext uri="{BB962C8B-B14F-4D97-AF65-F5344CB8AC3E}">
        <p14:creationId xmlns:p14="http://schemas.microsoft.com/office/powerpoint/2010/main" val="36577416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FC7648-151B-42C7-B2D4-AB29284ADD7B}"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5164829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370CE9-EE0C-46B9-892F-FD65D8E0829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0473904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E0FE49-043C-4ED8-9ACC-3181C5CEDC4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61367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s-ES"/>
          </a:p>
        </p:txBody>
      </p:sp>
      <p:sp>
        <p:nvSpPr>
          <p:cNvPr id="3" name="Footer Placeholder 4"/>
          <p:cNvSpPr>
            <a:spLocks noGrp="1"/>
          </p:cNvSpPr>
          <p:nvPr>
            <p:ph type="ftr" sz="quarter" idx="11"/>
          </p:nvPr>
        </p:nvSpPr>
        <p:spPr>
          <a:ln/>
        </p:spPr>
        <p:txBody>
          <a:bodyPr/>
          <a:lstStyle>
            <a:lvl1pPr>
              <a:defRPr/>
            </a:lvl1pPr>
          </a:lstStyle>
          <a:p>
            <a:pPr>
              <a:defRPr/>
            </a:pPr>
            <a:endParaRPr lang="es-ES"/>
          </a:p>
        </p:txBody>
      </p:sp>
      <p:sp>
        <p:nvSpPr>
          <p:cNvPr id="4" name="Slide Number Placeholder 5"/>
          <p:cNvSpPr>
            <a:spLocks noGrp="1"/>
          </p:cNvSpPr>
          <p:nvPr>
            <p:ph type="sldNum" sz="quarter" idx="12"/>
          </p:nvPr>
        </p:nvSpPr>
        <p:spPr>
          <a:ln/>
        </p:spPr>
        <p:txBody>
          <a:bodyPr/>
          <a:lstStyle>
            <a:lvl1pPr>
              <a:defRPr/>
            </a:lvl1pPr>
          </a:lstStyle>
          <a:p>
            <a:fld id="{E6393BD7-6FBA-4D51-96B8-8E0220EEDD6C}" type="slidenum">
              <a:rPr lang="es-ES"/>
              <a:pPr/>
              <a:t>‹#›</a:t>
            </a:fld>
            <a:endParaRPr lang="es-ES"/>
          </a:p>
        </p:txBody>
      </p:sp>
    </p:spTree>
    <p:extLst>
      <p:ext uri="{BB962C8B-B14F-4D97-AF65-F5344CB8AC3E}">
        <p14:creationId xmlns:p14="http://schemas.microsoft.com/office/powerpoint/2010/main" val="11528452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2593C8-2B96-4452-80C1-874A58CEFEF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5076521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A20C20-F5E6-442B-8E32-ADC8BE36D773}"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592119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170E57-C7E9-4EB4-B726-D4AD86351B7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4555766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8176DB-3EB1-44B9-BBEF-F5DDDFFB6A7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8381622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10A77A-5165-4012-B9D5-0576E2DC1563}"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0293487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E7A030-23B9-4139-816A-02620EE3C8D2}"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7622330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EFADC-0862-428D-8B61-CBFF529FD044}"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362363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CFB928-EBA7-48DE-8CF8-4931FDFB5DD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2968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s-ES"/>
          </a:p>
        </p:txBody>
      </p:sp>
      <p:sp>
        <p:nvSpPr>
          <p:cNvPr id="6" name="Footer Placeholder 4"/>
          <p:cNvSpPr>
            <a:spLocks noGrp="1"/>
          </p:cNvSpPr>
          <p:nvPr>
            <p:ph type="ftr" sz="quarter" idx="11"/>
          </p:nvPr>
        </p:nvSpPr>
        <p:spPr>
          <a:ln/>
        </p:spPr>
        <p:txBody>
          <a:bodyPr/>
          <a:lstStyle>
            <a:lvl1pPr>
              <a:defRPr/>
            </a:lvl1pPr>
          </a:lstStyle>
          <a:p>
            <a:pPr>
              <a:defRPr/>
            </a:pPr>
            <a:endParaRPr lang="es-ES"/>
          </a:p>
        </p:txBody>
      </p:sp>
      <p:sp>
        <p:nvSpPr>
          <p:cNvPr id="7" name="Slide Number Placeholder 5"/>
          <p:cNvSpPr>
            <a:spLocks noGrp="1"/>
          </p:cNvSpPr>
          <p:nvPr>
            <p:ph type="sldNum" sz="quarter" idx="12"/>
          </p:nvPr>
        </p:nvSpPr>
        <p:spPr>
          <a:ln/>
        </p:spPr>
        <p:txBody>
          <a:bodyPr/>
          <a:lstStyle>
            <a:lvl1pPr>
              <a:defRPr/>
            </a:lvl1pPr>
          </a:lstStyle>
          <a:p>
            <a:fld id="{B695D62E-F29A-43ED-893F-37F947DCB07E}" type="slidenum">
              <a:rPr lang="es-ES"/>
              <a:pPr/>
              <a:t>‹#›</a:t>
            </a:fld>
            <a:endParaRPr lang="es-ES"/>
          </a:p>
        </p:txBody>
      </p:sp>
    </p:spTree>
    <p:extLst>
      <p:ext uri="{BB962C8B-B14F-4D97-AF65-F5344CB8AC3E}">
        <p14:creationId xmlns:p14="http://schemas.microsoft.com/office/powerpoint/2010/main" val="208867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s-ES"/>
          </a:p>
        </p:txBody>
      </p:sp>
      <p:sp>
        <p:nvSpPr>
          <p:cNvPr id="6" name="Footer Placeholder 4"/>
          <p:cNvSpPr>
            <a:spLocks noGrp="1"/>
          </p:cNvSpPr>
          <p:nvPr>
            <p:ph type="ftr" sz="quarter" idx="11"/>
          </p:nvPr>
        </p:nvSpPr>
        <p:spPr>
          <a:ln/>
        </p:spPr>
        <p:txBody>
          <a:bodyPr/>
          <a:lstStyle>
            <a:lvl1pPr>
              <a:defRPr/>
            </a:lvl1pPr>
          </a:lstStyle>
          <a:p>
            <a:pPr>
              <a:defRPr/>
            </a:pPr>
            <a:endParaRPr lang="es-ES"/>
          </a:p>
        </p:txBody>
      </p:sp>
      <p:sp>
        <p:nvSpPr>
          <p:cNvPr id="7" name="Slide Number Placeholder 5"/>
          <p:cNvSpPr>
            <a:spLocks noGrp="1"/>
          </p:cNvSpPr>
          <p:nvPr>
            <p:ph type="sldNum" sz="quarter" idx="12"/>
          </p:nvPr>
        </p:nvSpPr>
        <p:spPr>
          <a:ln/>
        </p:spPr>
        <p:txBody>
          <a:bodyPr/>
          <a:lstStyle>
            <a:lvl1pPr>
              <a:defRPr/>
            </a:lvl1pPr>
          </a:lstStyle>
          <a:p>
            <a:fld id="{E3C22310-B33E-40A0-9B64-C4AB8FA16544}" type="slidenum">
              <a:rPr lang="es-ES"/>
              <a:pPr/>
              <a:t>‹#›</a:t>
            </a:fld>
            <a:endParaRPr lang="es-ES"/>
          </a:p>
        </p:txBody>
      </p:sp>
    </p:spTree>
    <p:extLst>
      <p:ext uri="{BB962C8B-B14F-4D97-AF65-F5344CB8AC3E}">
        <p14:creationId xmlns:p14="http://schemas.microsoft.com/office/powerpoint/2010/main" val="291487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dirty="0" err="1"/>
              <a:t>Click</a:t>
            </a:r>
            <a:r>
              <a:rPr lang="es-ES" dirty="0"/>
              <a:t> </a:t>
            </a:r>
            <a:r>
              <a:rPr lang="es-ES" dirty="0" err="1"/>
              <a:t>to</a:t>
            </a:r>
            <a:r>
              <a:rPr lang="es-ES" dirty="0"/>
              <a:t> </a:t>
            </a:r>
            <a:r>
              <a:rPr lang="es-ES" dirty="0" err="1"/>
              <a:t>edit</a:t>
            </a:r>
            <a:r>
              <a:rPr lang="es-ES" dirty="0"/>
              <a:t> Master </a:t>
            </a:r>
            <a:r>
              <a:rPr lang="es-ES" dirty="0" err="1"/>
              <a:t>title</a:t>
            </a:r>
            <a:r>
              <a:rPr lang="es-ES" dirty="0"/>
              <a:t> </a:t>
            </a:r>
            <a:r>
              <a:rPr lang="es-ES" dirty="0" err="1"/>
              <a:t>style</a:t>
            </a:r>
            <a:endParaRPr lang="es-ES" dirty="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dirty="0" err="1"/>
              <a:t>Click</a:t>
            </a:r>
            <a:r>
              <a:rPr lang="es-ES" dirty="0"/>
              <a:t> </a:t>
            </a:r>
            <a:r>
              <a:rPr lang="es-ES" dirty="0" err="1"/>
              <a:t>to</a:t>
            </a:r>
            <a:r>
              <a:rPr lang="es-ES" dirty="0"/>
              <a:t> </a:t>
            </a:r>
            <a:r>
              <a:rPr lang="es-ES" dirty="0" err="1"/>
              <a:t>edit</a:t>
            </a:r>
            <a:r>
              <a:rPr lang="es-ES" dirty="0"/>
              <a:t> Master </a:t>
            </a:r>
            <a:r>
              <a:rPr lang="es-ES" dirty="0" err="1"/>
              <a:t>text</a:t>
            </a:r>
            <a:r>
              <a:rPr lang="es-ES" dirty="0"/>
              <a:t> </a:t>
            </a:r>
            <a:r>
              <a:rPr lang="es-ES" dirty="0" err="1"/>
              <a:t>styles</a:t>
            </a:r>
            <a:endParaRPr lang="es-ES" dirty="0"/>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s-ES" dirty="0"/>
          </a:p>
        </p:txBody>
      </p:sp>
      <p:sp>
        <p:nvSpPr>
          <p:cNvPr id="7" name="Date Placeholder 3"/>
          <p:cNvSpPr>
            <a:spLocks noGrp="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rgbClr val="000000"/>
                </a:solidFill>
                <a:latin typeface="Garamond"/>
                <a:ea typeface="+mn-ea"/>
                <a:cs typeface="Garamond"/>
              </a:defRPr>
            </a:lvl1pPr>
          </a:lstStyle>
          <a:p>
            <a:pPr>
              <a:defRPr/>
            </a:pPr>
            <a:endParaRPr lang="es-ES" dirty="0"/>
          </a:p>
        </p:txBody>
      </p:sp>
      <p:sp>
        <p:nvSpPr>
          <p:cNvPr id="8" name="Footer Placeholder 4"/>
          <p:cNvSpPr>
            <a:spLocks noGrp="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000000"/>
                </a:solidFill>
                <a:latin typeface="Garamond"/>
                <a:ea typeface="+mn-ea"/>
                <a:cs typeface="Garamond"/>
              </a:defRPr>
            </a:lvl1pPr>
          </a:lstStyle>
          <a:p>
            <a:pPr>
              <a:defRPr/>
            </a:pPr>
            <a:endParaRPr lang="es-ES" dirty="0"/>
          </a:p>
        </p:txBody>
      </p:sp>
      <p:sp>
        <p:nvSpPr>
          <p:cNvPr id="9" name="Slide Number Placeholder 5"/>
          <p:cNvSpPr>
            <a:spLocks noGrp="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Garamond"/>
                <a:cs typeface="Garamond"/>
              </a:defRPr>
            </a:lvl1pPr>
          </a:lstStyle>
          <a:p>
            <a:fld id="{9794F654-D628-4F48-9AE5-AEE4C5E173DE}" type="slidenum">
              <a:rPr lang="es-ES" smtClean="0"/>
              <a:pPr/>
              <a:t>‹#›</a:t>
            </a:fld>
            <a:endParaRPr lang="es-ES" dirty="0"/>
          </a:p>
        </p:txBody>
      </p:sp>
    </p:spTree>
    <p:extLst>
      <p:ext uri="{BB962C8B-B14F-4D97-AF65-F5344CB8AC3E}">
        <p14:creationId xmlns:p14="http://schemas.microsoft.com/office/powerpoint/2010/main" val="38173146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a:solidFill>
            <a:schemeClr val="tx2"/>
          </a:solidFill>
          <a:latin typeface="Garamond"/>
          <a:ea typeface="ＭＳ Ｐゴシック" charset="0"/>
          <a:cs typeface="Garamon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Garamond"/>
          <a:ea typeface="ＭＳ Ｐゴシック" charset="0"/>
          <a:cs typeface="Garamond"/>
        </a:defRPr>
      </a:lvl1pPr>
      <a:lvl2pPr marL="742950" indent="-285750" algn="l" rtl="0" eaLnBrk="0" fontAlgn="base" hangingPunct="0">
        <a:spcBef>
          <a:spcPct val="20000"/>
        </a:spcBef>
        <a:spcAft>
          <a:spcPct val="0"/>
        </a:spcAft>
        <a:buChar char="–"/>
        <a:defRPr sz="2800">
          <a:solidFill>
            <a:schemeClr val="tx1"/>
          </a:solidFill>
          <a:latin typeface="Garamond"/>
          <a:ea typeface="Garamond"/>
          <a:cs typeface="Garamond"/>
        </a:defRPr>
      </a:lvl2pPr>
      <a:lvl3pPr marL="1143000" indent="-228600" algn="l" rtl="0" eaLnBrk="0" fontAlgn="base" hangingPunct="0">
        <a:spcBef>
          <a:spcPct val="20000"/>
        </a:spcBef>
        <a:spcAft>
          <a:spcPct val="0"/>
        </a:spcAft>
        <a:buChar char="•"/>
        <a:defRPr sz="2400">
          <a:solidFill>
            <a:schemeClr val="tx1"/>
          </a:solidFill>
          <a:latin typeface="Garamond"/>
          <a:ea typeface="Garamond"/>
          <a:cs typeface="Garamond"/>
        </a:defRPr>
      </a:lvl3pPr>
      <a:lvl4pPr marL="1600200" indent="-228600" algn="l" rtl="0" eaLnBrk="0" fontAlgn="base" hangingPunct="0">
        <a:spcBef>
          <a:spcPct val="20000"/>
        </a:spcBef>
        <a:spcAft>
          <a:spcPct val="0"/>
        </a:spcAft>
        <a:buChar char="–"/>
        <a:defRPr sz="2000">
          <a:solidFill>
            <a:schemeClr val="tx1"/>
          </a:solidFill>
          <a:latin typeface="Garamond"/>
          <a:ea typeface="Garamond"/>
          <a:cs typeface="Garamond"/>
        </a:defRPr>
      </a:lvl4pPr>
      <a:lvl5pPr marL="2057400" indent="-228600" algn="l" rtl="0" eaLnBrk="0" fontAlgn="base" hangingPunct="0">
        <a:spcBef>
          <a:spcPct val="20000"/>
        </a:spcBef>
        <a:spcAft>
          <a:spcPct val="0"/>
        </a:spcAft>
        <a:buChar char="»"/>
        <a:defRPr sz="2000">
          <a:solidFill>
            <a:schemeClr val="tx1"/>
          </a:solidFill>
          <a:latin typeface="Garamond"/>
          <a:ea typeface="Garamond"/>
          <a:cs typeface="Garamond"/>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p>
        </p:txBody>
      </p:sp>
      <p:sp>
        <p:nvSpPr>
          <p:cNvPr id="7" name="Date Placeholder 3"/>
          <p:cNvSpPr>
            <a:spLocks noGrp="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rgbClr val="000000"/>
                </a:solidFill>
                <a:latin typeface="+mn-lt"/>
                <a:ea typeface="+mn-ea"/>
                <a:cs typeface="+mn-cs"/>
              </a:defRPr>
            </a:lvl1pPr>
          </a:lstStyle>
          <a:p>
            <a:pPr>
              <a:defRPr/>
            </a:pPr>
            <a:endParaRPr lang="es-ES">
              <a:latin typeface="Times New Roman"/>
              <a:cs typeface="Times New Roman"/>
            </a:endParaRPr>
          </a:p>
        </p:txBody>
      </p:sp>
      <p:sp>
        <p:nvSpPr>
          <p:cNvPr id="8" name="Footer Placeholder 4"/>
          <p:cNvSpPr>
            <a:spLocks noGrp="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000000"/>
                </a:solidFill>
                <a:latin typeface="+mn-lt"/>
                <a:ea typeface="+mn-ea"/>
                <a:cs typeface="+mn-cs"/>
              </a:defRPr>
            </a:lvl1pPr>
          </a:lstStyle>
          <a:p>
            <a:pPr>
              <a:defRPr/>
            </a:pPr>
            <a:endParaRPr lang="es-ES">
              <a:latin typeface="Times New Roman"/>
              <a:cs typeface="Times New Roman"/>
            </a:endParaRPr>
          </a:p>
        </p:txBody>
      </p:sp>
      <p:sp>
        <p:nvSpPr>
          <p:cNvPr id="9" name="Slide Number Placeholder 5"/>
          <p:cNvSpPr>
            <a:spLocks noGrp="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9794F654-D628-4F48-9AE5-AEE4C5E173DE}"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511849889"/>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p>
        </p:txBody>
      </p:sp>
      <p:sp>
        <p:nvSpPr>
          <p:cNvPr id="1331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s-ES">
              <a:latin typeface="Times New Roman"/>
              <a:cs typeface="Times New Roman"/>
            </a:endParaRPr>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s-ES">
              <a:latin typeface="Times New Roman"/>
              <a:cs typeface="Times New Roman"/>
            </a:endParaRPr>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F91C2571-C365-483B-83BE-5A0D103A8398}" type="slidenum">
              <a:rPr lang="es-ES">
                <a:cs typeface="Times New Roman"/>
              </a:rPr>
              <a:pPr/>
              <a:t>‹#›</a:t>
            </a:fld>
            <a:endParaRPr lang="es-ES">
              <a:cs typeface="Times New Roman"/>
            </a:endParaRPr>
          </a:p>
        </p:txBody>
      </p:sp>
    </p:spTree>
    <p:extLst>
      <p:ext uri="{BB962C8B-B14F-4D97-AF65-F5344CB8AC3E}">
        <p14:creationId xmlns:p14="http://schemas.microsoft.com/office/powerpoint/2010/main" val="3398507555"/>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p>
        </p:txBody>
      </p:sp>
      <p:sp>
        <p:nvSpPr>
          <p:cNvPr id="7" name="Date Placeholder 3"/>
          <p:cNvSpPr>
            <a:spLocks noGrp="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rgbClr val="000000"/>
                </a:solidFill>
                <a:latin typeface="+mn-lt"/>
                <a:ea typeface="+mn-ea"/>
                <a:cs typeface="+mn-cs"/>
              </a:defRPr>
            </a:lvl1pPr>
          </a:lstStyle>
          <a:p>
            <a:pPr>
              <a:defRPr/>
            </a:pPr>
            <a:endParaRPr lang="es-ES"/>
          </a:p>
        </p:txBody>
      </p:sp>
      <p:sp>
        <p:nvSpPr>
          <p:cNvPr id="8" name="Footer Placeholder 4"/>
          <p:cNvSpPr>
            <a:spLocks noGrp="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000000"/>
                </a:solidFill>
                <a:latin typeface="+mn-lt"/>
                <a:ea typeface="+mn-ea"/>
                <a:cs typeface="+mn-cs"/>
              </a:defRPr>
            </a:lvl1pPr>
          </a:lstStyle>
          <a:p>
            <a:pPr>
              <a:defRPr/>
            </a:pPr>
            <a:endParaRPr lang="es-ES"/>
          </a:p>
        </p:txBody>
      </p:sp>
      <p:sp>
        <p:nvSpPr>
          <p:cNvPr id="9" name="Slide Number Placeholder 5"/>
          <p:cNvSpPr>
            <a:spLocks noGrp="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9794F654-D628-4F48-9AE5-AEE4C5E173DE}" type="slidenum">
              <a:rPr lang="es-ES"/>
              <a:pPr/>
              <a:t>‹#›</a:t>
            </a:fld>
            <a:endParaRPr lang="es-ES"/>
          </a:p>
        </p:txBody>
      </p:sp>
    </p:spTree>
    <p:extLst>
      <p:ext uri="{BB962C8B-B14F-4D97-AF65-F5344CB8AC3E}">
        <p14:creationId xmlns:p14="http://schemas.microsoft.com/office/powerpoint/2010/main" val="394077149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E45AF89-DDBC-0696-9FF0-3F0AAB50307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Click to edit Master title style</a:t>
            </a:r>
          </a:p>
        </p:txBody>
      </p:sp>
      <p:sp>
        <p:nvSpPr>
          <p:cNvPr id="1027" name="Rectangle 3">
            <a:extLst>
              <a:ext uri="{FF2B5EF4-FFF2-40B4-BE49-F238E27FC236}">
                <a16:creationId xmlns:a16="http://schemas.microsoft.com/office/drawing/2014/main" id="{E76DB2FD-8BD2-271D-9381-02E4614E7AC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Click to edit Master text styles</a:t>
            </a:r>
          </a:p>
          <a:p>
            <a:pPr lvl="1"/>
            <a:r>
              <a:rPr lang="es-ES" altLang="en-US"/>
              <a:t>Second level</a:t>
            </a:r>
          </a:p>
          <a:p>
            <a:pPr lvl="2"/>
            <a:r>
              <a:rPr lang="es-ES" altLang="en-US"/>
              <a:t>Third level</a:t>
            </a:r>
          </a:p>
          <a:p>
            <a:pPr lvl="3"/>
            <a:r>
              <a:rPr lang="es-ES" altLang="en-US"/>
              <a:t>Fourth level</a:t>
            </a:r>
          </a:p>
          <a:p>
            <a:pPr lvl="4"/>
            <a:r>
              <a:rPr lang="es-ES" altLang="en-US"/>
              <a:t>Fifth level</a:t>
            </a:r>
          </a:p>
        </p:txBody>
      </p:sp>
      <p:sp>
        <p:nvSpPr>
          <p:cNvPr id="1028" name="Rectangle 4">
            <a:extLst>
              <a:ext uri="{FF2B5EF4-FFF2-40B4-BE49-F238E27FC236}">
                <a16:creationId xmlns:a16="http://schemas.microsoft.com/office/drawing/2014/main" id="{4EBF57E3-9D34-0F3F-7677-0038BF1423F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ltLang="en-US"/>
          </a:p>
        </p:txBody>
      </p:sp>
      <p:sp>
        <p:nvSpPr>
          <p:cNvPr id="1029" name="Rectangle 5">
            <a:extLst>
              <a:ext uri="{FF2B5EF4-FFF2-40B4-BE49-F238E27FC236}">
                <a16:creationId xmlns:a16="http://schemas.microsoft.com/office/drawing/2014/main" id="{76B6A8D7-48E2-EC04-4E98-A868DB50EDEE}"/>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ltLang="en-US"/>
          </a:p>
        </p:txBody>
      </p:sp>
      <p:sp>
        <p:nvSpPr>
          <p:cNvPr id="1030" name="Rectangle 6">
            <a:extLst>
              <a:ext uri="{FF2B5EF4-FFF2-40B4-BE49-F238E27FC236}">
                <a16:creationId xmlns:a16="http://schemas.microsoft.com/office/drawing/2014/main" id="{B1ECD0DB-0D78-98A2-21BC-76DF557A693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EE76C1C-0489-6A42-B8BB-EDA5A6FDB36B}" type="slidenum">
              <a:rPr lang="es-ES" altLang="en-US"/>
              <a:pPr/>
              <a:t>‹#›</a:t>
            </a:fld>
            <a:endParaRPr lang="es-ES" altLang="en-US"/>
          </a:p>
        </p:txBody>
      </p:sp>
    </p:spTree>
    <p:extLst>
      <p:ext uri="{BB962C8B-B14F-4D97-AF65-F5344CB8AC3E}">
        <p14:creationId xmlns:p14="http://schemas.microsoft.com/office/powerpoint/2010/main" val="2735601004"/>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dirty="0" err="1"/>
              <a:t>Click</a:t>
            </a:r>
            <a:r>
              <a:rPr lang="es-ES" dirty="0"/>
              <a:t> </a:t>
            </a:r>
            <a:r>
              <a:rPr lang="es-ES" dirty="0" err="1"/>
              <a:t>to</a:t>
            </a:r>
            <a:r>
              <a:rPr lang="es-ES" dirty="0"/>
              <a:t> </a:t>
            </a:r>
            <a:r>
              <a:rPr lang="es-ES" dirty="0" err="1"/>
              <a:t>edit</a:t>
            </a:r>
            <a:r>
              <a:rPr lang="es-ES" dirty="0"/>
              <a:t> Master </a:t>
            </a:r>
            <a:r>
              <a:rPr lang="es-ES" dirty="0" err="1"/>
              <a:t>title</a:t>
            </a:r>
            <a:r>
              <a:rPr lang="es-ES" dirty="0"/>
              <a:t> </a:t>
            </a:r>
            <a:r>
              <a:rPr lang="es-ES" dirty="0" err="1"/>
              <a:t>style</a:t>
            </a:r>
            <a:endParaRPr lang="es-ES" dirty="0"/>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dirty="0" err="1"/>
              <a:t>Click</a:t>
            </a:r>
            <a:r>
              <a:rPr lang="es-ES" dirty="0"/>
              <a:t> </a:t>
            </a:r>
            <a:r>
              <a:rPr lang="es-ES" dirty="0" err="1"/>
              <a:t>to</a:t>
            </a:r>
            <a:r>
              <a:rPr lang="es-ES" dirty="0"/>
              <a:t> </a:t>
            </a:r>
            <a:r>
              <a:rPr lang="es-ES" dirty="0" err="1"/>
              <a:t>edit</a:t>
            </a:r>
            <a:r>
              <a:rPr lang="es-ES" dirty="0"/>
              <a:t> Master </a:t>
            </a:r>
            <a:r>
              <a:rPr lang="es-ES" dirty="0" err="1"/>
              <a:t>text</a:t>
            </a:r>
            <a:r>
              <a:rPr lang="es-ES" dirty="0"/>
              <a:t> </a:t>
            </a:r>
            <a:r>
              <a:rPr lang="es-ES" dirty="0" err="1"/>
              <a:t>styles</a:t>
            </a:r>
            <a:endParaRPr lang="es-ES" dirty="0"/>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s-ES" dirty="0"/>
          </a:p>
        </p:txBody>
      </p:sp>
      <p:sp>
        <p:nvSpPr>
          <p:cNvPr id="1331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Garamond"/>
                <a:ea typeface="+mn-ea"/>
                <a:cs typeface="Garamond"/>
              </a:defRPr>
            </a:lvl1pPr>
          </a:lstStyle>
          <a:p>
            <a:pPr>
              <a:defRPr/>
            </a:pPr>
            <a:endParaRPr lang="es-ES" dirty="0"/>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Garamond"/>
                <a:ea typeface="+mn-ea"/>
                <a:cs typeface="Garamond"/>
              </a:defRPr>
            </a:lvl1pPr>
          </a:lstStyle>
          <a:p>
            <a:pPr>
              <a:defRPr/>
            </a:pPr>
            <a:endParaRPr lang="es-ES" dirty="0"/>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Garamond"/>
                <a:cs typeface="Garamond"/>
              </a:defRPr>
            </a:lvl1pPr>
          </a:lstStyle>
          <a:p>
            <a:fld id="{F91C2571-C365-483B-83BE-5A0D103A8398}" type="slidenum">
              <a:rPr lang="es-ES" smtClean="0"/>
              <a:pPr/>
              <a:t>‹#›</a:t>
            </a:fld>
            <a:endParaRPr lang="es-ES" dirty="0"/>
          </a:p>
        </p:txBody>
      </p:sp>
    </p:spTree>
    <p:extLst>
      <p:ext uri="{BB962C8B-B14F-4D97-AF65-F5344CB8AC3E}">
        <p14:creationId xmlns:p14="http://schemas.microsoft.com/office/powerpoint/2010/main" val="185595659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rtl="0" eaLnBrk="0" fontAlgn="base" hangingPunct="0">
        <a:spcBef>
          <a:spcPct val="0"/>
        </a:spcBef>
        <a:spcAft>
          <a:spcPct val="0"/>
        </a:spcAft>
        <a:defRPr sz="4400">
          <a:solidFill>
            <a:schemeClr val="tx2"/>
          </a:solidFill>
          <a:latin typeface="Garamond"/>
          <a:ea typeface="ＭＳ Ｐゴシック" charset="0"/>
          <a:cs typeface="Garamon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Garamond"/>
          <a:ea typeface="ＭＳ Ｐゴシック" charset="0"/>
          <a:cs typeface="Garamond"/>
        </a:defRPr>
      </a:lvl1pPr>
      <a:lvl2pPr marL="742950" indent="-285750" algn="l" rtl="0" eaLnBrk="0" fontAlgn="base" hangingPunct="0">
        <a:spcBef>
          <a:spcPct val="20000"/>
        </a:spcBef>
        <a:spcAft>
          <a:spcPct val="0"/>
        </a:spcAft>
        <a:buChar char="–"/>
        <a:defRPr sz="2800">
          <a:solidFill>
            <a:schemeClr val="tx1"/>
          </a:solidFill>
          <a:latin typeface="Garamond"/>
          <a:ea typeface="Garamond"/>
          <a:cs typeface="Garamond"/>
        </a:defRPr>
      </a:lvl2pPr>
      <a:lvl3pPr marL="1143000" indent="-228600" algn="l" rtl="0" eaLnBrk="0" fontAlgn="base" hangingPunct="0">
        <a:spcBef>
          <a:spcPct val="20000"/>
        </a:spcBef>
        <a:spcAft>
          <a:spcPct val="0"/>
        </a:spcAft>
        <a:buChar char="•"/>
        <a:defRPr sz="2400">
          <a:solidFill>
            <a:schemeClr val="tx1"/>
          </a:solidFill>
          <a:latin typeface="Garamond"/>
          <a:ea typeface="Garamond"/>
          <a:cs typeface="Garamond"/>
        </a:defRPr>
      </a:lvl3pPr>
      <a:lvl4pPr marL="1600200" indent="-228600" algn="l" rtl="0" eaLnBrk="0" fontAlgn="base" hangingPunct="0">
        <a:spcBef>
          <a:spcPct val="20000"/>
        </a:spcBef>
        <a:spcAft>
          <a:spcPct val="0"/>
        </a:spcAft>
        <a:buChar char="–"/>
        <a:defRPr sz="2000">
          <a:solidFill>
            <a:schemeClr val="tx1"/>
          </a:solidFill>
          <a:latin typeface="Garamond"/>
          <a:ea typeface="Garamond"/>
          <a:cs typeface="Garamond"/>
        </a:defRPr>
      </a:lvl4pPr>
      <a:lvl5pPr marL="2057400" indent="-228600" algn="l" rtl="0" eaLnBrk="0" fontAlgn="base" hangingPunct="0">
        <a:spcBef>
          <a:spcPct val="20000"/>
        </a:spcBef>
        <a:spcAft>
          <a:spcPct val="0"/>
        </a:spcAft>
        <a:buChar char="»"/>
        <a:defRPr sz="2000">
          <a:solidFill>
            <a:schemeClr val="tx1"/>
          </a:solidFill>
          <a:latin typeface="Garamond"/>
          <a:ea typeface="Garamond"/>
          <a:cs typeface="Garamond"/>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dirty="0" err="1"/>
              <a:t>Click</a:t>
            </a:r>
            <a:r>
              <a:rPr lang="es-ES" dirty="0"/>
              <a:t> </a:t>
            </a:r>
            <a:r>
              <a:rPr lang="es-ES" dirty="0" err="1"/>
              <a:t>to</a:t>
            </a:r>
            <a:r>
              <a:rPr lang="es-ES" dirty="0"/>
              <a:t> </a:t>
            </a:r>
            <a:r>
              <a:rPr lang="es-ES" dirty="0" err="1"/>
              <a:t>edit</a:t>
            </a:r>
            <a:r>
              <a:rPr lang="es-ES" dirty="0"/>
              <a:t> Master </a:t>
            </a:r>
            <a:r>
              <a:rPr lang="es-ES" dirty="0" err="1"/>
              <a:t>title</a:t>
            </a:r>
            <a:r>
              <a:rPr lang="es-ES" dirty="0"/>
              <a:t> </a:t>
            </a:r>
            <a:r>
              <a:rPr lang="es-ES" dirty="0" err="1"/>
              <a:t>style</a:t>
            </a:r>
            <a:endParaRPr lang="es-ES" dirty="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dirty="0" err="1"/>
              <a:t>Click</a:t>
            </a:r>
            <a:r>
              <a:rPr lang="es-ES" dirty="0"/>
              <a:t> </a:t>
            </a:r>
            <a:r>
              <a:rPr lang="es-ES" dirty="0" err="1"/>
              <a:t>to</a:t>
            </a:r>
            <a:r>
              <a:rPr lang="es-ES" dirty="0"/>
              <a:t> </a:t>
            </a:r>
            <a:r>
              <a:rPr lang="es-ES" dirty="0" err="1"/>
              <a:t>edit</a:t>
            </a:r>
            <a:r>
              <a:rPr lang="es-ES" dirty="0"/>
              <a:t> Master </a:t>
            </a:r>
            <a:r>
              <a:rPr lang="es-ES" dirty="0" err="1"/>
              <a:t>text</a:t>
            </a:r>
            <a:r>
              <a:rPr lang="es-ES" dirty="0"/>
              <a:t> </a:t>
            </a:r>
            <a:r>
              <a:rPr lang="es-ES" dirty="0" err="1"/>
              <a:t>styles</a:t>
            </a:r>
            <a:endParaRPr lang="es-ES" dirty="0"/>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s-E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Garamond"/>
                <a:cs typeface="Garamond"/>
              </a:defRPr>
            </a:lvl1pPr>
          </a:lstStyle>
          <a:p>
            <a:pPr>
              <a:defRPr/>
            </a:pPr>
            <a:endParaRPr lang="es-E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Garamond"/>
                <a:cs typeface="Garamond"/>
              </a:defRPr>
            </a:lvl1pPr>
          </a:lstStyle>
          <a:p>
            <a:pPr>
              <a:defRPr/>
            </a:pPr>
            <a:endParaRPr lang="es-E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Garamond"/>
                <a:cs typeface="Garamond"/>
              </a:defRPr>
            </a:lvl1pPr>
          </a:lstStyle>
          <a:p>
            <a:pPr>
              <a:defRPr/>
            </a:pPr>
            <a:fld id="{7D72A3B2-09AF-4E2C-B937-F6840AA491A0}" type="slidenum">
              <a:rPr lang="es-ES" smtClean="0">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237061137"/>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ctr" rtl="0" eaLnBrk="0" fontAlgn="base" hangingPunct="0">
        <a:spcBef>
          <a:spcPct val="0"/>
        </a:spcBef>
        <a:spcAft>
          <a:spcPct val="0"/>
        </a:spcAft>
        <a:defRPr sz="4400">
          <a:solidFill>
            <a:schemeClr val="tx2"/>
          </a:solidFill>
          <a:latin typeface="Garamond"/>
          <a:ea typeface="+mj-ea"/>
          <a:cs typeface="Garamond"/>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Garamond"/>
          <a:ea typeface="+mn-ea"/>
          <a:cs typeface="Garamond"/>
        </a:defRPr>
      </a:lvl1pPr>
      <a:lvl2pPr marL="742950" indent="-285750" algn="l" rtl="0" eaLnBrk="0" fontAlgn="base" hangingPunct="0">
        <a:spcBef>
          <a:spcPct val="20000"/>
        </a:spcBef>
        <a:spcAft>
          <a:spcPct val="0"/>
        </a:spcAft>
        <a:buChar char="–"/>
        <a:defRPr sz="2800">
          <a:solidFill>
            <a:schemeClr val="tx1"/>
          </a:solidFill>
          <a:latin typeface="Garamond"/>
          <a:cs typeface="Garamond"/>
        </a:defRPr>
      </a:lvl2pPr>
      <a:lvl3pPr marL="1143000" indent="-228600" algn="l" rtl="0" eaLnBrk="0" fontAlgn="base" hangingPunct="0">
        <a:spcBef>
          <a:spcPct val="20000"/>
        </a:spcBef>
        <a:spcAft>
          <a:spcPct val="0"/>
        </a:spcAft>
        <a:buChar char="•"/>
        <a:defRPr sz="2400">
          <a:solidFill>
            <a:schemeClr val="tx1"/>
          </a:solidFill>
          <a:latin typeface="Garamond"/>
          <a:cs typeface="Garamond"/>
        </a:defRPr>
      </a:lvl3pPr>
      <a:lvl4pPr marL="1600200" indent="-228600" algn="l" rtl="0" eaLnBrk="0" fontAlgn="base" hangingPunct="0">
        <a:spcBef>
          <a:spcPct val="20000"/>
        </a:spcBef>
        <a:spcAft>
          <a:spcPct val="0"/>
        </a:spcAft>
        <a:buChar char="–"/>
        <a:defRPr sz="2000">
          <a:solidFill>
            <a:schemeClr val="tx1"/>
          </a:solidFill>
          <a:latin typeface="Garamond"/>
          <a:cs typeface="Garamond"/>
        </a:defRPr>
      </a:lvl4pPr>
      <a:lvl5pPr marL="2057400" indent="-228600" algn="l" rtl="0" eaLnBrk="0" fontAlgn="base" hangingPunct="0">
        <a:spcBef>
          <a:spcPct val="20000"/>
        </a:spcBef>
        <a:spcAft>
          <a:spcPct val="0"/>
        </a:spcAft>
        <a:buChar char="»"/>
        <a:defRPr sz="2000">
          <a:solidFill>
            <a:schemeClr val="tx1"/>
          </a:solidFill>
          <a:latin typeface="Garamond"/>
          <a:cs typeface="Garamond"/>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jontihorner.com/" TargetMode="External"/><Relationship Id="rId4" Type="http://schemas.openxmlformats.org/officeDocument/2006/relationships/hyperlink" Target="mailto:Jonathan.horner@usq.edu.a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56.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53.gif"/><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hyperlink" Target="http://jontihorner.com/" TargetMode="External"/><Relationship Id="rId4" Type="http://schemas.openxmlformats.org/officeDocument/2006/relationships/hyperlink" Target="mailto:j.a.horner@usq.udu.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BA9EA5-D7AD-B7E8-B697-F50B5B6DC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7197"/>
            <a:ext cx="6858000" cy="6858000"/>
          </a:xfrm>
          <a:prstGeom prst="rect">
            <a:avLst/>
          </a:prstGeom>
        </p:spPr>
      </p:pic>
      <p:sp>
        <p:nvSpPr>
          <p:cNvPr id="38920" name="Rectangle 6"/>
          <p:cNvSpPr>
            <a:spLocks noChangeArrowheads="1"/>
          </p:cNvSpPr>
          <p:nvPr/>
        </p:nvSpPr>
        <p:spPr bwMode="auto">
          <a:xfrm>
            <a:off x="2304510" y="4581128"/>
            <a:ext cx="6858000" cy="193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80000"/>
              </a:lnSpc>
              <a:spcBef>
                <a:spcPct val="20000"/>
              </a:spcBef>
            </a:pPr>
            <a:endParaRPr lang="en-GB" sz="2000" dirty="0">
              <a:solidFill>
                <a:srgbClr val="FF0000"/>
              </a:solidFill>
              <a:latin typeface="Garamond"/>
              <a:cs typeface="Garamond"/>
            </a:endParaRPr>
          </a:p>
          <a:p>
            <a:pPr>
              <a:lnSpc>
                <a:spcPct val="80000"/>
              </a:lnSpc>
              <a:spcBef>
                <a:spcPct val="20000"/>
              </a:spcBef>
            </a:pPr>
            <a:endParaRPr lang="en-GB" sz="2000" dirty="0">
              <a:solidFill>
                <a:srgbClr val="FF0000"/>
              </a:solidFill>
              <a:latin typeface="Garamond"/>
              <a:cs typeface="Garamond"/>
            </a:endParaRPr>
          </a:p>
          <a:p>
            <a:pPr>
              <a:lnSpc>
                <a:spcPct val="80000"/>
              </a:lnSpc>
              <a:spcBef>
                <a:spcPct val="20000"/>
              </a:spcBef>
            </a:pPr>
            <a:endParaRPr lang="en-GB" sz="2000" baseline="-25000" dirty="0">
              <a:solidFill>
                <a:srgbClr val="FF0000"/>
              </a:solidFill>
              <a:latin typeface="Garamond"/>
              <a:cs typeface="Garamond"/>
            </a:endParaRPr>
          </a:p>
          <a:p>
            <a:pPr algn="r">
              <a:lnSpc>
                <a:spcPct val="80000"/>
              </a:lnSpc>
              <a:spcBef>
                <a:spcPct val="20000"/>
              </a:spcBef>
            </a:pPr>
            <a:r>
              <a:rPr lang="en-GB" sz="2000" b="1" dirty="0">
                <a:solidFill>
                  <a:srgbClr val="FFFFFF"/>
                </a:solidFill>
                <a:effectLst>
                  <a:outerShdw blurRad="50800" dist="38100" dir="2700000" algn="tl" rotWithShape="0">
                    <a:prstClr val="black">
                      <a:alpha val="40000"/>
                    </a:prstClr>
                  </a:outerShdw>
                </a:effectLst>
                <a:latin typeface="Garamond"/>
                <a:cs typeface="Garamond"/>
              </a:rPr>
              <a:t>Jonti Horner</a:t>
            </a:r>
            <a:endParaRPr lang="en-GB" sz="2000" b="1" baseline="30000" dirty="0">
              <a:solidFill>
                <a:srgbClr val="FFFFFF"/>
              </a:solidFill>
              <a:effectLst>
                <a:outerShdw blurRad="50800" dist="38100" dir="2700000" algn="tl" rotWithShape="0">
                  <a:prstClr val="black">
                    <a:alpha val="40000"/>
                  </a:prstClr>
                </a:outerShdw>
              </a:effectLst>
              <a:latin typeface="Garamond"/>
              <a:cs typeface="Garamond"/>
            </a:endParaRPr>
          </a:p>
          <a:p>
            <a:pPr algn="r">
              <a:lnSpc>
                <a:spcPct val="80000"/>
              </a:lnSpc>
              <a:spcBef>
                <a:spcPct val="20000"/>
              </a:spcBef>
            </a:pPr>
            <a:r>
              <a:rPr lang="en-GB" sz="1600" b="1" dirty="0">
                <a:solidFill>
                  <a:srgbClr val="FFFFFF"/>
                </a:solidFill>
                <a:effectLst>
                  <a:outerShdw blurRad="50800" dist="38100" dir="2700000" algn="tl" rotWithShape="0">
                    <a:prstClr val="black">
                      <a:alpha val="40000"/>
                    </a:prstClr>
                  </a:outerShdw>
                </a:effectLst>
                <a:latin typeface="Garamond"/>
                <a:cs typeface="Garamond"/>
                <a:hlinkClick r:id="rId4"/>
              </a:rPr>
              <a:t>jonti.horner@unisq.edu.au</a:t>
            </a:r>
            <a:r>
              <a:rPr lang="en-GB" sz="1600" b="1" dirty="0">
                <a:solidFill>
                  <a:srgbClr val="FFFFFF"/>
                </a:solidFill>
                <a:effectLst>
                  <a:outerShdw blurRad="50800" dist="38100" dir="2700000" algn="tl" rotWithShape="0">
                    <a:prstClr val="black">
                      <a:alpha val="40000"/>
                    </a:prstClr>
                  </a:outerShdw>
                </a:effectLst>
                <a:latin typeface="Garamond"/>
                <a:cs typeface="Garamond"/>
              </a:rPr>
              <a:t> </a:t>
            </a:r>
          </a:p>
          <a:p>
            <a:pPr algn="r">
              <a:lnSpc>
                <a:spcPct val="80000"/>
              </a:lnSpc>
              <a:spcBef>
                <a:spcPct val="20000"/>
              </a:spcBef>
            </a:pPr>
            <a:r>
              <a:rPr lang="en-GB" sz="1600" b="1" dirty="0">
                <a:solidFill>
                  <a:srgbClr val="FFFFFF"/>
                </a:solidFill>
                <a:effectLst>
                  <a:outerShdw blurRad="50800" dist="38100" dir="2700000" algn="tl" rotWithShape="0">
                    <a:prstClr val="black">
                      <a:alpha val="40000"/>
                    </a:prstClr>
                  </a:outerShdw>
                </a:effectLst>
                <a:latin typeface="Garamond"/>
                <a:cs typeface="Garamond"/>
                <a:hlinkClick r:id="rId5"/>
              </a:rPr>
              <a:t>http://jontihorner.com</a:t>
            </a:r>
            <a:endParaRPr lang="en-GB" sz="1600" b="1" dirty="0">
              <a:solidFill>
                <a:srgbClr val="FFFFFF"/>
              </a:solidFill>
              <a:effectLst>
                <a:outerShdw blurRad="50800" dist="38100" dir="2700000" algn="tl" rotWithShape="0">
                  <a:prstClr val="black">
                    <a:alpha val="40000"/>
                  </a:prstClr>
                </a:outerShdw>
              </a:effectLst>
              <a:latin typeface="Garamond"/>
              <a:cs typeface="Garamond"/>
            </a:endParaRPr>
          </a:p>
          <a:p>
            <a:pPr algn="r">
              <a:lnSpc>
                <a:spcPct val="80000"/>
              </a:lnSpc>
              <a:spcBef>
                <a:spcPct val="20000"/>
              </a:spcBef>
            </a:pPr>
            <a:r>
              <a:rPr lang="en-GB" b="1" dirty="0">
                <a:solidFill>
                  <a:srgbClr val="FFFFFF"/>
                </a:solidFill>
                <a:latin typeface="Garamond"/>
                <a:cs typeface="Garamond"/>
              </a:rPr>
              <a:t>@</a:t>
            </a:r>
            <a:r>
              <a:rPr lang="en-GB" b="1" dirty="0" err="1">
                <a:solidFill>
                  <a:srgbClr val="FFFFFF"/>
                </a:solidFill>
                <a:latin typeface="Garamond"/>
                <a:cs typeface="Garamond"/>
              </a:rPr>
              <a:t>JontiHorner</a:t>
            </a:r>
            <a:endParaRPr lang="en-GB" b="1" dirty="0">
              <a:solidFill>
                <a:srgbClr val="FFFFFF"/>
              </a:solidFill>
              <a:latin typeface="Garamond"/>
              <a:cs typeface="Garamond"/>
            </a:endParaRPr>
          </a:p>
        </p:txBody>
      </p:sp>
      <p:sp>
        <p:nvSpPr>
          <p:cNvPr id="38918" name="Rectangle 3"/>
          <p:cNvSpPr>
            <a:spLocks noGrp="1" noChangeArrowheads="1"/>
          </p:cNvSpPr>
          <p:nvPr>
            <p:ph type="subTitle" idx="4294967295"/>
          </p:nvPr>
        </p:nvSpPr>
        <p:spPr>
          <a:xfrm>
            <a:off x="1132285" y="12701"/>
            <a:ext cx="6858001" cy="2264172"/>
          </a:xfrm>
        </p:spPr>
        <p:txBody>
          <a:bodyPr/>
          <a:lstStyle/>
          <a:p>
            <a:pPr marL="0" indent="0" algn="ctr" eaLnBrk="1" hangingPunct="1">
              <a:lnSpc>
                <a:spcPct val="80000"/>
              </a:lnSpc>
              <a:buNone/>
            </a:pPr>
            <a:endParaRPr lang="en-AU" sz="1200" b="1" dirty="0">
              <a:solidFill>
                <a:srgbClr val="FFFF00"/>
              </a:solidFill>
              <a:effectLst>
                <a:outerShdw blurRad="50800" dist="38100" dir="2700000" algn="tl" rotWithShape="0">
                  <a:srgbClr val="000000">
                    <a:alpha val="43000"/>
                  </a:srgbClr>
                </a:outerShdw>
              </a:effectLst>
              <a:ea typeface="ＭＳ Ｐゴシック" pitchFamily="34" charset="-128"/>
            </a:endParaRPr>
          </a:p>
          <a:p>
            <a:pPr marL="0" indent="0" algn="ctr" eaLnBrk="1" hangingPunct="1">
              <a:lnSpc>
                <a:spcPct val="80000"/>
              </a:lnSpc>
              <a:buNone/>
            </a:pPr>
            <a:r>
              <a:rPr lang="en-AU" sz="2800" b="1" dirty="0">
                <a:solidFill>
                  <a:srgbClr val="FFFFFF"/>
                </a:solidFill>
                <a:effectLst>
                  <a:outerShdw blurRad="50800" dist="38100" dir="18900000" algn="bl" rotWithShape="0">
                    <a:prstClr val="black">
                      <a:alpha val="40000"/>
                    </a:prstClr>
                  </a:outerShdw>
                </a:effectLst>
                <a:ea typeface="ＭＳ Ｐゴシック" pitchFamily="34" charset="-128"/>
              </a:rPr>
              <a:t>The Impact of Jupiter-like planets on the potential habitability of </a:t>
            </a:r>
            <a:r>
              <a:rPr lang="en-AU" sz="2800" b="1" dirty="0" err="1">
                <a:solidFill>
                  <a:srgbClr val="FFFFFF"/>
                </a:solidFill>
                <a:effectLst>
                  <a:outerShdw blurRad="50800" dist="38100" dir="18900000" algn="bl" rotWithShape="0">
                    <a:prstClr val="black">
                      <a:alpha val="40000"/>
                    </a:prstClr>
                  </a:outerShdw>
                </a:effectLst>
                <a:ea typeface="ＭＳ Ｐゴシック" pitchFamily="34" charset="-128"/>
              </a:rPr>
              <a:t>exoEarths</a:t>
            </a:r>
            <a:endParaRPr lang="en-AU" sz="2800" b="1" dirty="0">
              <a:solidFill>
                <a:srgbClr val="FFFFFF"/>
              </a:solidFill>
              <a:effectLst>
                <a:outerShdw blurRad="50800" dist="38100" dir="18900000" algn="bl" rotWithShape="0">
                  <a:prstClr val="black">
                    <a:alpha val="40000"/>
                  </a:prstClr>
                </a:outerShdw>
              </a:effectLst>
              <a:ea typeface="ＭＳ Ｐゴシック" pitchFamily="34" charset="-128"/>
            </a:endParaRPr>
          </a:p>
          <a:p>
            <a:pPr marL="0" indent="0" algn="ctr" eaLnBrk="1" hangingPunct="1">
              <a:lnSpc>
                <a:spcPct val="80000"/>
              </a:lnSpc>
              <a:buNone/>
            </a:pPr>
            <a:endParaRPr lang="en-AU" sz="2800" b="1" dirty="0">
              <a:solidFill>
                <a:srgbClr val="FFFF00"/>
              </a:solidFill>
              <a:effectLst>
                <a:outerShdw blurRad="50800" dist="38100" dir="18900000" algn="bl" rotWithShape="0">
                  <a:prstClr val="black">
                    <a:alpha val="40000"/>
                  </a:prstClr>
                </a:outerShdw>
              </a:effectLst>
              <a:ea typeface="ＭＳ Ｐゴシック" pitchFamily="34" charset="-128"/>
            </a:endParaRPr>
          </a:p>
          <a:p>
            <a:pPr marL="0" indent="0" algn="ctr" eaLnBrk="1" hangingPunct="1">
              <a:lnSpc>
                <a:spcPct val="80000"/>
              </a:lnSpc>
              <a:buNone/>
            </a:pPr>
            <a:endParaRPr lang="en-AU" sz="2800" b="1" dirty="0">
              <a:solidFill>
                <a:srgbClr val="FFFF00"/>
              </a:solidFill>
              <a:effectLst>
                <a:outerShdw blurRad="50800" dist="38100" dir="18900000" algn="bl" rotWithShape="0">
                  <a:prstClr val="black">
                    <a:alpha val="40000"/>
                  </a:prstClr>
                </a:outerShdw>
              </a:effectLst>
              <a:ea typeface="ＭＳ Ｐゴシック" pitchFamily="34" charset="-128"/>
            </a:endParaRPr>
          </a:p>
          <a:p>
            <a:pPr marL="0" indent="0" algn="ctr" eaLnBrk="1" hangingPunct="1">
              <a:lnSpc>
                <a:spcPct val="80000"/>
              </a:lnSpc>
              <a:buNone/>
            </a:pPr>
            <a:endParaRPr lang="en-AU" sz="2800" b="1" dirty="0">
              <a:solidFill>
                <a:srgbClr val="FFFF00"/>
              </a:solidFill>
              <a:effectLst>
                <a:outerShdw blurRad="50800" dist="38100" dir="18900000" algn="bl" rotWithShape="0">
                  <a:prstClr val="black">
                    <a:alpha val="40000"/>
                  </a:prstClr>
                </a:outerShdw>
              </a:effectLst>
              <a:ea typeface="ＭＳ Ｐゴシック" pitchFamily="34" charset="-128"/>
            </a:endParaRPr>
          </a:p>
          <a:p>
            <a:pPr marL="0" indent="0" algn="ctr" eaLnBrk="1" hangingPunct="1">
              <a:lnSpc>
                <a:spcPct val="80000"/>
              </a:lnSpc>
              <a:buNone/>
            </a:pPr>
            <a:endParaRPr lang="en-AU" sz="2800" b="1" dirty="0">
              <a:solidFill>
                <a:srgbClr val="FFFF00"/>
              </a:solidFill>
              <a:effectLst>
                <a:outerShdw blurRad="50800" dist="38100" dir="18900000" algn="bl" rotWithShape="0">
                  <a:prstClr val="black">
                    <a:alpha val="40000"/>
                  </a:prstClr>
                </a:outerShdw>
              </a:effectLst>
              <a:ea typeface="ＭＳ Ｐゴシック" pitchFamily="34" charset="-128"/>
            </a:endParaRPr>
          </a:p>
          <a:p>
            <a:pPr marL="0" indent="0" algn="ctr" eaLnBrk="1" hangingPunct="1">
              <a:lnSpc>
                <a:spcPct val="80000"/>
              </a:lnSpc>
              <a:buNone/>
            </a:pPr>
            <a:endParaRPr lang="en-AU" sz="2800" b="1" dirty="0">
              <a:solidFill>
                <a:srgbClr val="FFFF00"/>
              </a:solidFill>
              <a:effectLst>
                <a:outerShdw blurRad="50800" dist="38100" dir="18900000" algn="bl" rotWithShape="0">
                  <a:prstClr val="black">
                    <a:alpha val="40000"/>
                  </a:prstClr>
                </a:outerShdw>
              </a:effectLst>
              <a:ea typeface="ＭＳ Ｐゴシック" pitchFamily="34" charset="-128"/>
            </a:endParaRPr>
          </a:p>
          <a:p>
            <a:pPr marL="0" indent="0" algn="ctr" eaLnBrk="1" hangingPunct="1">
              <a:lnSpc>
                <a:spcPct val="80000"/>
              </a:lnSpc>
              <a:buNone/>
            </a:pPr>
            <a:endParaRPr lang="en-AU" sz="2800" b="1" dirty="0">
              <a:solidFill>
                <a:srgbClr val="FFFF00"/>
              </a:solidFill>
              <a:effectLst>
                <a:outerShdw blurRad="50800" dist="38100" dir="18900000" algn="bl" rotWithShape="0">
                  <a:prstClr val="black">
                    <a:alpha val="40000"/>
                  </a:prstClr>
                </a:outerShdw>
              </a:effectLst>
              <a:ea typeface="ＭＳ Ｐゴシック" pitchFamily="34" charset="-128"/>
            </a:endParaRPr>
          </a:p>
          <a:p>
            <a:pPr marL="0" indent="0" algn="ctr" eaLnBrk="1" hangingPunct="1">
              <a:lnSpc>
                <a:spcPct val="80000"/>
              </a:lnSpc>
              <a:buNone/>
            </a:pPr>
            <a:endParaRPr lang="en-AU" sz="2800" b="1" dirty="0">
              <a:solidFill>
                <a:srgbClr val="FFFF00"/>
              </a:solidFill>
              <a:effectLst>
                <a:outerShdw blurRad="50800" dist="38100" dir="18900000" algn="bl" rotWithShape="0">
                  <a:prstClr val="black">
                    <a:alpha val="40000"/>
                  </a:prstClr>
                </a:outerShdw>
              </a:effectLst>
              <a:ea typeface="ＭＳ Ｐゴシック" pitchFamily="34" charset="-128"/>
            </a:endParaRPr>
          </a:p>
          <a:p>
            <a:pPr marL="0" indent="0" algn="ctr" eaLnBrk="1" hangingPunct="1">
              <a:lnSpc>
                <a:spcPct val="80000"/>
              </a:lnSpc>
              <a:buNone/>
            </a:pPr>
            <a:endParaRPr lang="en-AU" sz="2800" b="1" dirty="0">
              <a:solidFill>
                <a:srgbClr val="FFFF00"/>
              </a:solidFill>
              <a:effectLst>
                <a:outerShdw blurRad="50800" dist="38100" dir="18900000" algn="bl" rotWithShape="0">
                  <a:prstClr val="black">
                    <a:alpha val="40000"/>
                  </a:prstClr>
                </a:outerShdw>
              </a:effectLst>
              <a:ea typeface="ＭＳ Ｐゴシック" pitchFamily="34" charset="-128"/>
            </a:endParaRPr>
          </a:p>
          <a:p>
            <a:pPr marL="0" indent="0" algn="ctr" eaLnBrk="1" hangingPunct="1">
              <a:lnSpc>
                <a:spcPct val="80000"/>
              </a:lnSpc>
              <a:buNone/>
            </a:pPr>
            <a:endParaRPr lang="en-GB" sz="1100" dirty="0">
              <a:solidFill>
                <a:srgbClr val="FF0000"/>
              </a:solidFill>
              <a:ea typeface="ＭＳ Ｐゴシック" pitchFamily="34" charset="-128"/>
            </a:endParaRPr>
          </a:p>
          <a:p>
            <a:pPr marL="0" indent="0" algn="ctr" eaLnBrk="1" hangingPunct="1">
              <a:lnSpc>
                <a:spcPct val="80000"/>
              </a:lnSpc>
              <a:buNone/>
            </a:pPr>
            <a:endParaRPr lang="en-GB" sz="2000" dirty="0">
              <a:solidFill>
                <a:srgbClr val="FF0000"/>
              </a:solidFill>
              <a:ea typeface="ＭＳ Ｐゴシック" pitchFamily="34" charset="-128"/>
            </a:endParaRPr>
          </a:p>
          <a:p>
            <a:pPr marL="0" indent="0" algn="ctr" eaLnBrk="1" hangingPunct="1">
              <a:lnSpc>
                <a:spcPct val="80000"/>
              </a:lnSpc>
              <a:buNone/>
            </a:pPr>
            <a:endParaRPr lang="en-GB" sz="2000" dirty="0">
              <a:solidFill>
                <a:srgbClr val="FF0000"/>
              </a:solidFill>
              <a:ea typeface="ＭＳ Ｐゴシック" pitchFamily="34" charset="-128"/>
            </a:endParaRPr>
          </a:p>
          <a:p>
            <a:pPr marL="0" indent="0" algn="ctr" eaLnBrk="1" hangingPunct="1">
              <a:lnSpc>
                <a:spcPct val="80000"/>
              </a:lnSpc>
              <a:buNone/>
            </a:pPr>
            <a:endParaRPr lang="en-GB" sz="2800" dirty="0">
              <a:solidFill>
                <a:srgbClr val="FFFF00"/>
              </a:solidFill>
              <a:ea typeface="ＭＳ Ｐゴシック" pitchFamily="34" charset="-128"/>
            </a:endParaRPr>
          </a:p>
          <a:p>
            <a:pPr marL="0" indent="0" algn="ctr" eaLnBrk="1" hangingPunct="1">
              <a:lnSpc>
                <a:spcPct val="80000"/>
              </a:lnSpc>
              <a:buNone/>
            </a:pPr>
            <a:endParaRPr lang="en-GB" sz="2800" dirty="0">
              <a:solidFill>
                <a:srgbClr val="FFFF00"/>
              </a:solidFill>
              <a:ea typeface="ＭＳ Ｐゴシック" pitchFamily="34" charset="-128"/>
            </a:endParaRPr>
          </a:p>
          <a:p>
            <a:pPr marL="0" indent="0" algn="ctr" eaLnBrk="1" hangingPunct="1">
              <a:lnSpc>
                <a:spcPct val="80000"/>
              </a:lnSpc>
              <a:buNone/>
            </a:pPr>
            <a:endParaRPr lang="en-GB" sz="1400" dirty="0">
              <a:ea typeface="ＭＳ Ｐゴシック" pitchFamily="34" charset="-128"/>
            </a:endParaRPr>
          </a:p>
        </p:txBody>
      </p:sp>
      <p:sp>
        <p:nvSpPr>
          <p:cNvPr id="8" name="Text Placeholder 21">
            <a:extLst>
              <a:ext uri="{FF2B5EF4-FFF2-40B4-BE49-F238E27FC236}">
                <a16:creationId xmlns:a16="http://schemas.microsoft.com/office/drawing/2014/main" id="{64578EA2-DFDE-1050-9B58-6794D7EDF298}"/>
              </a:ext>
            </a:extLst>
          </p:cNvPr>
          <p:cNvSpPr txBox="1">
            <a:spLocks/>
          </p:cNvSpPr>
          <p:nvPr/>
        </p:nvSpPr>
        <p:spPr>
          <a:xfrm>
            <a:off x="7740352" y="44624"/>
            <a:ext cx="1314146" cy="504056"/>
          </a:xfrm>
          <a:prstGeom prst="rect">
            <a:avLst/>
          </a:prstGeom>
          <a:blipFill>
            <a:blip r:embed="rId6">
              <a:alphaModFix amt="45000"/>
              <a:extLst>
                <a:ext uri="{96DAC541-7B7A-43D3-8B79-37D633B846F1}">
                  <asvg:svgBlip xmlns:asvg="http://schemas.microsoft.com/office/drawing/2016/SVG/main" r:embed="rId7"/>
                </a:ext>
              </a:extLst>
            </a:blip>
            <a:stretch>
              <a:fillRect/>
            </a:stretch>
          </a:blipFill>
        </p:spPr>
        <p:txBody>
          <a:bodyPr vert="horz" wrap="square"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400" kern="1200">
                <a:noFill/>
                <a:latin typeface="+mn-lt"/>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400" kern="1200">
                <a:noFill/>
                <a:latin typeface="+mn-lt"/>
                <a:ea typeface="+mn-ea"/>
                <a:cs typeface="+mn-cs"/>
              </a:defRPr>
            </a:lvl2pPr>
            <a:lvl3pPr marL="0" indent="0" algn="l" defTabSz="914400" rtl="0" eaLnBrk="1" latinLnBrk="0" hangingPunct="1">
              <a:lnSpc>
                <a:spcPct val="90000"/>
              </a:lnSpc>
              <a:spcBef>
                <a:spcPts val="0"/>
              </a:spcBef>
              <a:buFont typeface="Arial" panose="020B0604020202020204" pitchFamily="34" charset="0"/>
              <a:buNone/>
              <a:defRPr sz="400" kern="1200">
                <a:noFill/>
                <a:latin typeface="+mn-lt"/>
                <a:ea typeface="+mn-ea"/>
                <a:cs typeface="+mn-cs"/>
              </a:defRPr>
            </a:lvl3pPr>
            <a:lvl4pPr marL="0" indent="0" algn="l" defTabSz="914400" rtl="0" eaLnBrk="1" latinLnBrk="0" hangingPunct="1">
              <a:lnSpc>
                <a:spcPct val="90000"/>
              </a:lnSpc>
              <a:spcBef>
                <a:spcPts val="0"/>
              </a:spcBef>
              <a:buFont typeface="Arial" panose="020B0604020202020204" pitchFamily="34" charset="0"/>
              <a:buNone/>
              <a:defRPr sz="400" b="0" kern="1200">
                <a:no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400" kern="1200">
                <a:no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400" kern="1200">
                <a:noFill/>
                <a:latin typeface="+mn-lt"/>
                <a:ea typeface="+mn-ea"/>
                <a:cs typeface="+mn-cs"/>
              </a:defRPr>
            </a:lvl9pPr>
          </a:lstStyle>
          <a:p>
            <a:pPr>
              <a:defRPr/>
            </a:pPr>
            <a:r>
              <a:rPr lang="en-AU">
                <a:latin typeface="Arial"/>
                <a:cs typeface="Times New Roman"/>
              </a:rPr>
              <a:t> </a:t>
            </a:r>
            <a:endParaRPr lang="en-AU" dirty="0">
              <a:latin typeface="Arial"/>
              <a:cs typeface="Times New Roman"/>
            </a:endParaRPr>
          </a:p>
        </p:txBody>
      </p:sp>
      <p:sp>
        <p:nvSpPr>
          <p:cNvPr id="11" name="Rectangle 2"/>
          <p:cNvSpPr>
            <a:spLocks noChangeArrowheads="1"/>
          </p:cNvSpPr>
          <p:nvPr/>
        </p:nvSpPr>
        <p:spPr bwMode="auto">
          <a:xfrm>
            <a:off x="-3650" y="6579553"/>
            <a:ext cx="6227763" cy="285750"/>
          </a:xfrm>
          <a:prstGeom prst="rect">
            <a:avLst/>
          </a:prstGeom>
          <a:solidFill>
            <a:schemeClr val="tx2"/>
          </a:solidFill>
          <a:ln>
            <a:noFill/>
          </a:ln>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endParaRPr lang="en-GB" sz="1600" dirty="0">
              <a:solidFill>
                <a:srgbClr val="FFFFFF"/>
              </a:solidFill>
              <a:latin typeface="Garamond"/>
              <a:cs typeface="Garamond"/>
            </a:endParaRPr>
          </a:p>
        </p:txBody>
      </p:sp>
      <p:sp>
        <p:nvSpPr>
          <p:cNvPr id="12" name="Rectangle 4"/>
          <p:cNvSpPr>
            <a:spLocks noChangeArrowheads="1"/>
          </p:cNvSpPr>
          <p:nvPr/>
        </p:nvSpPr>
        <p:spPr bwMode="auto">
          <a:xfrm>
            <a:off x="6224113" y="6579553"/>
            <a:ext cx="2916237" cy="285750"/>
          </a:xfrm>
          <a:prstGeom prst="rect">
            <a:avLst/>
          </a:prstGeom>
          <a:solidFill>
            <a:schemeClr val="tx2"/>
          </a:solidFill>
          <a:ln>
            <a:noFill/>
          </a:ln>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Tree>
    <p:extLst>
      <p:ext uri="{BB962C8B-B14F-4D97-AF65-F5344CB8AC3E}">
        <p14:creationId xmlns:p14="http://schemas.microsoft.com/office/powerpoint/2010/main" val="1149335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Naugh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225" y="0"/>
            <a:ext cx="10297297" cy="6858000"/>
          </a:xfrm>
          <a:prstGeom prst="rect">
            <a:avLst/>
          </a:prstGeom>
        </p:spPr>
      </p:pic>
      <p:sp>
        <p:nvSpPr>
          <p:cNvPr id="10" name="Rectangle 6"/>
          <p:cNvSpPr>
            <a:spLocks noChangeArrowheads="1"/>
          </p:cNvSpPr>
          <p:nvPr/>
        </p:nvSpPr>
        <p:spPr bwMode="auto">
          <a:xfrm>
            <a:off x="0" y="0"/>
            <a:ext cx="9144000" cy="67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r>
              <a:rPr lang="en-GB" sz="2400" b="1" dirty="0">
                <a:solidFill>
                  <a:srgbClr val="FFFFFF"/>
                </a:solidFill>
                <a:effectLst>
                  <a:outerShdw blurRad="50800" dist="38100" dir="5400000" algn="t" rotWithShape="0">
                    <a:prstClr val="black">
                      <a:alpha val="40000"/>
                    </a:prstClr>
                  </a:outerShdw>
                </a:effectLst>
                <a:latin typeface="Garamond"/>
                <a:cs typeface="Garamond"/>
              </a:rPr>
              <a:t>Test #3: The </a:t>
            </a:r>
            <a:r>
              <a:rPr lang="en-GB" sz="2400" b="1" dirty="0" err="1">
                <a:solidFill>
                  <a:srgbClr val="FFFFFF"/>
                </a:solidFill>
                <a:effectLst>
                  <a:outerShdw blurRad="50800" dist="38100" dir="5400000" algn="t" rotWithShape="0">
                    <a:prstClr val="black">
                      <a:alpha val="40000"/>
                    </a:prstClr>
                  </a:outerShdw>
                </a:effectLst>
                <a:latin typeface="Garamond"/>
                <a:cs typeface="Garamond"/>
              </a:rPr>
              <a:t>Oort</a:t>
            </a:r>
            <a:r>
              <a:rPr lang="en-GB" sz="2400" b="1" dirty="0">
                <a:solidFill>
                  <a:srgbClr val="FFFFFF"/>
                </a:solidFill>
                <a:effectLst>
                  <a:outerShdw blurRad="50800" dist="38100" dir="5400000" algn="t" rotWithShape="0">
                    <a:prstClr val="black">
                      <a:alpha val="40000"/>
                    </a:prstClr>
                  </a:outerShdw>
                </a:effectLst>
                <a:latin typeface="Garamond"/>
                <a:cs typeface="Garamond"/>
              </a:rPr>
              <a:t> Cloud Comets</a:t>
            </a: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12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8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36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3600" b="1" dirty="0">
              <a:solidFill>
                <a:srgbClr val="FFFFFF"/>
              </a:solidFill>
              <a:effectLst>
                <a:outerShdw blurRad="50800" dist="38100" dir="5400000" algn="t" rotWithShape="0">
                  <a:prstClr val="black">
                    <a:alpha val="40000"/>
                  </a:prstClr>
                </a:outerShdw>
              </a:effectLst>
              <a:latin typeface="Garamond"/>
              <a:cs typeface="Garamond"/>
            </a:endParaRPr>
          </a:p>
          <a:p>
            <a:pPr algn="r">
              <a:lnSpc>
                <a:spcPct val="80000"/>
              </a:lnSpc>
              <a:spcBef>
                <a:spcPct val="20000"/>
              </a:spcBef>
            </a:pPr>
            <a:r>
              <a:rPr lang="en-GB" b="1" dirty="0">
                <a:solidFill>
                  <a:srgbClr val="FFFFFF"/>
                </a:solidFill>
                <a:effectLst>
                  <a:outerShdw blurRad="50800" dist="38100" dir="5400000" algn="t" rotWithShape="0">
                    <a:prstClr val="black">
                      <a:alpha val="40000"/>
                    </a:prstClr>
                  </a:outerShdw>
                </a:effectLst>
                <a:latin typeface="Garamond"/>
                <a:cs typeface="Garamond"/>
              </a:rPr>
              <a:t>Horner, Jones &amp; Chambers, 2010, IJA, 9, 1</a:t>
            </a:r>
          </a:p>
        </p:txBody>
      </p:sp>
      <p:sp>
        <p:nvSpPr>
          <p:cNvPr id="7" name="Rectangle 6">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8"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pic>
        <p:nvPicPr>
          <p:cNvPr id="11" name="Picture 11" descr="Fig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404664"/>
            <a:ext cx="5987207" cy="5832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647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12"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
        <p:nvSpPr>
          <p:cNvPr id="6" name="Rectangle 3"/>
          <p:cNvSpPr txBox="1">
            <a:spLocks noChangeArrowheads="1"/>
          </p:cNvSpPr>
          <p:nvPr/>
        </p:nvSpPr>
        <p:spPr>
          <a:xfrm>
            <a:off x="0" y="-1"/>
            <a:ext cx="9143999" cy="6556241"/>
          </a:xfrm>
          <a:prstGeom prst="rect">
            <a:avLst/>
          </a:prstGeom>
          <a:solidFill>
            <a:schemeClr val="tx1">
              <a:alpha val="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rPr>
              <a:t>Test #4 </a:t>
            </a:r>
            <a:r>
              <a:rPr kumimoji="0" lang="mr-IN"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rPr>
              <a:t>–</a:t>
            </a:r>
            <a:r>
              <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rPr>
              <a:t> Eccentricity</a:t>
            </a:r>
            <a:r>
              <a:rPr kumimoji="0" lang="en-GB" sz="2400" b="1" i="0" u="none" strike="noStrike" kern="1200" cap="none" spc="0" normalizeH="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rPr>
              <a:t> and Inclination</a:t>
            </a:r>
            <a:endPar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lang="en-GB" sz="1400"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0" marR="0" lvl="0" indent="0" algn="l" defTabSz="914400" rtl="0" eaLnBrk="1" fontAlgn="base" latinLnBrk="0" hangingPunct="1">
              <a:lnSpc>
                <a:spcPct val="80000"/>
              </a:lnSpc>
              <a:spcBef>
                <a:spcPct val="20000"/>
              </a:spcBef>
              <a:spcAft>
                <a:spcPct val="0"/>
              </a:spcAft>
              <a:buClrTx/>
              <a:buSzTx/>
              <a:buNone/>
              <a:tabLst/>
              <a:defRPr/>
            </a:pPr>
            <a:endParaRPr kumimoji="0" lang="en-GB" sz="16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0" indent="0" algn="r" eaLnBrk="1" hangingPunct="1">
              <a:lnSpc>
                <a:spcPct val="80000"/>
              </a:lnSpc>
              <a:buNone/>
              <a:defRPr/>
            </a:pPr>
            <a:r>
              <a:rPr lang="en-GB" sz="18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Horner &amp; Jones, 2012, IJA, 11, 147 </a:t>
            </a:r>
            <a:endParaRPr kumimoji="0" lang="en-GB" sz="2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p:txBody>
      </p:sp>
      <p:pic>
        <p:nvPicPr>
          <p:cNvPr id="4" name="Picture 3" descr="Screen Shot 2026-03-23 at 2.31.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590" y="1052736"/>
            <a:ext cx="4691930" cy="4536504"/>
          </a:xfrm>
          <a:prstGeom prst="rect">
            <a:avLst/>
          </a:prstGeom>
        </p:spPr>
      </p:pic>
      <p:pic>
        <p:nvPicPr>
          <p:cNvPr id="3" name="Picture 2" descr="Screen Shot 2026-03-23 at 2.31.0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052736"/>
            <a:ext cx="4603926" cy="4536504"/>
          </a:xfrm>
          <a:prstGeom prst="rect">
            <a:avLst/>
          </a:prstGeom>
        </p:spPr>
      </p:pic>
      <p:pic>
        <p:nvPicPr>
          <p:cNvPr id="5" name="Picture 4" descr="Screen Shot 2026-03-23 at 2.33.4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0" y="1052736"/>
            <a:ext cx="4810258" cy="4536504"/>
          </a:xfrm>
          <a:prstGeom prst="rect">
            <a:avLst/>
          </a:prstGeom>
        </p:spPr>
      </p:pic>
      <p:pic>
        <p:nvPicPr>
          <p:cNvPr id="7" name="Picture 6" descr="Screen Shot 2026-03-23 at 2.33.54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1052736"/>
            <a:ext cx="4662249" cy="4536504"/>
          </a:xfrm>
          <a:prstGeom prst="rect">
            <a:avLst/>
          </a:prstGeom>
        </p:spPr>
      </p:pic>
    </p:spTree>
    <p:extLst>
      <p:ext uri="{BB962C8B-B14F-4D97-AF65-F5344CB8AC3E}">
        <p14:creationId xmlns:p14="http://schemas.microsoft.com/office/powerpoint/2010/main" val="327191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8" name="Rectangle 6"/>
          <p:cNvSpPr>
            <a:spLocks noChangeArrowheads="1"/>
          </p:cNvSpPr>
          <p:nvPr/>
        </p:nvSpPr>
        <p:spPr bwMode="auto">
          <a:xfrm>
            <a:off x="0" y="0"/>
            <a:ext cx="9144000" cy="6644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endParaRPr lang="en-GB" sz="1400" dirty="0">
              <a:solidFill>
                <a:srgbClr val="FFFFFF"/>
              </a:solidFill>
              <a:latin typeface="Garamond"/>
              <a:cs typeface="Garamond"/>
            </a:endParaRPr>
          </a:p>
          <a:p>
            <a:pPr algn="ctr">
              <a:lnSpc>
                <a:spcPct val="80000"/>
              </a:lnSpc>
              <a:spcBef>
                <a:spcPct val="20000"/>
              </a:spcBef>
            </a:pPr>
            <a:r>
              <a:rPr lang="en-GB" sz="2200" dirty="0">
                <a:solidFill>
                  <a:srgbClr val="FFFFFF"/>
                </a:solidFill>
                <a:latin typeface="Garamond"/>
                <a:cs typeface="Garamond"/>
              </a:rPr>
              <a:t>Testing an implicit assumption…</a:t>
            </a: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2000" dirty="0">
              <a:solidFill>
                <a:srgbClr val="FFFFFF"/>
              </a:solidFill>
              <a:latin typeface="Garamond"/>
              <a:cs typeface="Garamond"/>
            </a:endParaRPr>
          </a:p>
          <a:p>
            <a:pPr algn="ctr">
              <a:lnSpc>
                <a:spcPct val="80000"/>
              </a:lnSpc>
              <a:spcBef>
                <a:spcPct val="20000"/>
              </a:spcBef>
            </a:pPr>
            <a:endParaRPr lang="en-GB" sz="1600" dirty="0">
              <a:solidFill>
                <a:srgbClr val="FFFFFF"/>
              </a:solidFill>
              <a:latin typeface="Garamond"/>
              <a:cs typeface="Garamond"/>
            </a:endParaRPr>
          </a:p>
          <a:p>
            <a:pPr algn="r">
              <a:lnSpc>
                <a:spcPct val="80000"/>
              </a:lnSpc>
              <a:spcBef>
                <a:spcPct val="20000"/>
              </a:spcBef>
            </a:pPr>
            <a:endParaRPr lang="en-GB" dirty="0">
              <a:solidFill>
                <a:srgbClr val="FFFFFF"/>
              </a:solidFill>
              <a:latin typeface="Garamond"/>
              <a:cs typeface="Garamond"/>
            </a:endParaRPr>
          </a:p>
          <a:p>
            <a:pPr algn="r">
              <a:lnSpc>
                <a:spcPct val="80000"/>
              </a:lnSpc>
              <a:spcBef>
                <a:spcPct val="20000"/>
              </a:spcBef>
            </a:pPr>
            <a:r>
              <a:rPr lang="en-GB" dirty="0">
                <a:solidFill>
                  <a:srgbClr val="FFFFFF"/>
                </a:solidFill>
                <a:latin typeface="Garamond"/>
                <a:cs typeface="Garamond"/>
              </a:rPr>
              <a:t>Horner, </a:t>
            </a:r>
            <a:r>
              <a:rPr lang="en-GB" dirty="0" err="1">
                <a:solidFill>
                  <a:srgbClr val="FFFFFF"/>
                </a:solidFill>
                <a:latin typeface="Garamond"/>
                <a:cs typeface="Garamond"/>
              </a:rPr>
              <a:t>Mousis</a:t>
            </a:r>
            <a:r>
              <a:rPr lang="en-GB" dirty="0">
                <a:solidFill>
                  <a:srgbClr val="FFFFFF"/>
                </a:solidFill>
                <a:latin typeface="Garamond"/>
                <a:cs typeface="Garamond"/>
              </a:rPr>
              <a:t> &amp; </a:t>
            </a:r>
            <a:r>
              <a:rPr lang="en-GB" dirty="0" err="1">
                <a:solidFill>
                  <a:srgbClr val="FFFFFF"/>
                </a:solidFill>
                <a:latin typeface="Garamond"/>
                <a:cs typeface="Garamond"/>
              </a:rPr>
              <a:t>Hersant</a:t>
            </a:r>
            <a:r>
              <a:rPr lang="en-GB" dirty="0">
                <a:solidFill>
                  <a:srgbClr val="FFFFFF"/>
                </a:solidFill>
                <a:latin typeface="Garamond"/>
                <a:cs typeface="Garamond"/>
              </a:rPr>
              <a:t>, 2007, EM&amp;P, 100, 43</a:t>
            </a:r>
          </a:p>
          <a:p>
            <a:pPr algn="r">
              <a:lnSpc>
                <a:spcPct val="80000"/>
              </a:lnSpc>
              <a:spcBef>
                <a:spcPct val="20000"/>
              </a:spcBef>
            </a:pPr>
            <a:r>
              <a:rPr lang="en-GB" dirty="0">
                <a:solidFill>
                  <a:srgbClr val="FFFFFF"/>
                </a:solidFill>
                <a:latin typeface="Garamond"/>
                <a:cs typeface="Garamond"/>
              </a:rPr>
              <a:t>Horner et al., 2009, P&amp;SS, 57, 1338</a:t>
            </a:r>
          </a:p>
        </p:txBody>
      </p:sp>
      <p:pic>
        <p:nvPicPr>
          <p:cNvPr id="4" name="Picture 3" descr="Screen shot 2013-06-30 at 22.20.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334492"/>
            <a:ext cx="8661400" cy="3822700"/>
          </a:xfrm>
          <a:prstGeom prst="rect">
            <a:avLst/>
          </a:prstGeom>
        </p:spPr>
      </p:pic>
      <p:sp>
        <p:nvSpPr>
          <p:cNvPr id="6" name="Rectangle 5">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7"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pic>
        <p:nvPicPr>
          <p:cNvPr id="2" name="Picture 1" descr="Screen Shot 2026-03-24 at 6.27.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36712"/>
            <a:ext cx="9144000" cy="4988595"/>
          </a:xfrm>
          <a:prstGeom prst="rect">
            <a:avLst/>
          </a:prstGeom>
        </p:spPr>
      </p:pic>
    </p:spTree>
    <p:extLst>
      <p:ext uri="{BB962C8B-B14F-4D97-AF65-F5344CB8AC3E}">
        <p14:creationId xmlns:p14="http://schemas.microsoft.com/office/powerpoint/2010/main" val="31341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xit" presetSubtype="0" fill="hold" nodeType="with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g05-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3520"/>
            <a:ext cx="9246170" cy="7396936"/>
          </a:xfrm>
          <a:prstGeom prst="rect">
            <a:avLst/>
          </a:prstGeom>
        </p:spPr>
      </p:pic>
      <p:sp>
        <p:nvSpPr>
          <p:cNvPr id="38920" name="Rectangle 6"/>
          <p:cNvSpPr>
            <a:spLocks noChangeArrowheads="1"/>
          </p:cNvSpPr>
          <p:nvPr/>
        </p:nvSpPr>
        <p:spPr bwMode="auto">
          <a:xfrm>
            <a:off x="0" y="-27384"/>
            <a:ext cx="9144000" cy="6430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endParaRPr lang="en-GB" sz="1400" dirty="0">
              <a:solidFill>
                <a:srgbClr val="FF0000"/>
              </a:solidFill>
              <a:latin typeface="Garamond"/>
              <a:cs typeface="Garamond"/>
            </a:endParaRPr>
          </a:p>
          <a:p>
            <a:pPr algn="ctr">
              <a:lnSpc>
                <a:spcPct val="80000"/>
              </a:lnSpc>
              <a:spcBef>
                <a:spcPct val="20000"/>
              </a:spcBef>
            </a:pPr>
            <a:r>
              <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HR 8799 is a planetary system a bit like ours…</a:t>
            </a: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r>
              <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4 giant planets</a:t>
            </a:r>
          </a:p>
          <a:p>
            <a:pPr algn="ctr">
              <a:lnSpc>
                <a:spcPct val="80000"/>
              </a:lnSpc>
              <a:spcBef>
                <a:spcPct val="20000"/>
              </a:spcBef>
            </a:pPr>
            <a:r>
              <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2 debris belts</a:t>
            </a:r>
          </a:p>
        </p:txBody>
      </p:sp>
      <p:pic>
        <p:nvPicPr>
          <p:cNvPr id="4" name="Picture 3" descr="16437_HR8799eBig.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20" y="620688"/>
            <a:ext cx="5049608" cy="5059864"/>
          </a:xfrm>
          <a:prstGeom prst="rect">
            <a:avLst/>
          </a:prstGeom>
        </p:spPr>
      </p:pic>
      <p:pic>
        <p:nvPicPr>
          <p:cNvPr id="7" name="Picture 6" descr="HR879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12" y="260648"/>
            <a:ext cx="9181020" cy="6120680"/>
          </a:xfrm>
          <a:prstGeom prst="rect">
            <a:avLst/>
          </a:prstGeom>
        </p:spPr>
      </p:pic>
      <p:sp>
        <p:nvSpPr>
          <p:cNvPr id="10" name="Rectangle 9">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11"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Tree>
    <p:extLst>
      <p:ext uri="{BB962C8B-B14F-4D97-AF65-F5344CB8AC3E}">
        <p14:creationId xmlns:p14="http://schemas.microsoft.com/office/powerpoint/2010/main" val="370533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steroid_Belt_Around_Sun_Sized_Sta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0" y="-243408"/>
            <a:ext cx="9277380" cy="7421904"/>
          </a:xfrm>
          <a:prstGeom prst="rect">
            <a:avLst/>
          </a:prstGeom>
        </p:spPr>
      </p:pic>
      <p:sp>
        <p:nvSpPr>
          <p:cNvPr id="10" name="Rectangle 6"/>
          <p:cNvSpPr>
            <a:spLocks noChangeArrowheads="1"/>
          </p:cNvSpPr>
          <p:nvPr/>
        </p:nvSpPr>
        <p:spPr bwMode="auto">
          <a:xfrm>
            <a:off x="35496" y="486128"/>
            <a:ext cx="9144000" cy="6183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endParaRPr lang="en-GB" sz="1400" b="1" dirty="0">
              <a:solidFill>
                <a:srgbClr val="FFFFFF"/>
              </a:solidFill>
              <a:effectLst>
                <a:outerShdw blurRad="50800" dist="38100" dir="5400000" algn="t" rotWithShape="0">
                  <a:prstClr val="black">
                    <a:alpha val="40000"/>
                  </a:prstClr>
                </a:outerShdw>
              </a:effectLst>
              <a:latin typeface="Times New Roman" pitchFamily="18" charset="0"/>
              <a:cs typeface="Times New Roman"/>
            </a:endParaRPr>
          </a:p>
          <a:p>
            <a:pPr algn="ctr">
              <a:lnSpc>
                <a:spcPct val="80000"/>
              </a:lnSpc>
              <a:spcBef>
                <a:spcPct val="20000"/>
              </a:spcBef>
            </a:pPr>
            <a:endParaRPr lang="en-GB" sz="12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14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r">
              <a:lnSpc>
                <a:spcPct val="80000"/>
              </a:lnSpc>
              <a:spcBef>
                <a:spcPct val="20000"/>
              </a:spcBef>
            </a:pPr>
            <a:r>
              <a:rPr lang="en-GB" b="1" dirty="0" err="1">
                <a:solidFill>
                  <a:srgbClr val="FFFFFF"/>
                </a:solidFill>
                <a:effectLst>
                  <a:outerShdw blurRad="50800" dist="38100" dir="5400000" algn="t" rotWithShape="0">
                    <a:prstClr val="black">
                      <a:alpha val="40000"/>
                    </a:prstClr>
                  </a:outerShdw>
                </a:effectLst>
                <a:latin typeface="Garamond"/>
                <a:cs typeface="Garamond"/>
              </a:rPr>
              <a:t>Contro</a:t>
            </a:r>
            <a:r>
              <a:rPr lang="en-GB" b="1" dirty="0">
                <a:solidFill>
                  <a:srgbClr val="FFFFFF"/>
                </a:solidFill>
                <a:effectLst>
                  <a:outerShdw blurRad="50800" dist="38100" dir="5400000" algn="t" rotWithShape="0">
                    <a:prstClr val="black">
                      <a:alpha val="40000"/>
                    </a:prstClr>
                  </a:outerShdw>
                </a:effectLst>
                <a:latin typeface="Garamond"/>
                <a:cs typeface="Garamond"/>
              </a:rPr>
              <a:t> et al., 2016, MNRAS, 463, 191</a:t>
            </a:r>
          </a:p>
        </p:txBody>
      </p:sp>
      <p:pic>
        <p:nvPicPr>
          <p:cNvPr id="7" name="Picture 6" descr="Macintosh HD:Users:brunacontro:Documents:Academic_Life:Research_Astro:Data:Final Simulations:Epic:Plots:py_Bruna_T0.png"/>
          <p:cNvPicPr>
            <a:picLocks noChangeAspect="1"/>
          </p:cNvPicPr>
          <p:nvPr/>
        </p:nvPicPr>
        <p:blipFill rotWithShape="1">
          <a:blip r:embed="rId4">
            <a:extLst>
              <a:ext uri="{28A0092B-C50C-407E-A947-70E740481C1C}">
                <a14:useLocalDpi xmlns:a14="http://schemas.microsoft.com/office/drawing/2010/main" val="0"/>
              </a:ext>
            </a:extLst>
          </a:blip>
          <a:srcRect t="5611" b="-5611"/>
          <a:stretch/>
        </p:blipFill>
        <p:spPr bwMode="auto">
          <a:xfrm>
            <a:off x="417085" y="404664"/>
            <a:ext cx="4082907" cy="3060000"/>
          </a:xfrm>
          <a:prstGeom prst="rect">
            <a:avLst/>
          </a:prstGeom>
          <a:noFill/>
          <a:ln>
            <a:noFill/>
          </a:ln>
        </p:spPr>
      </p:pic>
      <p:pic>
        <p:nvPicPr>
          <p:cNvPr id="12" name="Picture 11" descr="Macintosh HD:Users:brunacontro:Documents:Academic_Life:Research_Astro:Data:Final Simulations:Epic:Plots HZ:py_Bruna_T60.png"/>
          <p:cNvPicPr>
            <a:picLocks noChangeAspect="1"/>
          </p:cNvPicPr>
          <p:nvPr/>
        </p:nvPicPr>
        <p:blipFill rotWithShape="1">
          <a:blip r:embed="rId5">
            <a:extLst>
              <a:ext uri="{28A0092B-C50C-407E-A947-70E740481C1C}">
                <a14:useLocalDpi xmlns:a14="http://schemas.microsoft.com/office/drawing/2010/main" val="0"/>
              </a:ext>
            </a:extLst>
          </a:blip>
          <a:srcRect t="5610" b="-5610"/>
          <a:stretch/>
        </p:blipFill>
        <p:spPr bwMode="auto">
          <a:xfrm>
            <a:off x="419110" y="3356992"/>
            <a:ext cx="4080882" cy="3060000"/>
          </a:xfrm>
          <a:prstGeom prst="rect">
            <a:avLst/>
          </a:prstGeom>
          <a:noFill/>
          <a:ln>
            <a:noFill/>
          </a:ln>
        </p:spPr>
      </p:pic>
      <p:sp>
        <p:nvSpPr>
          <p:cNvPr id="15" name="Rectangle 6"/>
          <p:cNvSpPr>
            <a:spLocks noChangeArrowheads="1"/>
          </p:cNvSpPr>
          <p:nvPr/>
        </p:nvSpPr>
        <p:spPr bwMode="auto">
          <a:xfrm>
            <a:off x="0" y="-228582"/>
            <a:ext cx="9144000" cy="92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endParaRPr lang="en-GB" sz="1400" dirty="0">
              <a:solidFill>
                <a:srgbClr val="FF0000"/>
              </a:solidFill>
              <a:latin typeface="Garamond"/>
              <a:cs typeface="Garamond"/>
            </a:endParaRPr>
          </a:p>
          <a:p>
            <a:pPr algn="ctr">
              <a:lnSpc>
                <a:spcPct val="80000"/>
              </a:lnSpc>
              <a:spcBef>
                <a:spcPct val="20000"/>
              </a:spcBef>
            </a:pPr>
            <a:r>
              <a:rPr lang="en-GB"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So what does the disk look like?</a:t>
            </a: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p:txBody>
      </p:sp>
      <p:pic>
        <p:nvPicPr>
          <p:cNvPr id="16" name="Picture 15" descr="Macintosh HD:Users:brunacontro:Documents:Academic Life:Research Astro:Data:Simulations:Final Simulations:Katana:Plots HZ:py_Bruna_T60.png"/>
          <p:cNvPicPr>
            <a:picLocks noChangeAspect="1"/>
          </p:cNvPicPr>
          <p:nvPr/>
        </p:nvPicPr>
        <p:blipFill rotWithShape="1">
          <a:blip r:embed="rId6">
            <a:extLst>
              <a:ext uri="{28A0092B-C50C-407E-A947-70E740481C1C}">
                <a14:useLocalDpi xmlns:a14="http://schemas.microsoft.com/office/drawing/2010/main" val="0"/>
              </a:ext>
            </a:extLst>
          </a:blip>
          <a:srcRect t="5610" b="-5610"/>
          <a:stretch/>
        </p:blipFill>
        <p:spPr bwMode="auto">
          <a:xfrm>
            <a:off x="4572033" y="3356992"/>
            <a:ext cx="4079836" cy="3060000"/>
          </a:xfrm>
          <a:prstGeom prst="rect">
            <a:avLst/>
          </a:prstGeom>
          <a:noFill/>
          <a:ln>
            <a:noFill/>
          </a:ln>
        </p:spPr>
      </p:pic>
      <p:pic>
        <p:nvPicPr>
          <p:cNvPr id="17" name="Picture 16" descr="Macintosh HD:Users:brunacontro:Documents:Academic Life:Research Astro:Data:Simulations:Final Simulations:Katana:Plots:py_Bruna_T0.png"/>
          <p:cNvPicPr>
            <a:picLocks noChangeAspect="1"/>
          </p:cNvPicPr>
          <p:nvPr/>
        </p:nvPicPr>
        <p:blipFill rotWithShape="1">
          <a:blip r:embed="rId7">
            <a:extLst>
              <a:ext uri="{28A0092B-C50C-407E-A947-70E740481C1C}">
                <a14:useLocalDpi xmlns:a14="http://schemas.microsoft.com/office/drawing/2010/main" val="0"/>
              </a:ext>
            </a:extLst>
          </a:blip>
          <a:srcRect t="5610" b="-5610"/>
          <a:stretch/>
        </p:blipFill>
        <p:spPr bwMode="auto">
          <a:xfrm>
            <a:off x="4572000" y="404664"/>
            <a:ext cx="4079601" cy="3060000"/>
          </a:xfrm>
          <a:prstGeom prst="rect">
            <a:avLst/>
          </a:prstGeom>
          <a:noFill/>
          <a:ln>
            <a:noFill/>
          </a:ln>
        </p:spPr>
      </p:pic>
      <p:sp>
        <p:nvSpPr>
          <p:cNvPr id="13" name="Rectangle 12">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18"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Tree>
    <p:extLst>
      <p:ext uri="{BB962C8B-B14F-4D97-AF65-F5344CB8AC3E}">
        <p14:creationId xmlns:p14="http://schemas.microsoft.com/office/powerpoint/2010/main" val="2578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steroid_Belt_Around_Sun_Sized_Sta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0" y="-243408"/>
            <a:ext cx="9277380" cy="7421904"/>
          </a:xfrm>
          <a:prstGeom prst="rect">
            <a:avLst/>
          </a:prstGeom>
        </p:spPr>
      </p:pic>
      <p:pic>
        <p:nvPicPr>
          <p:cNvPr id="12" name="Picture 11" descr="Macintosh HD:Users:brunacontro:Documents:Academic_Life:Research_Astro:Data:Final Simulations:Epic:Plots HZ:py_Bruna_T60.png"/>
          <p:cNvPicPr>
            <a:picLocks noChangeAspect="1"/>
          </p:cNvPicPr>
          <p:nvPr/>
        </p:nvPicPr>
        <p:blipFill rotWithShape="1">
          <a:blip r:embed="rId4">
            <a:extLst>
              <a:ext uri="{28A0092B-C50C-407E-A947-70E740481C1C}">
                <a14:useLocalDpi xmlns:a14="http://schemas.microsoft.com/office/drawing/2010/main" val="0"/>
              </a:ext>
            </a:extLst>
          </a:blip>
          <a:srcRect l="50278" t="44962" r="32674" b="951"/>
          <a:stretch/>
        </p:blipFill>
        <p:spPr bwMode="auto">
          <a:xfrm>
            <a:off x="503960" y="749091"/>
            <a:ext cx="2808312" cy="5752510"/>
          </a:xfrm>
          <a:prstGeom prst="rect">
            <a:avLst/>
          </a:prstGeom>
          <a:noFill/>
          <a:ln>
            <a:noFill/>
          </a:ln>
        </p:spPr>
      </p:pic>
      <p:sp>
        <p:nvSpPr>
          <p:cNvPr id="15" name="Rectangle 6"/>
          <p:cNvSpPr>
            <a:spLocks noChangeArrowheads="1"/>
          </p:cNvSpPr>
          <p:nvPr/>
        </p:nvSpPr>
        <p:spPr bwMode="auto">
          <a:xfrm>
            <a:off x="0" y="-125796"/>
            <a:ext cx="9144000" cy="92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endParaRPr lang="en-GB" sz="1400" dirty="0">
              <a:solidFill>
                <a:srgbClr val="FF0000"/>
              </a:solidFill>
              <a:latin typeface="Garamond"/>
              <a:cs typeface="Garamond"/>
            </a:endParaRPr>
          </a:p>
          <a:p>
            <a:pPr algn="ctr">
              <a:lnSpc>
                <a:spcPct val="80000"/>
              </a:lnSpc>
              <a:spcBef>
                <a:spcPct val="20000"/>
              </a:spcBef>
            </a:pPr>
            <a:r>
              <a:rPr lang="en-GB"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Answer: Kind of like the asteroid belt!</a:t>
            </a:r>
          </a:p>
          <a:p>
            <a:pPr algn="ctr">
              <a:lnSpc>
                <a:spcPct val="80000"/>
              </a:lnSpc>
              <a:spcBef>
                <a:spcPct val="20000"/>
              </a:spcBef>
            </a:pPr>
            <a:endParaRPr lang="en-GB" sz="20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p:txBody>
      </p:sp>
      <p:pic>
        <p:nvPicPr>
          <p:cNvPr id="10" name="Picture 9" descr="Main_belt_e_vs_a.png"/>
          <p:cNvPicPr>
            <a:picLocks noChangeAspect="1"/>
          </p:cNvPicPr>
          <p:nvPr/>
        </p:nvPicPr>
        <p:blipFill rotWithShape="1">
          <a:blip r:embed="rId5">
            <a:extLst>
              <a:ext uri="{28A0092B-C50C-407E-A947-70E740481C1C}">
                <a14:useLocalDpi xmlns:a14="http://schemas.microsoft.com/office/drawing/2010/main" val="0"/>
              </a:ext>
            </a:extLst>
          </a:blip>
          <a:srcRect l="2332" r="31513"/>
          <a:stretch/>
        </p:blipFill>
        <p:spPr>
          <a:xfrm>
            <a:off x="3564456" y="548680"/>
            <a:ext cx="5112000" cy="5934166"/>
          </a:xfrm>
          <a:prstGeom prst="rect">
            <a:avLst/>
          </a:prstGeom>
          <a:solidFill>
            <a:schemeClr val="bg1"/>
          </a:solidFill>
        </p:spPr>
      </p:pic>
      <p:sp>
        <p:nvSpPr>
          <p:cNvPr id="8" name="Rectangle 7">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9"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Tree>
    <p:extLst>
      <p:ext uri="{BB962C8B-B14F-4D97-AF65-F5344CB8AC3E}">
        <p14:creationId xmlns:p14="http://schemas.microsoft.com/office/powerpoint/2010/main" val="1166294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nowball_earth_globe_1280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49285"/>
            <a:ext cx="9721080" cy="6804756"/>
          </a:xfrm>
          <a:prstGeom prst="rect">
            <a:avLst/>
          </a:prstGeom>
        </p:spPr>
      </p:pic>
      <p:sp>
        <p:nvSpPr>
          <p:cNvPr id="7" name="Rectangle 3"/>
          <p:cNvSpPr>
            <a:spLocks noGrp="1" noChangeArrowheads="1"/>
          </p:cNvSpPr>
          <p:nvPr>
            <p:ph type="subTitle" idx="1"/>
          </p:nvPr>
        </p:nvSpPr>
        <p:spPr>
          <a:xfrm>
            <a:off x="0" y="260648"/>
            <a:ext cx="9144000" cy="6048747"/>
          </a:xfrm>
        </p:spPr>
        <p:txBody>
          <a:bodyPr/>
          <a:lstStyle/>
          <a:p>
            <a:pPr eaLnBrk="1" hangingPunct="1">
              <a:lnSpc>
                <a:spcPct val="80000"/>
              </a:lnSpc>
            </a:pPr>
            <a:r>
              <a:rPr lang="en-GB" sz="2200" b="1" dirty="0">
                <a:solidFill>
                  <a:srgbClr val="FFFFFF"/>
                </a:solidFill>
                <a:effectLst>
                  <a:outerShdw blurRad="50800" dist="38100" dir="5400000" algn="t" rotWithShape="0">
                    <a:prstClr val="black">
                      <a:alpha val="40000"/>
                    </a:prstClr>
                  </a:outerShdw>
                </a:effectLst>
                <a:latin typeface="Garamond"/>
                <a:ea typeface="ＭＳ Ｐゴシック" pitchFamily="34" charset="-128"/>
                <a:cs typeface="Garamond"/>
              </a:rPr>
              <a:t>Dynamics and Climate: The Milankovitch Cycles</a:t>
            </a:r>
          </a:p>
          <a:p>
            <a:pPr marL="266700" indent="-266700" eaLnBrk="1" hangingPunct="1">
              <a:lnSpc>
                <a:spcPct val="80000"/>
              </a:lnSpc>
            </a:pPr>
            <a:endParaRPr lang="en-GB" sz="2400" dirty="0">
              <a:ea typeface="ＭＳ Ｐゴシック" pitchFamily="34" charset="-128"/>
            </a:endParaRPr>
          </a:p>
          <a:p>
            <a:pPr marL="266700" indent="-266700" eaLnBrk="1" hangingPunct="1">
              <a:lnSpc>
                <a:spcPct val="80000"/>
              </a:lnSpc>
            </a:pPr>
            <a:endParaRPr lang="en-GB" sz="2400" dirty="0">
              <a:ea typeface="ＭＳ Ｐゴシック" pitchFamily="34" charset="-128"/>
            </a:endParaRPr>
          </a:p>
        </p:txBody>
      </p:sp>
      <p:pic>
        <p:nvPicPr>
          <p:cNvPr id="65538" name="Picture 2" descr="C:\Work\Presentations\Outreach\2012\Exoplanets UNSW Outreach 22nd Feb 2012\tmpE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018" y="836712"/>
            <a:ext cx="6569964" cy="515264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11"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Tree>
    <p:extLst>
      <p:ext uri="{BB962C8B-B14F-4D97-AF65-F5344CB8AC3E}">
        <p14:creationId xmlns:p14="http://schemas.microsoft.com/office/powerpoint/2010/main" val="399534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fade">
                                      <p:cBhvr>
                                        <p:cTn id="7" dur="5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pace-Art-Wallpaper-Sci-Fi-space-8070526-1024-76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75"/>
            <a:ext cx="9144000" cy="6858000"/>
          </a:xfrm>
          <a:prstGeom prst="rect">
            <a:avLst/>
          </a:prstGeom>
        </p:spPr>
      </p:pic>
      <p:pic>
        <p:nvPicPr>
          <p:cNvPr id="5" name="Picture 4" descr="e_ma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0" y="762000"/>
            <a:ext cx="7112000" cy="5334000"/>
          </a:xfrm>
          <a:prstGeom prst="rect">
            <a:avLst/>
          </a:prstGeom>
        </p:spPr>
      </p:pic>
      <p:sp>
        <p:nvSpPr>
          <p:cNvPr id="38920" name="Rectangle 6"/>
          <p:cNvSpPr>
            <a:spLocks noChangeArrowheads="1"/>
          </p:cNvSpPr>
          <p:nvPr/>
        </p:nvSpPr>
        <p:spPr bwMode="auto">
          <a:xfrm>
            <a:off x="0" y="-100833"/>
            <a:ext cx="9144000" cy="9415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endParaRPr lang="en-GB" sz="1400" dirty="0">
              <a:solidFill>
                <a:srgbClr val="FF0000"/>
              </a:solidFill>
              <a:latin typeface="Times New Roman" pitchFamily="18" charset="0"/>
              <a:cs typeface="Times New Roman"/>
            </a:endParaRPr>
          </a:p>
          <a:p>
            <a:pPr algn="ctr">
              <a:lnSpc>
                <a:spcPct val="80000"/>
              </a:lnSpc>
              <a:spcBef>
                <a:spcPct val="20000"/>
              </a:spcBef>
            </a:pPr>
            <a:r>
              <a:rPr lang="en-GB"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Terrestrial Orbital Variability if Jupiter is moved around</a:t>
            </a:r>
            <a:r>
              <a:rPr lang="mr-IN"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a:t>
            </a:r>
            <a:endParaRPr lang="en-GB"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14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r">
              <a:lnSpc>
                <a:spcPct val="80000"/>
              </a:lnSpc>
              <a:spcBef>
                <a:spcPct val="20000"/>
              </a:spcBef>
            </a:pPr>
            <a:r>
              <a:rPr lang="en-GB" b="1" dirty="0">
                <a:solidFill>
                  <a:srgbClr val="FFFFFF"/>
                </a:solidFill>
                <a:effectLst>
                  <a:glow rad="101600">
                    <a:srgbClr val="000000">
                      <a:satMod val="175000"/>
                      <a:alpha val="40000"/>
                    </a:srgbClr>
                  </a:glow>
                  <a:outerShdw blurRad="50800" dist="38100" dir="5400000" algn="t" rotWithShape="0">
                    <a:prstClr val="black">
                      <a:alpha val="40000"/>
                    </a:prstClr>
                  </a:outerShdw>
                </a:effectLst>
                <a:latin typeface="Garamond"/>
                <a:cs typeface="Garamond"/>
              </a:rPr>
              <a:t>Horner et al., 2020, AJ, 159, 10</a:t>
            </a:r>
            <a:endParaRPr lang="en-GB" sz="2200" b="1" dirty="0">
              <a:solidFill>
                <a:srgbClr val="FFFFFF"/>
              </a:solidFill>
              <a:effectLst>
                <a:glow rad="101600">
                  <a:srgbClr val="000000">
                    <a:satMod val="175000"/>
                    <a:alpha val="40000"/>
                  </a:srgbClr>
                </a:glow>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p:txBody>
      </p:sp>
      <p:pic>
        <p:nvPicPr>
          <p:cNvPr id="6" name="Picture 5" descr="e_p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0" y="762000"/>
            <a:ext cx="7112000" cy="5334000"/>
          </a:xfrm>
          <a:prstGeom prst="rect">
            <a:avLst/>
          </a:prstGeom>
        </p:spPr>
      </p:pic>
      <p:pic>
        <p:nvPicPr>
          <p:cNvPr id="4" name="Picture 3" descr="Delta_Insol_log1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00" y="762000"/>
            <a:ext cx="7112000" cy="5334000"/>
          </a:xfrm>
          <a:prstGeom prst="rect">
            <a:avLst/>
          </a:prstGeom>
        </p:spPr>
      </p:pic>
      <p:sp>
        <p:nvSpPr>
          <p:cNvPr id="10" name="Rectangle 9">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11"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Tree>
    <p:extLst>
      <p:ext uri="{BB962C8B-B14F-4D97-AF65-F5344CB8AC3E}">
        <p14:creationId xmlns:p14="http://schemas.microsoft.com/office/powerpoint/2010/main" val="22954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6_PIA170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039" y="0"/>
            <a:ext cx="12186584" cy="6858000"/>
          </a:xfrm>
          <a:prstGeom prst="rect">
            <a:avLst/>
          </a:prstGeom>
        </p:spPr>
      </p:pic>
      <p:sp>
        <p:nvSpPr>
          <p:cNvPr id="38920" name="Rectangle 6"/>
          <p:cNvSpPr>
            <a:spLocks noChangeArrowheads="1"/>
          </p:cNvSpPr>
          <p:nvPr/>
        </p:nvSpPr>
        <p:spPr bwMode="auto">
          <a:xfrm>
            <a:off x="0" y="-100833"/>
            <a:ext cx="9144000" cy="9415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endParaRPr lang="en-GB" sz="1400" dirty="0">
              <a:solidFill>
                <a:srgbClr val="FF0000"/>
              </a:solidFill>
              <a:latin typeface="Times New Roman" pitchFamily="18" charset="0"/>
              <a:cs typeface="Times New Roman"/>
            </a:endParaRPr>
          </a:p>
          <a:p>
            <a:pPr algn="ctr">
              <a:lnSpc>
                <a:spcPct val="80000"/>
              </a:lnSpc>
              <a:spcBef>
                <a:spcPct val="20000"/>
              </a:spcBef>
            </a:pPr>
            <a:r>
              <a:rPr lang="en-GB"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Rare Earth? Well</a:t>
            </a:r>
            <a:r>
              <a:rPr lang="mr-IN"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a:t>
            </a:r>
            <a:r>
              <a:rPr lang="en-AU"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 not quite!</a:t>
            </a:r>
            <a:endParaRPr lang="en-GB"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14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r">
              <a:lnSpc>
                <a:spcPct val="80000"/>
              </a:lnSpc>
              <a:spcBef>
                <a:spcPct val="20000"/>
              </a:spcBef>
            </a:pPr>
            <a:r>
              <a:rPr lang="en-GB" b="1" dirty="0">
                <a:solidFill>
                  <a:srgbClr val="FFFFFF"/>
                </a:solidFill>
                <a:effectLst>
                  <a:glow rad="101600">
                    <a:srgbClr val="000000">
                      <a:satMod val="175000"/>
                      <a:alpha val="40000"/>
                    </a:srgbClr>
                  </a:glow>
                  <a:outerShdw blurRad="50800" dist="38100" dir="5400000" algn="t" rotWithShape="0">
                    <a:prstClr val="black">
                      <a:alpha val="40000"/>
                    </a:prstClr>
                  </a:outerShdw>
                </a:effectLst>
                <a:latin typeface="Garamond"/>
                <a:cs typeface="Garamond"/>
              </a:rPr>
              <a:t>Horner et al., 2020, AJ, 159, 10</a:t>
            </a:r>
            <a:endParaRPr lang="en-GB" sz="2200" b="1" dirty="0">
              <a:solidFill>
                <a:srgbClr val="FFFFFF"/>
              </a:solidFill>
              <a:effectLst>
                <a:glow rad="101600">
                  <a:srgbClr val="000000">
                    <a:satMod val="175000"/>
                    <a:alpha val="40000"/>
                  </a:srgbClr>
                </a:glow>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p:txBody>
      </p:sp>
      <p:pic>
        <p:nvPicPr>
          <p:cNvPr id="5" name="Picture 4" descr="Screen Shot 2019-11-18 at 7.21.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2776"/>
            <a:ext cx="4572000" cy="4090144"/>
          </a:xfrm>
          <a:prstGeom prst="rect">
            <a:avLst/>
          </a:prstGeom>
        </p:spPr>
      </p:pic>
      <p:pic>
        <p:nvPicPr>
          <p:cNvPr id="6" name="Picture 5" descr="Screen Shot 2019-11-18 at 7.21.0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1" y="2132856"/>
            <a:ext cx="4578280" cy="2512441"/>
          </a:xfrm>
          <a:prstGeom prst="rect">
            <a:avLst/>
          </a:prstGeom>
        </p:spPr>
      </p:pic>
      <p:sp>
        <p:nvSpPr>
          <p:cNvPr id="12" name="Rectangle 11">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13"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Tree>
    <p:extLst>
      <p:ext uri="{BB962C8B-B14F-4D97-AF65-F5344CB8AC3E}">
        <p14:creationId xmlns:p14="http://schemas.microsoft.com/office/powerpoint/2010/main" val="31255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6_PIA170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039" y="0"/>
            <a:ext cx="12186584" cy="6858000"/>
          </a:xfrm>
          <a:prstGeom prst="rect">
            <a:avLst/>
          </a:prstGeom>
        </p:spPr>
      </p:pic>
      <p:sp>
        <p:nvSpPr>
          <p:cNvPr id="38920" name="Rectangle 6"/>
          <p:cNvSpPr>
            <a:spLocks noChangeArrowheads="1"/>
          </p:cNvSpPr>
          <p:nvPr/>
        </p:nvSpPr>
        <p:spPr bwMode="auto">
          <a:xfrm>
            <a:off x="0" y="-100833"/>
            <a:ext cx="9144000" cy="9415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endParaRPr lang="en-GB" sz="1400" dirty="0">
              <a:solidFill>
                <a:srgbClr val="FF0000"/>
              </a:solidFill>
              <a:latin typeface="Times New Roman" pitchFamily="18" charset="0"/>
              <a:cs typeface="Times New Roman"/>
            </a:endParaRPr>
          </a:p>
          <a:p>
            <a:pPr algn="ctr">
              <a:lnSpc>
                <a:spcPct val="80000"/>
              </a:lnSpc>
              <a:spcBef>
                <a:spcPct val="20000"/>
              </a:spcBef>
            </a:pPr>
            <a:r>
              <a:rPr lang="en-AU"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What about the ice ages?</a:t>
            </a:r>
            <a:endParaRPr lang="en-GB"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14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r">
              <a:lnSpc>
                <a:spcPct val="80000"/>
              </a:lnSpc>
              <a:spcBef>
                <a:spcPct val="20000"/>
              </a:spcBef>
            </a:pPr>
            <a:r>
              <a:rPr lang="en-GB" b="1" dirty="0" err="1">
                <a:solidFill>
                  <a:srgbClr val="FFFFFF"/>
                </a:solidFill>
                <a:effectLst>
                  <a:glow rad="101600">
                    <a:srgbClr val="000000">
                      <a:satMod val="175000"/>
                      <a:alpha val="40000"/>
                    </a:srgbClr>
                  </a:glow>
                  <a:outerShdw blurRad="50800" dist="38100" dir="5400000" algn="t" rotWithShape="0">
                    <a:prstClr val="black">
                      <a:alpha val="40000"/>
                    </a:prstClr>
                  </a:outerShdw>
                </a:effectLst>
                <a:latin typeface="Garamond"/>
                <a:cs typeface="Garamond"/>
              </a:rPr>
              <a:t>Vervoort</a:t>
            </a:r>
            <a:r>
              <a:rPr lang="en-GB" b="1" dirty="0">
                <a:solidFill>
                  <a:srgbClr val="FFFFFF"/>
                </a:solidFill>
                <a:effectLst>
                  <a:glow rad="101600">
                    <a:srgbClr val="000000">
                      <a:satMod val="175000"/>
                      <a:alpha val="40000"/>
                    </a:srgbClr>
                  </a:glow>
                  <a:outerShdw blurRad="50800" dist="38100" dir="5400000" algn="t" rotWithShape="0">
                    <a:prstClr val="black">
                      <a:alpha val="40000"/>
                    </a:prstClr>
                  </a:outerShdw>
                </a:effectLst>
                <a:latin typeface="Garamond"/>
                <a:cs typeface="Garamond"/>
              </a:rPr>
              <a:t> et al., 2022, AJ, 164, 130</a:t>
            </a:r>
            <a:endParaRPr lang="en-GB" sz="2200" b="1" dirty="0">
              <a:solidFill>
                <a:srgbClr val="FFFFFF"/>
              </a:solidFill>
              <a:effectLst>
                <a:glow rad="101600">
                  <a:srgbClr val="000000">
                    <a:satMod val="175000"/>
                    <a:alpha val="40000"/>
                  </a:srgbClr>
                </a:glow>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p:txBody>
      </p:sp>
      <p:sp>
        <p:nvSpPr>
          <p:cNvPr id="12" name="Rectangle 11">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13"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pic>
        <p:nvPicPr>
          <p:cNvPr id="2" name="Picture 1" descr="Screen Shot 2026-03-23 at 11.21.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70000"/>
            <a:ext cx="9144000" cy="4316315"/>
          </a:xfrm>
          <a:prstGeom prst="rect">
            <a:avLst/>
          </a:prstGeom>
        </p:spPr>
      </p:pic>
    </p:spTree>
    <p:extLst>
      <p:ext uri="{BB962C8B-B14F-4D97-AF65-F5344CB8AC3E}">
        <p14:creationId xmlns:p14="http://schemas.microsoft.com/office/powerpoint/2010/main" val="319977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38920" name="Rectangle 6"/>
          <p:cNvSpPr>
            <a:spLocks noChangeArrowheads="1"/>
          </p:cNvSpPr>
          <p:nvPr/>
        </p:nvSpPr>
        <p:spPr bwMode="auto">
          <a:xfrm>
            <a:off x="0" y="-243408"/>
            <a:ext cx="9144000" cy="7145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Times New Roman" pitchFamily="18" charset="0"/>
              <a:cs typeface="Times New Roman"/>
            </a:endParaRPr>
          </a:p>
          <a:p>
            <a:pPr algn="ctr">
              <a:lnSpc>
                <a:spcPct val="80000"/>
              </a:lnSpc>
              <a:spcBef>
                <a:spcPct val="20000"/>
              </a:spcBef>
            </a:pPr>
            <a:r>
              <a:rPr lang="en-GB" sz="2200" b="1" dirty="0">
                <a:solidFill>
                  <a:srgbClr val="FFFFFF"/>
                </a:solidFill>
                <a:effectLst>
                  <a:glow rad="228600">
                    <a:srgbClr val="000000">
                      <a:satMod val="175000"/>
                      <a:alpha val="40000"/>
                    </a:srgbClr>
                  </a:glow>
                </a:effectLst>
                <a:latin typeface="Garamond"/>
                <a:cs typeface="Garamond"/>
              </a:rPr>
              <a:t>A basic law of Astronomy:</a:t>
            </a:r>
          </a:p>
          <a:p>
            <a:pPr algn="ctr">
              <a:lnSpc>
                <a:spcPct val="80000"/>
              </a:lnSpc>
              <a:spcBef>
                <a:spcPct val="20000"/>
              </a:spcBef>
            </a:pPr>
            <a:r>
              <a:rPr lang="en-GB" sz="2200" b="1" dirty="0">
                <a:solidFill>
                  <a:srgbClr val="FFFFFF"/>
                </a:solidFill>
                <a:effectLst>
                  <a:glow rad="228600">
                    <a:srgbClr val="000000">
                      <a:satMod val="175000"/>
                      <a:alpha val="40000"/>
                    </a:srgbClr>
                  </a:glow>
                </a:effectLst>
                <a:latin typeface="Garamond"/>
                <a:cs typeface="Garamond"/>
              </a:rPr>
              <a:t>Where we discover one object, we soon find hundreds, thousands…</a:t>
            </a:r>
          </a:p>
          <a:p>
            <a:pPr algn="ctr">
              <a:lnSpc>
                <a:spcPct val="80000"/>
              </a:lnSpc>
              <a:spcBef>
                <a:spcPct val="20000"/>
              </a:spcBef>
            </a:pPr>
            <a:endParaRPr lang="en-GB" sz="2200" b="1"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Garamond"/>
              <a:cs typeface="Garamond"/>
            </a:endParaRPr>
          </a:p>
        </p:txBody>
      </p:sp>
      <p:pic>
        <p:nvPicPr>
          <p:cNvPr id="3" name="y2mate.com - the_first_4000_exoplanets_animation_and_sonification_full_sky_version_EAUwsXSENA4_108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6" name="Rectangle 2"/>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7" name="Rectangle 4"/>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pic>
        <p:nvPicPr>
          <p:cNvPr id="2" name="Picture 1" descr="Screen Shot 2026-03-23 at 1.43.0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200" y="1195164"/>
            <a:ext cx="7975600" cy="4610100"/>
          </a:xfrm>
          <a:prstGeom prst="rect">
            <a:avLst/>
          </a:prstGeom>
        </p:spPr>
      </p:pic>
    </p:spTree>
    <p:extLst>
      <p:ext uri="{BB962C8B-B14F-4D97-AF65-F5344CB8AC3E}">
        <p14:creationId xmlns:p14="http://schemas.microsoft.com/office/powerpoint/2010/main" val="2192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fullScrn="1">
              <p:cMediaNode vol="100000" showWhenStopped="0">
                <p:cTn id="1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0"/>
            <a:ext cx="7300599" cy="6858000"/>
          </a:xfrm>
          <a:prstGeom prst="rect">
            <a:avLst/>
          </a:prstGeom>
        </p:spPr>
      </p:pic>
      <p:sp>
        <p:nvSpPr>
          <p:cNvPr id="38920" name="Rectangle 6"/>
          <p:cNvSpPr>
            <a:spLocks noChangeArrowheads="1"/>
          </p:cNvSpPr>
          <p:nvPr/>
        </p:nvSpPr>
        <p:spPr bwMode="auto">
          <a:xfrm>
            <a:off x="0" y="-100833"/>
            <a:ext cx="9144000" cy="9415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endParaRPr lang="en-GB" sz="1400" dirty="0">
              <a:solidFill>
                <a:srgbClr val="FF0000"/>
              </a:solidFill>
              <a:latin typeface="Times New Roman" pitchFamily="18" charset="0"/>
              <a:cs typeface="Times New Roman"/>
            </a:endParaRPr>
          </a:p>
          <a:p>
            <a:pPr algn="ctr">
              <a:lnSpc>
                <a:spcPct val="80000"/>
              </a:lnSpc>
              <a:spcBef>
                <a:spcPct val="20000"/>
              </a:spcBef>
            </a:pPr>
            <a:r>
              <a:rPr lang="en-AU"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rPr>
              <a:t>How about the impact of Mars?</a:t>
            </a:r>
            <a:endParaRPr lang="en-GB" sz="2200" b="1" dirty="0">
              <a:solidFill>
                <a:srgbClr val="FFFFFF"/>
              </a:solidFill>
              <a:effectLst>
                <a:glow rad="228600">
                  <a:srgbClr val="000000">
                    <a:satMod val="175000"/>
                    <a:alpha val="40000"/>
                  </a:srgbClr>
                </a:glow>
                <a:outerShdw blurRad="50800" dist="38100" dir="2700000" algn="tl" rotWithShape="0">
                  <a:srgbClr val="000000">
                    <a:alpha val="43000"/>
                  </a:srgbClr>
                </a:outerShdw>
              </a:effectLst>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14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r">
              <a:lnSpc>
                <a:spcPct val="80000"/>
              </a:lnSpc>
              <a:spcBef>
                <a:spcPct val="20000"/>
              </a:spcBef>
            </a:pPr>
            <a:r>
              <a:rPr lang="en-GB" b="1" dirty="0">
                <a:solidFill>
                  <a:srgbClr val="FFFFFF"/>
                </a:solidFill>
                <a:effectLst>
                  <a:glow rad="101600">
                    <a:srgbClr val="000000">
                      <a:satMod val="175000"/>
                      <a:alpha val="40000"/>
                    </a:srgbClr>
                  </a:glow>
                  <a:outerShdw blurRad="50800" dist="38100" dir="5400000" algn="t" rotWithShape="0">
                    <a:prstClr val="black">
                      <a:alpha val="40000"/>
                    </a:prstClr>
                  </a:outerShdw>
                </a:effectLst>
                <a:latin typeface="Garamond"/>
                <a:cs typeface="Garamond"/>
              </a:rPr>
              <a:t>Kane, </a:t>
            </a:r>
            <a:r>
              <a:rPr lang="en-GB" b="1" dirty="0" err="1">
                <a:solidFill>
                  <a:srgbClr val="FFFFFF"/>
                </a:solidFill>
                <a:effectLst>
                  <a:glow rad="101600">
                    <a:srgbClr val="000000">
                      <a:satMod val="175000"/>
                      <a:alpha val="40000"/>
                    </a:srgbClr>
                  </a:glow>
                  <a:outerShdw blurRad="50800" dist="38100" dir="5400000" algn="t" rotWithShape="0">
                    <a:prstClr val="black">
                      <a:alpha val="40000"/>
                    </a:prstClr>
                  </a:outerShdw>
                </a:effectLst>
                <a:latin typeface="Garamond"/>
                <a:cs typeface="Garamond"/>
              </a:rPr>
              <a:t>Vervoort</a:t>
            </a:r>
            <a:r>
              <a:rPr lang="en-GB" b="1" dirty="0">
                <a:solidFill>
                  <a:srgbClr val="FFFFFF"/>
                </a:solidFill>
                <a:effectLst>
                  <a:glow rad="101600">
                    <a:srgbClr val="000000">
                      <a:satMod val="175000"/>
                      <a:alpha val="40000"/>
                    </a:srgbClr>
                  </a:glow>
                  <a:outerShdw blurRad="50800" dist="38100" dir="5400000" algn="t" rotWithShape="0">
                    <a:prstClr val="black">
                      <a:alpha val="40000"/>
                    </a:prstClr>
                  </a:outerShdw>
                </a:effectLst>
                <a:latin typeface="Garamond"/>
                <a:cs typeface="Garamond"/>
              </a:rPr>
              <a:t> &amp; Horner, 2025, PASP, 137, 124402</a:t>
            </a:r>
            <a:endParaRPr lang="en-GB" sz="2200" b="1" dirty="0">
              <a:solidFill>
                <a:srgbClr val="FFFFFF"/>
              </a:solidFill>
              <a:effectLst>
                <a:glow rad="101600">
                  <a:srgbClr val="000000">
                    <a:satMod val="175000"/>
                    <a:alpha val="40000"/>
                  </a:srgbClr>
                </a:glow>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a:p>
            <a:pPr algn="ctr">
              <a:lnSpc>
                <a:spcPct val="80000"/>
              </a:lnSpc>
              <a:spcBef>
                <a:spcPct val="20000"/>
              </a:spcBef>
            </a:pPr>
            <a:endParaRPr lang="en-GB" sz="2000" dirty="0">
              <a:solidFill>
                <a:srgbClr val="FFFF00"/>
              </a:solidFill>
              <a:latin typeface="Garamond"/>
              <a:cs typeface="Garamond"/>
            </a:endParaRPr>
          </a:p>
        </p:txBody>
      </p:sp>
      <p:sp>
        <p:nvSpPr>
          <p:cNvPr id="12" name="Rectangle 11">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13"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pic>
        <p:nvPicPr>
          <p:cNvPr id="6" name="Picture 5" descr="Screen Shot 2026-03-23 at 11.46.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74800"/>
            <a:ext cx="9144000" cy="3693994"/>
          </a:xfrm>
          <a:prstGeom prst="rect">
            <a:avLst/>
          </a:prstGeom>
        </p:spPr>
      </p:pic>
    </p:spTree>
    <p:extLst>
      <p:ext uri="{BB962C8B-B14F-4D97-AF65-F5344CB8AC3E}">
        <p14:creationId xmlns:p14="http://schemas.microsoft.com/office/powerpoint/2010/main" val="297949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image_1784e-Kepler-Exopla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descr="blank-wood-sign-h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2280" y="3429000"/>
            <a:ext cx="1863887" cy="1863887"/>
          </a:xfrm>
          <a:prstGeom prst="rect">
            <a:avLst/>
          </a:prstGeom>
        </p:spPr>
      </p:pic>
      <p:sp>
        <p:nvSpPr>
          <p:cNvPr id="12" name="TextBox 11"/>
          <p:cNvSpPr txBox="1"/>
          <p:nvPr/>
        </p:nvSpPr>
        <p:spPr>
          <a:xfrm>
            <a:off x="7308304" y="3717032"/>
            <a:ext cx="1359608" cy="923330"/>
          </a:xfrm>
          <a:prstGeom prst="rect">
            <a:avLst/>
          </a:prstGeom>
          <a:noFill/>
        </p:spPr>
        <p:txBody>
          <a:bodyPr wrap="none" rtlCol="0">
            <a:spAutoFit/>
          </a:bodyPr>
          <a:lstStyle/>
          <a:p>
            <a:pPr algn="ctr"/>
            <a:r>
              <a:rPr lang="en-US" dirty="0">
                <a:solidFill>
                  <a:srgbClr val="000000"/>
                </a:solidFill>
                <a:latin typeface="Apple Chancery"/>
                <a:cs typeface="Apple Chancery"/>
              </a:rPr>
              <a:t>Discovered</a:t>
            </a:r>
          </a:p>
          <a:p>
            <a:pPr algn="ctr"/>
            <a:r>
              <a:rPr lang="en-US" dirty="0">
                <a:solidFill>
                  <a:srgbClr val="000000"/>
                </a:solidFill>
                <a:latin typeface="Apple Chancery"/>
                <a:cs typeface="Apple Chancery"/>
              </a:rPr>
              <a:t>In</a:t>
            </a:r>
          </a:p>
          <a:p>
            <a:pPr algn="ctr"/>
            <a:r>
              <a:rPr lang="en-US" dirty="0">
                <a:solidFill>
                  <a:srgbClr val="000000"/>
                </a:solidFill>
                <a:latin typeface="Apple Chancery"/>
                <a:cs typeface="Apple Chancery"/>
              </a:rPr>
              <a:t>Toowoomba</a:t>
            </a:r>
          </a:p>
        </p:txBody>
      </p:sp>
      <p:pic>
        <p:nvPicPr>
          <p:cNvPr id="3" name="Picture 2" descr="oie_1444218BF8QSy6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3743927"/>
            <a:ext cx="1731640" cy="2565393"/>
          </a:xfrm>
          <a:prstGeom prst="rect">
            <a:avLst/>
          </a:prstGeom>
        </p:spPr>
      </p:pic>
      <p:sp>
        <p:nvSpPr>
          <p:cNvPr id="9" name="Rectangle 2"/>
          <p:cNvSpPr txBox="1">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lgn="l" eaLnBrk="1" hangingPunct="1"/>
            <a:r>
              <a:rPr lang="en-GB" sz="1600" dirty="0" err="1">
                <a:solidFill>
                  <a:srgbClr val="FFFFFF"/>
                </a:solidFill>
                <a:latin typeface="Garamond"/>
                <a:ea typeface="ＭＳ Ｐゴシック" pitchFamily="34" charset="-128"/>
                <a:cs typeface="Garamond"/>
              </a:rPr>
              <a:t>Jupiters</a:t>
            </a:r>
            <a:r>
              <a:rPr lang="en-GB" sz="1600" dirty="0">
                <a:solidFill>
                  <a:srgbClr val="FFFFFF"/>
                </a:solidFill>
                <a:latin typeface="Garamond"/>
                <a:ea typeface="ＭＳ Ｐゴシック" pitchFamily="34" charset="-128"/>
                <a:cs typeface="Garamond"/>
              </a:rPr>
              <a:t> and </a:t>
            </a:r>
            <a:r>
              <a:rPr lang="en-GB" sz="1600" dirty="0" err="1">
                <a:solidFill>
                  <a:srgbClr val="FFFFFF"/>
                </a:solidFill>
                <a:latin typeface="Garamond"/>
                <a:ea typeface="ＭＳ Ｐゴシック" pitchFamily="34" charset="-128"/>
                <a:cs typeface="Garamond"/>
              </a:rPr>
              <a:t>exoEarths</a:t>
            </a:r>
            <a:endParaRPr lang="en-GB" sz="1600" dirty="0">
              <a:solidFill>
                <a:srgbClr val="FFFFFF"/>
              </a:solidFill>
              <a:latin typeface="Garamond"/>
              <a:ea typeface="ＭＳ Ｐゴシック" pitchFamily="34" charset="-128"/>
              <a:cs typeface="Garamond"/>
            </a:endParaRPr>
          </a:p>
        </p:txBody>
      </p:sp>
      <p:sp>
        <p:nvSpPr>
          <p:cNvPr id="13" name="Rectangle 4"/>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
        <p:nvSpPr>
          <p:cNvPr id="8" name="Rectangle 6"/>
          <p:cNvSpPr>
            <a:spLocks noChangeArrowheads="1"/>
          </p:cNvSpPr>
          <p:nvPr/>
        </p:nvSpPr>
        <p:spPr bwMode="auto">
          <a:xfrm>
            <a:off x="-36512" y="-243408"/>
            <a:ext cx="9144000" cy="1390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endParaRPr lang="en-GB" sz="2200" dirty="0">
              <a:solidFill>
                <a:srgbClr val="FFFFFF"/>
              </a:solidFill>
              <a:effectLst>
                <a:glow rad="228600">
                  <a:srgbClr val="000000">
                    <a:satMod val="175000"/>
                    <a:alpha val="40000"/>
                  </a:srgbClr>
                </a:glow>
              </a:effectLst>
              <a:latin typeface="Times New Roman" pitchFamily="18" charset="0"/>
              <a:cs typeface="Times New Roman"/>
            </a:endParaRPr>
          </a:p>
          <a:p>
            <a:pPr algn="ctr">
              <a:lnSpc>
                <a:spcPct val="80000"/>
              </a:lnSpc>
              <a:spcBef>
                <a:spcPct val="20000"/>
              </a:spcBef>
            </a:pPr>
            <a:r>
              <a:rPr lang="en-AU" sz="2200" b="1" cap="small" dirty="0">
                <a:solidFill>
                  <a:srgbClr val="FFFFFF"/>
                </a:solidFill>
                <a:effectLst>
                  <a:glow rad="228600">
                    <a:srgbClr val="000000">
                      <a:satMod val="175000"/>
                      <a:alpha val="40000"/>
                    </a:srgbClr>
                  </a:glow>
                </a:effectLst>
                <a:latin typeface="Garamond"/>
                <a:cs typeface="Garamond"/>
              </a:rPr>
              <a:t>The Future</a:t>
            </a:r>
            <a:r>
              <a:rPr lang="mr-IN" sz="2200" b="1" cap="small" dirty="0">
                <a:solidFill>
                  <a:srgbClr val="FFFFFF"/>
                </a:solidFill>
                <a:effectLst>
                  <a:glow rad="228600">
                    <a:srgbClr val="000000">
                      <a:satMod val="175000"/>
                      <a:alpha val="40000"/>
                    </a:srgbClr>
                  </a:glow>
                </a:effectLst>
                <a:latin typeface="Garamond"/>
                <a:cs typeface="Garamond"/>
              </a:rPr>
              <a:t>…</a:t>
            </a:r>
            <a:endParaRPr lang="en-GB" sz="2200" b="1" cap="small"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b="1" cap="small" dirty="0">
              <a:solidFill>
                <a:srgbClr val="FFFFFF"/>
              </a:solidFill>
              <a:effectLst>
                <a:glow rad="228600">
                  <a:srgbClr val="000000">
                    <a:satMod val="175000"/>
                    <a:alpha val="40000"/>
                  </a:srgbClr>
                </a:glow>
              </a:effectLst>
              <a:latin typeface="Garamond"/>
              <a:cs typeface="Garamond"/>
            </a:endParaRPr>
          </a:p>
          <a:p>
            <a:pPr algn="ctr">
              <a:lnSpc>
                <a:spcPct val="80000"/>
              </a:lnSpc>
              <a:spcBef>
                <a:spcPct val="20000"/>
              </a:spcBef>
            </a:pPr>
            <a:endParaRPr lang="en-GB" sz="2200" b="1" cap="small" dirty="0">
              <a:solidFill>
                <a:srgbClr val="FFFFFF"/>
              </a:solidFill>
              <a:effectLst>
                <a:glow rad="228600">
                  <a:srgbClr val="000000">
                    <a:satMod val="175000"/>
                    <a:alpha val="40000"/>
                  </a:srgbClr>
                </a:glow>
              </a:effectLst>
              <a:latin typeface="Garamond"/>
              <a:cs typeface="Garamond"/>
            </a:endParaRPr>
          </a:p>
        </p:txBody>
      </p:sp>
    </p:spTree>
    <p:extLst>
      <p:ext uri="{BB962C8B-B14F-4D97-AF65-F5344CB8AC3E}">
        <p14:creationId xmlns:p14="http://schemas.microsoft.com/office/powerpoint/2010/main" val="30484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c6640bf4f2bc6cc4b17ae8c40a114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8"/>
          <p:cNvSpPr>
            <a:spLocks noGrp="1" noChangeArrowheads="1"/>
          </p:cNvSpPr>
          <p:nvPr>
            <p:ph type="subTitle" idx="1"/>
          </p:nvPr>
        </p:nvSpPr>
        <p:spPr>
          <a:xfrm>
            <a:off x="250825" y="188913"/>
            <a:ext cx="8785225" cy="5400675"/>
          </a:xfrm>
        </p:spPr>
        <p:txBody>
          <a:bodyPr/>
          <a:lstStyle/>
          <a:p>
            <a:pPr marL="266700" indent="-266700" eaLnBrk="1" hangingPunct="1">
              <a:lnSpc>
                <a:spcPct val="80000"/>
              </a:lnSpc>
            </a:pPr>
            <a:r>
              <a:rPr lang="en-GB" dirty="0">
                <a:solidFill>
                  <a:srgbClr val="FFFFFF"/>
                </a:solidFill>
                <a:latin typeface="Garamond"/>
                <a:cs typeface="Garamond"/>
              </a:rPr>
              <a:t>Questions?</a:t>
            </a:r>
          </a:p>
          <a:p>
            <a:pPr marL="266700" indent="-266700" algn="r" eaLnBrk="1" hangingPunct="1">
              <a:spcBef>
                <a:spcPct val="0"/>
              </a:spcBef>
            </a:pPr>
            <a:r>
              <a:rPr lang="en-GB" dirty="0">
                <a:solidFill>
                  <a:srgbClr val="FF0000"/>
                </a:solidFill>
                <a:latin typeface="Garamond"/>
                <a:cs typeface="Garamond"/>
              </a:rPr>
              <a:t>	</a:t>
            </a: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a:p>
            <a:pPr marL="266700" indent="-266700" algn="r" eaLnBrk="1" hangingPunct="1">
              <a:spcBef>
                <a:spcPct val="0"/>
              </a:spcBef>
            </a:pPr>
            <a:endParaRPr lang="en-GB" sz="1800" dirty="0">
              <a:solidFill>
                <a:srgbClr val="FF0000"/>
              </a:solidFill>
              <a:latin typeface="Garamond"/>
              <a:cs typeface="Garamond"/>
            </a:endParaRPr>
          </a:p>
        </p:txBody>
      </p:sp>
      <p:sp>
        <p:nvSpPr>
          <p:cNvPr id="7" name="Rectangle 2"/>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a:solidFill>
                  <a:srgbClr val="FFFFFF"/>
                </a:solidFill>
                <a:latin typeface="Times New Roman" pitchFamily="18" charset="0"/>
                <a:cs typeface="Times New Roman"/>
                <a:hlinkClick r:id="rId4"/>
              </a:rPr>
              <a:t>jonti.horner@unisq.edu.au</a:t>
            </a:r>
            <a:r>
              <a:rPr lang="en-GB" sz="1600" dirty="0">
                <a:solidFill>
                  <a:srgbClr val="FFFFFF"/>
                </a:solidFill>
                <a:latin typeface="Times New Roman" pitchFamily="18" charset="0"/>
                <a:cs typeface="Times New Roman"/>
              </a:rPr>
              <a:t>     		    </a:t>
            </a:r>
            <a:r>
              <a:rPr lang="en-GB" sz="1600" dirty="0">
                <a:solidFill>
                  <a:srgbClr val="FFFFFF"/>
                </a:solidFill>
                <a:latin typeface="Times New Roman" pitchFamily="18" charset="0"/>
                <a:cs typeface="Times New Roman"/>
                <a:hlinkClick r:id="rId5"/>
              </a:rPr>
              <a:t>http://jontihorner.com</a:t>
            </a:r>
            <a:r>
              <a:rPr lang="en-GB" sz="1600" dirty="0">
                <a:solidFill>
                  <a:srgbClr val="FFFFFF"/>
                </a:solidFill>
                <a:latin typeface="Times New Roman" pitchFamily="18" charset="0"/>
                <a:cs typeface="Times New Roman"/>
              </a:rPr>
              <a:t> </a:t>
            </a:r>
          </a:p>
        </p:txBody>
      </p:sp>
      <p:sp>
        <p:nvSpPr>
          <p:cNvPr id="9" name="Rectangle 4"/>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en-GB" sz="1600" dirty="0">
                <a:solidFill>
                  <a:srgbClr val="FFFFFF"/>
                </a:solidFill>
                <a:latin typeface="Garamond"/>
                <a:cs typeface="Garamond"/>
              </a:rPr>
              <a:t>@</a:t>
            </a:r>
            <a:r>
              <a:rPr lang="en-GB" sz="1600" dirty="0" err="1">
                <a:solidFill>
                  <a:srgbClr val="FFFFFF"/>
                </a:solidFill>
                <a:latin typeface="Garamond"/>
                <a:cs typeface="Garamond"/>
              </a:rPr>
              <a:t>JontiHorner</a:t>
            </a:r>
            <a:endParaRPr lang="en-GB" sz="1600" dirty="0">
              <a:solidFill>
                <a:srgbClr val="FFFFFF"/>
              </a:solidFill>
              <a:latin typeface="Garamond"/>
              <a:cs typeface="Garamond"/>
            </a:endParaRPr>
          </a:p>
        </p:txBody>
      </p:sp>
    </p:spTree>
    <p:extLst>
      <p:ext uri="{BB962C8B-B14F-4D97-AF65-F5344CB8AC3E}">
        <p14:creationId xmlns:p14="http://schemas.microsoft.com/office/powerpoint/2010/main" val="1252923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8920" name="Rectangle 6"/>
          <p:cNvSpPr>
            <a:spLocks noChangeArrowheads="1"/>
          </p:cNvSpPr>
          <p:nvPr/>
        </p:nvSpPr>
        <p:spPr bwMode="auto">
          <a:xfrm>
            <a:off x="0" y="0"/>
            <a:ext cx="9144000" cy="6835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1400" b="0" i="0" u="none" strike="noStrike" kern="1200" cap="none" spc="0" normalizeH="0" baseline="0" noProof="0" dirty="0">
              <a:ln>
                <a:noFill/>
              </a:ln>
              <a:solidFill>
                <a:srgbClr val="FF0000"/>
              </a:solidFill>
              <a:effectLst/>
              <a:uLnTx/>
              <a:uFillTx/>
              <a:latin typeface="Times New Roman" pitchFamily="18" charset="0"/>
              <a:ea typeface="ＭＳ Ｐゴシック" pitchFamily="34" charset="-128"/>
              <a:cs typeface="Times New Roman"/>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How should we choose which </a:t>
            </a:r>
            <a:r>
              <a:rPr lang="en-GB" sz="2000" dirty="0">
                <a:solidFill>
                  <a:srgbClr val="FFFF00"/>
                </a:solidFill>
                <a:latin typeface="Garamond"/>
                <a:cs typeface="Garamond"/>
              </a:rPr>
              <a:t>e</a:t>
            </a:r>
            <a:r>
              <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xo-Earth to target in the search for life?</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800100" marR="0" lvl="1" indent="-342900" algn="l" defTabSz="914400" rtl="0" eaLnBrk="1" fontAlgn="base" latinLnBrk="0" hangingPunct="1">
              <a:lnSpc>
                <a:spcPct val="80000"/>
              </a:lnSpc>
              <a:spcBef>
                <a:spcPct val="20000"/>
              </a:spcBef>
              <a:spcAft>
                <a:spcPct val="0"/>
              </a:spcAft>
              <a:buClrTx/>
              <a:buSzTx/>
              <a:buFont typeface="Arial"/>
              <a:buChar char="•"/>
              <a:tabLst/>
              <a:defRPr/>
            </a:pPr>
            <a:r>
              <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Galactic Influences</a:t>
            </a: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800100" marR="0" lvl="1" indent="-342900" algn="l" defTabSz="914400" rtl="0" eaLnBrk="1" fontAlgn="base" latinLnBrk="0" hangingPunct="1">
              <a:lnSpc>
                <a:spcPct val="80000"/>
              </a:lnSpc>
              <a:spcBef>
                <a:spcPct val="20000"/>
              </a:spcBef>
              <a:spcAft>
                <a:spcPct val="0"/>
              </a:spcAft>
              <a:buClrTx/>
              <a:buSzTx/>
              <a:buFont typeface="Arial"/>
              <a:buChar char="•"/>
              <a:tabLst/>
              <a:defRPr/>
            </a:pPr>
            <a:r>
              <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Stellar Influences</a:t>
            </a: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800100" marR="0" lvl="1" indent="-342900" algn="l" defTabSz="914400" rtl="0" eaLnBrk="1" fontAlgn="base" latinLnBrk="0" hangingPunct="1">
              <a:lnSpc>
                <a:spcPct val="80000"/>
              </a:lnSpc>
              <a:spcBef>
                <a:spcPct val="20000"/>
              </a:spcBef>
              <a:spcAft>
                <a:spcPct val="0"/>
              </a:spcAft>
              <a:buClrTx/>
              <a:buSzTx/>
              <a:buFont typeface="Arial"/>
              <a:buChar char="•"/>
              <a:tabLst/>
              <a:defRPr/>
            </a:pPr>
            <a:r>
              <a:rPr kumimoji="0" lang="en-GB" sz="2000" b="1" i="0" u="none" strike="noStrike" kern="1200" cap="none" spc="0" normalizeH="0" baseline="0" noProof="0" dirty="0">
                <a:ln>
                  <a:noFill/>
                </a:ln>
                <a:solidFill>
                  <a:srgbClr val="2DFF41"/>
                </a:solidFill>
                <a:effectLst/>
                <a:uLnTx/>
                <a:uFillTx/>
                <a:latin typeface="Garamond"/>
                <a:ea typeface="ＭＳ Ｐゴシック" pitchFamily="34" charset="-128"/>
                <a:cs typeface="Garamond"/>
              </a:rPr>
              <a:t>The Influence of the Planetary System</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800100" marR="0" lvl="1" indent="-342900" algn="l" defTabSz="914400" rtl="0" eaLnBrk="1" fontAlgn="base" latinLnBrk="0" hangingPunct="1">
              <a:lnSpc>
                <a:spcPct val="80000"/>
              </a:lnSpc>
              <a:spcBef>
                <a:spcPct val="20000"/>
              </a:spcBef>
              <a:spcAft>
                <a:spcPct val="0"/>
              </a:spcAft>
              <a:buClrTx/>
              <a:buSzTx/>
              <a:buFont typeface="Arial"/>
              <a:buChar char="•"/>
              <a:tabLst/>
              <a:defRPr/>
            </a:pPr>
            <a:r>
              <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The Planet Itself…</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16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18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en-GB" sz="1800" b="1"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Horner &amp; Jones, 2010, IJA, 9, 273 </a:t>
            </a: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p:txBody>
      </p:sp>
      <p:sp>
        <p:nvSpPr>
          <p:cNvPr id="2" name="Rectangle 2">
            <a:extLst>
              <a:ext uri="{FF2B5EF4-FFF2-40B4-BE49-F238E27FC236}">
                <a16:creationId xmlns:a16="http://schemas.microsoft.com/office/drawing/2014/main" id="{9D1F8A10-BFB2-0EEE-FA9B-CC311250C5D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3" name="Rectangle 4">
            <a:extLst>
              <a:ext uri="{FF2B5EF4-FFF2-40B4-BE49-F238E27FC236}">
                <a16:creationId xmlns:a16="http://schemas.microsoft.com/office/drawing/2014/main" id="{B28FECE2-26D2-7E21-1CDC-D3F05B56C827}"/>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pic>
        <p:nvPicPr>
          <p:cNvPr id="4" name="Picture 3" descr="Barrie_mid2004_cropped-Medium-Web-view-190x300.jpg">
            <a:extLst>
              <a:ext uri="{FF2B5EF4-FFF2-40B4-BE49-F238E27FC236}">
                <a16:creationId xmlns:a16="http://schemas.microsoft.com/office/drawing/2014/main" id="{E1F467A8-9062-E329-87F5-72E1A302D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2924944"/>
            <a:ext cx="1988152" cy="3139187"/>
          </a:xfrm>
          <a:prstGeom prst="rect">
            <a:avLst/>
          </a:prstGeom>
        </p:spPr>
      </p:pic>
    </p:spTree>
    <p:extLst>
      <p:ext uri="{BB962C8B-B14F-4D97-AF65-F5344CB8AC3E}">
        <p14:creationId xmlns:p14="http://schemas.microsoft.com/office/powerpoint/2010/main" val="2559467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74090918_1148894606631955_5649863108014124182_n.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127" y="0"/>
            <a:ext cx="10270701" cy="6858000"/>
          </a:xfrm>
          <a:prstGeom prst="rect">
            <a:avLst/>
          </a:prstGeom>
        </p:spPr>
      </p:pic>
      <p:sp>
        <p:nvSpPr>
          <p:cNvPr id="38920" name="Rectangle 6"/>
          <p:cNvSpPr>
            <a:spLocks noChangeArrowheads="1"/>
          </p:cNvSpPr>
          <p:nvPr/>
        </p:nvSpPr>
        <p:spPr bwMode="auto">
          <a:xfrm>
            <a:off x="0" y="0"/>
            <a:ext cx="9144000" cy="6614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1400" b="0" i="0" u="none" strike="noStrike" kern="1200" cap="none" spc="0" normalizeH="0" baseline="0" noProof="0" dirty="0">
              <a:ln>
                <a:noFill/>
              </a:ln>
              <a:solidFill>
                <a:srgbClr val="FF0000"/>
              </a:solidFill>
              <a:effectLst/>
              <a:uLnTx/>
              <a:uFillTx/>
              <a:latin typeface="Times New Roman" pitchFamily="18" charset="0"/>
              <a:ea typeface="ＭＳ Ｐゴシック" pitchFamily="34" charset="-128"/>
              <a:cs typeface="Times New Roman"/>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The Solar System </a:t>
            </a:r>
            <a:r>
              <a:rPr kumimoji="0" lang="mr-IN"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a:t>
            </a:r>
            <a:r>
              <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 one system, exquisite detail</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000" dirty="0">
              <a:solidFill>
                <a:srgbClr val="FFFF00"/>
              </a:solidFill>
              <a:latin typeface="Garamond"/>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000" dirty="0">
              <a:solidFill>
                <a:srgbClr val="FFFF00"/>
              </a:solidFill>
              <a:latin typeface="Garamond"/>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000" dirty="0">
              <a:solidFill>
                <a:srgbClr val="FFFF00"/>
              </a:solidFill>
              <a:latin typeface="Garamond"/>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000" dirty="0">
              <a:solidFill>
                <a:srgbClr val="FFFF00"/>
              </a:solidFill>
              <a:latin typeface="Garamond"/>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000" dirty="0">
              <a:solidFill>
                <a:srgbClr val="FFFF00"/>
              </a:solidFill>
              <a:latin typeface="Garamond"/>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000" dirty="0">
              <a:solidFill>
                <a:srgbClr val="FFFF00"/>
              </a:solidFill>
              <a:latin typeface="Garamond"/>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16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18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en-GB" sz="1800" b="1"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Horner et al., 2020, </a:t>
            </a:r>
            <a:r>
              <a:rPr lang="en-GB" b="1" dirty="0">
                <a:solidFill>
                  <a:srgbClr val="FFFF00"/>
                </a:solidFill>
                <a:latin typeface="Garamond"/>
                <a:cs typeface="Garamond"/>
              </a:rPr>
              <a:t>PASP</a:t>
            </a:r>
            <a:r>
              <a:rPr kumimoji="0" lang="en-GB" sz="1800" b="1"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 </a:t>
            </a:r>
            <a:r>
              <a:rPr lang="en-GB" b="1" dirty="0">
                <a:solidFill>
                  <a:srgbClr val="FFFF00"/>
                </a:solidFill>
                <a:latin typeface="Garamond"/>
                <a:cs typeface="Garamond"/>
              </a:rPr>
              <a:t>132</a:t>
            </a:r>
            <a:r>
              <a:rPr kumimoji="0" lang="en-GB" sz="1800" b="1"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 2001 </a:t>
            </a: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p:txBody>
      </p:sp>
      <p:sp>
        <p:nvSpPr>
          <p:cNvPr id="2" name="Rectangle 2">
            <a:extLst>
              <a:ext uri="{FF2B5EF4-FFF2-40B4-BE49-F238E27FC236}">
                <a16:creationId xmlns:a16="http://schemas.microsoft.com/office/drawing/2014/main" id="{9D1F8A10-BFB2-0EEE-FA9B-CC311250C5D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3" name="Rectangle 4">
            <a:extLst>
              <a:ext uri="{FF2B5EF4-FFF2-40B4-BE49-F238E27FC236}">
                <a16:creationId xmlns:a16="http://schemas.microsoft.com/office/drawing/2014/main" id="{B28FECE2-26D2-7E21-1CDC-D3F05B56C827}"/>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pic>
        <p:nvPicPr>
          <p:cNvPr id="5" name="Picture 4" descr="paspab8eb9f2_lr.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8400"/>
            <a:ext cx="9144000" cy="4511842"/>
          </a:xfrm>
          <a:prstGeom prst="rect">
            <a:avLst/>
          </a:prstGeom>
        </p:spPr>
      </p:pic>
      <p:pic>
        <p:nvPicPr>
          <p:cNvPr id="7" name="Picture 6" descr="paspab8eb9f3_lr.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793" y="0"/>
            <a:ext cx="6448567" cy="6858000"/>
          </a:xfrm>
          <a:prstGeom prst="rect">
            <a:avLst/>
          </a:prstGeom>
        </p:spPr>
      </p:pic>
    </p:spTree>
    <p:extLst>
      <p:ext uri="{BB962C8B-B14F-4D97-AF65-F5344CB8AC3E}">
        <p14:creationId xmlns:p14="http://schemas.microsoft.com/office/powerpoint/2010/main" val="337325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xit" presetSubtype="0" fill="hold" nodeType="withEffect">
                                  <p:stCondLst>
                                    <p:cond delay="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8920" name="Rectangle 6"/>
          <p:cNvSpPr>
            <a:spLocks noChangeArrowheads="1"/>
          </p:cNvSpPr>
          <p:nvPr/>
        </p:nvSpPr>
        <p:spPr bwMode="auto">
          <a:xfrm>
            <a:off x="0" y="3113"/>
            <a:ext cx="9144000" cy="673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1400" b="0" i="0" u="none" strike="noStrike" kern="1200" cap="none" spc="0" normalizeH="0" baseline="0" noProof="0" dirty="0">
              <a:ln>
                <a:noFill/>
              </a:ln>
              <a:solidFill>
                <a:srgbClr val="FF0000"/>
              </a:solidFill>
              <a:effectLst/>
              <a:uLnTx/>
              <a:uFillTx/>
              <a:latin typeface="Times New Roman" pitchFamily="18" charset="0"/>
              <a:ea typeface="ＭＳ Ｐゴシック" pitchFamily="34" charset="-128"/>
              <a:cs typeface="Times New Roman"/>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Modelling Dynamical Influences – a clockwork universe</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14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0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en-GB" sz="1800" b="0" i="0" u="none" strike="noStrike" kern="1200" cap="small" spc="0" normalizeH="0" baseline="0" noProof="0" dirty="0">
                <a:ln>
                  <a:noFill/>
                </a:ln>
                <a:solidFill>
                  <a:srgbClr val="FFFF00"/>
                </a:solidFill>
                <a:effectLst/>
                <a:uLnTx/>
                <a:uFillTx/>
                <a:latin typeface="Garamond"/>
                <a:ea typeface="ＭＳ Ｐゴシック" pitchFamily="34" charset="-128"/>
                <a:cs typeface="Garamond"/>
              </a:rPr>
              <a:t>Mercury</a:t>
            </a:r>
            <a:r>
              <a:rPr kumimoji="0" lang="en-GB" sz="1800" b="0" i="0" u="none" strike="noStrike" kern="1200" cap="none" spc="0" normalizeH="0" baseline="0" noProof="0" dirty="0">
                <a:ln>
                  <a:noFill/>
                </a:ln>
                <a:solidFill>
                  <a:srgbClr val="FFFF00"/>
                </a:solidFill>
                <a:effectLst/>
                <a:uLnTx/>
                <a:uFillTx/>
                <a:latin typeface="Garamond"/>
                <a:ea typeface="ＭＳ Ｐゴシック" pitchFamily="34" charset="-128"/>
                <a:cs typeface="Garamond"/>
              </a:rPr>
              <a:t>: Chambers, 1999, MNRAS, 304, 793</a:t>
            </a:r>
          </a:p>
        </p:txBody>
      </p:sp>
      <p:sp>
        <p:nvSpPr>
          <p:cNvPr id="2" name="Rectangle 2">
            <a:extLst>
              <a:ext uri="{FF2B5EF4-FFF2-40B4-BE49-F238E27FC236}">
                <a16:creationId xmlns:a16="http://schemas.microsoft.com/office/drawing/2014/main" id="{BD20274A-BC5B-D30F-0F9B-EFC5EB20D616}"/>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3" name="Rectangle 4">
            <a:extLst>
              <a:ext uri="{FF2B5EF4-FFF2-40B4-BE49-F238E27FC236}">
                <a16:creationId xmlns:a16="http://schemas.microsoft.com/office/drawing/2014/main" id="{E1A52799-9F9E-FADB-3BC4-BB736261B4E5}"/>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Tree>
    <p:extLst>
      <p:ext uri="{BB962C8B-B14F-4D97-AF65-F5344CB8AC3E}">
        <p14:creationId xmlns:p14="http://schemas.microsoft.com/office/powerpoint/2010/main" val="4239417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b="-14316"/>
          </a:stretch>
        </a:blipFill>
        <a:effectLst/>
      </p:bgPr>
    </p:bg>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A0D2EB9C-96F2-402F-6381-3FDE08980D5A}"/>
              </a:ext>
            </a:extLst>
          </p:cNvPr>
          <p:cNvSpPr>
            <a:spLocks noGrp="1" noChangeArrowheads="1"/>
          </p:cNvSpPr>
          <p:nvPr>
            <p:ph type="subTitle" idx="1"/>
          </p:nvPr>
        </p:nvSpPr>
        <p:spPr>
          <a:xfrm>
            <a:off x="0" y="0"/>
            <a:ext cx="9143999" cy="6597352"/>
          </a:xfrm>
          <a:solidFill>
            <a:schemeClr val="tx1">
              <a:alpha val="30000"/>
            </a:schemeClr>
          </a:solidFill>
        </p:spPr>
        <p:txBody>
          <a:bodyPr lIns="216000" rIns="216000"/>
          <a:lstStyle/>
          <a:p>
            <a:pPr marL="266700" indent="-266700">
              <a:lnSpc>
                <a:spcPct val="80000"/>
              </a:lnSpc>
            </a:pPr>
            <a:r>
              <a:rPr lang="en-GB" altLang="en-US" sz="2800" dirty="0">
                <a:solidFill>
                  <a:srgbClr val="FF0000"/>
                </a:solidFill>
                <a:effectLst>
                  <a:glow rad="139700">
                    <a:schemeClr val="accent3">
                      <a:satMod val="175000"/>
                      <a:alpha val="40000"/>
                    </a:schemeClr>
                  </a:glow>
                </a:effectLst>
                <a:latin typeface="Garamond" panose="02020404030301010803" pitchFamily="18" charset="0"/>
              </a:rPr>
              <a:t>Jupiter </a:t>
            </a:r>
            <a:r>
              <a:rPr lang="mr-IN" altLang="en-US" sz="2800" dirty="0">
                <a:solidFill>
                  <a:srgbClr val="FF0000"/>
                </a:solidFill>
                <a:effectLst>
                  <a:glow rad="139700">
                    <a:schemeClr val="accent3">
                      <a:satMod val="175000"/>
                      <a:alpha val="40000"/>
                    </a:schemeClr>
                  </a:glow>
                </a:effectLst>
                <a:latin typeface="Garamond" panose="02020404030301010803" pitchFamily="18" charset="0"/>
              </a:rPr>
              <a:t>–</a:t>
            </a:r>
            <a:r>
              <a:rPr lang="en-GB" altLang="en-US" sz="2800" dirty="0">
                <a:solidFill>
                  <a:srgbClr val="FF0000"/>
                </a:solidFill>
                <a:effectLst>
                  <a:glow rad="139700">
                    <a:schemeClr val="accent3">
                      <a:satMod val="175000"/>
                      <a:alpha val="40000"/>
                    </a:schemeClr>
                  </a:glow>
                </a:effectLst>
                <a:latin typeface="Garamond" panose="02020404030301010803" pitchFamily="18" charset="0"/>
              </a:rPr>
              <a:t> Friend or Foe?</a:t>
            </a:r>
          </a:p>
          <a:p>
            <a:pPr marL="266700" indent="-266700">
              <a:lnSpc>
                <a:spcPct val="80000"/>
              </a:lnSpc>
            </a:pPr>
            <a:endParaRPr lang="en-GB" altLang="en-US" sz="2800" dirty="0">
              <a:solidFill>
                <a:srgbClr val="FF0000"/>
              </a:solidFill>
              <a:effectLst>
                <a:glow rad="139700">
                  <a:schemeClr val="accent3">
                    <a:satMod val="175000"/>
                    <a:alpha val="40000"/>
                  </a:schemeClr>
                </a:glow>
              </a:effectLst>
              <a:latin typeface="Garamond" panose="02020404030301010803" pitchFamily="18" charset="0"/>
            </a:endParaRPr>
          </a:p>
          <a:p>
            <a:pPr marL="266700" indent="-266700">
              <a:lnSpc>
                <a:spcPct val="80000"/>
              </a:lnSpc>
            </a:pPr>
            <a:endParaRPr lang="en-GB" altLang="en-US" sz="2800" dirty="0">
              <a:solidFill>
                <a:srgbClr val="FF0000"/>
              </a:solidFill>
              <a:effectLst>
                <a:glow rad="139700">
                  <a:schemeClr val="accent3">
                    <a:satMod val="175000"/>
                    <a:alpha val="40000"/>
                  </a:schemeClr>
                </a:glow>
              </a:effectLst>
              <a:latin typeface="Garamond" panose="02020404030301010803" pitchFamily="18" charset="0"/>
            </a:endParaRPr>
          </a:p>
          <a:p>
            <a:pPr marL="266700" indent="-266700">
              <a:lnSpc>
                <a:spcPct val="80000"/>
              </a:lnSpc>
            </a:pPr>
            <a:endParaRPr lang="en-GB" altLang="en-US" sz="2800" dirty="0">
              <a:solidFill>
                <a:srgbClr val="FF0000"/>
              </a:solidFill>
              <a:effectLst>
                <a:glow rad="139700">
                  <a:schemeClr val="accent3">
                    <a:satMod val="175000"/>
                    <a:alpha val="40000"/>
                  </a:schemeClr>
                </a:glow>
              </a:effectLst>
              <a:latin typeface="Garamond" panose="02020404030301010803" pitchFamily="18" charset="0"/>
            </a:endParaRPr>
          </a:p>
          <a:p>
            <a:pPr marL="266700" indent="-266700">
              <a:lnSpc>
                <a:spcPct val="80000"/>
              </a:lnSpc>
            </a:pPr>
            <a:endParaRPr lang="en-GB" altLang="en-US" sz="2800" dirty="0">
              <a:solidFill>
                <a:srgbClr val="FF0000"/>
              </a:solidFill>
              <a:effectLst>
                <a:glow rad="139700">
                  <a:schemeClr val="accent3">
                    <a:satMod val="175000"/>
                    <a:alpha val="40000"/>
                  </a:schemeClr>
                </a:glow>
              </a:effectLst>
              <a:latin typeface="Garamond" panose="02020404030301010803" pitchFamily="18" charset="0"/>
            </a:endParaRPr>
          </a:p>
          <a:p>
            <a:pPr algn="just">
              <a:lnSpc>
                <a:spcPct val="80000"/>
              </a:lnSpc>
            </a:pPr>
            <a:r>
              <a:rPr lang="en-GB" altLang="en-US" b="1" dirty="0">
                <a:solidFill>
                  <a:srgbClr val="FF0000"/>
                </a:solidFill>
                <a:effectLst>
                  <a:glow rad="139700">
                    <a:schemeClr val="accent3">
                      <a:satMod val="175000"/>
                      <a:alpha val="40000"/>
                    </a:schemeClr>
                  </a:glow>
                </a:effectLst>
                <a:latin typeface="Garamond" panose="02020404030301010803" pitchFamily="18" charset="0"/>
              </a:rPr>
              <a:t>“Eventually, Jupiter's immense gravity caused it to act as a shield for Earth, protecting Earth from being overly bombarded. Without the particular size and placement of Jupiter, Earth could still be subjected to intense pummelling by asteroids and comets, and life may not have been able to develop as it did.”</a:t>
            </a:r>
          </a:p>
          <a:p>
            <a:pPr marL="266700" indent="-266700" algn="just">
              <a:lnSpc>
                <a:spcPct val="80000"/>
              </a:lnSpc>
            </a:pPr>
            <a:endParaRPr lang="en-GB" altLang="en-US" sz="2800" b="1" dirty="0">
              <a:solidFill>
                <a:srgbClr val="FF0000"/>
              </a:solidFill>
              <a:effectLst>
                <a:glow rad="139700">
                  <a:schemeClr val="accent3">
                    <a:satMod val="175000"/>
                    <a:alpha val="40000"/>
                  </a:schemeClr>
                </a:glow>
              </a:effectLst>
              <a:latin typeface="Edwardian Script ITC" panose="030303020407070D0804" pitchFamily="66" charset="77"/>
            </a:endParaRPr>
          </a:p>
          <a:p>
            <a:pPr marL="266700" indent="-266700">
              <a:lnSpc>
                <a:spcPct val="80000"/>
              </a:lnSpc>
            </a:pPr>
            <a:endParaRPr lang="en-GB" altLang="en-US" sz="2000" dirty="0">
              <a:solidFill>
                <a:srgbClr val="FF0000"/>
              </a:solidFill>
              <a:effectLst>
                <a:glow rad="139700">
                  <a:schemeClr val="accent3">
                    <a:satMod val="175000"/>
                    <a:alpha val="40000"/>
                  </a:schemeClr>
                </a:glow>
              </a:effectLst>
            </a:endParaRPr>
          </a:p>
          <a:p>
            <a:pPr marL="266700" indent="-266700">
              <a:lnSpc>
                <a:spcPct val="80000"/>
              </a:lnSpc>
            </a:pPr>
            <a:endParaRPr lang="en-GB" altLang="en-US" sz="1400" dirty="0">
              <a:solidFill>
                <a:srgbClr val="FF0000"/>
              </a:solidFill>
              <a:effectLst>
                <a:glow rad="139700">
                  <a:schemeClr val="accent3">
                    <a:satMod val="175000"/>
                    <a:alpha val="40000"/>
                  </a:schemeClr>
                </a:glow>
              </a:effectLst>
              <a:latin typeface="Edwardian Script ITC" panose="030303020407070D0804" pitchFamily="66" charset="77"/>
            </a:endParaRPr>
          </a:p>
          <a:p>
            <a:pPr marL="266700" indent="-266700">
              <a:lnSpc>
                <a:spcPct val="80000"/>
              </a:lnSpc>
            </a:pPr>
            <a:endParaRPr lang="en-GB" altLang="en-US" sz="1400" dirty="0">
              <a:solidFill>
                <a:srgbClr val="FF0000"/>
              </a:solidFill>
              <a:effectLst>
                <a:glow rad="139700">
                  <a:schemeClr val="accent3">
                    <a:satMod val="175000"/>
                    <a:alpha val="40000"/>
                  </a:schemeClr>
                </a:glow>
              </a:effectLst>
            </a:endParaRPr>
          </a:p>
          <a:p>
            <a:pPr marL="266700" indent="-266700">
              <a:lnSpc>
                <a:spcPct val="80000"/>
              </a:lnSpc>
            </a:pPr>
            <a:endParaRPr lang="en-GB" altLang="en-US" sz="1400" dirty="0">
              <a:solidFill>
                <a:srgbClr val="FF0000"/>
              </a:solidFill>
              <a:effectLst>
                <a:glow rad="139700">
                  <a:schemeClr val="accent3">
                    <a:satMod val="175000"/>
                    <a:alpha val="40000"/>
                  </a:schemeClr>
                </a:glow>
              </a:effectLst>
            </a:endParaRPr>
          </a:p>
        </p:txBody>
      </p:sp>
      <p:sp>
        <p:nvSpPr>
          <p:cNvPr id="3" name="Rectangle 2">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4"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xEl>
                                              <p:pRg st="5" end="5"/>
                                            </p:txEl>
                                          </p:spTgt>
                                        </p:tgtEl>
                                        <p:attrNameLst>
                                          <p:attrName>style.visibility</p:attrName>
                                        </p:attrNameLst>
                                      </p:cBhvr>
                                      <p:to>
                                        <p:strVal val="visible"/>
                                      </p:to>
                                    </p:set>
                                    <p:animEffect transition="in" filter="dissolve">
                                      <p:cBhvr>
                                        <p:cTn id="7" dur="500"/>
                                        <p:tgtEl>
                                          <p:spTgt spid="21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9498C-1A89-403A-851D-DC0B4FFD6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0"/>
            <a:ext cx="10236426" cy="6876549"/>
          </a:xfrm>
          <a:prstGeom prst="rect">
            <a:avLst/>
          </a:prstGeom>
        </p:spPr>
      </p:pic>
      <p:sp>
        <p:nvSpPr>
          <p:cNvPr id="4" name="Rectangle 3"/>
          <p:cNvSpPr txBox="1">
            <a:spLocks noChangeArrowheads="1"/>
          </p:cNvSpPr>
          <p:nvPr/>
        </p:nvSpPr>
        <p:spPr>
          <a:xfrm>
            <a:off x="0" y="-1"/>
            <a:ext cx="9143999" cy="6556241"/>
          </a:xfrm>
          <a:prstGeom prst="rect">
            <a:avLst/>
          </a:prstGeom>
          <a:solidFill>
            <a:schemeClr val="tx1">
              <a:alpha val="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rPr>
              <a:t>Comet </a:t>
            </a:r>
            <a:r>
              <a:rPr kumimoji="0" lang="en-GB" sz="2400" b="1" i="0" u="none" strike="noStrike" kern="1200" cap="none" spc="0" normalizeH="0" baseline="0" noProof="0" dirty="0" err="1">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rPr>
              <a:t>Lexell</a:t>
            </a:r>
            <a:r>
              <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rPr>
              <a:t> – planetary pinball</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0" marR="0" lvl="0" indent="0" algn="l" defTabSz="914400" rtl="0" eaLnBrk="1" fontAlgn="base" latinLnBrk="0" hangingPunct="1">
              <a:lnSpc>
                <a:spcPct val="80000"/>
              </a:lnSpc>
              <a:spcBef>
                <a:spcPct val="20000"/>
              </a:spcBef>
              <a:spcAft>
                <a:spcPct val="0"/>
              </a:spcAft>
              <a:buClrTx/>
              <a:buSzTx/>
              <a:buNone/>
              <a:tabLst/>
              <a:defRPr/>
            </a:pPr>
            <a:endParaRPr kumimoji="0" lang="en-GB" sz="2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p:txBody>
      </p:sp>
      <p:pic>
        <p:nvPicPr>
          <p:cNvPr id="6" name="Picture 5" descr="CometCapture.gif">
            <a:extLst>
              <a:ext uri="{FF2B5EF4-FFF2-40B4-BE49-F238E27FC236}">
                <a16:creationId xmlns:a16="http://schemas.microsoft.com/office/drawing/2014/main" id="{DF579E2B-9386-4340-A7C2-9AA4241DE2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548680"/>
            <a:ext cx="5904656" cy="5904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10"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Tree>
    <p:extLst>
      <p:ext uri="{BB962C8B-B14F-4D97-AF65-F5344CB8AC3E}">
        <p14:creationId xmlns:p14="http://schemas.microsoft.com/office/powerpoint/2010/main" val="400927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r="-33333"/>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12"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
        <p:nvSpPr>
          <p:cNvPr id="13" name="Rectangle 3"/>
          <p:cNvSpPr txBox="1">
            <a:spLocks noChangeArrowheads="1"/>
          </p:cNvSpPr>
          <p:nvPr/>
        </p:nvSpPr>
        <p:spPr>
          <a:xfrm>
            <a:off x="0" y="-1"/>
            <a:ext cx="9143999" cy="6556241"/>
          </a:xfrm>
          <a:prstGeom prst="rect">
            <a:avLst/>
          </a:prstGeom>
          <a:solidFill>
            <a:schemeClr val="tx1">
              <a:alpha val="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rPr>
              <a:t>Test #1 </a:t>
            </a:r>
            <a:r>
              <a:rPr kumimoji="0" lang="mr-IN"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rPr>
              <a:t>–</a:t>
            </a:r>
            <a:r>
              <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rPr>
              <a:t> The Asteroids</a:t>
            </a: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400" b="1"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400" b="1"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400" b="1"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400" b="1"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400" b="1"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800" b="1"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400" b="1"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GB" sz="2400" b="1" dirty="0">
              <a:solidFill>
                <a:srgbClr val="FFFFFF"/>
              </a:solidFill>
              <a:effectLst>
                <a:glow rad="228600">
                  <a:srgbClr val="000000">
                    <a:satMod val="175000"/>
                    <a:alpha val="40000"/>
                  </a:srgbClr>
                </a:glow>
              </a:effectLst>
              <a:latin typeface="Garamond"/>
              <a:ea typeface="ＭＳ Ｐゴシック" pitchFamily="34" charset="-128"/>
              <a:cs typeface="Garamond"/>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0" lvl="0" indent="0" algn="r" eaLnBrk="1" hangingPunct="1">
              <a:lnSpc>
                <a:spcPct val="80000"/>
              </a:lnSpc>
              <a:buNone/>
              <a:defRPr/>
            </a:pPr>
            <a:r>
              <a:rPr lang="en-GB" sz="1800" b="1" dirty="0">
                <a:solidFill>
                  <a:srgbClr val="FFFFFF"/>
                </a:solidFill>
                <a:effectLst>
                  <a:outerShdw blurRad="50800" dist="38100" dir="5400000" algn="t" rotWithShape="0">
                    <a:prstClr val="black">
                      <a:alpha val="40000"/>
                    </a:prstClr>
                  </a:outerShdw>
                </a:effectLst>
                <a:latin typeface="Garamond"/>
                <a:cs typeface="Garamond"/>
              </a:rPr>
              <a:t>Horner &amp; Jones, 2008, IJA, 7, 251 </a:t>
            </a:r>
            <a:endParaRPr kumimoji="0" lang="en-GB" sz="18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a:p>
            <a:pPr marL="0" marR="0" lvl="0" indent="0" algn="l" defTabSz="914400" rtl="0" eaLnBrk="1" fontAlgn="base" latinLnBrk="0" hangingPunct="1">
              <a:lnSpc>
                <a:spcPct val="80000"/>
              </a:lnSpc>
              <a:spcBef>
                <a:spcPct val="20000"/>
              </a:spcBef>
              <a:spcAft>
                <a:spcPct val="0"/>
              </a:spcAft>
              <a:buClrTx/>
              <a:buSzTx/>
              <a:buNone/>
              <a:tabLst/>
              <a:defRPr/>
            </a:pPr>
            <a:endParaRPr kumimoji="0" lang="en-GB" sz="2400" b="0" i="0" u="none" strike="noStrike" kern="1200" cap="none" spc="0" normalizeH="0" baseline="0" noProof="0" dirty="0">
              <a:ln>
                <a:noFill/>
              </a:ln>
              <a:solidFill>
                <a:srgbClr val="FFFFFF"/>
              </a:solidFill>
              <a:effectLst>
                <a:glow rad="228600">
                  <a:srgbClr val="000000">
                    <a:satMod val="175000"/>
                    <a:alpha val="40000"/>
                  </a:srgbClr>
                </a:glow>
              </a:effectLst>
              <a:uLnTx/>
              <a:uFillTx/>
              <a:latin typeface="Garamond"/>
              <a:ea typeface="ＭＳ Ｐゴシック" pitchFamily="34" charset="-128"/>
              <a:cs typeface="Garamond"/>
            </a:endParaRPr>
          </a:p>
        </p:txBody>
      </p:sp>
      <p:pic>
        <p:nvPicPr>
          <p:cNvPr id="3" name="Picture 2" descr="Screen Shot 2026-03-23 at 2.13.24 am.png"/>
          <p:cNvPicPr>
            <a:picLocks noChangeAspect="1"/>
          </p:cNvPicPr>
          <p:nvPr/>
        </p:nvPicPr>
        <p:blipFill rotWithShape="1">
          <a:blip r:embed="rId4">
            <a:extLst>
              <a:ext uri="{28A0092B-C50C-407E-A947-70E740481C1C}">
                <a14:useLocalDpi xmlns:a14="http://schemas.microsoft.com/office/drawing/2010/main" val="0"/>
              </a:ext>
            </a:extLst>
          </a:blip>
          <a:srcRect l="623" r="-1228"/>
          <a:stretch/>
        </p:blipFill>
        <p:spPr>
          <a:xfrm>
            <a:off x="1656000" y="466714"/>
            <a:ext cx="5868000" cy="5770598"/>
          </a:xfrm>
          <a:prstGeom prst="rect">
            <a:avLst/>
          </a:prstGeom>
        </p:spPr>
      </p:pic>
    </p:spTree>
    <p:extLst>
      <p:ext uri="{BB962C8B-B14F-4D97-AF65-F5344CB8AC3E}">
        <p14:creationId xmlns:p14="http://schemas.microsoft.com/office/powerpoint/2010/main" val="171672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ometPons_Peirce_5119.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943" y="0"/>
            <a:ext cx="10258943" cy="6858000"/>
          </a:xfrm>
          <a:prstGeom prst="rect">
            <a:avLst/>
          </a:prstGeom>
        </p:spPr>
      </p:pic>
      <p:sp>
        <p:nvSpPr>
          <p:cNvPr id="10" name="Rectangle 6"/>
          <p:cNvSpPr>
            <a:spLocks noChangeArrowheads="1"/>
          </p:cNvSpPr>
          <p:nvPr/>
        </p:nvSpPr>
        <p:spPr bwMode="auto">
          <a:xfrm>
            <a:off x="0" y="0"/>
            <a:ext cx="9144000" cy="67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20000"/>
              </a:spcBef>
            </a:pPr>
            <a:r>
              <a:rPr lang="en-GB" sz="2400" b="1" dirty="0">
                <a:solidFill>
                  <a:srgbClr val="FFFFFF"/>
                </a:solidFill>
                <a:effectLst>
                  <a:outerShdw blurRad="50800" dist="38100" dir="5400000" algn="t" rotWithShape="0">
                    <a:prstClr val="black">
                      <a:alpha val="40000"/>
                    </a:prstClr>
                  </a:outerShdw>
                </a:effectLst>
                <a:latin typeface="Garamond"/>
                <a:cs typeface="Garamond"/>
              </a:rPr>
              <a:t>Test #2: The Centaurs</a:t>
            </a: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0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12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28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3600" b="1" dirty="0">
              <a:solidFill>
                <a:srgbClr val="FFFFFF"/>
              </a:solidFill>
              <a:effectLst>
                <a:outerShdw blurRad="50800" dist="38100" dir="5400000" algn="t" rotWithShape="0">
                  <a:prstClr val="black">
                    <a:alpha val="40000"/>
                  </a:prstClr>
                </a:outerShdw>
              </a:effectLst>
              <a:latin typeface="Garamond"/>
              <a:cs typeface="Garamond"/>
            </a:endParaRPr>
          </a:p>
          <a:p>
            <a:pPr algn="ctr">
              <a:lnSpc>
                <a:spcPct val="80000"/>
              </a:lnSpc>
              <a:spcBef>
                <a:spcPct val="20000"/>
              </a:spcBef>
            </a:pPr>
            <a:endParaRPr lang="en-GB" sz="3600" b="1" dirty="0">
              <a:solidFill>
                <a:srgbClr val="FFFFFF"/>
              </a:solidFill>
              <a:effectLst>
                <a:outerShdw blurRad="50800" dist="38100" dir="5400000" algn="t" rotWithShape="0">
                  <a:prstClr val="black">
                    <a:alpha val="40000"/>
                  </a:prstClr>
                </a:outerShdw>
              </a:effectLst>
              <a:latin typeface="Garamond"/>
              <a:cs typeface="Garamond"/>
            </a:endParaRPr>
          </a:p>
          <a:p>
            <a:pPr algn="r">
              <a:lnSpc>
                <a:spcPct val="80000"/>
              </a:lnSpc>
              <a:spcBef>
                <a:spcPct val="20000"/>
              </a:spcBef>
            </a:pPr>
            <a:r>
              <a:rPr lang="en-GB" b="1" dirty="0">
                <a:solidFill>
                  <a:srgbClr val="FFFFFF"/>
                </a:solidFill>
                <a:effectLst>
                  <a:outerShdw blurRad="50800" dist="38100" dir="5400000" algn="t" rotWithShape="0">
                    <a:prstClr val="black">
                      <a:alpha val="40000"/>
                    </a:prstClr>
                  </a:outerShdw>
                </a:effectLst>
                <a:latin typeface="Garamond"/>
                <a:cs typeface="Garamond"/>
              </a:rPr>
              <a:t>Horner &amp; Jones, 2009, IJA, 8, 75</a:t>
            </a:r>
          </a:p>
        </p:txBody>
      </p:sp>
      <p:pic>
        <p:nvPicPr>
          <p:cNvPr id="2" name="Picture 1" descr="Screen Shot 2026-03-23 at 2.13.3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476672"/>
            <a:ext cx="6048672" cy="5814228"/>
          </a:xfrm>
          <a:prstGeom prst="rect">
            <a:avLst/>
          </a:prstGeom>
        </p:spPr>
      </p:pic>
      <p:sp>
        <p:nvSpPr>
          <p:cNvPr id="11" name="Rectangle 10">
            <a:extLst>
              <a:ext uri="{FF2B5EF4-FFF2-40B4-BE49-F238E27FC236}">
                <a16:creationId xmlns:a16="http://schemas.microsoft.com/office/drawing/2014/main" id="{149E837B-4328-3F33-F4A3-4FA2143EFE09}"/>
              </a:ext>
            </a:extLst>
          </p:cNvPr>
          <p:cNvSpPr>
            <a:spLocks noChangeArrowheads="1"/>
          </p:cNvSpPr>
          <p:nvPr/>
        </p:nvSpPr>
        <p:spPr bwMode="auto">
          <a:xfrm>
            <a:off x="0" y="6572250"/>
            <a:ext cx="6227763"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1600" dirty="0" err="1">
                <a:solidFill>
                  <a:srgbClr val="FFFFFF"/>
                </a:solidFill>
                <a:latin typeface="Garamond"/>
                <a:cs typeface="Garamond"/>
              </a:rPr>
              <a:t>Jupiters</a:t>
            </a:r>
            <a:r>
              <a:rPr lang="en-GB" sz="1600" dirty="0">
                <a:solidFill>
                  <a:srgbClr val="FFFFFF"/>
                </a:solidFill>
                <a:latin typeface="Garamond"/>
                <a:cs typeface="Garamond"/>
              </a:rPr>
              <a:t> and </a:t>
            </a:r>
            <a:r>
              <a:rPr lang="en-GB" sz="1600" dirty="0" err="1">
                <a:solidFill>
                  <a:srgbClr val="FFFFFF"/>
                </a:solidFill>
                <a:latin typeface="Garamond"/>
                <a:cs typeface="Garamond"/>
              </a:rPr>
              <a:t>exoEarths</a:t>
            </a:r>
            <a:r>
              <a:rPr lang="en-GB" sz="1600" dirty="0">
                <a:solidFill>
                  <a:srgbClr val="FFFFFF"/>
                </a:solidFill>
                <a:latin typeface="Garamond"/>
                <a:cs typeface="Garamond"/>
              </a:rPr>
              <a:t> </a:t>
            </a:r>
          </a:p>
        </p:txBody>
      </p:sp>
      <p:sp>
        <p:nvSpPr>
          <p:cNvPr id="12" name="Rectangle 4">
            <a:extLst>
              <a:ext uri="{FF2B5EF4-FFF2-40B4-BE49-F238E27FC236}">
                <a16:creationId xmlns:a16="http://schemas.microsoft.com/office/drawing/2014/main" id="{F7C8D002-3D4C-A875-E1DF-58E4E5BD949F}"/>
              </a:ext>
            </a:extLst>
          </p:cNvPr>
          <p:cNvSpPr>
            <a:spLocks noChangeArrowheads="1"/>
          </p:cNvSpPr>
          <p:nvPr/>
        </p:nvSpPr>
        <p:spPr bwMode="auto">
          <a:xfrm>
            <a:off x="6227763" y="6572250"/>
            <a:ext cx="2916237" cy="285750"/>
          </a:xfrm>
          <a:prstGeom prst="rect">
            <a:avLst/>
          </a:prstGeom>
          <a:solidFill>
            <a:schemeClr val="tx2">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mr-IN" sz="1600" dirty="0">
                <a:solidFill>
                  <a:srgbClr val="FFFFFF"/>
                </a:solidFill>
                <a:latin typeface="Garamond"/>
                <a:cs typeface="Garamond"/>
              </a:rPr>
              <a:t>25/03/2026</a:t>
            </a:r>
            <a:endParaRPr lang="en-GB" sz="1600" dirty="0">
              <a:solidFill>
                <a:srgbClr val="FFFFFF"/>
              </a:solidFill>
              <a:latin typeface="Garamond"/>
              <a:cs typeface="Garamond"/>
            </a:endParaRPr>
          </a:p>
        </p:txBody>
      </p:sp>
    </p:spTree>
    <p:extLst>
      <p:ext uri="{BB962C8B-B14F-4D97-AF65-F5344CB8AC3E}">
        <p14:creationId xmlns:p14="http://schemas.microsoft.com/office/powerpoint/2010/main" val="305517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Neptune Trojans">
  <a:themeElements>
    <a:clrScheme name="Neptune Troja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ptune Trojans">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ptune Troja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ptune Troja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ptune Troja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ptune Troja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ptune Troja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ptune Troja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ptune Trojan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ptune Troja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ptune Troja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ptune Troja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ptune Troja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ptune Troja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Neptune Trojans">
  <a:themeElements>
    <a:clrScheme name="Neptune Troja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ptune Trojans">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ptune Troja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ptune Troja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ptune Troja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ptune Troja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ptune Troja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ptune Troja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ptune Trojan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ptune Troja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ptune Troja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ptune Troja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ptune Troja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ptune Troja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eptune Trojans">
  <a:themeElements>
    <a:clrScheme name="Neptune Troja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ptune Trojans">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ptune Troja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ptune Troja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ptune Troja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ptune Troja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ptune Troja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ptune Troja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ptune Trojan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ptune Troja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ptune Troja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ptune Troja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ptune Troja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ptune Troja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b4fff8a3-050f-428f-b966-cc56f581f9b1}" enabled="1" method="Standard" siteId="{7dfbfb93-19b6-4985-ac7e-501a37938456}" contentBits="0" removed="0"/>
</clbl:labelList>
</file>

<file path=docProps/app.xml><?xml version="1.0" encoding="utf-8"?>
<Properties xmlns="http://schemas.openxmlformats.org/officeDocument/2006/extended-properties" xmlns:vt="http://schemas.openxmlformats.org/officeDocument/2006/docPropsVTypes">
  <Template>Neptune Trojans</Template>
  <TotalTime>44212</TotalTime>
  <Words>575</Words>
  <Application>Microsoft Macintosh PowerPoint</Application>
  <PresentationFormat>On-screen Show (4:3)</PresentationFormat>
  <Paragraphs>489</Paragraphs>
  <Slides>22</Slides>
  <Notes>22</Notes>
  <HiddenSlides>0</HiddenSlides>
  <MMClips>1</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22</vt:i4>
      </vt:variant>
    </vt:vector>
  </HeadingPairs>
  <TitlesOfParts>
    <vt:vector size="36" baseType="lpstr">
      <vt:lpstr>ＭＳ Ｐゴシック</vt:lpstr>
      <vt:lpstr>Apple Chancery</vt:lpstr>
      <vt:lpstr>Arial</vt:lpstr>
      <vt:lpstr>Calibri</vt:lpstr>
      <vt:lpstr>Edwardian Script ITC</vt:lpstr>
      <vt:lpstr>Garamond</vt:lpstr>
      <vt:lpstr>Times New Roman</vt:lpstr>
      <vt:lpstr>1_Neptune Trojans</vt:lpstr>
      <vt:lpstr>3_Neptune Trojans</vt:lpstr>
      <vt:lpstr>7_Default Design</vt:lpstr>
      <vt:lpstr>Neptune Trojans</vt:lpstr>
      <vt:lpstr>Default Design</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Open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Neptune Trojans</dc:title>
  <dc:creator>Dr. Jonathan Horner</dc:creator>
  <cp:lastModifiedBy>Jonti Horner</cp:lastModifiedBy>
  <cp:revision>364</cp:revision>
  <dcterms:created xsi:type="dcterms:W3CDTF">2012-02-13T23:25:41Z</dcterms:created>
  <dcterms:modified xsi:type="dcterms:W3CDTF">2026-03-24T08:54:48Z</dcterms:modified>
</cp:coreProperties>
</file>