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charts/chartEx3.xml" ContentType="application/vnd.ms-office.chartex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charts/chartEx4.xml" ContentType="application/vnd.ms-office.chartex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charts/chartEx5.xml" ContentType="application/vnd.ms-office.chartex+xml"/>
  <Override PartName="/ppt/charts/style11.xml" ContentType="application/vnd.ms-office.chartstyle+xml"/>
  <Override PartName="/ppt/charts/colors11.xml" ContentType="application/vnd.ms-office.chartcolorstyle+xml"/>
  <Override PartName="/ppt/theme/themeOverride10.xml" ContentType="application/vnd.openxmlformats-officedocument.themeOverride+xml"/>
  <Override PartName="/ppt/charts/chartEx6.xml" ContentType="application/vnd.ms-office.chartex+xml"/>
  <Override PartName="/ppt/charts/style12.xml" ContentType="application/vnd.ms-office.chartstyle+xml"/>
  <Override PartName="/ppt/charts/colors12.xml" ContentType="application/vnd.ms-office.chartcolorstyle+xml"/>
  <Override PartName="/ppt/theme/themeOverride11.xml" ContentType="application/vnd.openxmlformats-officedocument.themeOverride+xml"/>
  <Override PartName="/ppt/charts/chartEx7.xml" ContentType="application/vnd.ms-office.chartex+xml"/>
  <Override PartName="/ppt/charts/style13.xml" ContentType="application/vnd.ms-office.chartstyle+xml"/>
  <Override PartName="/ppt/charts/colors13.xml" ContentType="application/vnd.ms-office.chartcolorstyle+xml"/>
  <Override PartName="/ppt/theme/themeOverride12.xml" ContentType="application/vnd.openxmlformats-officedocument.themeOverride+xml"/>
  <Override PartName="/ppt/charts/chartEx8.xml" ContentType="application/vnd.ms-office.chartex+xml"/>
  <Override PartName="/ppt/charts/style14.xml" ContentType="application/vnd.ms-office.chartstyle+xml"/>
  <Override PartName="/ppt/charts/colors14.xml" ContentType="application/vnd.ms-office.chartcolorstyle+xml"/>
  <Override PartName="/ppt/theme/themeOverride13.xml" ContentType="application/vnd.openxmlformats-officedocument.themeOverride+xml"/>
  <Override PartName="/ppt/charts/chart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4.xml" ContentType="application/vnd.openxmlformats-officedocument.themeOverride+xml"/>
  <Override PartName="/ppt/charts/chart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5.xml" ContentType="application/vnd.openxmlformats-officedocument.themeOverride+xml"/>
  <Override PartName="/ppt/charts/chart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6.xml" ContentType="application/vnd.openxmlformats-officedocument.themeOverride+xml"/>
  <Override PartName="/ppt/charts/chart1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7.xml" ContentType="application/vnd.openxmlformats-officedocument.themeOverride+xml"/>
  <Override PartName="/ppt/charts/chartEx9.xml" ContentType="application/vnd.ms-office.chartex+xml"/>
  <Override PartName="/ppt/charts/style19.xml" ContentType="application/vnd.ms-office.chartstyle+xml"/>
  <Override PartName="/ppt/charts/colors19.xml" ContentType="application/vnd.ms-office.chartcolorstyle+xml"/>
  <Override PartName="/ppt/theme/themeOverride18.xml" ContentType="application/vnd.openxmlformats-officedocument.themeOverride+xml"/>
  <Override PartName="/ppt/charts/chartEx10.xml" ContentType="application/vnd.ms-office.chartex+xml"/>
  <Override PartName="/ppt/charts/style20.xml" ContentType="application/vnd.ms-office.chartstyle+xml"/>
  <Override PartName="/ppt/charts/colors20.xml" ContentType="application/vnd.ms-office.chartcolorstyle+xml"/>
  <Override PartName="/ppt/theme/themeOverride19.xml" ContentType="application/vnd.openxmlformats-officedocument.themeOverride+xml"/>
  <Override PartName="/ppt/charts/chartEx11.xml" ContentType="application/vnd.ms-office.chartex+xml"/>
  <Override PartName="/ppt/charts/style21.xml" ContentType="application/vnd.ms-office.chartstyle+xml"/>
  <Override PartName="/ppt/charts/colors21.xml" ContentType="application/vnd.ms-office.chartcolorstyle+xml"/>
  <Override PartName="/ppt/theme/themeOverride20.xml" ContentType="application/vnd.openxmlformats-officedocument.themeOverride+xml"/>
  <Override PartName="/ppt/charts/chartEx12.xml" ContentType="application/vnd.ms-office.chartex+xml"/>
  <Override PartName="/ppt/charts/style22.xml" ContentType="application/vnd.ms-office.chartstyle+xml"/>
  <Override PartName="/ppt/charts/colors22.xml" ContentType="application/vnd.ms-office.chartcolorstyle+xml"/>
  <Override PartName="/ppt/theme/themeOverride21.xml" ContentType="application/vnd.openxmlformats-officedocument.themeOverride+xml"/>
  <Override PartName="/ppt/charts/chart11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2.xml" ContentType="application/vnd.openxmlformats-officedocument.themeOverride+xml"/>
  <Override PartName="/ppt/charts/chart12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3.xml" ContentType="application/vnd.openxmlformats-officedocument.themeOverride+xml"/>
  <Override PartName="/ppt/charts/chartEx13.xml" ContentType="application/vnd.ms-office.chartex+xml"/>
  <Override PartName="/ppt/charts/style25.xml" ContentType="application/vnd.ms-office.chartstyle+xml"/>
  <Override PartName="/ppt/charts/colors25.xml" ContentType="application/vnd.ms-office.chartcolorstyle+xml"/>
  <Override PartName="/ppt/theme/themeOverride24.xml" ContentType="application/vnd.openxmlformats-officedocument.themeOverride+xml"/>
  <Override PartName="/ppt/charts/chartEx14.xml" ContentType="application/vnd.ms-office.chartex+xml"/>
  <Override PartName="/ppt/charts/style26.xml" ContentType="application/vnd.ms-office.chartstyle+xml"/>
  <Override PartName="/ppt/charts/colors26.xml" ContentType="application/vnd.ms-office.chartcolorstyle+xml"/>
  <Override PartName="/ppt/theme/themeOverride25.xml" ContentType="application/vnd.openxmlformats-officedocument.themeOverride+xml"/>
  <Override PartName="/ppt/charts/chartEx15.xml" ContentType="application/vnd.ms-office.chartex+xml"/>
  <Override PartName="/ppt/charts/style27.xml" ContentType="application/vnd.ms-office.chartstyle+xml"/>
  <Override PartName="/ppt/charts/colors27.xml" ContentType="application/vnd.ms-office.chartcolorstyle+xml"/>
  <Override PartName="/ppt/theme/themeOverride26.xml" ContentType="application/vnd.openxmlformats-officedocument.themeOverride+xml"/>
  <Override PartName="/ppt/charts/chartEx16.xml" ContentType="application/vnd.ms-office.chartex+xml"/>
  <Override PartName="/ppt/charts/style28.xml" ContentType="application/vnd.ms-office.chartstyle+xml"/>
  <Override PartName="/ppt/charts/colors28.xml" ContentType="application/vnd.ms-office.chartcolorstyle+xml"/>
  <Override PartName="/ppt/theme/themeOverride27.xml" ContentType="application/vnd.openxmlformats-officedocument.themeOverride+xml"/>
  <Override PartName="/ppt/charts/chartEx17.xml" ContentType="application/vnd.ms-office.chartex+xml"/>
  <Override PartName="/ppt/charts/style29.xml" ContentType="application/vnd.ms-office.chartstyle+xml"/>
  <Override PartName="/ppt/charts/colors29.xml" ContentType="application/vnd.ms-office.chartcolorstyle+xml"/>
  <Override PartName="/ppt/theme/themeOverride28.xml" ContentType="application/vnd.openxmlformats-officedocument.themeOverride+xml"/>
  <Override PartName="/ppt/charts/chartEx18.xml" ContentType="application/vnd.ms-office.chartex+xml"/>
  <Override PartName="/ppt/charts/style30.xml" ContentType="application/vnd.ms-office.chartstyle+xml"/>
  <Override PartName="/ppt/charts/colors30.xml" ContentType="application/vnd.ms-office.chartcolorstyle+xml"/>
  <Override PartName="/ppt/theme/themeOverride29.xml" ContentType="application/vnd.openxmlformats-officedocument.themeOverride+xml"/>
  <Override PartName="/ppt/charts/chartEx19.xml" ContentType="application/vnd.ms-office.chartex+xml"/>
  <Override PartName="/ppt/charts/style31.xml" ContentType="application/vnd.ms-office.chartstyle+xml"/>
  <Override PartName="/ppt/charts/colors31.xml" ContentType="application/vnd.ms-office.chartcolorstyle+xml"/>
  <Override PartName="/ppt/theme/themeOverride30.xml" ContentType="application/vnd.openxmlformats-officedocument.themeOverride+xml"/>
  <Override PartName="/ppt/charts/chartEx20.xml" ContentType="application/vnd.ms-office.chartex+xml"/>
  <Override PartName="/ppt/charts/style32.xml" ContentType="application/vnd.ms-office.chartstyle+xml"/>
  <Override PartName="/ppt/charts/colors32.xml" ContentType="application/vnd.ms-office.chartcolorstyle+xml"/>
  <Override PartName="/ppt/theme/themeOverride31.xml" ContentType="application/vnd.openxmlformats-officedocument.themeOverride+xml"/>
  <Override PartName="/ppt/charts/chart1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32.xml" ContentType="application/vnd.openxmlformats-officedocument.themeOverride+xml"/>
  <Override PartName="/ppt/charts/chart1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33.xml" ContentType="application/vnd.openxmlformats-officedocument.themeOverride+xml"/>
  <Override PartName="/ppt/charts/chart1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34.xml" ContentType="application/vnd.openxmlformats-officedocument.themeOverride+xml"/>
  <Override PartName="/ppt/charts/chart1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3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11" r:id="rId2"/>
    <p:sldId id="282" r:id="rId3"/>
    <p:sldId id="276" r:id="rId4"/>
    <p:sldId id="279" r:id="rId5"/>
    <p:sldId id="325" r:id="rId6"/>
    <p:sldId id="326" r:id="rId7"/>
    <p:sldId id="271" r:id="rId8"/>
    <p:sldId id="327" r:id="rId9"/>
    <p:sldId id="329" r:id="rId10"/>
    <p:sldId id="1785" r:id="rId11"/>
    <p:sldId id="286" r:id="rId12"/>
    <p:sldId id="340" r:id="rId13"/>
    <p:sldId id="334" r:id="rId14"/>
    <p:sldId id="290" r:id="rId15"/>
    <p:sldId id="1786" r:id="rId16"/>
    <p:sldId id="1787" r:id="rId17"/>
    <p:sldId id="1788" r:id="rId18"/>
    <p:sldId id="1789" r:id="rId19"/>
    <p:sldId id="339" r:id="rId20"/>
    <p:sldId id="335" r:id="rId21"/>
    <p:sldId id="342" r:id="rId22"/>
    <p:sldId id="336" r:id="rId23"/>
    <p:sldId id="337" r:id="rId24"/>
    <p:sldId id="328" r:id="rId25"/>
    <p:sldId id="341" r:id="rId26"/>
    <p:sldId id="330" r:id="rId27"/>
    <p:sldId id="331" r:id="rId28"/>
    <p:sldId id="332" r:id="rId29"/>
    <p:sldId id="333" r:id="rId30"/>
    <p:sldId id="307" r:id="rId31"/>
    <p:sldId id="338" r:id="rId32"/>
    <p:sldId id="260" r:id="rId33"/>
    <p:sldId id="291" r:id="rId34"/>
    <p:sldId id="322" r:id="rId35"/>
    <p:sldId id="1790" r:id="rId36"/>
    <p:sldId id="1791" r:id="rId37"/>
    <p:sldId id="1792" r:id="rId38"/>
    <p:sldId id="306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66"/>
    <a:srgbClr val="42E63A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13" autoAdjust="0"/>
    <p:restoredTop sz="94660"/>
  </p:normalViewPr>
  <p:slideViewPr>
    <p:cSldViewPr snapToGrid="0">
      <p:cViewPr varScale="1">
        <p:scale>
          <a:sx n="85" d="100"/>
          <a:sy n="85" d="100"/>
        </p:scale>
        <p:origin x="8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3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4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5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8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NICOLA\Desktop\teramo\fotometriaMETEORE\PARAMETRI_FOTOMETRICI.xlsx" TargetMode="External"/><Relationship Id="rId4" Type="http://schemas.openxmlformats.org/officeDocument/2006/relationships/themeOverride" Target="../theme/themeOverride1.xml"/></Relationships>
</file>

<file path=ppt/charts/_rels/chartEx10.xml.rels><?xml version="1.0" encoding="UTF-8" standalone="yes"?>
<Relationships xmlns="http://schemas.openxmlformats.org/package/2006/relationships"><Relationship Id="rId3" Type="http://schemas.microsoft.com/office/2011/relationships/chartColorStyle" Target="colors20.xml"/><Relationship Id="rId2" Type="http://schemas.microsoft.com/office/2011/relationships/chartStyle" Target="style20.xml"/><Relationship Id="rId1" Type="http://schemas.openxmlformats.org/officeDocument/2006/relationships/oleObject" Target="file:///C:\Users\NICOLA\Desktop\teramo\fotometriaMETEORE\PARAMETRI_FOTOMETRICI.xlsx" TargetMode="External"/><Relationship Id="rId4" Type="http://schemas.openxmlformats.org/officeDocument/2006/relationships/themeOverride" Target="../theme/themeOverride19.xml"/></Relationships>
</file>

<file path=ppt/charts/_rels/chartEx11.xml.rels><?xml version="1.0" encoding="UTF-8" standalone="yes"?>
<Relationships xmlns="http://schemas.openxmlformats.org/package/2006/relationships"><Relationship Id="rId3" Type="http://schemas.microsoft.com/office/2011/relationships/chartColorStyle" Target="colors21.xml"/><Relationship Id="rId2" Type="http://schemas.microsoft.com/office/2011/relationships/chartStyle" Target="style21.xml"/><Relationship Id="rId1" Type="http://schemas.openxmlformats.org/officeDocument/2006/relationships/oleObject" Target="file:///C:\Users\NICOLA\Desktop\teramo\fotometriaMETEORE\PARAMETRI_FOTOMETRICI.xlsx" TargetMode="External"/><Relationship Id="rId4" Type="http://schemas.openxmlformats.org/officeDocument/2006/relationships/themeOverride" Target="../theme/themeOverride20.xml"/></Relationships>
</file>

<file path=ppt/charts/_rels/chartEx12.xml.rels><?xml version="1.0" encoding="UTF-8" standalone="yes"?>
<Relationships xmlns="http://schemas.openxmlformats.org/package/2006/relationships"><Relationship Id="rId3" Type="http://schemas.microsoft.com/office/2011/relationships/chartColorStyle" Target="colors22.xml"/><Relationship Id="rId2" Type="http://schemas.microsoft.com/office/2011/relationships/chartStyle" Target="style22.xml"/><Relationship Id="rId1" Type="http://schemas.openxmlformats.org/officeDocument/2006/relationships/oleObject" Target="file:///C:\Users\NICOLA\Desktop\teramo\fotometriaMETEORE\PARAMETRI_FOTOMETRICI.xlsx" TargetMode="External"/><Relationship Id="rId4" Type="http://schemas.openxmlformats.org/officeDocument/2006/relationships/themeOverride" Target="../theme/themeOverride21.xml"/></Relationships>
</file>

<file path=ppt/charts/_rels/chartEx13.xml.rels><?xml version="1.0" encoding="UTF-8" standalone="yes"?>
<Relationships xmlns="http://schemas.openxmlformats.org/package/2006/relationships"><Relationship Id="rId3" Type="http://schemas.microsoft.com/office/2011/relationships/chartColorStyle" Target="colors25.xml"/><Relationship Id="rId2" Type="http://schemas.microsoft.com/office/2011/relationships/chartStyle" Target="style25.xml"/><Relationship Id="rId1" Type="http://schemas.openxmlformats.org/officeDocument/2006/relationships/oleObject" Target="file:///C:\Users\NICOLA\Desktop\teramo\fotometriaMETEORE\PARAMETRI_FOTOMETRICI.xlsx" TargetMode="External"/><Relationship Id="rId4" Type="http://schemas.openxmlformats.org/officeDocument/2006/relationships/themeOverride" Target="../theme/themeOverride24.xml"/></Relationships>
</file>

<file path=ppt/charts/_rels/chartEx14.xml.rels><?xml version="1.0" encoding="UTF-8" standalone="yes"?>
<Relationships xmlns="http://schemas.openxmlformats.org/package/2006/relationships"><Relationship Id="rId3" Type="http://schemas.microsoft.com/office/2011/relationships/chartColorStyle" Target="colors26.xml"/><Relationship Id="rId2" Type="http://schemas.microsoft.com/office/2011/relationships/chartStyle" Target="style26.xml"/><Relationship Id="rId1" Type="http://schemas.openxmlformats.org/officeDocument/2006/relationships/oleObject" Target="file:///C:\Users\NICOLA\Desktop\teramo\fotometriaMETEORE\PARAMETRI_FOTOMETRICI.xlsx" TargetMode="External"/><Relationship Id="rId4" Type="http://schemas.openxmlformats.org/officeDocument/2006/relationships/themeOverride" Target="../theme/themeOverride25.xml"/></Relationships>
</file>

<file path=ppt/charts/_rels/chartEx15.xml.rels><?xml version="1.0" encoding="UTF-8" standalone="yes"?>
<Relationships xmlns="http://schemas.openxmlformats.org/package/2006/relationships"><Relationship Id="rId3" Type="http://schemas.microsoft.com/office/2011/relationships/chartColorStyle" Target="colors27.xml"/><Relationship Id="rId2" Type="http://schemas.microsoft.com/office/2011/relationships/chartStyle" Target="style27.xml"/><Relationship Id="rId1" Type="http://schemas.openxmlformats.org/officeDocument/2006/relationships/oleObject" Target="file:///C:\Users\NICOLA\Desktop\teramo\fotometriaMETEORE\PARAMETRI_FOTOMETRICI.xlsx" TargetMode="External"/><Relationship Id="rId4" Type="http://schemas.openxmlformats.org/officeDocument/2006/relationships/themeOverride" Target="../theme/themeOverride26.xml"/></Relationships>
</file>

<file path=ppt/charts/_rels/chartEx16.xml.rels><?xml version="1.0" encoding="UTF-8" standalone="yes"?>
<Relationships xmlns="http://schemas.openxmlformats.org/package/2006/relationships"><Relationship Id="rId3" Type="http://schemas.microsoft.com/office/2011/relationships/chartColorStyle" Target="colors28.xml"/><Relationship Id="rId2" Type="http://schemas.microsoft.com/office/2011/relationships/chartStyle" Target="style28.xml"/><Relationship Id="rId1" Type="http://schemas.openxmlformats.org/officeDocument/2006/relationships/oleObject" Target="file:///C:\Users\NICOLA\Desktop\teramo\fotometriaMETEORE\PARAMETRI_FOTOMETRICI.xlsx" TargetMode="External"/><Relationship Id="rId4" Type="http://schemas.openxmlformats.org/officeDocument/2006/relationships/themeOverride" Target="../theme/themeOverride27.xml"/></Relationships>
</file>

<file path=ppt/charts/_rels/chartEx17.xml.rels><?xml version="1.0" encoding="UTF-8" standalone="yes"?>
<Relationships xmlns="http://schemas.openxmlformats.org/package/2006/relationships"><Relationship Id="rId3" Type="http://schemas.microsoft.com/office/2011/relationships/chartColorStyle" Target="colors29.xml"/><Relationship Id="rId2" Type="http://schemas.microsoft.com/office/2011/relationships/chartStyle" Target="style29.xml"/><Relationship Id="rId1" Type="http://schemas.openxmlformats.org/officeDocument/2006/relationships/oleObject" Target="file:///C:\Users\NICOLA\Desktop\teramo\PARAMETRI_FOTOMETRICI.xlsx" TargetMode="External"/><Relationship Id="rId4" Type="http://schemas.openxmlformats.org/officeDocument/2006/relationships/themeOverride" Target="../theme/themeOverride28.xml"/></Relationships>
</file>

<file path=ppt/charts/_rels/chartEx18.xml.rels><?xml version="1.0" encoding="UTF-8" standalone="yes"?>
<Relationships xmlns="http://schemas.openxmlformats.org/package/2006/relationships"><Relationship Id="rId3" Type="http://schemas.microsoft.com/office/2011/relationships/chartColorStyle" Target="colors30.xml"/><Relationship Id="rId2" Type="http://schemas.microsoft.com/office/2011/relationships/chartStyle" Target="style30.xml"/><Relationship Id="rId1" Type="http://schemas.openxmlformats.org/officeDocument/2006/relationships/oleObject" Target="file:///C:\Users\NICOLA\Desktop\teramo\PARAMETRI_FOTOMETRICI.xlsx" TargetMode="External"/><Relationship Id="rId4" Type="http://schemas.openxmlformats.org/officeDocument/2006/relationships/themeOverride" Target="../theme/themeOverride29.xml"/></Relationships>
</file>

<file path=ppt/charts/_rels/chartEx19.xml.rels><?xml version="1.0" encoding="UTF-8" standalone="yes"?>
<Relationships xmlns="http://schemas.openxmlformats.org/package/2006/relationships"><Relationship Id="rId3" Type="http://schemas.microsoft.com/office/2011/relationships/chartColorStyle" Target="colors31.xml"/><Relationship Id="rId2" Type="http://schemas.microsoft.com/office/2011/relationships/chartStyle" Target="style31.xml"/><Relationship Id="rId1" Type="http://schemas.openxmlformats.org/officeDocument/2006/relationships/oleObject" Target="file:///C:\Users\NICOLA\Desktop\teramo\PARAMETRI_FOTOMETRICI.xlsx" TargetMode="External"/><Relationship Id="rId4" Type="http://schemas.openxmlformats.org/officeDocument/2006/relationships/themeOverride" Target="../theme/themeOverride30.xm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NICOLA\Desktop\teramo\fotometriaMETEORE\PARAMETRI_FOTOMETRICI.xlsx" TargetMode="External"/></Relationships>
</file>

<file path=ppt/charts/_rels/chartEx20.xml.rels><?xml version="1.0" encoding="UTF-8" standalone="yes"?>
<Relationships xmlns="http://schemas.openxmlformats.org/package/2006/relationships"><Relationship Id="rId3" Type="http://schemas.microsoft.com/office/2011/relationships/chartColorStyle" Target="colors32.xml"/><Relationship Id="rId2" Type="http://schemas.microsoft.com/office/2011/relationships/chartStyle" Target="style32.xml"/><Relationship Id="rId1" Type="http://schemas.openxmlformats.org/officeDocument/2006/relationships/oleObject" Target="file:///C:\Users\NICOLA\Desktop\teramo\PARAMETRI_FOTOMETRICI.xlsx" TargetMode="External"/><Relationship Id="rId4" Type="http://schemas.openxmlformats.org/officeDocument/2006/relationships/themeOverride" Target="../theme/themeOverride31.xm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C:\Users\NICOLA\Desktop\teramo\fotometriaMETEORE\PARAMETRI_FOTOMETRICI.xlsx" TargetMode="External"/><Relationship Id="rId4" Type="http://schemas.openxmlformats.org/officeDocument/2006/relationships/themeOverride" Target="../theme/themeOverride8.xm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C:\Users\NICOLA\Desktop\teramo\fotometriaMETEORE\PARAMETRI_FOTOMETRICI.xlsx" TargetMode="External"/><Relationship Id="rId4" Type="http://schemas.openxmlformats.org/officeDocument/2006/relationships/themeOverride" Target="../theme/themeOverride9.xm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Users\NICOLA\Desktop\teramo\fotometriaMETEORE\PARAMETRI_FOTOMETRICI.xlsx" TargetMode="External"/><Relationship Id="rId4" Type="http://schemas.openxmlformats.org/officeDocument/2006/relationships/themeOverride" Target="../theme/themeOverride10.xml"/></Relationships>
</file>

<file path=ppt/charts/_rels/chartEx6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file:///C:\Users\NICOLA\Desktop\teramo\fotometriaMETEORE\PARAMETRI_FOTOMETRICI.xlsx" TargetMode="External"/><Relationship Id="rId4" Type="http://schemas.openxmlformats.org/officeDocument/2006/relationships/themeOverride" Target="../theme/themeOverride11.xml"/></Relationships>
</file>

<file path=ppt/charts/_rels/chartEx7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C:\Users\NICOLA\Desktop\teramo\fotometriaMETEORE\PARAMETRI_FOTOMETRICI.xlsx" TargetMode="External"/><Relationship Id="rId4" Type="http://schemas.openxmlformats.org/officeDocument/2006/relationships/themeOverride" Target="../theme/themeOverride12.xml"/></Relationships>
</file>

<file path=ppt/charts/_rels/chartEx8.xml.rels><?xml version="1.0" encoding="UTF-8" standalone="yes"?>
<Relationships xmlns="http://schemas.openxmlformats.org/package/2006/relationships"><Relationship Id="rId3" Type="http://schemas.microsoft.com/office/2011/relationships/chartColorStyle" Target="colors14.xml"/><Relationship Id="rId2" Type="http://schemas.microsoft.com/office/2011/relationships/chartStyle" Target="style14.xml"/><Relationship Id="rId1" Type="http://schemas.openxmlformats.org/officeDocument/2006/relationships/oleObject" Target="file:///C:\Users\NICOLA\Desktop\teramo\fotometriaMETEORE\PARAMETRI_FOTOMETRICI.xlsx" TargetMode="External"/><Relationship Id="rId4" Type="http://schemas.openxmlformats.org/officeDocument/2006/relationships/themeOverride" Target="../theme/themeOverride13.xml"/></Relationships>
</file>

<file path=ppt/charts/_rels/chartEx9.xml.rels><?xml version="1.0" encoding="UTF-8" standalone="yes"?>
<Relationships xmlns="http://schemas.openxmlformats.org/package/2006/relationships"><Relationship Id="rId3" Type="http://schemas.microsoft.com/office/2011/relationships/chartColorStyle" Target="colors19.xml"/><Relationship Id="rId2" Type="http://schemas.microsoft.com/office/2011/relationships/chartStyle" Target="style19.xml"/><Relationship Id="rId1" Type="http://schemas.openxmlformats.org/officeDocument/2006/relationships/oleObject" Target="file:///C:\Users\NICOLA\Desktop\teramo\fotometriaMETEORE\PARAMETRI_FOTOMETRICI.xlsx" TargetMode="External"/><Relationship Id="rId4" Type="http://schemas.openxmlformats.org/officeDocument/2006/relationships/themeOverride" Target="../theme/themeOverride1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>
                <a:solidFill>
                  <a:schemeClr val="bg1"/>
                </a:solidFill>
              </a:rPr>
              <a:t>F vs (m.strum.media)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'statistica teramo'!$B$2:$B$400</c:f>
              <c:numCache>
                <c:formatCode>0.00</c:formatCode>
                <c:ptCount val="399"/>
                <c:pt idx="0">
                  <c:v>0.58980999999999995</c:v>
                </c:pt>
                <c:pt idx="1">
                  <c:v>0.47406999999999999</c:v>
                </c:pt>
                <c:pt idx="2">
                  <c:v>0.62546999999999997</c:v>
                </c:pt>
                <c:pt idx="4">
                  <c:v>0.56042999999999998</c:v>
                </c:pt>
                <c:pt idx="8">
                  <c:v>0.52268999999999999</c:v>
                </c:pt>
                <c:pt idx="9">
                  <c:v>0.55839000000000005</c:v>
                </c:pt>
                <c:pt idx="10">
                  <c:v>0.56979000000000002</c:v>
                </c:pt>
                <c:pt idx="11">
                  <c:v>0.64676999999999996</c:v>
                </c:pt>
                <c:pt idx="12">
                  <c:v>0.61526000000000003</c:v>
                </c:pt>
                <c:pt idx="13">
                  <c:v>0.60412999999999994</c:v>
                </c:pt>
                <c:pt idx="14">
                  <c:v>0.76312000000000002</c:v>
                </c:pt>
                <c:pt idx="15">
                  <c:v>0.57650999999999997</c:v>
                </c:pt>
                <c:pt idx="17">
                  <c:v>0.80830000000000002</c:v>
                </c:pt>
                <c:pt idx="18">
                  <c:v>0.61155000000000004</c:v>
                </c:pt>
                <c:pt idx="21">
                  <c:v>0.49830999999999998</c:v>
                </c:pt>
                <c:pt idx="22">
                  <c:v>0.58282999999999996</c:v>
                </c:pt>
                <c:pt idx="23">
                  <c:v>0.54793999999999998</c:v>
                </c:pt>
                <c:pt idx="25">
                  <c:v>0.30291000000000001</c:v>
                </c:pt>
                <c:pt idx="26">
                  <c:v>0.36914999999999998</c:v>
                </c:pt>
                <c:pt idx="28">
                  <c:v>0.47348000000000001</c:v>
                </c:pt>
                <c:pt idx="29">
                  <c:v>0.53454999999999997</c:v>
                </c:pt>
                <c:pt idx="30">
                  <c:v>0.28672999999999998</c:v>
                </c:pt>
                <c:pt idx="31">
                  <c:v>0.69404999999999994</c:v>
                </c:pt>
                <c:pt idx="32">
                  <c:v>0.55493000000000003</c:v>
                </c:pt>
                <c:pt idx="33">
                  <c:v>0.43301000000000001</c:v>
                </c:pt>
                <c:pt idx="37">
                  <c:v>0.35021000000000002</c:v>
                </c:pt>
                <c:pt idx="39">
                  <c:v>0.52305000000000001</c:v>
                </c:pt>
                <c:pt idx="40">
                  <c:v>0.47602</c:v>
                </c:pt>
                <c:pt idx="41">
                  <c:v>0.60460000000000003</c:v>
                </c:pt>
                <c:pt idx="43">
                  <c:v>0.73731000000000002</c:v>
                </c:pt>
                <c:pt idx="45">
                  <c:v>0.58259000000000005</c:v>
                </c:pt>
                <c:pt idx="49">
                  <c:v>0.53586999999999996</c:v>
                </c:pt>
                <c:pt idx="51">
                  <c:v>0.53469999999999995</c:v>
                </c:pt>
                <c:pt idx="53">
                  <c:v>0.80306</c:v>
                </c:pt>
                <c:pt idx="54">
                  <c:v>0.44522</c:v>
                </c:pt>
                <c:pt idx="55">
                  <c:v>0.71121000000000001</c:v>
                </c:pt>
                <c:pt idx="56">
                  <c:v>0.74797000000000002</c:v>
                </c:pt>
                <c:pt idx="57">
                  <c:v>0.49673</c:v>
                </c:pt>
                <c:pt idx="58">
                  <c:v>0.61140000000000005</c:v>
                </c:pt>
                <c:pt idx="59">
                  <c:v>0.28731000000000001</c:v>
                </c:pt>
                <c:pt idx="60">
                  <c:v>0.74329999999999996</c:v>
                </c:pt>
                <c:pt idx="62">
                  <c:v>0.45140999999999998</c:v>
                </c:pt>
                <c:pt idx="63">
                  <c:v>0.76315</c:v>
                </c:pt>
                <c:pt idx="65">
                  <c:v>0.49174000000000001</c:v>
                </c:pt>
                <c:pt idx="67">
                  <c:v>0.47778999999999999</c:v>
                </c:pt>
                <c:pt idx="68">
                  <c:v>0.56269999999999998</c:v>
                </c:pt>
                <c:pt idx="69">
                  <c:v>0.50378999999999996</c:v>
                </c:pt>
                <c:pt idx="70">
                  <c:v>0.62195999999999996</c:v>
                </c:pt>
                <c:pt idx="71">
                  <c:v>0.77985000000000004</c:v>
                </c:pt>
                <c:pt idx="72">
                  <c:v>0.36575000000000002</c:v>
                </c:pt>
                <c:pt idx="73">
                  <c:v>0.51126000000000005</c:v>
                </c:pt>
                <c:pt idx="76">
                  <c:v>0.77783000000000002</c:v>
                </c:pt>
                <c:pt idx="77">
                  <c:v>0.60165000000000002</c:v>
                </c:pt>
                <c:pt idx="79">
                  <c:v>0.60041</c:v>
                </c:pt>
                <c:pt idx="80">
                  <c:v>0.66073999999999999</c:v>
                </c:pt>
                <c:pt idx="81">
                  <c:v>0.59977999999999998</c:v>
                </c:pt>
                <c:pt idx="82">
                  <c:v>0.73843999999999999</c:v>
                </c:pt>
                <c:pt idx="83">
                  <c:v>0.66254000000000002</c:v>
                </c:pt>
                <c:pt idx="84">
                  <c:v>0.73738999999999999</c:v>
                </c:pt>
                <c:pt idx="85">
                  <c:v>0.47719</c:v>
                </c:pt>
                <c:pt idx="90">
                  <c:v>0.66657</c:v>
                </c:pt>
                <c:pt idx="92">
                  <c:v>0.66559999999999997</c:v>
                </c:pt>
                <c:pt idx="93">
                  <c:v>0.41658000000000001</c:v>
                </c:pt>
                <c:pt idx="95">
                  <c:v>0.67908000000000002</c:v>
                </c:pt>
                <c:pt idx="96">
                  <c:v>0.63241000000000003</c:v>
                </c:pt>
                <c:pt idx="97">
                  <c:v>0.53425999999999996</c:v>
                </c:pt>
                <c:pt idx="98">
                  <c:v>0.49186000000000002</c:v>
                </c:pt>
                <c:pt idx="99">
                  <c:v>0.55656000000000005</c:v>
                </c:pt>
                <c:pt idx="100">
                  <c:v>0.35338999999999998</c:v>
                </c:pt>
                <c:pt idx="101">
                  <c:v>0.63978999999999997</c:v>
                </c:pt>
                <c:pt idx="102">
                  <c:v>0.45643</c:v>
                </c:pt>
                <c:pt idx="103">
                  <c:v>0.37819999999999998</c:v>
                </c:pt>
                <c:pt idx="104">
                  <c:v>0.59055999999999997</c:v>
                </c:pt>
                <c:pt idx="106">
                  <c:v>0.83460000000000001</c:v>
                </c:pt>
                <c:pt idx="107">
                  <c:v>0.64024000000000003</c:v>
                </c:pt>
                <c:pt idx="108">
                  <c:v>0.66507000000000005</c:v>
                </c:pt>
                <c:pt idx="109">
                  <c:v>0.72572999999999999</c:v>
                </c:pt>
                <c:pt idx="111">
                  <c:v>0.60050000000000003</c:v>
                </c:pt>
                <c:pt idx="113">
                  <c:v>0.54020000000000001</c:v>
                </c:pt>
                <c:pt idx="115">
                  <c:v>0.51515</c:v>
                </c:pt>
                <c:pt idx="116">
                  <c:v>0.82054000000000005</c:v>
                </c:pt>
                <c:pt idx="119">
                  <c:v>0.81152999999999997</c:v>
                </c:pt>
                <c:pt idx="120">
                  <c:v>0.54373000000000005</c:v>
                </c:pt>
                <c:pt idx="121">
                  <c:v>0.67632000000000003</c:v>
                </c:pt>
                <c:pt idx="122">
                  <c:v>0.83360000000000001</c:v>
                </c:pt>
                <c:pt idx="125">
                  <c:v>0.29925000000000002</c:v>
                </c:pt>
                <c:pt idx="126">
                  <c:v>0.60211000000000003</c:v>
                </c:pt>
                <c:pt idx="127">
                  <c:v>0.59633000000000003</c:v>
                </c:pt>
                <c:pt idx="128">
                  <c:v>0.47797000000000001</c:v>
                </c:pt>
                <c:pt idx="129">
                  <c:v>0.54322000000000004</c:v>
                </c:pt>
                <c:pt idx="130">
                  <c:v>0.36486000000000002</c:v>
                </c:pt>
                <c:pt idx="131">
                  <c:v>0.49864000000000003</c:v>
                </c:pt>
                <c:pt idx="132">
                  <c:v>0.69135999999999997</c:v>
                </c:pt>
                <c:pt idx="134">
                  <c:v>0.7177</c:v>
                </c:pt>
                <c:pt idx="135">
                  <c:v>0.37468000000000001</c:v>
                </c:pt>
                <c:pt idx="136">
                  <c:v>0.87622999999999995</c:v>
                </c:pt>
                <c:pt idx="137">
                  <c:v>0.83028999999999997</c:v>
                </c:pt>
                <c:pt idx="140">
                  <c:v>0.72804999999999997</c:v>
                </c:pt>
                <c:pt idx="141">
                  <c:v>0.68042000000000002</c:v>
                </c:pt>
                <c:pt idx="142">
                  <c:v>0.76924999999999999</c:v>
                </c:pt>
                <c:pt idx="143">
                  <c:v>0.61107</c:v>
                </c:pt>
                <c:pt idx="144">
                  <c:v>0.82389000000000001</c:v>
                </c:pt>
                <c:pt idx="146">
                  <c:v>0.47471999999999998</c:v>
                </c:pt>
                <c:pt idx="149">
                  <c:v>0.54024000000000005</c:v>
                </c:pt>
                <c:pt idx="150">
                  <c:v>0.57521</c:v>
                </c:pt>
                <c:pt idx="151">
                  <c:v>0.57159000000000004</c:v>
                </c:pt>
                <c:pt idx="155">
                  <c:v>0.68705000000000005</c:v>
                </c:pt>
                <c:pt idx="158">
                  <c:v>0.53095000000000003</c:v>
                </c:pt>
                <c:pt idx="160">
                  <c:v>0.57621</c:v>
                </c:pt>
                <c:pt idx="163">
                  <c:v>0.59458999999999995</c:v>
                </c:pt>
                <c:pt idx="165">
                  <c:v>0.51634999999999998</c:v>
                </c:pt>
                <c:pt idx="166">
                  <c:v>0.59465000000000001</c:v>
                </c:pt>
                <c:pt idx="167">
                  <c:v>0.55879999999999996</c:v>
                </c:pt>
                <c:pt idx="168">
                  <c:v>0.59726000000000001</c:v>
                </c:pt>
                <c:pt idx="169">
                  <c:v>0.44074999999999998</c:v>
                </c:pt>
                <c:pt idx="170">
                  <c:v>0.36401</c:v>
                </c:pt>
                <c:pt idx="171">
                  <c:v>0.59584000000000004</c:v>
                </c:pt>
                <c:pt idx="172">
                  <c:v>0.37812000000000001</c:v>
                </c:pt>
                <c:pt idx="173">
                  <c:v>0.64810000000000001</c:v>
                </c:pt>
                <c:pt idx="174">
                  <c:v>0.41749999999999998</c:v>
                </c:pt>
                <c:pt idx="175">
                  <c:v>0.27887000000000001</c:v>
                </c:pt>
                <c:pt idx="177">
                  <c:v>0.85775999999999997</c:v>
                </c:pt>
                <c:pt idx="178">
                  <c:v>0.72289000000000003</c:v>
                </c:pt>
                <c:pt idx="180">
                  <c:v>0.88127</c:v>
                </c:pt>
                <c:pt idx="182">
                  <c:v>0.72787000000000002</c:v>
                </c:pt>
                <c:pt idx="184">
                  <c:v>0.49734</c:v>
                </c:pt>
                <c:pt idx="187">
                  <c:v>0.40870000000000001</c:v>
                </c:pt>
                <c:pt idx="188">
                  <c:v>0.67650999999999994</c:v>
                </c:pt>
                <c:pt idx="189">
                  <c:v>0.66013999999999995</c:v>
                </c:pt>
                <c:pt idx="191">
                  <c:v>0.23538000000000001</c:v>
                </c:pt>
                <c:pt idx="192">
                  <c:v>0.88632</c:v>
                </c:pt>
                <c:pt idx="196">
                  <c:v>0.86887000000000003</c:v>
                </c:pt>
                <c:pt idx="199">
                  <c:v>0.55971000000000004</c:v>
                </c:pt>
                <c:pt idx="200">
                  <c:v>0.49336999999999998</c:v>
                </c:pt>
                <c:pt idx="201">
                  <c:v>0.63866999999999996</c:v>
                </c:pt>
                <c:pt idx="204">
                  <c:v>0.54049000000000003</c:v>
                </c:pt>
                <c:pt idx="205">
                  <c:v>0.63024000000000002</c:v>
                </c:pt>
                <c:pt idx="206">
                  <c:v>0.33668999999999999</c:v>
                </c:pt>
                <c:pt idx="208">
                  <c:v>0.74614999999999998</c:v>
                </c:pt>
                <c:pt idx="209">
                  <c:v>0.39778000000000002</c:v>
                </c:pt>
                <c:pt idx="210">
                  <c:v>0.46311999999999998</c:v>
                </c:pt>
                <c:pt idx="211">
                  <c:v>0.69879000000000002</c:v>
                </c:pt>
                <c:pt idx="212">
                  <c:v>0.52534999999999998</c:v>
                </c:pt>
                <c:pt idx="213">
                  <c:v>0.55432999999999999</c:v>
                </c:pt>
                <c:pt idx="214">
                  <c:v>0.39487</c:v>
                </c:pt>
                <c:pt idx="215">
                  <c:v>0.78430999999999995</c:v>
                </c:pt>
                <c:pt idx="216">
                  <c:v>0.68754000000000004</c:v>
                </c:pt>
                <c:pt idx="218">
                  <c:v>0.78495000000000004</c:v>
                </c:pt>
                <c:pt idx="219">
                  <c:v>0.73438999999999999</c:v>
                </c:pt>
                <c:pt idx="220">
                  <c:v>0.62039</c:v>
                </c:pt>
                <c:pt idx="221">
                  <c:v>0.73426000000000002</c:v>
                </c:pt>
                <c:pt idx="222">
                  <c:v>0.54335</c:v>
                </c:pt>
                <c:pt idx="223">
                  <c:v>0.68067</c:v>
                </c:pt>
                <c:pt idx="224">
                  <c:v>0.54276000000000002</c:v>
                </c:pt>
                <c:pt idx="227">
                  <c:v>0.54244999999999999</c:v>
                </c:pt>
                <c:pt idx="228">
                  <c:v>0.68171999999999999</c:v>
                </c:pt>
                <c:pt idx="230">
                  <c:v>0.72782999999999998</c:v>
                </c:pt>
                <c:pt idx="232">
                  <c:v>0.54379999999999995</c:v>
                </c:pt>
                <c:pt idx="233">
                  <c:v>0.30363000000000001</c:v>
                </c:pt>
                <c:pt idx="237">
                  <c:v>0.61236999999999997</c:v>
                </c:pt>
                <c:pt idx="238">
                  <c:v>0.51315</c:v>
                </c:pt>
                <c:pt idx="239">
                  <c:v>0.50736999999999999</c:v>
                </c:pt>
                <c:pt idx="241">
                  <c:v>0.84136999999999995</c:v>
                </c:pt>
                <c:pt idx="243">
                  <c:v>0.83387999999999995</c:v>
                </c:pt>
                <c:pt idx="244">
                  <c:v>0.26332</c:v>
                </c:pt>
                <c:pt idx="246">
                  <c:v>0.59294999999999998</c:v>
                </c:pt>
                <c:pt idx="247">
                  <c:v>0.33548</c:v>
                </c:pt>
                <c:pt idx="248">
                  <c:v>0.67962</c:v>
                </c:pt>
                <c:pt idx="252">
                  <c:v>0.43409999999999999</c:v>
                </c:pt>
                <c:pt idx="253">
                  <c:v>0.50690999999999997</c:v>
                </c:pt>
                <c:pt idx="254">
                  <c:v>0.52927000000000002</c:v>
                </c:pt>
                <c:pt idx="255">
                  <c:v>0.51641999999999999</c:v>
                </c:pt>
                <c:pt idx="256">
                  <c:v>0.40434999999999999</c:v>
                </c:pt>
                <c:pt idx="257">
                  <c:v>0.55045999999999995</c:v>
                </c:pt>
                <c:pt idx="258">
                  <c:v>0.51229999999999998</c:v>
                </c:pt>
                <c:pt idx="259">
                  <c:v>0.67323</c:v>
                </c:pt>
                <c:pt idx="260">
                  <c:v>0.67815000000000003</c:v>
                </c:pt>
                <c:pt idx="261">
                  <c:v>0.54927000000000004</c:v>
                </c:pt>
                <c:pt idx="262">
                  <c:v>0.49331000000000003</c:v>
                </c:pt>
                <c:pt idx="263">
                  <c:v>0.69593000000000005</c:v>
                </c:pt>
                <c:pt idx="264">
                  <c:v>0.86111000000000004</c:v>
                </c:pt>
                <c:pt idx="265">
                  <c:v>0.51646000000000003</c:v>
                </c:pt>
                <c:pt idx="266">
                  <c:v>0.55874000000000001</c:v>
                </c:pt>
                <c:pt idx="267">
                  <c:v>0.55732000000000004</c:v>
                </c:pt>
                <c:pt idx="268">
                  <c:v>0.58894999999999997</c:v>
                </c:pt>
                <c:pt idx="269">
                  <c:v>0.61419000000000001</c:v>
                </c:pt>
                <c:pt idx="272">
                  <c:v>0.54057999999999995</c:v>
                </c:pt>
                <c:pt idx="274">
                  <c:v>0.65598999999999996</c:v>
                </c:pt>
                <c:pt idx="275">
                  <c:v>0.34545999999999999</c:v>
                </c:pt>
                <c:pt idx="276">
                  <c:v>0.74568000000000001</c:v>
                </c:pt>
                <c:pt idx="277">
                  <c:v>0.60580999999999996</c:v>
                </c:pt>
                <c:pt idx="279">
                  <c:v>0.58528999999999998</c:v>
                </c:pt>
                <c:pt idx="282">
                  <c:v>0.48885000000000001</c:v>
                </c:pt>
                <c:pt idx="283">
                  <c:v>0.73018000000000005</c:v>
                </c:pt>
                <c:pt idx="285">
                  <c:v>0.74534999999999996</c:v>
                </c:pt>
                <c:pt idx="286">
                  <c:v>0.37211</c:v>
                </c:pt>
                <c:pt idx="287">
                  <c:v>0.54278000000000004</c:v>
                </c:pt>
                <c:pt idx="288">
                  <c:v>0.86836999999999998</c:v>
                </c:pt>
                <c:pt idx="291">
                  <c:v>0.53335299999999997</c:v>
                </c:pt>
                <c:pt idx="292">
                  <c:v>0.60648999999999997</c:v>
                </c:pt>
                <c:pt idx="293">
                  <c:v>0.64803999999999995</c:v>
                </c:pt>
                <c:pt idx="294">
                  <c:v>0.83082</c:v>
                </c:pt>
                <c:pt idx="295">
                  <c:v>0.42915999999999999</c:v>
                </c:pt>
                <c:pt idx="296">
                  <c:v>0.71886000000000005</c:v>
                </c:pt>
                <c:pt idx="297">
                  <c:v>0.66991999999999996</c:v>
                </c:pt>
                <c:pt idx="298">
                  <c:v>0.59401000000000004</c:v>
                </c:pt>
                <c:pt idx="300">
                  <c:v>0.75380000000000003</c:v>
                </c:pt>
                <c:pt idx="302">
                  <c:v>0.29818</c:v>
                </c:pt>
                <c:pt idx="304">
                  <c:v>0.38340999999999997</c:v>
                </c:pt>
                <c:pt idx="305">
                  <c:v>0.52244999999999997</c:v>
                </c:pt>
                <c:pt idx="306">
                  <c:v>0.58938000000000001</c:v>
                </c:pt>
                <c:pt idx="307">
                  <c:v>0.77</c:v>
                </c:pt>
                <c:pt idx="309">
                  <c:v>0.62792999999999999</c:v>
                </c:pt>
                <c:pt idx="310">
                  <c:v>0.56820000000000004</c:v>
                </c:pt>
                <c:pt idx="311">
                  <c:v>0.59918000000000005</c:v>
                </c:pt>
                <c:pt idx="313">
                  <c:v>0.73482000000000003</c:v>
                </c:pt>
                <c:pt idx="314">
                  <c:v>0.79574</c:v>
                </c:pt>
                <c:pt idx="315">
                  <c:v>0.47155999999999998</c:v>
                </c:pt>
                <c:pt idx="316">
                  <c:v>0.71530000000000005</c:v>
                </c:pt>
                <c:pt idx="317">
                  <c:v>0.59660000000000002</c:v>
                </c:pt>
                <c:pt idx="318">
                  <c:v>0.64598999999999995</c:v>
                </c:pt>
                <c:pt idx="319">
                  <c:v>0.90102000000000004</c:v>
                </c:pt>
                <c:pt idx="320">
                  <c:v>0.69642999999999999</c:v>
                </c:pt>
                <c:pt idx="321">
                  <c:v>0.5554</c:v>
                </c:pt>
                <c:pt idx="322">
                  <c:v>0.90695999999999999</c:v>
                </c:pt>
                <c:pt idx="323">
                  <c:v>0.88788999999999996</c:v>
                </c:pt>
                <c:pt idx="324">
                  <c:v>0.81657000000000002</c:v>
                </c:pt>
                <c:pt idx="326">
                  <c:v>0.57071000000000005</c:v>
                </c:pt>
                <c:pt idx="332">
                  <c:v>0.50700000000000001</c:v>
                </c:pt>
                <c:pt idx="333">
                  <c:v>0.62</c:v>
                </c:pt>
                <c:pt idx="334">
                  <c:v>0.55000000000000004</c:v>
                </c:pt>
                <c:pt idx="335">
                  <c:v>0.6</c:v>
                </c:pt>
                <c:pt idx="338">
                  <c:v>0.45700000000000002</c:v>
                </c:pt>
                <c:pt idx="339">
                  <c:v>0.35</c:v>
                </c:pt>
                <c:pt idx="340">
                  <c:v>0.68300000000000005</c:v>
                </c:pt>
                <c:pt idx="341">
                  <c:v>0.9</c:v>
                </c:pt>
                <c:pt idx="344">
                  <c:v>0.54600000000000004</c:v>
                </c:pt>
                <c:pt idx="345">
                  <c:v>0.77</c:v>
                </c:pt>
                <c:pt idx="346">
                  <c:v>0.56999999999999995</c:v>
                </c:pt>
                <c:pt idx="347">
                  <c:v>0.64</c:v>
                </c:pt>
                <c:pt idx="348">
                  <c:v>0.83</c:v>
                </c:pt>
                <c:pt idx="349">
                  <c:v>0.62</c:v>
                </c:pt>
                <c:pt idx="351">
                  <c:v>0.61</c:v>
                </c:pt>
                <c:pt idx="352">
                  <c:v>0.47</c:v>
                </c:pt>
                <c:pt idx="353">
                  <c:v>0.46</c:v>
                </c:pt>
                <c:pt idx="355">
                  <c:v>0.5</c:v>
                </c:pt>
                <c:pt idx="356">
                  <c:v>0.49</c:v>
                </c:pt>
                <c:pt idx="357">
                  <c:v>0.56399999999999995</c:v>
                </c:pt>
                <c:pt idx="358">
                  <c:v>0.33</c:v>
                </c:pt>
                <c:pt idx="359">
                  <c:v>0.52</c:v>
                </c:pt>
                <c:pt idx="360">
                  <c:v>0.59</c:v>
                </c:pt>
                <c:pt idx="362">
                  <c:v>0.65</c:v>
                </c:pt>
                <c:pt idx="363">
                  <c:v>0.86</c:v>
                </c:pt>
                <c:pt idx="366">
                  <c:v>0.49</c:v>
                </c:pt>
                <c:pt idx="369">
                  <c:v>0.63</c:v>
                </c:pt>
                <c:pt idx="370">
                  <c:v>0.71819999999999995</c:v>
                </c:pt>
                <c:pt idx="372">
                  <c:v>0.55000000000000004</c:v>
                </c:pt>
                <c:pt idx="373">
                  <c:v>0.61</c:v>
                </c:pt>
                <c:pt idx="374">
                  <c:v>0.46</c:v>
                </c:pt>
                <c:pt idx="377">
                  <c:v>0.62</c:v>
                </c:pt>
                <c:pt idx="379">
                  <c:v>0.61</c:v>
                </c:pt>
                <c:pt idx="380">
                  <c:v>0.73</c:v>
                </c:pt>
                <c:pt idx="382">
                  <c:v>0.57999999999999996</c:v>
                </c:pt>
                <c:pt idx="383">
                  <c:v>0.62</c:v>
                </c:pt>
                <c:pt idx="384">
                  <c:v>0.45100000000000001</c:v>
                </c:pt>
                <c:pt idx="385">
                  <c:v>0.502</c:v>
                </c:pt>
                <c:pt idx="386">
                  <c:v>0.77900000000000003</c:v>
                </c:pt>
                <c:pt idx="387">
                  <c:v>0.79</c:v>
                </c:pt>
                <c:pt idx="388">
                  <c:v>0.48099999999999998</c:v>
                </c:pt>
                <c:pt idx="389">
                  <c:v>0.59</c:v>
                </c:pt>
                <c:pt idx="390">
                  <c:v>0.66</c:v>
                </c:pt>
                <c:pt idx="392">
                  <c:v>0.85199999999999998</c:v>
                </c:pt>
                <c:pt idx="395">
                  <c:v>0.66</c:v>
                </c:pt>
                <c:pt idx="396">
                  <c:v>0.6</c:v>
                </c:pt>
                <c:pt idx="397">
                  <c:v>0.49</c:v>
                </c:pt>
                <c:pt idx="398">
                  <c:v>0.44</c:v>
                </c:pt>
              </c:numCache>
            </c:numRef>
          </c:xVal>
          <c:yVal>
            <c:numRef>
              <c:f>'statistica teramo'!$O$2:$O$400</c:f>
              <c:numCache>
                <c:formatCode>0.00</c:formatCode>
                <c:ptCount val="399"/>
                <c:pt idx="0">
                  <c:v>-7.1702000000000004</c:v>
                </c:pt>
                <c:pt idx="1">
                  <c:v>-7.5952000000000002</c:v>
                </c:pt>
                <c:pt idx="2">
                  <c:v>-6.8842999999999996</c:v>
                </c:pt>
                <c:pt idx="3">
                  <c:v>-7.6595000000000004</c:v>
                </c:pt>
                <c:pt idx="4">
                  <c:v>-8.4845000000000006</c:v>
                </c:pt>
                <c:pt idx="5">
                  <c:v>-6.7407000000000004</c:v>
                </c:pt>
                <c:pt idx="6">
                  <c:v>-6.4515000000000002</c:v>
                </c:pt>
                <c:pt idx="7">
                  <c:v>-6.1063999999999998</c:v>
                </c:pt>
                <c:pt idx="8">
                  <c:v>-8.0728000000000009</c:v>
                </c:pt>
                <c:pt idx="9">
                  <c:v>-7.2164000000000001</c:v>
                </c:pt>
                <c:pt idx="10">
                  <c:v>-7.9966999999999997</c:v>
                </c:pt>
                <c:pt idx="11">
                  <c:v>-7.6882999999999999</c:v>
                </c:pt>
                <c:pt idx="12">
                  <c:v>-7.4657</c:v>
                </c:pt>
                <c:pt idx="13">
                  <c:v>-7.2999000000000001</c:v>
                </c:pt>
                <c:pt idx="14">
                  <c:v>-8.9741999999999997</c:v>
                </c:pt>
                <c:pt idx="15">
                  <c:v>-8.8998000000000008</c:v>
                </c:pt>
                <c:pt idx="16">
                  <c:v>-6.8781999999999996</c:v>
                </c:pt>
                <c:pt idx="17">
                  <c:v>-7.4999000000000002</c:v>
                </c:pt>
                <c:pt idx="18">
                  <c:v>-8.7792999999999992</c:v>
                </c:pt>
                <c:pt idx="19">
                  <c:v>-6.3544</c:v>
                </c:pt>
                <c:pt idx="20">
                  <c:v>-6.0003000000000002</c:v>
                </c:pt>
                <c:pt idx="21">
                  <c:v>-7.0411999999999999</c:v>
                </c:pt>
                <c:pt idx="22">
                  <c:v>-7.9904999999999999</c:v>
                </c:pt>
                <c:pt idx="23">
                  <c:v>-8.6717999999999993</c:v>
                </c:pt>
                <c:pt idx="24">
                  <c:v>-6.2328000000000001</c:v>
                </c:pt>
                <c:pt idx="25">
                  <c:v>-6.4428999999999998</c:v>
                </c:pt>
                <c:pt idx="26">
                  <c:v>-5.9101999999999997</c:v>
                </c:pt>
                <c:pt idx="27">
                  <c:v>-6.0879000000000003</c:v>
                </c:pt>
                <c:pt idx="28">
                  <c:v>-7.8484999999999996</c:v>
                </c:pt>
                <c:pt idx="29">
                  <c:v>-7.9394</c:v>
                </c:pt>
                <c:pt idx="30">
                  <c:v>-6.9424000000000001</c:v>
                </c:pt>
                <c:pt idx="31">
                  <c:v>-8.2015999999999991</c:v>
                </c:pt>
                <c:pt idx="32">
                  <c:v>-7.2641999999999998</c:v>
                </c:pt>
                <c:pt idx="33">
                  <c:v>-6.3864999999999998</c:v>
                </c:pt>
                <c:pt idx="34">
                  <c:v>-7.3383000000000003</c:v>
                </c:pt>
                <c:pt idx="35">
                  <c:v>-5.7503000000000002</c:v>
                </c:pt>
                <c:pt idx="36">
                  <c:v>-6.6809000000000003</c:v>
                </c:pt>
                <c:pt idx="37">
                  <c:v>-6.7446999999999999</c:v>
                </c:pt>
                <c:pt idx="38">
                  <c:v>-6.3051000000000004</c:v>
                </c:pt>
                <c:pt idx="39">
                  <c:v>-6.0138999999999996</c:v>
                </c:pt>
                <c:pt idx="40">
                  <c:v>-7.1124000000000001</c:v>
                </c:pt>
                <c:pt idx="41">
                  <c:v>-6.4535999999999998</c:v>
                </c:pt>
                <c:pt idx="42">
                  <c:v>-5.7287999999999997</c:v>
                </c:pt>
                <c:pt idx="43">
                  <c:v>-6.6802000000000001</c:v>
                </c:pt>
                <c:pt idx="44">
                  <c:v>-6.0686999999999998</c:v>
                </c:pt>
                <c:pt idx="45">
                  <c:v>-6.6874000000000002</c:v>
                </c:pt>
                <c:pt idx="46">
                  <c:v>-6.5934999999999997</c:v>
                </c:pt>
                <c:pt idx="47">
                  <c:v>-5.8129999999999997</c:v>
                </c:pt>
                <c:pt idx="48">
                  <c:v>-6.2538999999999998</c:v>
                </c:pt>
                <c:pt idx="49">
                  <c:v>-8.9144000000000005</c:v>
                </c:pt>
                <c:pt idx="50">
                  <c:v>-6.2122999999999999</c:v>
                </c:pt>
                <c:pt idx="51">
                  <c:v>-6.5983999999999998</c:v>
                </c:pt>
                <c:pt idx="52">
                  <c:v>-6.3125999999999998</c:v>
                </c:pt>
                <c:pt idx="53">
                  <c:v>-7.0347999999999997</c:v>
                </c:pt>
                <c:pt idx="54">
                  <c:v>-8.0015999999999998</c:v>
                </c:pt>
                <c:pt idx="55">
                  <c:v>-7.0498000000000003</c:v>
                </c:pt>
                <c:pt idx="56">
                  <c:v>-6.3262</c:v>
                </c:pt>
                <c:pt idx="57">
                  <c:v>-6.6996000000000002</c:v>
                </c:pt>
                <c:pt idx="58">
                  <c:v>-11.2159</c:v>
                </c:pt>
                <c:pt idx="59">
                  <c:v>-8.6837999999999997</c:v>
                </c:pt>
                <c:pt idx="60">
                  <c:v>-7.48</c:v>
                </c:pt>
                <c:pt idx="61">
                  <c:v>-8.8671000000000006</c:v>
                </c:pt>
                <c:pt idx="62">
                  <c:v>-6.4744999999999999</c:v>
                </c:pt>
                <c:pt idx="63">
                  <c:v>-8.3834999999999997</c:v>
                </c:pt>
                <c:pt idx="65">
                  <c:v>-6.2862999999999998</c:v>
                </c:pt>
                <c:pt idx="66">
                  <c:v>-7.4459999999999997</c:v>
                </c:pt>
                <c:pt idx="67">
                  <c:v>-7.6676000000000002</c:v>
                </c:pt>
                <c:pt idx="68">
                  <c:v>-7.7453000000000003</c:v>
                </c:pt>
                <c:pt idx="69">
                  <c:v>-7.2855999999999996</c:v>
                </c:pt>
                <c:pt idx="70">
                  <c:v>-6.8982000000000001</c:v>
                </c:pt>
                <c:pt idx="71">
                  <c:v>-5.9432999999999998</c:v>
                </c:pt>
                <c:pt idx="72">
                  <c:v>-6.1349</c:v>
                </c:pt>
                <c:pt idx="73">
                  <c:v>-8.3323</c:v>
                </c:pt>
                <c:pt idx="74">
                  <c:v>-6.4237000000000002</c:v>
                </c:pt>
                <c:pt idx="75">
                  <c:v>-5.7153</c:v>
                </c:pt>
                <c:pt idx="76">
                  <c:v>-8.2049000000000003</c:v>
                </c:pt>
                <c:pt idx="77">
                  <c:v>-6.6135000000000002</c:v>
                </c:pt>
                <c:pt idx="78">
                  <c:v>-7.7188999999999997</c:v>
                </c:pt>
                <c:pt idx="79">
                  <c:v>-9.0045999999999999</c:v>
                </c:pt>
                <c:pt idx="80">
                  <c:v>-6.8312999999999997</c:v>
                </c:pt>
                <c:pt idx="81">
                  <c:v>-6.7240000000000002</c:v>
                </c:pt>
                <c:pt idx="82">
                  <c:v>-7.6478000000000002</c:v>
                </c:pt>
                <c:pt idx="83">
                  <c:v>-6.6943999999999999</c:v>
                </c:pt>
                <c:pt idx="84">
                  <c:v>-7.1040000000000001</c:v>
                </c:pt>
                <c:pt idx="85">
                  <c:v>-6.8842999999999996</c:v>
                </c:pt>
                <c:pt idx="86">
                  <c:v>-7.2412999999999998</c:v>
                </c:pt>
                <c:pt idx="87">
                  <c:v>-6.2839</c:v>
                </c:pt>
                <c:pt idx="88">
                  <c:v>-6.4355000000000002</c:v>
                </c:pt>
                <c:pt idx="89">
                  <c:v>-6.7613000000000003</c:v>
                </c:pt>
                <c:pt idx="90">
                  <c:v>-6.7866999999999997</c:v>
                </c:pt>
                <c:pt idx="91">
                  <c:v>-6.806</c:v>
                </c:pt>
                <c:pt idx="92">
                  <c:v>-6.6283000000000003</c:v>
                </c:pt>
                <c:pt idx="93">
                  <c:v>-7.4489000000000001</c:v>
                </c:pt>
                <c:pt idx="94">
                  <c:v>-6.1553000000000004</c:v>
                </c:pt>
                <c:pt idx="95">
                  <c:v>-6.6791999999999998</c:v>
                </c:pt>
                <c:pt idx="96">
                  <c:v>-6.5556000000000001</c:v>
                </c:pt>
                <c:pt idx="97">
                  <c:v>-6.9970999999999997</c:v>
                </c:pt>
                <c:pt idx="98">
                  <c:v>-7.3129999999999997</c:v>
                </c:pt>
                <c:pt idx="99">
                  <c:v>-7.9909999999999997</c:v>
                </c:pt>
                <c:pt idx="100">
                  <c:v>-7.1978999999999997</c:v>
                </c:pt>
                <c:pt idx="101">
                  <c:v>-7.0006000000000004</c:v>
                </c:pt>
                <c:pt idx="102">
                  <c:v>-7.9843999999999999</c:v>
                </c:pt>
                <c:pt idx="103">
                  <c:v>-6.5220000000000002</c:v>
                </c:pt>
                <c:pt idx="104">
                  <c:v>-8.5176999999999996</c:v>
                </c:pt>
                <c:pt idx="105">
                  <c:v>-7</c:v>
                </c:pt>
                <c:pt idx="106">
                  <c:v>-7.1321000000000003</c:v>
                </c:pt>
                <c:pt idx="107">
                  <c:v>-6.5666000000000002</c:v>
                </c:pt>
                <c:pt idx="108">
                  <c:v>-6.9390000000000001</c:v>
                </c:pt>
                <c:pt idx="109">
                  <c:v>-8.8147000000000002</c:v>
                </c:pt>
                <c:pt idx="110">
                  <c:v>-6.1028000000000002</c:v>
                </c:pt>
                <c:pt idx="111">
                  <c:v>-7.4394999999999998</c:v>
                </c:pt>
                <c:pt idx="112">
                  <c:v>-6.1501999999999999</c:v>
                </c:pt>
                <c:pt idx="113">
                  <c:v>-6.6609999999999996</c:v>
                </c:pt>
                <c:pt idx="114">
                  <c:v>-7.5437000000000003</c:v>
                </c:pt>
                <c:pt idx="115">
                  <c:v>-6.8555000000000001</c:v>
                </c:pt>
                <c:pt idx="116">
                  <c:v>-8.5900999999999996</c:v>
                </c:pt>
                <c:pt idx="117">
                  <c:v>-6.8</c:v>
                </c:pt>
                <c:pt idx="118">
                  <c:v>-5.8777999999999997</c:v>
                </c:pt>
                <c:pt idx="119">
                  <c:v>-6.6840000000000002</c:v>
                </c:pt>
                <c:pt idx="120">
                  <c:v>-8.9322999999999997</c:v>
                </c:pt>
                <c:pt idx="121">
                  <c:v>-8.9565000000000001</c:v>
                </c:pt>
                <c:pt idx="122">
                  <c:v>-6.0168999999999997</c:v>
                </c:pt>
                <c:pt idx="123">
                  <c:v>-6.7807000000000004</c:v>
                </c:pt>
                <c:pt idx="124">
                  <c:v>-6.5593000000000004</c:v>
                </c:pt>
                <c:pt idx="125">
                  <c:v>-7.0281000000000002</c:v>
                </c:pt>
                <c:pt idx="126">
                  <c:v>-6.7161999999999997</c:v>
                </c:pt>
                <c:pt idx="127">
                  <c:v>-7.5471000000000004</c:v>
                </c:pt>
                <c:pt idx="128">
                  <c:v>-7.3783000000000003</c:v>
                </c:pt>
                <c:pt idx="129">
                  <c:v>-7.2686999999999999</c:v>
                </c:pt>
                <c:pt idx="130">
                  <c:v>-6.5639000000000003</c:v>
                </c:pt>
                <c:pt idx="131">
                  <c:v>-6.9458000000000002</c:v>
                </c:pt>
                <c:pt idx="132">
                  <c:v>-6.6037999999999997</c:v>
                </c:pt>
                <c:pt idx="133">
                  <c:v>-6.2907000000000002</c:v>
                </c:pt>
                <c:pt idx="134">
                  <c:v>-6.5167000000000002</c:v>
                </c:pt>
                <c:pt idx="135">
                  <c:v>-6.1882000000000001</c:v>
                </c:pt>
                <c:pt idx="136">
                  <c:v>-7.3261000000000003</c:v>
                </c:pt>
                <c:pt idx="137">
                  <c:v>-6.6630000000000003</c:v>
                </c:pt>
                <c:pt idx="138">
                  <c:v>-5.9810999999999996</c:v>
                </c:pt>
                <c:pt idx="139">
                  <c:v>-6.3518999999999997</c:v>
                </c:pt>
                <c:pt idx="140">
                  <c:v>-8.6462000000000003</c:v>
                </c:pt>
                <c:pt idx="141">
                  <c:v>-7.2248000000000001</c:v>
                </c:pt>
                <c:pt idx="142">
                  <c:v>-9.9473000000000003</c:v>
                </c:pt>
                <c:pt idx="143">
                  <c:v>-7.7840999999999996</c:v>
                </c:pt>
                <c:pt idx="144">
                  <c:v>-6.6359000000000004</c:v>
                </c:pt>
                <c:pt idx="145">
                  <c:v>-6.4561999999999999</c:v>
                </c:pt>
                <c:pt idx="146">
                  <c:v>-7.6982999999999997</c:v>
                </c:pt>
                <c:pt idx="147">
                  <c:v>-8.3864000000000001</c:v>
                </c:pt>
                <c:pt idx="148">
                  <c:v>-6.4832000000000001</c:v>
                </c:pt>
                <c:pt idx="149">
                  <c:v>-7.8928000000000003</c:v>
                </c:pt>
                <c:pt idx="150">
                  <c:v>-8.3849999999999998</c:v>
                </c:pt>
                <c:pt idx="151">
                  <c:v>-7.8331</c:v>
                </c:pt>
                <c:pt idx="152">
                  <c:v>-6.3624999999999998</c:v>
                </c:pt>
                <c:pt idx="153">
                  <c:v>-6.4554</c:v>
                </c:pt>
                <c:pt idx="154">
                  <c:v>-7.5110999999999999</c:v>
                </c:pt>
                <c:pt idx="155">
                  <c:v>-8.0235000000000003</c:v>
                </c:pt>
                <c:pt idx="157">
                  <c:v>-6.7013999999999996</c:v>
                </c:pt>
                <c:pt idx="158">
                  <c:v>-8.0579999999999998</c:v>
                </c:pt>
                <c:pt idx="159">
                  <c:v>-6.5031999999999996</c:v>
                </c:pt>
                <c:pt idx="160">
                  <c:v>-6.8769</c:v>
                </c:pt>
                <c:pt idx="161">
                  <c:v>-5.8182</c:v>
                </c:pt>
                <c:pt idx="162">
                  <c:v>-6.0608000000000004</c:v>
                </c:pt>
                <c:pt idx="163">
                  <c:v>-7.0458999999999996</c:v>
                </c:pt>
                <c:pt idx="164">
                  <c:v>-6.0666000000000002</c:v>
                </c:pt>
                <c:pt idx="165">
                  <c:v>-8.9501000000000008</c:v>
                </c:pt>
                <c:pt idx="166">
                  <c:v>-7.8296999999999999</c:v>
                </c:pt>
                <c:pt idx="167">
                  <c:v>-7.7095000000000002</c:v>
                </c:pt>
                <c:pt idx="168">
                  <c:v>-6.7603999999999997</c:v>
                </c:pt>
                <c:pt idx="169">
                  <c:v>-7.0206999999999997</c:v>
                </c:pt>
                <c:pt idx="170">
                  <c:v>-6.6622000000000003</c:v>
                </c:pt>
                <c:pt idx="171">
                  <c:v>-8.4614999999999991</c:v>
                </c:pt>
                <c:pt idx="172">
                  <c:v>-7.9561000000000002</c:v>
                </c:pt>
                <c:pt idx="173">
                  <c:v>-7.8029000000000002</c:v>
                </c:pt>
                <c:pt idx="174">
                  <c:v>-7.4816000000000003</c:v>
                </c:pt>
                <c:pt idx="175">
                  <c:v>-7.6563999999999997</c:v>
                </c:pt>
                <c:pt idx="176">
                  <c:v>-7.2717000000000001</c:v>
                </c:pt>
                <c:pt idx="177">
                  <c:v>-7.3710000000000004</c:v>
                </c:pt>
                <c:pt idx="178">
                  <c:v>-7.2565999999999997</c:v>
                </c:pt>
                <c:pt idx="179">
                  <c:v>-6.7424999999999997</c:v>
                </c:pt>
                <c:pt idx="180">
                  <c:v>-6.3628999999999998</c:v>
                </c:pt>
                <c:pt idx="181">
                  <c:v>-6.1189999999999998</c:v>
                </c:pt>
                <c:pt idx="182">
                  <c:v>-6.9347000000000003</c:v>
                </c:pt>
                <c:pt idx="183">
                  <c:v>-6.6239999999999997</c:v>
                </c:pt>
                <c:pt idx="184">
                  <c:v>-7.2079000000000004</c:v>
                </c:pt>
                <c:pt idx="185">
                  <c:v>-5.9690000000000003</c:v>
                </c:pt>
                <c:pt idx="186">
                  <c:v>-6.8209</c:v>
                </c:pt>
                <c:pt idx="187">
                  <c:v>-8.0603999999999996</c:v>
                </c:pt>
                <c:pt idx="188">
                  <c:v>-6.9739000000000004</c:v>
                </c:pt>
                <c:pt idx="189">
                  <c:v>-9.5</c:v>
                </c:pt>
                <c:pt idx="190">
                  <c:v>-6.8010000000000002</c:v>
                </c:pt>
                <c:pt idx="191">
                  <c:v>-6.4438000000000004</c:v>
                </c:pt>
                <c:pt idx="192">
                  <c:v>-6.3345000000000002</c:v>
                </c:pt>
                <c:pt idx="193">
                  <c:v>-6.5449999999999999</c:v>
                </c:pt>
                <c:pt idx="194">
                  <c:v>-6.4249000000000001</c:v>
                </c:pt>
                <c:pt idx="195">
                  <c:v>-9.0460999999999991</c:v>
                </c:pt>
                <c:pt idx="196">
                  <c:v>-7.7691999999999997</c:v>
                </c:pt>
                <c:pt idx="197">
                  <c:v>-6.6931000000000003</c:v>
                </c:pt>
                <c:pt idx="198">
                  <c:v>-7.5061999999999998</c:v>
                </c:pt>
                <c:pt idx="199">
                  <c:v>-7.4104000000000001</c:v>
                </c:pt>
                <c:pt idx="200">
                  <c:v>-7.2918000000000003</c:v>
                </c:pt>
                <c:pt idx="201">
                  <c:v>-6.7355</c:v>
                </c:pt>
                <c:pt idx="202">
                  <c:v>-6.9615</c:v>
                </c:pt>
                <c:pt idx="203">
                  <c:v>-6.556</c:v>
                </c:pt>
                <c:pt idx="204">
                  <c:v>-8.3595000000000006</c:v>
                </c:pt>
                <c:pt idx="205">
                  <c:v>-7.1792999999999996</c:v>
                </c:pt>
                <c:pt idx="206">
                  <c:v>-6.5419999999999998</c:v>
                </c:pt>
                <c:pt idx="207">
                  <c:v>-6.1988000000000003</c:v>
                </c:pt>
                <c:pt idx="208">
                  <c:v>-7.2408000000000001</c:v>
                </c:pt>
                <c:pt idx="209">
                  <c:v>-7.0491999999999999</c:v>
                </c:pt>
                <c:pt idx="210">
                  <c:v>-6.5064000000000002</c:v>
                </c:pt>
                <c:pt idx="211">
                  <c:v>-7.5734000000000004</c:v>
                </c:pt>
                <c:pt idx="212">
                  <c:v>-7.1965000000000003</c:v>
                </c:pt>
                <c:pt idx="213">
                  <c:v>-7.4029999999999996</c:v>
                </c:pt>
                <c:pt idx="214">
                  <c:v>-6.3685999999999998</c:v>
                </c:pt>
                <c:pt idx="215">
                  <c:v>-7.8669000000000002</c:v>
                </c:pt>
                <c:pt idx="216">
                  <c:v>-7.2793000000000001</c:v>
                </c:pt>
                <c:pt idx="217">
                  <c:v>-5.9611000000000001</c:v>
                </c:pt>
                <c:pt idx="218">
                  <c:v>-7.3433999999999999</c:v>
                </c:pt>
                <c:pt idx="219">
                  <c:v>-6.3540999999999999</c:v>
                </c:pt>
                <c:pt idx="220">
                  <c:v>-7.8220999999999998</c:v>
                </c:pt>
                <c:pt idx="221">
                  <c:v>-7.0696000000000003</c:v>
                </c:pt>
                <c:pt idx="222">
                  <c:v>-6.6646999999999998</c:v>
                </c:pt>
                <c:pt idx="223">
                  <c:v>-7.0651000000000002</c:v>
                </c:pt>
                <c:pt idx="224">
                  <c:v>-6.8090999999999999</c:v>
                </c:pt>
                <c:pt idx="225">
                  <c:v>-7.7431999999999999</c:v>
                </c:pt>
                <c:pt idx="226">
                  <c:v>-6.2306999999999997</c:v>
                </c:pt>
                <c:pt idx="227">
                  <c:v>-7.3978000000000002</c:v>
                </c:pt>
                <c:pt idx="228">
                  <c:v>-8.7057000000000002</c:v>
                </c:pt>
                <c:pt idx="229">
                  <c:v>-6.0951000000000004</c:v>
                </c:pt>
                <c:pt idx="230">
                  <c:v>-7.3455000000000004</c:v>
                </c:pt>
                <c:pt idx="231">
                  <c:v>-6.6134000000000004</c:v>
                </c:pt>
                <c:pt idx="232">
                  <c:v>-7.3592000000000004</c:v>
                </c:pt>
                <c:pt idx="233">
                  <c:v>-6.5484</c:v>
                </c:pt>
                <c:pt idx="234">
                  <c:v>-6.1547000000000001</c:v>
                </c:pt>
                <c:pt idx="235">
                  <c:v>-6.4062000000000001</c:v>
                </c:pt>
                <c:pt idx="236">
                  <c:v>-7.29</c:v>
                </c:pt>
                <c:pt idx="237">
                  <c:v>-6.7587999999999999</c:v>
                </c:pt>
                <c:pt idx="238">
                  <c:v>-9.4923000000000002</c:v>
                </c:pt>
                <c:pt idx="239">
                  <c:v>-9.7535000000000007</c:v>
                </c:pt>
                <c:pt idx="240">
                  <c:v>-5.9522000000000004</c:v>
                </c:pt>
                <c:pt idx="241">
                  <c:v>-7.1759000000000004</c:v>
                </c:pt>
                <c:pt idx="242">
                  <c:v>-6.9996</c:v>
                </c:pt>
                <c:pt idx="243">
                  <c:v>-6.8838999999999997</c:v>
                </c:pt>
                <c:pt idx="244">
                  <c:v>-6.8135000000000003</c:v>
                </c:pt>
                <c:pt idx="245">
                  <c:v>-6.7286000000000001</c:v>
                </c:pt>
                <c:pt idx="246">
                  <c:v>-7.0617000000000001</c:v>
                </c:pt>
                <c:pt idx="247">
                  <c:v>-6.7976000000000001</c:v>
                </c:pt>
                <c:pt idx="248">
                  <c:v>-7.4962999999999997</c:v>
                </c:pt>
                <c:pt idx="249">
                  <c:v>-6.8109000000000002</c:v>
                </c:pt>
                <c:pt idx="250">
                  <c:v>-6.5171000000000001</c:v>
                </c:pt>
                <c:pt idx="251">
                  <c:v>-7.6189999999999998</c:v>
                </c:pt>
                <c:pt idx="252">
                  <c:v>-7.0773999999999999</c:v>
                </c:pt>
                <c:pt idx="253">
                  <c:v>-6.3857999999999997</c:v>
                </c:pt>
                <c:pt idx="254">
                  <c:v>-7.2926000000000002</c:v>
                </c:pt>
                <c:pt idx="255">
                  <c:v>-9.6776</c:v>
                </c:pt>
                <c:pt idx="256">
                  <c:v>-8.2071000000000005</c:v>
                </c:pt>
                <c:pt idx="257">
                  <c:v>-6.6036999999999999</c:v>
                </c:pt>
                <c:pt idx="258">
                  <c:v>-9.7223000000000006</c:v>
                </c:pt>
                <c:pt idx="259">
                  <c:v>-8.3041999999999998</c:v>
                </c:pt>
                <c:pt idx="260">
                  <c:v>-7.7466999999999997</c:v>
                </c:pt>
                <c:pt idx="261">
                  <c:v>-7.7779999999999996</c:v>
                </c:pt>
                <c:pt idx="262">
                  <c:v>-7.1726000000000001</c:v>
                </c:pt>
                <c:pt idx="263">
                  <c:v>-6.8489000000000004</c:v>
                </c:pt>
                <c:pt idx="264">
                  <c:v>-7.1780999999999997</c:v>
                </c:pt>
                <c:pt idx="265">
                  <c:v>-6.6364000000000001</c:v>
                </c:pt>
                <c:pt idx="266">
                  <c:v>-5.8582999999999998</c:v>
                </c:pt>
                <c:pt idx="267">
                  <c:v>-7.2152000000000003</c:v>
                </c:pt>
                <c:pt idx="268">
                  <c:v>-5.8947000000000003</c:v>
                </c:pt>
                <c:pt idx="269">
                  <c:v>-7.6958000000000002</c:v>
                </c:pt>
                <c:pt idx="270">
                  <c:v>-6.4130000000000003</c:v>
                </c:pt>
                <c:pt idx="271">
                  <c:v>-6.7774999999999999</c:v>
                </c:pt>
                <c:pt idx="272">
                  <c:v>-8.7146000000000008</c:v>
                </c:pt>
                <c:pt idx="273">
                  <c:v>-6.1718000000000002</c:v>
                </c:pt>
                <c:pt idx="274">
                  <c:v>-7.9730999999999996</c:v>
                </c:pt>
                <c:pt idx="275">
                  <c:v>-7.9684999999999997</c:v>
                </c:pt>
                <c:pt idx="276">
                  <c:v>-6.5612000000000004</c:v>
                </c:pt>
                <c:pt idx="277">
                  <c:v>-7.4051999999999998</c:v>
                </c:pt>
                <c:pt idx="278">
                  <c:v>-6.4467999999999996</c:v>
                </c:pt>
                <c:pt idx="279">
                  <c:v>-6.8343999999999996</c:v>
                </c:pt>
                <c:pt idx="280">
                  <c:v>-6.7305999999999999</c:v>
                </c:pt>
                <c:pt idx="281">
                  <c:v>-6.2453000000000003</c:v>
                </c:pt>
                <c:pt idx="282">
                  <c:v>-6.8319999999999999</c:v>
                </c:pt>
                <c:pt idx="283">
                  <c:v>-9.0609999999999999</c:v>
                </c:pt>
                <c:pt idx="284">
                  <c:v>-6.4642999999999997</c:v>
                </c:pt>
                <c:pt idx="285">
                  <c:v>-8.1547999999999998</c:v>
                </c:pt>
                <c:pt idx="286">
                  <c:v>-6.8986000000000001</c:v>
                </c:pt>
                <c:pt idx="287">
                  <c:v>-8.1998999999999995</c:v>
                </c:pt>
                <c:pt idx="288">
                  <c:v>-9.2190999999999992</c:v>
                </c:pt>
                <c:pt idx="289">
                  <c:v>-9.4382999999999999</c:v>
                </c:pt>
                <c:pt idx="290">
                  <c:v>-6.5262000000000002</c:v>
                </c:pt>
                <c:pt idx="291">
                  <c:v>-6.5533000000000001</c:v>
                </c:pt>
                <c:pt idx="292">
                  <c:v>-7.5585000000000004</c:v>
                </c:pt>
                <c:pt idx="293">
                  <c:v>-6.4997999999999996</c:v>
                </c:pt>
                <c:pt idx="294">
                  <c:v>-7.2358000000000002</c:v>
                </c:pt>
                <c:pt idx="295">
                  <c:v>-6.7911999999999999</c:v>
                </c:pt>
                <c:pt idx="296">
                  <c:v>-6.5446</c:v>
                </c:pt>
                <c:pt idx="297">
                  <c:v>-7.1258999999999997</c:v>
                </c:pt>
                <c:pt idx="298">
                  <c:v>-7.0419</c:v>
                </c:pt>
                <c:pt idx="299">
                  <c:v>-6.8098000000000001</c:v>
                </c:pt>
                <c:pt idx="300">
                  <c:v>-8.0213000000000001</c:v>
                </c:pt>
                <c:pt idx="301">
                  <c:v>-6.5015000000000001</c:v>
                </c:pt>
                <c:pt idx="302">
                  <c:v>-8.6936999999999998</c:v>
                </c:pt>
                <c:pt idx="303">
                  <c:v>-6.3981000000000003</c:v>
                </c:pt>
                <c:pt idx="304">
                  <c:v>-6.7789000000000001</c:v>
                </c:pt>
                <c:pt idx="305">
                  <c:v>-7.0012999999999996</c:v>
                </c:pt>
                <c:pt idx="306">
                  <c:v>-11.8552</c:v>
                </c:pt>
                <c:pt idx="307">
                  <c:v>-8.6199999999999992</c:v>
                </c:pt>
                <c:pt idx="308">
                  <c:v>-7.6321000000000003</c:v>
                </c:pt>
                <c:pt idx="309">
                  <c:v>-6.4073000000000002</c:v>
                </c:pt>
                <c:pt idx="310">
                  <c:v>-8.1826000000000008</c:v>
                </c:pt>
                <c:pt idx="311">
                  <c:v>-7.1121999999999996</c:v>
                </c:pt>
                <c:pt idx="312">
                  <c:v>-6.5338000000000003</c:v>
                </c:pt>
                <c:pt idx="313">
                  <c:v>-6.4903000000000004</c:v>
                </c:pt>
                <c:pt idx="314">
                  <c:v>-8.3978000000000002</c:v>
                </c:pt>
                <c:pt idx="315">
                  <c:v>-7.8230000000000004</c:v>
                </c:pt>
                <c:pt idx="316">
                  <c:v>-6.9134000000000002</c:v>
                </c:pt>
                <c:pt idx="317">
                  <c:v>-6.9217000000000004</c:v>
                </c:pt>
                <c:pt idx="318">
                  <c:v>-8.1821999999999999</c:v>
                </c:pt>
                <c:pt idx="319">
                  <c:v>-6.8685</c:v>
                </c:pt>
                <c:pt idx="320">
                  <c:v>-7.0754999999999999</c:v>
                </c:pt>
                <c:pt idx="321">
                  <c:v>-7.7679</c:v>
                </c:pt>
                <c:pt idx="322">
                  <c:v>-7.4531999999999998</c:v>
                </c:pt>
                <c:pt idx="323">
                  <c:v>-7.44</c:v>
                </c:pt>
                <c:pt idx="324">
                  <c:v>-6.78</c:v>
                </c:pt>
                <c:pt idx="325">
                  <c:v>-7.29</c:v>
                </c:pt>
                <c:pt idx="326">
                  <c:v>-7.28</c:v>
                </c:pt>
                <c:pt idx="328">
                  <c:v>-6.5</c:v>
                </c:pt>
                <c:pt idx="329">
                  <c:v>-6.9</c:v>
                </c:pt>
                <c:pt idx="330">
                  <c:v>-6.91</c:v>
                </c:pt>
                <c:pt idx="332">
                  <c:v>-7.02</c:v>
                </c:pt>
                <c:pt idx="333">
                  <c:v>-8.2100000000000009</c:v>
                </c:pt>
                <c:pt idx="334">
                  <c:v>-7.21</c:v>
                </c:pt>
                <c:pt idx="335">
                  <c:v>-8.0399999999999991</c:v>
                </c:pt>
                <c:pt idx="336">
                  <c:v>-7.17</c:v>
                </c:pt>
                <c:pt idx="337">
                  <c:v>-6.35</c:v>
                </c:pt>
                <c:pt idx="338">
                  <c:v>-7.1</c:v>
                </c:pt>
                <c:pt idx="339">
                  <c:v>-8.85</c:v>
                </c:pt>
                <c:pt idx="340">
                  <c:v>-9.0299999999999994</c:v>
                </c:pt>
                <c:pt idx="341">
                  <c:v>-7.96</c:v>
                </c:pt>
                <c:pt idx="342">
                  <c:v>-6.85</c:v>
                </c:pt>
                <c:pt idx="344">
                  <c:v>-7.28</c:v>
                </c:pt>
                <c:pt idx="345">
                  <c:v>-8.7100000000000009</c:v>
                </c:pt>
                <c:pt idx="346">
                  <c:v>-7.83</c:v>
                </c:pt>
                <c:pt idx="347">
                  <c:v>-6.82</c:v>
                </c:pt>
                <c:pt idx="348">
                  <c:v>-6</c:v>
                </c:pt>
                <c:pt idx="349">
                  <c:v>-8.32</c:v>
                </c:pt>
                <c:pt idx="350">
                  <c:v>-7.04</c:v>
                </c:pt>
                <c:pt idx="351">
                  <c:v>-9.1999999999999993</c:v>
                </c:pt>
                <c:pt idx="352">
                  <c:v>-6.98</c:v>
                </c:pt>
                <c:pt idx="353">
                  <c:v>-8.3000000000000007</c:v>
                </c:pt>
                <c:pt idx="354">
                  <c:v>-7.03</c:v>
                </c:pt>
                <c:pt idx="355">
                  <c:v>-7.6</c:v>
                </c:pt>
                <c:pt idx="356">
                  <c:v>-6.63</c:v>
                </c:pt>
                <c:pt idx="357">
                  <c:v>-9.51</c:v>
                </c:pt>
                <c:pt idx="358">
                  <c:v>-7.62</c:v>
                </c:pt>
                <c:pt idx="359">
                  <c:v>-7.92</c:v>
                </c:pt>
                <c:pt idx="360">
                  <c:v>-7.77</c:v>
                </c:pt>
                <c:pt idx="361">
                  <c:v>-6.61</c:v>
                </c:pt>
                <c:pt idx="362">
                  <c:v>-8.6</c:v>
                </c:pt>
                <c:pt idx="363">
                  <c:v>-6.8</c:v>
                </c:pt>
                <c:pt idx="364">
                  <c:v>-6.87</c:v>
                </c:pt>
                <c:pt idx="365">
                  <c:v>-7.12</c:v>
                </c:pt>
                <c:pt idx="366">
                  <c:v>-7.8</c:v>
                </c:pt>
                <c:pt idx="367">
                  <c:v>-7.3</c:v>
                </c:pt>
                <c:pt idx="368">
                  <c:v>-6.62</c:v>
                </c:pt>
                <c:pt idx="369">
                  <c:v>-6.91</c:v>
                </c:pt>
                <c:pt idx="370">
                  <c:v>-10.51</c:v>
                </c:pt>
                <c:pt idx="371">
                  <c:v>-6.54</c:v>
                </c:pt>
                <c:pt idx="372">
                  <c:v>-8.3000000000000007</c:v>
                </c:pt>
                <c:pt idx="373">
                  <c:v>-7.17</c:v>
                </c:pt>
                <c:pt idx="374">
                  <c:v>-8.08</c:v>
                </c:pt>
                <c:pt idx="375">
                  <c:v>-6.44</c:v>
                </c:pt>
                <c:pt idx="376">
                  <c:v>-6.57</c:v>
                </c:pt>
                <c:pt idx="377">
                  <c:v>-8.14</c:v>
                </c:pt>
                <c:pt idx="378">
                  <c:v>-6.1</c:v>
                </c:pt>
                <c:pt idx="379">
                  <c:v>-6.3</c:v>
                </c:pt>
                <c:pt idx="380">
                  <c:v>-8.61</c:v>
                </c:pt>
                <c:pt idx="381">
                  <c:v>-6.6</c:v>
                </c:pt>
                <c:pt idx="382">
                  <c:v>-6.9</c:v>
                </c:pt>
                <c:pt idx="383">
                  <c:v>-7.59</c:v>
                </c:pt>
                <c:pt idx="384">
                  <c:v>-7.11</c:v>
                </c:pt>
                <c:pt idx="385">
                  <c:v>-8.74</c:v>
                </c:pt>
                <c:pt idx="386">
                  <c:v>-6.96</c:v>
                </c:pt>
                <c:pt idx="387">
                  <c:v>-6.98</c:v>
                </c:pt>
                <c:pt idx="388">
                  <c:v>-7.24</c:v>
                </c:pt>
                <c:pt idx="389">
                  <c:v>-7.1</c:v>
                </c:pt>
                <c:pt idx="390">
                  <c:v>-6.97</c:v>
                </c:pt>
                <c:pt idx="391">
                  <c:v>-6.73</c:v>
                </c:pt>
                <c:pt idx="392">
                  <c:v>-7.16</c:v>
                </c:pt>
                <c:pt idx="393">
                  <c:v>-6.31</c:v>
                </c:pt>
                <c:pt idx="394">
                  <c:v>-6.72</c:v>
                </c:pt>
                <c:pt idx="395">
                  <c:v>-7.9</c:v>
                </c:pt>
                <c:pt idx="396">
                  <c:v>-8.1</c:v>
                </c:pt>
                <c:pt idx="397">
                  <c:v>-8.76</c:v>
                </c:pt>
                <c:pt idx="398">
                  <c:v>-6.86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426-4D2C-B190-68CF8FF7F3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3634128"/>
        <c:axId val="1753642288"/>
      </c:scatterChart>
      <c:valAx>
        <c:axId val="1753634128"/>
        <c:scaling>
          <c:orientation val="minMax"/>
        </c:scaling>
        <c:delete val="0"/>
        <c:axPos val="t"/>
        <c:numFmt formatCode="0.0" sourceLinked="0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53642288"/>
        <c:crosses val="autoZero"/>
        <c:crossBetween val="midCat"/>
      </c:valAx>
      <c:valAx>
        <c:axId val="1753642288"/>
        <c:scaling>
          <c:orientation val="maxMin"/>
          <c:max val="-5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53634128"/>
        <c:crosses val="autoZero"/>
        <c:crossBetween val="midCat"/>
      </c:valAx>
      <c:spPr>
        <a:noFill/>
        <a:ln>
          <a:solidFill>
            <a:sysClr val="window" lastClr="FFFFFF">
              <a:lumMod val="9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it-IT">
                <a:solidFill>
                  <a:schemeClr val="bg1"/>
                </a:solidFill>
              </a:rPr>
              <a:t>dicembre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7.2687358086859444E-2"/>
          <c:y val="0.12541666666666668"/>
          <c:w val="0.88000635181526043"/>
          <c:h val="0.76718394575678039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dicembre!$R$1:$R$64</c:f>
              <c:numCache>
                <c:formatCode>0.00</c:formatCode>
                <c:ptCount val="64"/>
                <c:pt idx="0">
                  <c:v>40.805</c:v>
                </c:pt>
                <c:pt idx="1">
                  <c:v>125.37</c:v>
                </c:pt>
                <c:pt idx="2">
                  <c:v>316.29435000000001</c:v>
                </c:pt>
                <c:pt idx="3">
                  <c:v>211.2433</c:v>
                </c:pt>
                <c:pt idx="4">
                  <c:v>345.43185000000005</c:v>
                </c:pt>
                <c:pt idx="5">
                  <c:v>185.49180000000001</c:v>
                </c:pt>
                <c:pt idx="6">
                  <c:v>104.15625</c:v>
                </c:pt>
                <c:pt idx="7">
                  <c:v>330.04124999999999</c:v>
                </c:pt>
                <c:pt idx="8">
                  <c:v>303.31484999999998</c:v>
                </c:pt>
                <c:pt idx="9">
                  <c:v>31.643650000000001</c:v>
                </c:pt>
                <c:pt idx="10">
                  <c:v>17.184049999999999</c:v>
                </c:pt>
                <c:pt idx="11">
                  <c:v>13.9468</c:v>
                </c:pt>
                <c:pt idx="12">
                  <c:v>118.81434999999999</c:v>
                </c:pt>
                <c:pt idx="13">
                  <c:v>277.56304999999998</c:v>
                </c:pt>
                <c:pt idx="14">
                  <c:v>179.68270000000001</c:v>
                </c:pt>
                <c:pt idx="15">
                  <c:v>51.2637</c:v>
                </c:pt>
                <c:pt idx="16">
                  <c:v>345.12819999999999</c:v>
                </c:pt>
                <c:pt idx="17">
                  <c:v>134.17975000000001</c:v>
                </c:pt>
                <c:pt idx="18">
                  <c:v>154.06045</c:v>
                </c:pt>
                <c:pt idx="19">
                  <c:v>302.35000000000002</c:v>
                </c:pt>
                <c:pt idx="20">
                  <c:v>114.6</c:v>
                </c:pt>
                <c:pt idx="21">
                  <c:v>209.36110000000002</c:v>
                </c:pt>
                <c:pt idx="22">
                  <c:v>199.5138</c:v>
                </c:pt>
                <c:pt idx="23">
                  <c:v>185.08999999999997</c:v>
                </c:pt>
                <c:pt idx="24">
                  <c:v>327.5027</c:v>
                </c:pt>
                <c:pt idx="25">
                  <c:v>343.03185000000002</c:v>
                </c:pt>
                <c:pt idx="26">
                  <c:v>322.99745000000001</c:v>
                </c:pt>
                <c:pt idx="27">
                  <c:v>333.47</c:v>
                </c:pt>
                <c:pt idx="28">
                  <c:v>195.89394999999999</c:v>
                </c:pt>
                <c:pt idx="29">
                  <c:v>149.95985000000002</c:v>
                </c:pt>
                <c:pt idx="30">
                  <c:v>239.98675</c:v>
                </c:pt>
                <c:pt idx="31">
                  <c:v>105.62809999999999</c:v>
                </c:pt>
                <c:pt idx="32">
                  <c:v>325.37684999999999</c:v>
                </c:pt>
                <c:pt idx="33">
                  <c:v>289.84249999999997</c:v>
                </c:pt>
                <c:pt idx="34">
                  <c:v>210.3689</c:v>
                </c:pt>
                <c:pt idx="35">
                  <c:v>185.35829999999999</c:v>
                </c:pt>
                <c:pt idx="36">
                  <c:v>116.8456</c:v>
                </c:pt>
                <c:pt idx="37">
                  <c:v>128.97039999999998</c:v>
                </c:pt>
                <c:pt idx="38">
                  <c:v>341.84744999999998</c:v>
                </c:pt>
                <c:pt idx="39">
                  <c:v>108.6084</c:v>
                </c:pt>
                <c:pt idx="40">
                  <c:v>189.06639999999999</c:v>
                </c:pt>
                <c:pt idx="41">
                  <c:v>151.3184</c:v>
                </c:pt>
                <c:pt idx="42">
                  <c:v>230.8648</c:v>
                </c:pt>
                <c:pt idx="43">
                  <c:v>139.35034999999999</c:v>
                </c:pt>
                <c:pt idx="44">
                  <c:v>112.50085</c:v>
                </c:pt>
                <c:pt idx="45">
                  <c:v>335.24290000000002</c:v>
                </c:pt>
                <c:pt idx="46">
                  <c:v>279.78954999999996</c:v>
                </c:pt>
                <c:pt idx="47">
                  <c:v>220.6508</c:v>
                </c:pt>
                <c:pt idx="48">
                  <c:v>286.80705</c:v>
                </c:pt>
                <c:pt idx="49">
                  <c:v>185.8665</c:v>
                </c:pt>
                <c:pt idx="50">
                  <c:v>201.10365000000002</c:v>
                </c:pt>
                <c:pt idx="51">
                  <c:v>194.0624</c:v>
                </c:pt>
                <c:pt idx="52">
                  <c:v>192.73750000000001</c:v>
                </c:pt>
                <c:pt idx="53">
                  <c:v>225.20740000000001</c:v>
                </c:pt>
                <c:pt idx="54">
                  <c:v>319.3329</c:v>
                </c:pt>
                <c:pt idx="55">
                  <c:v>115.721</c:v>
                </c:pt>
                <c:pt idx="56">
                  <c:v>131.83150000000001</c:v>
                </c:pt>
                <c:pt idx="57">
                  <c:v>33.934849999999997</c:v>
                </c:pt>
                <c:pt idx="58">
                  <c:v>210.64544999999998</c:v>
                </c:pt>
                <c:pt idx="59">
                  <c:v>325.08154999999999</c:v>
                </c:pt>
                <c:pt idx="60">
                  <c:v>328.33780000000002</c:v>
                </c:pt>
                <c:pt idx="61">
                  <c:v>302.90719999999999</c:v>
                </c:pt>
                <c:pt idx="62">
                  <c:v>273.73554999999999</c:v>
                </c:pt>
                <c:pt idx="63">
                  <c:v>98.11</c:v>
                </c:pt>
              </c:numCache>
            </c:numRef>
          </c:xVal>
          <c:yVal>
            <c:numRef>
              <c:f>dicembre!$S$1:$S$64</c:f>
              <c:numCache>
                <c:formatCode>0.00</c:formatCode>
                <c:ptCount val="64"/>
                <c:pt idx="0">
                  <c:v>58.47</c:v>
                </c:pt>
                <c:pt idx="1">
                  <c:v>45.545000000000002</c:v>
                </c:pt>
                <c:pt idx="2">
                  <c:v>41.317750000000004</c:v>
                </c:pt>
                <c:pt idx="3">
                  <c:v>54.904949999999999</c:v>
                </c:pt>
                <c:pt idx="4">
                  <c:v>65.835549999999998</c:v>
                </c:pt>
                <c:pt idx="5">
                  <c:v>24.217599999999997</c:v>
                </c:pt>
                <c:pt idx="6">
                  <c:v>37.084949999999999</c:v>
                </c:pt>
                <c:pt idx="7">
                  <c:v>51.707250000000002</c:v>
                </c:pt>
                <c:pt idx="8">
                  <c:v>74.346049999999991</c:v>
                </c:pt>
                <c:pt idx="9">
                  <c:v>68.978849999999994</c:v>
                </c:pt>
                <c:pt idx="10">
                  <c:v>46.150999999999996</c:v>
                </c:pt>
                <c:pt idx="11">
                  <c:v>57.438850000000002</c:v>
                </c:pt>
                <c:pt idx="12">
                  <c:v>41.942999999999998</c:v>
                </c:pt>
                <c:pt idx="13">
                  <c:v>60.184550000000002</c:v>
                </c:pt>
                <c:pt idx="14">
                  <c:v>54.018699999999995</c:v>
                </c:pt>
                <c:pt idx="15">
                  <c:v>66.546250000000001</c:v>
                </c:pt>
                <c:pt idx="16">
                  <c:v>42.927099999999996</c:v>
                </c:pt>
                <c:pt idx="17">
                  <c:v>76.41794999999999</c:v>
                </c:pt>
                <c:pt idx="18">
                  <c:v>32.572949999999999</c:v>
                </c:pt>
                <c:pt idx="19">
                  <c:v>39.825000000000003</c:v>
                </c:pt>
                <c:pt idx="20">
                  <c:v>61.064999999999998</c:v>
                </c:pt>
                <c:pt idx="21">
                  <c:v>62.033200000000001</c:v>
                </c:pt>
                <c:pt idx="22">
                  <c:v>30.257950000000001</c:v>
                </c:pt>
                <c:pt idx="23">
                  <c:v>42.015000000000001</c:v>
                </c:pt>
                <c:pt idx="24">
                  <c:v>31.5716</c:v>
                </c:pt>
                <c:pt idx="25">
                  <c:v>37.204799999999999</c:v>
                </c:pt>
                <c:pt idx="26">
                  <c:v>47.419150000000002</c:v>
                </c:pt>
                <c:pt idx="27">
                  <c:v>46.155000000000001</c:v>
                </c:pt>
                <c:pt idx="28">
                  <c:v>62.491100000000003</c:v>
                </c:pt>
                <c:pt idx="29">
                  <c:v>31.486599999999999</c:v>
                </c:pt>
                <c:pt idx="30">
                  <c:v>27.234549999999999</c:v>
                </c:pt>
                <c:pt idx="31">
                  <c:v>47.477199999999996</c:v>
                </c:pt>
                <c:pt idx="32">
                  <c:v>39.209350000000001</c:v>
                </c:pt>
                <c:pt idx="33">
                  <c:v>15.07545</c:v>
                </c:pt>
                <c:pt idx="34">
                  <c:v>48.818199999999997</c:v>
                </c:pt>
                <c:pt idx="35">
                  <c:v>23.818249999999999</c:v>
                </c:pt>
                <c:pt idx="36">
                  <c:v>42.043199999999999</c:v>
                </c:pt>
                <c:pt idx="37">
                  <c:v>53.98395</c:v>
                </c:pt>
                <c:pt idx="38">
                  <c:v>31.258450000000003</c:v>
                </c:pt>
                <c:pt idx="39">
                  <c:v>46.305099999999996</c:v>
                </c:pt>
                <c:pt idx="40">
                  <c:v>76.585949999999997</c:v>
                </c:pt>
                <c:pt idx="41">
                  <c:v>56.751449999999998</c:v>
                </c:pt>
                <c:pt idx="42">
                  <c:v>25.449750000000002</c:v>
                </c:pt>
                <c:pt idx="43">
                  <c:v>24.1691</c:v>
                </c:pt>
                <c:pt idx="44">
                  <c:v>48.849049999999998</c:v>
                </c:pt>
                <c:pt idx="45">
                  <c:v>37.528149999999997</c:v>
                </c:pt>
                <c:pt idx="46">
                  <c:v>69.834999999999994</c:v>
                </c:pt>
                <c:pt idx="47">
                  <c:v>44.772750000000002</c:v>
                </c:pt>
                <c:pt idx="48">
                  <c:v>30.445900000000002</c:v>
                </c:pt>
                <c:pt idx="49">
                  <c:v>35.186750000000004</c:v>
                </c:pt>
                <c:pt idx="50">
                  <c:v>19.1769</c:v>
                </c:pt>
                <c:pt idx="51">
                  <c:v>29.254850000000001</c:v>
                </c:pt>
                <c:pt idx="52">
                  <c:v>18.181850000000001</c:v>
                </c:pt>
                <c:pt idx="53">
                  <c:v>60.7928</c:v>
                </c:pt>
                <c:pt idx="54">
                  <c:v>62.944299999999998</c:v>
                </c:pt>
                <c:pt idx="55">
                  <c:v>67.666550000000001</c:v>
                </c:pt>
                <c:pt idx="56">
                  <c:v>69.710549999999998</c:v>
                </c:pt>
                <c:pt idx="57">
                  <c:v>62.3232</c:v>
                </c:pt>
                <c:pt idx="58">
                  <c:v>41.483900000000006</c:v>
                </c:pt>
                <c:pt idx="59">
                  <c:v>47.443650000000005</c:v>
                </c:pt>
                <c:pt idx="60">
                  <c:v>42.380799999999994</c:v>
                </c:pt>
                <c:pt idx="61">
                  <c:v>22.83925</c:v>
                </c:pt>
                <c:pt idx="62">
                  <c:v>49.498850000000004</c:v>
                </c:pt>
                <c:pt idx="63">
                  <c:v>43.975000000000001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CF6-4996-8E24-073ED27AAB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2843536"/>
        <c:axId val="1982816176"/>
      </c:scatterChart>
      <c:valAx>
        <c:axId val="1982843536"/>
        <c:scaling>
          <c:orientation val="minMax"/>
          <c:max val="360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82816176"/>
        <c:crosses val="autoZero"/>
        <c:crossBetween val="midCat"/>
      </c:valAx>
      <c:valAx>
        <c:axId val="198281617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82843536"/>
        <c:crosses val="autoZero"/>
        <c:crossBetween val="midCat"/>
      </c:valAx>
      <c:spPr>
        <a:noFill/>
        <a:ln>
          <a:solidFill>
            <a:sysClr val="window" lastClr="FFFFFF">
              <a:lumMod val="8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000" b="1" dirty="0">
                <a:solidFill>
                  <a:schemeClr val="bg1"/>
                </a:solidFill>
              </a:rPr>
              <a:t>agosto</a:t>
            </a:r>
          </a:p>
        </c:rich>
      </c:tx>
      <c:layout>
        <c:manualLayout>
          <c:xMode val="edge"/>
          <c:yMode val="edge"/>
          <c:x val="0.4391041119860017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8.5483814523184598E-2"/>
          <c:y val="9.5411747411805387E-2"/>
          <c:w val="0.86184251968503933"/>
          <c:h val="0.78925874216605718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agosto!$B$2:$B$79</c:f>
              <c:numCache>
                <c:formatCode>0.00</c:formatCode>
                <c:ptCount val="78"/>
                <c:pt idx="1">
                  <c:v>0.86</c:v>
                </c:pt>
                <c:pt idx="7">
                  <c:v>0.41749999999999998</c:v>
                </c:pt>
                <c:pt idx="9">
                  <c:v>0.50700000000000001</c:v>
                </c:pt>
                <c:pt idx="11">
                  <c:v>0.55839000000000005</c:v>
                </c:pt>
                <c:pt idx="12">
                  <c:v>0.55000000000000004</c:v>
                </c:pt>
                <c:pt idx="14">
                  <c:v>0.66559999999999997</c:v>
                </c:pt>
                <c:pt idx="15">
                  <c:v>0.35338999999999998</c:v>
                </c:pt>
                <c:pt idx="17">
                  <c:v>0.66657</c:v>
                </c:pt>
                <c:pt idx="18">
                  <c:v>0.73738999999999999</c:v>
                </c:pt>
                <c:pt idx="20">
                  <c:v>0.62</c:v>
                </c:pt>
                <c:pt idx="21">
                  <c:v>0.63978999999999997</c:v>
                </c:pt>
                <c:pt idx="22">
                  <c:v>0.62546999999999997</c:v>
                </c:pt>
                <c:pt idx="24">
                  <c:v>0.49186000000000002</c:v>
                </c:pt>
                <c:pt idx="25">
                  <c:v>0.61526000000000003</c:v>
                </c:pt>
                <c:pt idx="26">
                  <c:v>0.55879999999999996</c:v>
                </c:pt>
                <c:pt idx="27">
                  <c:v>0.85775999999999997</c:v>
                </c:pt>
                <c:pt idx="28">
                  <c:v>0.53425999999999996</c:v>
                </c:pt>
                <c:pt idx="29">
                  <c:v>0.63241000000000003</c:v>
                </c:pt>
                <c:pt idx="31">
                  <c:v>0.74568000000000001</c:v>
                </c:pt>
                <c:pt idx="32">
                  <c:v>0.41658000000000001</c:v>
                </c:pt>
                <c:pt idx="33">
                  <c:v>0.59465000000000001</c:v>
                </c:pt>
                <c:pt idx="35">
                  <c:v>0.59726000000000001</c:v>
                </c:pt>
                <c:pt idx="36">
                  <c:v>0.64810000000000001</c:v>
                </c:pt>
                <c:pt idx="37">
                  <c:v>0.54057999999999995</c:v>
                </c:pt>
                <c:pt idx="38">
                  <c:v>0.49</c:v>
                </c:pt>
                <c:pt idx="39">
                  <c:v>0.64676999999999996</c:v>
                </c:pt>
                <c:pt idx="40">
                  <c:v>0.47406999999999999</c:v>
                </c:pt>
                <c:pt idx="42">
                  <c:v>0.55656000000000005</c:v>
                </c:pt>
                <c:pt idx="43">
                  <c:v>0.59055999999999997</c:v>
                </c:pt>
                <c:pt idx="44">
                  <c:v>0.57621</c:v>
                </c:pt>
                <c:pt idx="45">
                  <c:v>0.83460000000000001</c:v>
                </c:pt>
                <c:pt idx="46">
                  <c:v>0.59458999999999995</c:v>
                </c:pt>
                <c:pt idx="47">
                  <c:v>0.56979000000000002</c:v>
                </c:pt>
                <c:pt idx="48">
                  <c:v>0.58980999999999995</c:v>
                </c:pt>
                <c:pt idx="51">
                  <c:v>0.59584000000000004</c:v>
                </c:pt>
                <c:pt idx="53">
                  <c:v>0.56042999999999998</c:v>
                </c:pt>
                <c:pt idx="54">
                  <c:v>0.34545999999999999</c:v>
                </c:pt>
                <c:pt idx="56">
                  <c:v>0.65</c:v>
                </c:pt>
                <c:pt idx="57">
                  <c:v>0.52268999999999999</c:v>
                </c:pt>
                <c:pt idx="59">
                  <c:v>0.37819999999999998</c:v>
                </c:pt>
                <c:pt idx="62">
                  <c:v>0.67908000000000002</c:v>
                </c:pt>
                <c:pt idx="63">
                  <c:v>0.47719</c:v>
                </c:pt>
                <c:pt idx="64">
                  <c:v>0.52</c:v>
                </c:pt>
                <c:pt idx="65">
                  <c:v>0.36401</c:v>
                </c:pt>
                <c:pt idx="66">
                  <c:v>0.51634999999999998</c:v>
                </c:pt>
                <c:pt idx="67">
                  <c:v>0.57071000000000005</c:v>
                </c:pt>
                <c:pt idx="69">
                  <c:v>0.45643</c:v>
                </c:pt>
                <c:pt idx="71">
                  <c:v>0.44074999999999998</c:v>
                </c:pt>
                <c:pt idx="72">
                  <c:v>0.60580999999999996</c:v>
                </c:pt>
                <c:pt idx="73">
                  <c:v>0.27887000000000001</c:v>
                </c:pt>
                <c:pt idx="75">
                  <c:v>0.59</c:v>
                </c:pt>
                <c:pt idx="76">
                  <c:v>0.63</c:v>
                </c:pt>
              </c:numCache>
            </c:numRef>
          </c:xVal>
          <c:yVal>
            <c:numRef>
              <c:f>agosto!$C$2:$C$79</c:f>
              <c:numCache>
                <c:formatCode>General</c:formatCode>
                <c:ptCount val="78"/>
                <c:pt idx="7" formatCode="0.00">
                  <c:v>0.70377999999999996</c:v>
                </c:pt>
                <c:pt idx="12" formatCode="0.00">
                  <c:v>0.62</c:v>
                </c:pt>
                <c:pt idx="15" formatCode="0.00">
                  <c:v>0.79096</c:v>
                </c:pt>
                <c:pt idx="21" formatCode="0.00">
                  <c:v>0.48935000000000001</c:v>
                </c:pt>
                <c:pt idx="22" formatCode="0.00">
                  <c:v>0.50380999999999998</c:v>
                </c:pt>
                <c:pt idx="24" formatCode="0.00">
                  <c:v>0.66810000000000003</c:v>
                </c:pt>
                <c:pt idx="25" formatCode="0.00">
                  <c:v>0.58696000000000004</c:v>
                </c:pt>
                <c:pt idx="26" formatCode="0.00">
                  <c:v>0.61983999999999995</c:v>
                </c:pt>
                <c:pt idx="28" formatCode="0.00">
                  <c:v>0.58808000000000005</c:v>
                </c:pt>
                <c:pt idx="32" formatCode="0.00">
                  <c:v>0.70460999999999996</c:v>
                </c:pt>
                <c:pt idx="36" formatCode="0.00">
                  <c:v>0.59791000000000005</c:v>
                </c:pt>
                <c:pt idx="38" formatCode="0.00">
                  <c:v>0.65</c:v>
                </c:pt>
                <c:pt idx="39" formatCode="0.00">
                  <c:v>0.58725000000000005</c:v>
                </c:pt>
                <c:pt idx="40" formatCode="0.00">
                  <c:v>0.61672000000000005</c:v>
                </c:pt>
                <c:pt idx="42" formatCode="0.00">
                  <c:v>0.65837999999999997</c:v>
                </c:pt>
                <c:pt idx="43" formatCode="0.00">
                  <c:v>0.54337999999999997</c:v>
                </c:pt>
                <c:pt idx="44" formatCode="0.00">
                  <c:v>0.43423</c:v>
                </c:pt>
                <c:pt idx="47" formatCode="0.00">
                  <c:v>0.42953999999999998</c:v>
                </c:pt>
                <c:pt idx="48" formatCode="0.00">
                  <c:v>0.49268000000000001</c:v>
                </c:pt>
                <c:pt idx="51" formatCode="0.00">
                  <c:v>0.45899000000000001</c:v>
                </c:pt>
                <c:pt idx="53" formatCode="0.00">
                  <c:v>0.64349000000000001</c:v>
                </c:pt>
                <c:pt idx="54" formatCode="0.00">
                  <c:v>0.61187000000000002</c:v>
                </c:pt>
                <c:pt idx="56" formatCode="0.00">
                  <c:v>0.49</c:v>
                </c:pt>
                <c:pt idx="57" formatCode="0.00">
                  <c:v>0.69064999999999999</c:v>
                </c:pt>
                <c:pt idx="64" formatCode="0.00">
                  <c:v>0.64</c:v>
                </c:pt>
                <c:pt idx="65" formatCode="0.00">
                  <c:v>0.66281000000000001</c:v>
                </c:pt>
                <c:pt idx="66" formatCode="0.00">
                  <c:v>0.64229000000000003</c:v>
                </c:pt>
                <c:pt idx="67" formatCode="0.00">
                  <c:v>0.66810999999999998</c:v>
                </c:pt>
                <c:pt idx="69" formatCode="0.00">
                  <c:v>0.58975</c:v>
                </c:pt>
                <c:pt idx="73" formatCode="0.00">
                  <c:v>0.80105000000000004</c:v>
                </c:pt>
                <c:pt idx="75" formatCode="0.00">
                  <c:v>0.64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7BF-4854-88B9-CF7193CC49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968495"/>
        <c:axId val="58969455"/>
      </c:scatterChart>
      <c:valAx>
        <c:axId val="58968495"/>
        <c:scaling>
          <c:orientation val="minMax"/>
          <c:min val="0.2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8969455"/>
        <c:crosses val="autoZero"/>
        <c:crossBetween val="midCat"/>
      </c:valAx>
      <c:valAx>
        <c:axId val="58969455"/>
        <c:scaling>
          <c:orientation val="minMax"/>
          <c:max val="0.9"/>
          <c:min val="0.30000000000000004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8968495"/>
        <c:crosses val="autoZero"/>
        <c:crossBetween val="midCat"/>
      </c:valAx>
      <c:spPr>
        <a:noFill/>
        <a:ln>
          <a:solidFill>
            <a:sysClr val="window" lastClr="FFFFFF">
              <a:lumMod val="8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it-IT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="1" dirty="0">
                <a:solidFill>
                  <a:schemeClr val="bg1"/>
                </a:solidFill>
              </a:rPr>
              <a:t>dicembre</a:t>
            </a:r>
          </a:p>
        </c:rich>
      </c:tx>
      <c:layout>
        <c:manualLayout>
          <c:xMode val="edge"/>
          <c:yMode val="edge"/>
          <c:x val="0.41693427512109321"/>
          <c:y val="2.39069569820290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7.2817147856517939E-2"/>
          <c:y val="0.1201992402747666"/>
          <c:w val="0.88084251968503935"/>
          <c:h val="0.79554954337390205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dicembre!$B$1:$B$62</c:f>
              <c:numCache>
                <c:formatCode>General</c:formatCode>
                <c:ptCount val="62"/>
                <c:pt idx="2" formatCode="0.00">
                  <c:v>0.54335</c:v>
                </c:pt>
                <c:pt idx="6" formatCode="0.00">
                  <c:v>0.83387999999999995</c:v>
                </c:pt>
                <c:pt idx="8" formatCode="0.00">
                  <c:v>0.84136999999999995</c:v>
                </c:pt>
                <c:pt idx="10" formatCode="0.00">
                  <c:v>0.43301000000000001</c:v>
                </c:pt>
                <c:pt idx="11" formatCode="0.00">
                  <c:v>0.38340999999999997</c:v>
                </c:pt>
                <c:pt idx="13" formatCode="0.00">
                  <c:v>0.47797000000000001</c:v>
                </c:pt>
                <c:pt idx="14" formatCode="0.00">
                  <c:v>0.54379999999999995</c:v>
                </c:pt>
                <c:pt idx="16" formatCode="0.00">
                  <c:v>0.33668999999999999</c:v>
                </c:pt>
                <c:pt idx="17" formatCode="0.00">
                  <c:v>0.73438999999999999</c:v>
                </c:pt>
                <c:pt idx="19" formatCode="0.00">
                  <c:v>0.66</c:v>
                </c:pt>
                <c:pt idx="20" formatCode="0.00">
                  <c:v>0.59</c:v>
                </c:pt>
                <c:pt idx="21" formatCode="0.00">
                  <c:v>0.63024000000000002</c:v>
                </c:pt>
                <c:pt idx="22" formatCode="0.00">
                  <c:v>0.39487</c:v>
                </c:pt>
                <c:pt idx="23" formatCode="0.00">
                  <c:v>0.9</c:v>
                </c:pt>
                <c:pt idx="25" formatCode="0.00">
                  <c:v>0.39778000000000002</c:v>
                </c:pt>
                <c:pt idx="27" formatCode="0.00">
                  <c:v>0.48099999999999998</c:v>
                </c:pt>
                <c:pt idx="28" formatCode="0.00">
                  <c:v>0.59633000000000003</c:v>
                </c:pt>
                <c:pt idx="29" formatCode="0.00">
                  <c:v>0.30363000000000001</c:v>
                </c:pt>
                <c:pt idx="30" formatCode="0.00">
                  <c:v>0.46311999999999998</c:v>
                </c:pt>
                <c:pt idx="31" formatCode="0.00">
                  <c:v>0.55432999999999999</c:v>
                </c:pt>
                <c:pt idx="32" formatCode="0.00">
                  <c:v>0.59294999999999998</c:v>
                </c:pt>
                <c:pt idx="33" formatCode="0.00">
                  <c:v>0.69879000000000002</c:v>
                </c:pt>
                <c:pt idx="34" formatCode="0.00">
                  <c:v>0.60211000000000003</c:v>
                </c:pt>
                <c:pt idx="35" formatCode="0.00">
                  <c:v>0.74614999999999998</c:v>
                </c:pt>
                <c:pt idx="36" formatCode="0.00">
                  <c:v>0.35021000000000002</c:v>
                </c:pt>
                <c:pt idx="37" formatCode="0.00">
                  <c:v>0.29925000000000002</c:v>
                </c:pt>
                <c:pt idx="38" formatCode="0.00">
                  <c:v>0.52534999999999998</c:v>
                </c:pt>
                <c:pt idx="39" formatCode="0.00">
                  <c:v>0.67962</c:v>
                </c:pt>
                <c:pt idx="40" formatCode="0.00">
                  <c:v>0.78495000000000004</c:v>
                </c:pt>
                <c:pt idx="42" formatCode="0.00">
                  <c:v>0.68754000000000004</c:v>
                </c:pt>
                <c:pt idx="44" formatCode="0.00">
                  <c:v>0.52927000000000002</c:v>
                </c:pt>
                <c:pt idx="45" formatCode="0.00">
                  <c:v>0.78430999999999995</c:v>
                </c:pt>
                <c:pt idx="46" formatCode="0.00">
                  <c:v>0.52305000000000001</c:v>
                </c:pt>
                <c:pt idx="47" formatCode="0.00">
                  <c:v>0.72782999999999998</c:v>
                </c:pt>
                <c:pt idx="48" formatCode="0.00">
                  <c:v>0.33548</c:v>
                </c:pt>
                <c:pt idx="49" formatCode="0.00">
                  <c:v>0.68067</c:v>
                </c:pt>
                <c:pt idx="52" formatCode="0.00">
                  <c:v>0.54322000000000004</c:v>
                </c:pt>
                <c:pt idx="53" formatCode="0.00">
                  <c:v>0.26332</c:v>
                </c:pt>
                <c:pt idx="54" formatCode="0.00">
                  <c:v>0.54276000000000002</c:v>
                </c:pt>
                <c:pt idx="55" formatCode="0.00">
                  <c:v>0.62039</c:v>
                </c:pt>
                <c:pt idx="56" formatCode="0.00">
                  <c:v>0.47602</c:v>
                </c:pt>
                <c:pt idx="57" formatCode="0.00">
                  <c:v>0.43409999999999999</c:v>
                </c:pt>
                <c:pt idx="60" formatCode="0.00">
                  <c:v>0.50690999999999997</c:v>
                </c:pt>
                <c:pt idx="61" formatCode="0.00">
                  <c:v>0.54049000000000003</c:v>
                </c:pt>
              </c:numCache>
            </c:numRef>
          </c:xVal>
          <c:yVal>
            <c:numRef>
              <c:f>dicembre!$C$1:$C$62</c:f>
              <c:numCache>
                <c:formatCode>General</c:formatCode>
                <c:ptCount val="62"/>
                <c:pt idx="6" formatCode="0.00">
                  <c:v>0.71403000000000005</c:v>
                </c:pt>
                <c:pt idx="13" formatCode="0.00">
                  <c:v>0.61851999999999996</c:v>
                </c:pt>
                <c:pt idx="23" formatCode="0.00">
                  <c:v>0.85</c:v>
                </c:pt>
                <c:pt idx="28" formatCode="0.00">
                  <c:v>0.60240000000000005</c:v>
                </c:pt>
                <c:pt idx="32" formatCode="0.00">
                  <c:v>0.67161000000000004</c:v>
                </c:pt>
                <c:pt idx="35" formatCode="0.00">
                  <c:v>0.79071999999999998</c:v>
                </c:pt>
                <c:pt idx="37" formatCode="0.00">
                  <c:v>0.81125999999999998</c:v>
                </c:pt>
                <c:pt idx="38" formatCode="0.00">
                  <c:v>0.59704999999999997</c:v>
                </c:pt>
                <c:pt idx="40" formatCode="0.00">
                  <c:v>0.75287000000000004</c:v>
                </c:pt>
                <c:pt idx="42" formatCode="0.00">
                  <c:v>0.61434999999999995</c:v>
                </c:pt>
                <c:pt idx="44" formatCode="0.00">
                  <c:v>0.66568000000000005</c:v>
                </c:pt>
                <c:pt idx="45" formatCode="0.00">
                  <c:v>0.65014000000000005</c:v>
                </c:pt>
                <c:pt idx="47" formatCode="0.00">
                  <c:v>0.73448000000000002</c:v>
                </c:pt>
                <c:pt idx="49" formatCode="0.00">
                  <c:v>0.46095000000000003</c:v>
                </c:pt>
                <c:pt idx="52" formatCode="0.00">
                  <c:v>0.65102000000000004</c:v>
                </c:pt>
                <c:pt idx="55" formatCode="0.00">
                  <c:v>0.77597000000000005</c:v>
                </c:pt>
                <c:pt idx="57" formatCode="0.00">
                  <c:v>0.85231000000000001</c:v>
                </c:pt>
                <c:pt idx="60" formatCode="0.00">
                  <c:v>0.54720000000000002</c:v>
                </c:pt>
                <c:pt idx="61" formatCode="0.00">
                  <c:v>0.60245000000000004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5F0-4B86-9499-BC2BAB381E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949295"/>
        <c:axId val="58928655"/>
      </c:scatterChart>
      <c:valAx>
        <c:axId val="58949295"/>
        <c:scaling>
          <c:orientation val="minMax"/>
          <c:max val="0.9"/>
          <c:min val="0.2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8928655"/>
        <c:crosses val="autoZero"/>
        <c:crossBetween val="midCat"/>
        <c:majorUnit val="0.1"/>
      </c:valAx>
      <c:valAx>
        <c:axId val="58928655"/>
        <c:scaling>
          <c:orientation val="minMax"/>
          <c:max val="0.9"/>
          <c:min val="0.30000000000000004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8949295"/>
        <c:crosses val="autoZero"/>
        <c:crossBetween val="midCat"/>
      </c:valAx>
      <c:spPr>
        <a:noFill/>
        <a:ln>
          <a:solidFill>
            <a:sysClr val="window" lastClr="FFFFFF">
              <a:lumMod val="8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it-IT">
                <a:solidFill>
                  <a:schemeClr val="bg1"/>
                </a:solidFill>
              </a:rPr>
              <a:t>D vs A (gennaio)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gennaio!$H$1:$H$20</c:f>
              <c:numCache>
                <c:formatCode>0.00</c:formatCode>
                <c:ptCount val="20"/>
                <c:pt idx="0">
                  <c:v>0.60099999999999998</c:v>
                </c:pt>
                <c:pt idx="1">
                  <c:v>0.36701</c:v>
                </c:pt>
                <c:pt idx="2">
                  <c:v>0.33400000000000002</c:v>
                </c:pt>
                <c:pt idx="3">
                  <c:v>0.33400999999999997</c:v>
                </c:pt>
                <c:pt idx="4">
                  <c:v>0.60099000000000002</c:v>
                </c:pt>
                <c:pt idx="5">
                  <c:v>0.38400000000000001</c:v>
                </c:pt>
                <c:pt idx="6">
                  <c:v>0.53</c:v>
                </c:pt>
                <c:pt idx="7">
                  <c:v>0.46700000000000003</c:v>
                </c:pt>
                <c:pt idx="8">
                  <c:v>1.369</c:v>
                </c:pt>
                <c:pt idx="9">
                  <c:v>3.9209999999999998</c:v>
                </c:pt>
                <c:pt idx="10">
                  <c:v>0.40099000000000001</c:v>
                </c:pt>
                <c:pt idx="11">
                  <c:v>0.4</c:v>
                </c:pt>
                <c:pt idx="12">
                  <c:v>0.43398999999999999</c:v>
                </c:pt>
                <c:pt idx="13">
                  <c:v>0.4</c:v>
                </c:pt>
                <c:pt idx="14">
                  <c:v>0.97199999999999998</c:v>
                </c:pt>
                <c:pt idx="15">
                  <c:v>1.002</c:v>
                </c:pt>
                <c:pt idx="16">
                  <c:v>0.434</c:v>
                </c:pt>
                <c:pt idx="17">
                  <c:v>1.0680000000000001</c:v>
                </c:pt>
                <c:pt idx="18">
                  <c:v>0.66900999999999999</c:v>
                </c:pt>
                <c:pt idx="19">
                  <c:v>14.195</c:v>
                </c:pt>
              </c:numCache>
            </c:numRef>
          </c:xVal>
          <c:yVal>
            <c:numRef>
              <c:f>gennaio!$I$1:$I$20</c:f>
              <c:numCache>
                <c:formatCode>0.00</c:formatCode>
                <c:ptCount val="20"/>
                <c:pt idx="1">
                  <c:v>0.63875000000000004</c:v>
                </c:pt>
                <c:pt idx="3">
                  <c:v>0.77639000000000002</c:v>
                </c:pt>
                <c:pt idx="4">
                  <c:v>1.1192</c:v>
                </c:pt>
                <c:pt idx="5">
                  <c:v>0.64</c:v>
                </c:pt>
                <c:pt idx="6">
                  <c:v>1</c:v>
                </c:pt>
                <c:pt idx="7">
                  <c:v>0.94296000000000002</c:v>
                </c:pt>
                <c:pt idx="8">
                  <c:v>1.6883999999999999</c:v>
                </c:pt>
                <c:pt idx="9">
                  <c:v>1.5434000000000001</c:v>
                </c:pt>
                <c:pt idx="10">
                  <c:v>1.2827</c:v>
                </c:pt>
                <c:pt idx="11">
                  <c:v>2.29</c:v>
                </c:pt>
                <c:pt idx="12">
                  <c:v>2.9051</c:v>
                </c:pt>
                <c:pt idx="13">
                  <c:v>2.25</c:v>
                </c:pt>
                <c:pt idx="14">
                  <c:v>2.8673000000000002</c:v>
                </c:pt>
                <c:pt idx="15">
                  <c:v>1.8183</c:v>
                </c:pt>
                <c:pt idx="16">
                  <c:v>3.31</c:v>
                </c:pt>
                <c:pt idx="17">
                  <c:v>2.0390000000000001</c:v>
                </c:pt>
                <c:pt idx="18">
                  <c:v>3.9321000000000002</c:v>
                </c:pt>
                <c:pt idx="19">
                  <c:v>6.0734000000000004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12E-4EB0-A900-CD4EB34C6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1576816"/>
        <c:axId val="731553776"/>
      </c:scatterChart>
      <c:valAx>
        <c:axId val="731576816"/>
        <c:scaling>
          <c:orientation val="minMax"/>
          <c:max val="2"/>
        </c:scaling>
        <c:delete val="0"/>
        <c:axPos val="b"/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53776"/>
        <c:crosses val="autoZero"/>
        <c:crossBetween val="midCat"/>
      </c:valAx>
      <c:valAx>
        <c:axId val="731553776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768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it-IT">
                <a:solidFill>
                  <a:schemeClr val="bg1"/>
                </a:solidFill>
              </a:rPr>
              <a:t>D vs A (agosto)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agosto!$H$2:$H$86</c:f>
              <c:numCache>
                <c:formatCode>0.00</c:formatCode>
                <c:ptCount val="85"/>
                <c:pt idx="0">
                  <c:v>3.15</c:v>
                </c:pt>
                <c:pt idx="1">
                  <c:v>0.63500000000000001</c:v>
                </c:pt>
                <c:pt idx="2">
                  <c:v>0.60099000000000002</c:v>
                </c:pt>
                <c:pt idx="3">
                  <c:v>0.66900000000000004</c:v>
                </c:pt>
                <c:pt idx="4">
                  <c:v>0.433</c:v>
                </c:pt>
                <c:pt idx="5">
                  <c:v>0.77</c:v>
                </c:pt>
                <c:pt idx="6">
                  <c:v>0.66698999999999997</c:v>
                </c:pt>
                <c:pt idx="7">
                  <c:v>0.43398999999999999</c:v>
                </c:pt>
                <c:pt idx="8">
                  <c:v>2.472</c:v>
                </c:pt>
                <c:pt idx="9">
                  <c:v>0.60001000000000004</c:v>
                </c:pt>
                <c:pt idx="10">
                  <c:v>0.46700000000000003</c:v>
                </c:pt>
                <c:pt idx="11">
                  <c:v>0.53500000000000003</c:v>
                </c:pt>
                <c:pt idx="12">
                  <c:v>0.46700999999999998</c:v>
                </c:pt>
                <c:pt idx="13">
                  <c:v>1.0649999999999999</c:v>
                </c:pt>
                <c:pt idx="14">
                  <c:v>0.53398999999999996</c:v>
                </c:pt>
                <c:pt idx="15">
                  <c:v>0.70199999999999996</c:v>
                </c:pt>
                <c:pt idx="16">
                  <c:v>0.56799999999999995</c:v>
                </c:pt>
                <c:pt idx="17">
                  <c:v>0.46700000000000003</c:v>
                </c:pt>
                <c:pt idx="18">
                  <c:v>0.37</c:v>
                </c:pt>
                <c:pt idx="19">
                  <c:v>0.9</c:v>
                </c:pt>
                <c:pt idx="20">
                  <c:v>1.21</c:v>
                </c:pt>
                <c:pt idx="21">
                  <c:v>0.90200000000000002</c:v>
                </c:pt>
                <c:pt idx="22">
                  <c:v>0.70099999999999996</c:v>
                </c:pt>
                <c:pt idx="23">
                  <c:v>0.53400000000000003</c:v>
                </c:pt>
                <c:pt idx="24">
                  <c:v>0.56799999999999995</c:v>
                </c:pt>
                <c:pt idx="25">
                  <c:v>0.90100000000000002</c:v>
                </c:pt>
                <c:pt idx="26">
                  <c:v>0.434</c:v>
                </c:pt>
                <c:pt idx="27">
                  <c:v>0.90200000000000002</c:v>
                </c:pt>
                <c:pt idx="28">
                  <c:v>0.80098999999999998</c:v>
                </c:pt>
                <c:pt idx="29">
                  <c:v>0.36699999999999999</c:v>
                </c:pt>
                <c:pt idx="30">
                  <c:v>0.501</c:v>
                </c:pt>
                <c:pt idx="31">
                  <c:v>1.84</c:v>
                </c:pt>
                <c:pt idx="32">
                  <c:v>0.40000999999999998</c:v>
                </c:pt>
                <c:pt idx="33">
                  <c:v>1.202</c:v>
                </c:pt>
                <c:pt idx="34">
                  <c:v>0.83399999999999996</c:v>
                </c:pt>
                <c:pt idx="35">
                  <c:v>0.36701</c:v>
                </c:pt>
                <c:pt idx="36">
                  <c:v>0.70201000000000002</c:v>
                </c:pt>
                <c:pt idx="37">
                  <c:v>0.66800000000000004</c:v>
                </c:pt>
                <c:pt idx="38">
                  <c:v>0.36701</c:v>
                </c:pt>
                <c:pt idx="39">
                  <c:v>0.40100000000000002</c:v>
                </c:pt>
                <c:pt idx="40">
                  <c:v>0.88500000000000001</c:v>
                </c:pt>
                <c:pt idx="41">
                  <c:v>0.40099000000000001</c:v>
                </c:pt>
                <c:pt idx="42">
                  <c:v>0.70001000000000002</c:v>
                </c:pt>
                <c:pt idx="43">
                  <c:v>0.56799999999999995</c:v>
                </c:pt>
                <c:pt idx="44">
                  <c:v>0.36699999999999999</c:v>
                </c:pt>
                <c:pt idx="45">
                  <c:v>0.40099000000000001</c:v>
                </c:pt>
                <c:pt idx="46">
                  <c:v>0.40100000000000002</c:v>
                </c:pt>
                <c:pt idx="47">
                  <c:v>0.4</c:v>
                </c:pt>
                <c:pt idx="48">
                  <c:v>0.86799999999999999</c:v>
                </c:pt>
                <c:pt idx="49">
                  <c:v>0.86799999999999999</c:v>
                </c:pt>
                <c:pt idx="50">
                  <c:v>0.46800000000000003</c:v>
                </c:pt>
                <c:pt idx="51">
                  <c:v>0.83499999999999996</c:v>
                </c:pt>
                <c:pt idx="52">
                  <c:v>0.5</c:v>
                </c:pt>
                <c:pt idx="53">
                  <c:v>0.60099999999999998</c:v>
                </c:pt>
                <c:pt idx="54">
                  <c:v>0.66698999999999997</c:v>
                </c:pt>
                <c:pt idx="55">
                  <c:v>0.53300000000000003</c:v>
                </c:pt>
                <c:pt idx="56">
                  <c:v>0.63399000000000005</c:v>
                </c:pt>
                <c:pt idx="57">
                  <c:v>0.36699999999999999</c:v>
                </c:pt>
                <c:pt idx="58">
                  <c:v>0.501</c:v>
                </c:pt>
                <c:pt idx="59">
                  <c:v>0.53398999999999996</c:v>
                </c:pt>
                <c:pt idx="60">
                  <c:v>1.169</c:v>
                </c:pt>
                <c:pt idx="61">
                  <c:v>2.1040000000000001</c:v>
                </c:pt>
                <c:pt idx="62">
                  <c:v>1.2090000000000001</c:v>
                </c:pt>
                <c:pt idx="63">
                  <c:v>0.46700000000000003</c:v>
                </c:pt>
                <c:pt idx="64">
                  <c:v>1.3420000000000001</c:v>
                </c:pt>
                <c:pt idx="65">
                  <c:v>0.53398999999999996</c:v>
                </c:pt>
                <c:pt idx="66">
                  <c:v>0.33400999999999997</c:v>
                </c:pt>
                <c:pt idx="67">
                  <c:v>0.50099000000000005</c:v>
                </c:pt>
                <c:pt idx="68">
                  <c:v>1.169</c:v>
                </c:pt>
                <c:pt idx="69">
                  <c:v>0.43398999999999999</c:v>
                </c:pt>
                <c:pt idx="70">
                  <c:v>2.004</c:v>
                </c:pt>
                <c:pt idx="72">
                  <c:v>0.36699999999999999</c:v>
                </c:pt>
                <c:pt idx="73">
                  <c:v>0.83499999999999996</c:v>
                </c:pt>
                <c:pt idx="74">
                  <c:v>0.27</c:v>
                </c:pt>
                <c:pt idx="76">
                  <c:v>0.36699999999999999</c:v>
                </c:pt>
                <c:pt idx="77">
                  <c:v>0.43</c:v>
                </c:pt>
                <c:pt idx="78">
                  <c:v>0.33</c:v>
                </c:pt>
                <c:pt idx="79">
                  <c:v>0.3</c:v>
                </c:pt>
                <c:pt idx="80">
                  <c:v>1.1000000000000001</c:v>
                </c:pt>
                <c:pt idx="81">
                  <c:v>0.94</c:v>
                </c:pt>
                <c:pt idx="82">
                  <c:v>0.33400000000000002</c:v>
                </c:pt>
                <c:pt idx="83">
                  <c:v>0.37</c:v>
                </c:pt>
                <c:pt idx="84">
                  <c:v>1.27</c:v>
                </c:pt>
              </c:numCache>
            </c:numRef>
          </c:xVal>
          <c:yVal>
            <c:numRef>
              <c:f>agosto!$I$2:$I$86</c:f>
              <c:numCache>
                <c:formatCode>0.00</c:formatCode>
                <c:ptCount val="85"/>
                <c:pt idx="0">
                  <c:v>7.16</c:v>
                </c:pt>
                <c:pt idx="1">
                  <c:v>3.4150999999999998</c:v>
                </c:pt>
                <c:pt idx="2">
                  <c:v>3.0695000000000001</c:v>
                </c:pt>
                <c:pt idx="3">
                  <c:v>5.2839999999999998</c:v>
                </c:pt>
                <c:pt idx="4">
                  <c:v>3.1419000000000001</c:v>
                </c:pt>
                <c:pt idx="5">
                  <c:v>4.79</c:v>
                </c:pt>
                <c:pt idx="6">
                  <c:v>3.5529000000000002</c:v>
                </c:pt>
                <c:pt idx="7">
                  <c:v>3.0377000000000001</c:v>
                </c:pt>
                <c:pt idx="8">
                  <c:v>4.8276000000000003</c:v>
                </c:pt>
                <c:pt idx="9">
                  <c:v>5.0414000000000003</c:v>
                </c:pt>
                <c:pt idx="10">
                  <c:v>3.4862000000000002</c:v>
                </c:pt>
                <c:pt idx="11">
                  <c:v>3.1886000000000001</c:v>
                </c:pt>
                <c:pt idx="12">
                  <c:v>2.5396000000000001</c:v>
                </c:pt>
                <c:pt idx="13">
                  <c:v>3.1623000000000001</c:v>
                </c:pt>
                <c:pt idx="14">
                  <c:v>2.6728999999999998</c:v>
                </c:pt>
                <c:pt idx="15">
                  <c:v>3.0634000000000001</c:v>
                </c:pt>
                <c:pt idx="16">
                  <c:v>3.3212999999999999</c:v>
                </c:pt>
                <c:pt idx="17">
                  <c:v>3.9506000000000001</c:v>
                </c:pt>
                <c:pt idx="18">
                  <c:v>3.03</c:v>
                </c:pt>
                <c:pt idx="19">
                  <c:v>4.3600000000000003</c:v>
                </c:pt>
                <c:pt idx="20">
                  <c:v>4.34</c:v>
                </c:pt>
                <c:pt idx="21">
                  <c:v>4.3650000000000002</c:v>
                </c:pt>
                <c:pt idx="22">
                  <c:v>5.4997999999999996</c:v>
                </c:pt>
                <c:pt idx="23">
                  <c:v>3.15</c:v>
                </c:pt>
                <c:pt idx="24">
                  <c:v>5.0606999999999998</c:v>
                </c:pt>
                <c:pt idx="25">
                  <c:v>3.0396000000000001</c:v>
                </c:pt>
                <c:pt idx="26">
                  <c:v>2.7949999999999999</c:v>
                </c:pt>
                <c:pt idx="27">
                  <c:v>4.29</c:v>
                </c:pt>
                <c:pt idx="28">
                  <c:v>3.4291</c:v>
                </c:pt>
                <c:pt idx="29">
                  <c:v>2.9336000000000002</c:v>
                </c:pt>
                <c:pt idx="30">
                  <c:v>4.7930999999999999</c:v>
                </c:pt>
                <c:pt idx="31">
                  <c:v>3.57</c:v>
                </c:pt>
                <c:pt idx="32">
                  <c:v>2.3993000000000002</c:v>
                </c:pt>
                <c:pt idx="33">
                  <c:v>3.56</c:v>
                </c:pt>
                <c:pt idx="34">
                  <c:v>2.2288000000000001</c:v>
                </c:pt>
                <c:pt idx="35">
                  <c:v>1.1254999999999999</c:v>
                </c:pt>
                <c:pt idx="36">
                  <c:v>1.2097</c:v>
                </c:pt>
                <c:pt idx="37">
                  <c:v>1.2276</c:v>
                </c:pt>
                <c:pt idx="38">
                  <c:v>2.9661</c:v>
                </c:pt>
                <c:pt idx="39">
                  <c:v>2.0975999999999999</c:v>
                </c:pt>
                <c:pt idx="40">
                  <c:v>3.2764000000000002</c:v>
                </c:pt>
                <c:pt idx="41">
                  <c:v>2.206</c:v>
                </c:pt>
                <c:pt idx="43">
                  <c:v>1.7773000000000001</c:v>
                </c:pt>
                <c:pt idx="44">
                  <c:v>1.6906000000000001</c:v>
                </c:pt>
                <c:pt idx="45">
                  <c:v>1.6240000000000001</c:v>
                </c:pt>
                <c:pt idx="46">
                  <c:v>2.1711</c:v>
                </c:pt>
                <c:pt idx="47">
                  <c:v>1.8395999999999999</c:v>
                </c:pt>
                <c:pt idx="49">
                  <c:v>2.5697000000000001</c:v>
                </c:pt>
                <c:pt idx="50">
                  <c:v>1.6894</c:v>
                </c:pt>
                <c:pt idx="51">
                  <c:v>1.8482000000000001</c:v>
                </c:pt>
                <c:pt idx="53">
                  <c:v>2.2660999999999998</c:v>
                </c:pt>
                <c:pt idx="56">
                  <c:v>1.9208000000000001</c:v>
                </c:pt>
                <c:pt idx="58">
                  <c:v>3.4893999999999998</c:v>
                </c:pt>
                <c:pt idx="59">
                  <c:v>1.2739</c:v>
                </c:pt>
                <c:pt idx="60">
                  <c:v>1.7998000000000001</c:v>
                </c:pt>
                <c:pt idx="61">
                  <c:v>3.9005000000000001</c:v>
                </c:pt>
                <c:pt idx="62">
                  <c:v>3.3210000000000002</c:v>
                </c:pt>
                <c:pt idx="63">
                  <c:v>2.8940000000000001</c:v>
                </c:pt>
                <c:pt idx="64">
                  <c:v>1.9217</c:v>
                </c:pt>
                <c:pt idx="65">
                  <c:v>4.4805999999999999</c:v>
                </c:pt>
                <c:pt idx="66">
                  <c:v>1.7778</c:v>
                </c:pt>
                <c:pt idx="67">
                  <c:v>1.9058999999999999</c:v>
                </c:pt>
                <c:pt idx="68">
                  <c:v>3.0148999999999999</c:v>
                </c:pt>
                <c:pt idx="69">
                  <c:v>1.1504000000000001</c:v>
                </c:pt>
                <c:pt idx="70">
                  <c:v>1.633</c:v>
                </c:pt>
                <c:pt idx="72">
                  <c:v>1.6</c:v>
                </c:pt>
                <c:pt idx="73">
                  <c:v>0.84799999999999998</c:v>
                </c:pt>
                <c:pt idx="74">
                  <c:v>1.08</c:v>
                </c:pt>
                <c:pt idx="76">
                  <c:v>1.62</c:v>
                </c:pt>
                <c:pt idx="77">
                  <c:v>4</c:v>
                </c:pt>
                <c:pt idx="78">
                  <c:v>0.84</c:v>
                </c:pt>
                <c:pt idx="79">
                  <c:v>2.06</c:v>
                </c:pt>
                <c:pt idx="80">
                  <c:v>1.23</c:v>
                </c:pt>
                <c:pt idx="81">
                  <c:v>2.04</c:v>
                </c:pt>
                <c:pt idx="82">
                  <c:v>1.41</c:v>
                </c:pt>
                <c:pt idx="83">
                  <c:v>1.04</c:v>
                </c:pt>
                <c:pt idx="84">
                  <c:v>2.06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A4D-4794-9C15-87EE0443AD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9571792"/>
        <c:axId val="689572272"/>
      </c:scatterChart>
      <c:valAx>
        <c:axId val="689571792"/>
        <c:scaling>
          <c:orientation val="minMax"/>
          <c:max val="2"/>
        </c:scaling>
        <c:delete val="0"/>
        <c:axPos val="b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89572272"/>
        <c:crosses val="autoZero"/>
        <c:crossBetween val="midCat"/>
      </c:valAx>
      <c:valAx>
        <c:axId val="689572272"/>
        <c:scaling>
          <c:orientation val="minMax"/>
          <c:max val="7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895717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it-IT">
                <a:solidFill>
                  <a:schemeClr val="bg1"/>
                </a:solidFill>
              </a:rPr>
              <a:t>D vs A (novembre)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novembre!$H$1:$H$38</c:f>
              <c:numCache>
                <c:formatCode>0.00</c:formatCode>
                <c:ptCount val="38"/>
                <c:pt idx="0">
                  <c:v>2.0030000000000001</c:v>
                </c:pt>
                <c:pt idx="1">
                  <c:v>1.669</c:v>
                </c:pt>
                <c:pt idx="2">
                  <c:v>3.496</c:v>
                </c:pt>
                <c:pt idx="3">
                  <c:v>1.55</c:v>
                </c:pt>
                <c:pt idx="4">
                  <c:v>3.07</c:v>
                </c:pt>
                <c:pt idx="5">
                  <c:v>1.804</c:v>
                </c:pt>
                <c:pt idx="6">
                  <c:v>1.67</c:v>
                </c:pt>
                <c:pt idx="7">
                  <c:v>0.76800000000000002</c:v>
                </c:pt>
                <c:pt idx="8">
                  <c:v>1.7689999999999999</c:v>
                </c:pt>
                <c:pt idx="9">
                  <c:v>0.83499999999999996</c:v>
                </c:pt>
                <c:pt idx="10">
                  <c:v>6.4020000000000001</c:v>
                </c:pt>
                <c:pt idx="11">
                  <c:v>1.54</c:v>
                </c:pt>
                <c:pt idx="12">
                  <c:v>2.2370000000000001</c:v>
                </c:pt>
                <c:pt idx="13">
                  <c:v>0.66800000000000004</c:v>
                </c:pt>
                <c:pt idx="14">
                  <c:v>0.80200000000000005</c:v>
                </c:pt>
                <c:pt idx="15">
                  <c:v>0.96899000000000002</c:v>
                </c:pt>
                <c:pt idx="16">
                  <c:v>1.335</c:v>
                </c:pt>
                <c:pt idx="17">
                  <c:v>4.51</c:v>
                </c:pt>
                <c:pt idx="18">
                  <c:v>1.002</c:v>
                </c:pt>
                <c:pt idx="19">
                  <c:v>0.73499999999999999</c:v>
                </c:pt>
                <c:pt idx="20">
                  <c:v>0.94</c:v>
                </c:pt>
                <c:pt idx="21">
                  <c:v>0.76800000000000002</c:v>
                </c:pt>
                <c:pt idx="22">
                  <c:v>0.36701</c:v>
                </c:pt>
                <c:pt idx="23">
                  <c:v>0.47</c:v>
                </c:pt>
                <c:pt idx="24">
                  <c:v>0.90100000000000002</c:v>
                </c:pt>
                <c:pt idx="25">
                  <c:v>1.67</c:v>
                </c:pt>
                <c:pt idx="26">
                  <c:v>0.43398999999999999</c:v>
                </c:pt>
                <c:pt idx="27">
                  <c:v>1.45</c:v>
                </c:pt>
                <c:pt idx="28">
                  <c:v>0.36701</c:v>
                </c:pt>
                <c:pt idx="29">
                  <c:v>0.47</c:v>
                </c:pt>
                <c:pt idx="30">
                  <c:v>0.40100000000000002</c:v>
                </c:pt>
                <c:pt idx="31">
                  <c:v>0.36699999999999999</c:v>
                </c:pt>
                <c:pt idx="32">
                  <c:v>0.6</c:v>
                </c:pt>
                <c:pt idx="33">
                  <c:v>0.30098999999999998</c:v>
                </c:pt>
                <c:pt idx="34">
                  <c:v>0.36699999999999999</c:v>
                </c:pt>
                <c:pt idx="35">
                  <c:v>0.4</c:v>
                </c:pt>
                <c:pt idx="36">
                  <c:v>0.50099000000000005</c:v>
                </c:pt>
                <c:pt idx="37">
                  <c:v>0.26701000000000003</c:v>
                </c:pt>
              </c:numCache>
            </c:numRef>
          </c:xVal>
          <c:yVal>
            <c:numRef>
              <c:f>novembre!$I$1:$I$38</c:f>
              <c:numCache>
                <c:formatCode>0.00</c:formatCode>
                <c:ptCount val="38"/>
                <c:pt idx="0">
                  <c:v>3.3871000000000002</c:v>
                </c:pt>
                <c:pt idx="1">
                  <c:v>3.8690000000000002</c:v>
                </c:pt>
                <c:pt idx="2">
                  <c:v>3.4895</c:v>
                </c:pt>
                <c:pt idx="3">
                  <c:v>6.7866999999999997</c:v>
                </c:pt>
                <c:pt idx="4">
                  <c:v>3.63</c:v>
                </c:pt>
                <c:pt idx="5">
                  <c:v>2.2502</c:v>
                </c:pt>
                <c:pt idx="6">
                  <c:v>2.99</c:v>
                </c:pt>
                <c:pt idx="7">
                  <c:v>2.5387</c:v>
                </c:pt>
                <c:pt idx="8">
                  <c:v>1.8081</c:v>
                </c:pt>
                <c:pt idx="9">
                  <c:v>2.1776</c:v>
                </c:pt>
                <c:pt idx="10">
                  <c:v>6.4795999999999996</c:v>
                </c:pt>
                <c:pt idx="11">
                  <c:v>5.87</c:v>
                </c:pt>
                <c:pt idx="12">
                  <c:v>3.4807000000000001</c:v>
                </c:pt>
                <c:pt idx="13">
                  <c:v>1.5794999999999999</c:v>
                </c:pt>
                <c:pt idx="14">
                  <c:v>1.7406999999999999</c:v>
                </c:pt>
                <c:pt idx="15">
                  <c:v>1.3994</c:v>
                </c:pt>
                <c:pt idx="16">
                  <c:v>4.9397000000000002</c:v>
                </c:pt>
                <c:pt idx="17">
                  <c:v>3.03</c:v>
                </c:pt>
                <c:pt idx="18">
                  <c:v>3.7187000000000001</c:v>
                </c:pt>
                <c:pt idx="19">
                  <c:v>1.18</c:v>
                </c:pt>
                <c:pt idx="20">
                  <c:v>2.61</c:v>
                </c:pt>
                <c:pt idx="21">
                  <c:v>0.78</c:v>
                </c:pt>
                <c:pt idx="22">
                  <c:v>2.1916000000000002</c:v>
                </c:pt>
                <c:pt idx="23">
                  <c:v>0.72</c:v>
                </c:pt>
                <c:pt idx="24">
                  <c:v>1.1736</c:v>
                </c:pt>
                <c:pt idx="25">
                  <c:v>2.82</c:v>
                </c:pt>
                <c:pt idx="26">
                  <c:v>4.7037000000000004</c:v>
                </c:pt>
                <c:pt idx="27">
                  <c:v>2.39</c:v>
                </c:pt>
                <c:pt idx="29">
                  <c:v>1.27</c:v>
                </c:pt>
                <c:pt idx="30">
                  <c:v>5.5156000000000001</c:v>
                </c:pt>
                <c:pt idx="31">
                  <c:v>1.8280000000000001</c:v>
                </c:pt>
                <c:pt idx="32">
                  <c:v>1.86</c:v>
                </c:pt>
                <c:pt idx="33">
                  <c:v>0.84697999999999996</c:v>
                </c:pt>
                <c:pt idx="34">
                  <c:v>3.3721000000000001</c:v>
                </c:pt>
                <c:pt idx="35">
                  <c:v>3.2201</c:v>
                </c:pt>
                <c:pt idx="36">
                  <c:v>1.9839</c:v>
                </c:pt>
                <c:pt idx="37">
                  <c:v>2.0131000000000001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84E-4444-8602-147A75110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9591472"/>
        <c:axId val="689590992"/>
      </c:scatterChart>
      <c:valAx>
        <c:axId val="689591472"/>
        <c:scaling>
          <c:orientation val="minMax"/>
          <c:max val="2"/>
        </c:scaling>
        <c:delete val="0"/>
        <c:axPos val="b"/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89590992"/>
        <c:crosses val="autoZero"/>
        <c:crossBetween val="midCat"/>
      </c:valAx>
      <c:valAx>
        <c:axId val="689590992"/>
        <c:scaling>
          <c:orientation val="minMax"/>
          <c:max val="7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895914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it-IT">
                <a:solidFill>
                  <a:schemeClr val="bg1"/>
                </a:solidFill>
              </a:rPr>
              <a:t>D vs A (dicembre)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dicembre!$H$1:$H$64</c:f>
              <c:numCache>
                <c:formatCode>0.00</c:formatCode>
                <c:ptCount val="64"/>
                <c:pt idx="0">
                  <c:v>1.2829999999999999</c:v>
                </c:pt>
                <c:pt idx="1">
                  <c:v>1.236</c:v>
                </c:pt>
                <c:pt idx="2">
                  <c:v>0.90200999999999998</c:v>
                </c:pt>
                <c:pt idx="3">
                  <c:v>1.085</c:v>
                </c:pt>
                <c:pt idx="4">
                  <c:v>1.1020000000000001</c:v>
                </c:pt>
                <c:pt idx="5">
                  <c:v>0.93598999999999999</c:v>
                </c:pt>
                <c:pt idx="6">
                  <c:v>1.2270000000000001</c:v>
                </c:pt>
                <c:pt idx="7">
                  <c:v>1.704</c:v>
                </c:pt>
                <c:pt idx="8">
                  <c:v>0.70099999999999996</c:v>
                </c:pt>
                <c:pt idx="9">
                  <c:v>0.81100000000000005</c:v>
                </c:pt>
                <c:pt idx="10">
                  <c:v>0.93501000000000001</c:v>
                </c:pt>
                <c:pt idx="11">
                  <c:v>0.40099000000000001</c:v>
                </c:pt>
                <c:pt idx="12">
                  <c:v>0.3</c:v>
                </c:pt>
                <c:pt idx="13">
                  <c:v>1.0349999999999999</c:v>
                </c:pt>
                <c:pt idx="14">
                  <c:v>3.61</c:v>
                </c:pt>
                <c:pt idx="15">
                  <c:v>0.93501000000000001</c:v>
                </c:pt>
                <c:pt idx="16">
                  <c:v>0.70099999999999996</c:v>
                </c:pt>
                <c:pt idx="17">
                  <c:v>0.86699999999999999</c:v>
                </c:pt>
                <c:pt idx="18">
                  <c:v>1.234</c:v>
                </c:pt>
                <c:pt idx="19">
                  <c:v>1.736</c:v>
                </c:pt>
                <c:pt idx="20">
                  <c:v>1.103</c:v>
                </c:pt>
                <c:pt idx="21">
                  <c:v>0.66800000000000004</c:v>
                </c:pt>
                <c:pt idx="22">
                  <c:v>0.67</c:v>
                </c:pt>
                <c:pt idx="23">
                  <c:v>0.97</c:v>
                </c:pt>
                <c:pt idx="24">
                  <c:v>0.86900999999999995</c:v>
                </c:pt>
                <c:pt idx="25">
                  <c:v>0.72</c:v>
                </c:pt>
                <c:pt idx="26">
                  <c:v>1.268</c:v>
                </c:pt>
                <c:pt idx="27">
                  <c:v>0.73499999999999999</c:v>
                </c:pt>
                <c:pt idx="28">
                  <c:v>1.1399999999999999</c:v>
                </c:pt>
                <c:pt idx="29">
                  <c:v>0.7</c:v>
                </c:pt>
                <c:pt idx="30">
                  <c:v>0.86899999999999999</c:v>
                </c:pt>
                <c:pt idx="31">
                  <c:v>0.76800000000000002</c:v>
                </c:pt>
                <c:pt idx="32">
                  <c:v>0.3</c:v>
                </c:pt>
                <c:pt idx="33">
                  <c:v>1.7030000000000001</c:v>
                </c:pt>
                <c:pt idx="34">
                  <c:v>0.51100000000000001</c:v>
                </c:pt>
                <c:pt idx="35">
                  <c:v>0.66700999999999999</c:v>
                </c:pt>
                <c:pt idx="36">
                  <c:v>0.50600000000000001</c:v>
                </c:pt>
                <c:pt idx="37">
                  <c:v>0.80100000000000005</c:v>
                </c:pt>
                <c:pt idx="38">
                  <c:v>1.0009999999999999</c:v>
                </c:pt>
                <c:pt idx="39">
                  <c:v>0.50099000000000005</c:v>
                </c:pt>
                <c:pt idx="40">
                  <c:v>0.43398999999999999</c:v>
                </c:pt>
                <c:pt idx="41">
                  <c:v>0.30099999999999999</c:v>
                </c:pt>
                <c:pt idx="42">
                  <c:v>1.208</c:v>
                </c:pt>
                <c:pt idx="43">
                  <c:v>0.93500000000000005</c:v>
                </c:pt>
                <c:pt idx="44">
                  <c:v>0.60099999999999998</c:v>
                </c:pt>
                <c:pt idx="45">
                  <c:v>1.569</c:v>
                </c:pt>
                <c:pt idx="46">
                  <c:v>2.2709999999999999</c:v>
                </c:pt>
                <c:pt idx="47">
                  <c:v>0.53398999999999996</c:v>
                </c:pt>
                <c:pt idx="48">
                  <c:v>0.36699999999999999</c:v>
                </c:pt>
                <c:pt idx="49">
                  <c:v>1.3089999999999999</c:v>
                </c:pt>
                <c:pt idx="50">
                  <c:v>0.77</c:v>
                </c:pt>
                <c:pt idx="51">
                  <c:v>0.43398999999999999</c:v>
                </c:pt>
                <c:pt idx="52">
                  <c:v>0.76800000000000002</c:v>
                </c:pt>
                <c:pt idx="53">
                  <c:v>1.0680000000000001</c:v>
                </c:pt>
                <c:pt idx="54">
                  <c:v>1.17</c:v>
                </c:pt>
                <c:pt idx="55">
                  <c:v>0.53398999999999996</c:v>
                </c:pt>
                <c:pt idx="56">
                  <c:v>1.3360000000000001</c:v>
                </c:pt>
                <c:pt idx="57">
                  <c:v>1.302</c:v>
                </c:pt>
                <c:pt idx="58">
                  <c:v>1.603</c:v>
                </c:pt>
                <c:pt idx="59">
                  <c:v>0.36699999999999999</c:v>
                </c:pt>
                <c:pt idx="60">
                  <c:v>0.66800000000000004</c:v>
                </c:pt>
                <c:pt idx="61">
                  <c:v>0.46700000000000003</c:v>
                </c:pt>
                <c:pt idx="62">
                  <c:v>1.5680000000000001</c:v>
                </c:pt>
                <c:pt idx="63">
                  <c:v>0.46700000000000003</c:v>
                </c:pt>
              </c:numCache>
            </c:numRef>
          </c:xVal>
          <c:yVal>
            <c:numRef>
              <c:f>dicembre!$I$1:$I$64</c:f>
              <c:numCache>
                <c:formatCode>0.00</c:formatCode>
                <c:ptCount val="64"/>
                <c:pt idx="0">
                  <c:v>4.3365</c:v>
                </c:pt>
                <c:pt idx="1">
                  <c:v>2.5792000000000002</c:v>
                </c:pt>
                <c:pt idx="2">
                  <c:v>2.6242999999999999</c:v>
                </c:pt>
                <c:pt idx="3">
                  <c:v>3.3816000000000002</c:v>
                </c:pt>
                <c:pt idx="5">
                  <c:v>2.3416999999999999</c:v>
                </c:pt>
                <c:pt idx="6">
                  <c:v>2.3331</c:v>
                </c:pt>
                <c:pt idx="7">
                  <c:v>2.2593999999999999</c:v>
                </c:pt>
                <c:pt idx="8">
                  <c:v>1.6347</c:v>
                </c:pt>
                <c:pt idx="9">
                  <c:v>1.7415</c:v>
                </c:pt>
                <c:pt idx="10">
                  <c:v>2.4539</c:v>
                </c:pt>
                <c:pt idx="13">
                  <c:v>2.3805000000000001</c:v>
                </c:pt>
                <c:pt idx="14">
                  <c:v>4.62</c:v>
                </c:pt>
                <c:pt idx="15">
                  <c:v>1.9799</c:v>
                </c:pt>
                <c:pt idx="16">
                  <c:v>3.3519999999999999</c:v>
                </c:pt>
                <c:pt idx="17">
                  <c:v>1.6768000000000001</c:v>
                </c:pt>
                <c:pt idx="18">
                  <c:v>3.6070000000000002</c:v>
                </c:pt>
                <c:pt idx="19">
                  <c:v>4.0015000000000001</c:v>
                </c:pt>
                <c:pt idx="20">
                  <c:v>4.6005000000000003</c:v>
                </c:pt>
                <c:pt idx="21">
                  <c:v>0.77802000000000004</c:v>
                </c:pt>
                <c:pt idx="22">
                  <c:v>1.55</c:v>
                </c:pt>
                <c:pt idx="23">
                  <c:v>3.105</c:v>
                </c:pt>
                <c:pt idx="24">
                  <c:v>2.5590999999999999</c:v>
                </c:pt>
                <c:pt idx="25">
                  <c:v>2.91</c:v>
                </c:pt>
                <c:pt idx="26">
                  <c:v>0.87070000000000003</c:v>
                </c:pt>
                <c:pt idx="28">
                  <c:v>3.774</c:v>
                </c:pt>
                <c:pt idx="29">
                  <c:v>2.0299999999999998</c:v>
                </c:pt>
                <c:pt idx="30">
                  <c:v>1.8708</c:v>
                </c:pt>
                <c:pt idx="31">
                  <c:v>1.958</c:v>
                </c:pt>
                <c:pt idx="32">
                  <c:v>1.3</c:v>
                </c:pt>
                <c:pt idx="33">
                  <c:v>3.2713000000000001</c:v>
                </c:pt>
                <c:pt idx="34">
                  <c:v>0.89144000000000001</c:v>
                </c:pt>
                <c:pt idx="35">
                  <c:v>2.1440000000000001</c:v>
                </c:pt>
                <c:pt idx="36">
                  <c:v>1.5794999999999999</c:v>
                </c:pt>
                <c:pt idx="37">
                  <c:v>4.0350000000000001</c:v>
                </c:pt>
                <c:pt idx="38">
                  <c:v>2.6783999999999999</c:v>
                </c:pt>
                <c:pt idx="39">
                  <c:v>1.4942</c:v>
                </c:pt>
                <c:pt idx="40">
                  <c:v>2.9754</c:v>
                </c:pt>
                <c:pt idx="41">
                  <c:v>1.1220000000000001</c:v>
                </c:pt>
                <c:pt idx="42">
                  <c:v>2.6593</c:v>
                </c:pt>
                <c:pt idx="43">
                  <c:v>1.2512000000000001</c:v>
                </c:pt>
                <c:pt idx="44">
                  <c:v>1.9442999999999999</c:v>
                </c:pt>
                <c:pt idx="45">
                  <c:v>2.1560999999999999</c:v>
                </c:pt>
                <c:pt idx="46">
                  <c:v>1.9601999999999999</c:v>
                </c:pt>
                <c:pt idx="47">
                  <c:v>1.5327999999999999</c:v>
                </c:pt>
                <c:pt idx="48">
                  <c:v>1.0184</c:v>
                </c:pt>
                <c:pt idx="49">
                  <c:v>3.0213999999999999</c:v>
                </c:pt>
                <c:pt idx="50">
                  <c:v>2.68</c:v>
                </c:pt>
                <c:pt idx="51">
                  <c:v>1.1680999999999999</c:v>
                </c:pt>
                <c:pt idx="52">
                  <c:v>0.65144000000000002</c:v>
                </c:pt>
                <c:pt idx="54">
                  <c:v>1.4235</c:v>
                </c:pt>
                <c:pt idx="55">
                  <c:v>3.8988999999999998</c:v>
                </c:pt>
                <c:pt idx="56">
                  <c:v>2.6661000000000001</c:v>
                </c:pt>
                <c:pt idx="57">
                  <c:v>1.6687000000000001</c:v>
                </c:pt>
                <c:pt idx="58">
                  <c:v>1.0671999999999999</c:v>
                </c:pt>
                <c:pt idx="60">
                  <c:v>1.3379000000000001</c:v>
                </c:pt>
                <c:pt idx="61">
                  <c:v>2.8212000000000002</c:v>
                </c:pt>
                <c:pt idx="62">
                  <c:v>1.9056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BC1-44D6-A6F2-ECB99B3C7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1572496"/>
        <c:axId val="731563376"/>
      </c:scatterChart>
      <c:valAx>
        <c:axId val="731572496"/>
        <c:scaling>
          <c:orientation val="minMax"/>
          <c:max val="2"/>
        </c:scaling>
        <c:delete val="0"/>
        <c:axPos val="b"/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63376"/>
        <c:crosses val="autoZero"/>
        <c:crossBetween val="midCat"/>
      </c:valAx>
      <c:valAx>
        <c:axId val="731563376"/>
        <c:scaling>
          <c:orientation val="minMax"/>
          <c:max val="7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724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800">
                <a:solidFill>
                  <a:schemeClr val="bg1"/>
                </a:solidFill>
              </a:rPr>
              <a:t>F vs (m.strum.max)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'statistica teramo'!$B$3:$B$400</c:f>
              <c:numCache>
                <c:formatCode>0.00</c:formatCode>
                <c:ptCount val="398"/>
                <c:pt idx="0">
                  <c:v>0.47406999999999999</c:v>
                </c:pt>
                <c:pt idx="1">
                  <c:v>0.62546999999999997</c:v>
                </c:pt>
                <c:pt idx="3">
                  <c:v>0.56042999999999998</c:v>
                </c:pt>
                <c:pt idx="7">
                  <c:v>0.52268999999999999</c:v>
                </c:pt>
                <c:pt idx="8">
                  <c:v>0.55839000000000005</c:v>
                </c:pt>
                <c:pt idx="9">
                  <c:v>0.56979000000000002</c:v>
                </c:pt>
                <c:pt idx="10">
                  <c:v>0.64676999999999996</c:v>
                </c:pt>
                <c:pt idx="11">
                  <c:v>0.61526000000000003</c:v>
                </c:pt>
                <c:pt idx="12">
                  <c:v>0.60412999999999994</c:v>
                </c:pt>
                <c:pt idx="13">
                  <c:v>0.76312000000000002</c:v>
                </c:pt>
                <c:pt idx="14">
                  <c:v>0.57650999999999997</c:v>
                </c:pt>
                <c:pt idx="16">
                  <c:v>0.80830000000000002</c:v>
                </c:pt>
                <c:pt idx="17">
                  <c:v>0.61155000000000004</c:v>
                </c:pt>
                <c:pt idx="20">
                  <c:v>0.49830999999999998</c:v>
                </c:pt>
                <c:pt idx="21">
                  <c:v>0.58282999999999996</c:v>
                </c:pt>
                <c:pt idx="22">
                  <c:v>0.54793999999999998</c:v>
                </c:pt>
                <c:pt idx="24">
                  <c:v>0.30291000000000001</c:v>
                </c:pt>
                <c:pt idx="25">
                  <c:v>0.36914999999999998</c:v>
                </c:pt>
                <c:pt idx="27">
                  <c:v>0.47348000000000001</c:v>
                </c:pt>
                <c:pt idx="28">
                  <c:v>0.53454999999999997</c:v>
                </c:pt>
                <c:pt idx="29">
                  <c:v>0.28672999999999998</c:v>
                </c:pt>
                <c:pt idx="30">
                  <c:v>0.69404999999999994</c:v>
                </c:pt>
                <c:pt idx="31">
                  <c:v>0.55493000000000003</c:v>
                </c:pt>
                <c:pt idx="32">
                  <c:v>0.43301000000000001</c:v>
                </c:pt>
                <c:pt idx="36">
                  <c:v>0.35021000000000002</c:v>
                </c:pt>
                <c:pt idx="38">
                  <c:v>0.52305000000000001</c:v>
                </c:pt>
                <c:pt idx="39">
                  <c:v>0.47602</c:v>
                </c:pt>
                <c:pt idx="40">
                  <c:v>0.60460000000000003</c:v>
                </c:pt>
                <c:pt idx="42">
                  <c:v>0.73731000000000002</c:v>
                </c:pt>
                <c:pt idx="44">
                  <c:v>0.58259000000000005</c:v>
                </c:pt>
                <c:pt idx="48">
                  <c:v>0.53586999999999996</c:v>
                </c:pt>
                <c:pt idx="50">
                  <c:v>0.53469999999999995</c:v>
                </c:pt>
                <c:pt idx="52">
                  <c:v>0.80306</c:v>
                </c:pt>
                <c:pt idx="53">
                  <c:v>0.44522</c:v>
                </c:pt>
                <c:pt idx="54">
                  <c:v>0.71121000000000001</c:v>
                </c:pt>
                <c:pt idx="55">
                  <c:v>0.74797000000000002</c:v>
                </c:pt>
                <c:pt idx="56">
                  <c:v>0.49673</c:v>
                </c:pt>
                <c:pt idx="57">
                  <c:v>0.61140000000000005</c:v>
                </c:pt>
                <c:pt idx="58">
                  <c:v>0.28731000000000001</c:v>
                </c:pt>
                <c:pt idx="59">
                  <c:v>0.74329999999999996</c:v>
                </c:pt>
                <c:pt idx="61">
                  <c:v>0.45140999999999998</c:v>
                </c:pt>
                <c:pt idx="62">
                  <c:v>0.76315</c:v>
                </c:pt>
                <c:pt idx="64">
                  <c:v>0.49174000000000001</c:v>
                </c:pt>
                <c:pt idx="66">
                  <c:v>0.47778999999999999</c:v>
                </c:pt>
                <c:pt idx="67">
                  <c:v>0.56269999999999998</c:v>
                </c:pt>
                <c:pt idx="68">
                  <c:v>0.50378999999999996</c:v>
                </c:pt>
                <c:pt idx="69">
                  <c:v>0.62195999999999996</c:v>
                </c:pt>
                <c:pt idx="70">
                  <c:v>0.77985000000000004</c:v>
                </c:pt>
                <c:pt idx="71">
                  <c:v>0.36575000000000002</c:v>
                </c:pt>
                <c:pt idx="72">
                  <c:v>0.51126000000000005</c:v>
                </c:pt>
                <c:pt idx="75">
                  <c:v>0.77783000000000002</c:v>
                </c:pt>
                <c:pt idx="76">
                  <c:v>0.60165000000000002</c:v>
                </c:pt>
                <c:pt idx="78">
                  <c:v>0.60041</c:v>
                </c:pt>
                <c:pt idx="79">
                  <c:v>0.66073999999999999</c:v>
                </c:pt>
                <c:pt idx="80">
                  <c:v>0.59977999999999998</c:v>
                </c:pt>
                <c:pt idx="81">
                  <c:v>0.73843999999999999</c:v>
                </c:pt>
                <c:pt idx="82">
                  <c:v>0.66254000000000002</c:v>
                </c:pt>
                <c:pt idx="83">
                  <c:v>0.73738999999999999</c:v>
                </c:pt>
                <c:pt idx="84">
                  <c:v>0.47719</c:v>
                </c:pt>
                <c:pt idx="89">
                  <c:v>0.66657</c:v>
                </c:pt>
                <c:pt idx="91">
                  <c:v>0.66559999999999997</c:v>
                </c:pt>
                <c:pt idx="92">
                  <c:v>0.41658000000000001</c:v>
                </c:pt>
                <c:pt idx="94">
                  <c:v>0.67908000000000002</c:v>
                </c:pt>
                <c:pt idx="95">
                  <c:v>0.63241000000000003</c:v>
                </c:pt>
                <c:pt idx="96">
                  <c:v>0.53425999999999996</c:v>
                </c:pt>
                <c:pt idx="97">
                  <c:v>0.49186000000000002</c:v>
                </c:pt>
                <c:pt idx="98">
                  <c:v>0.55656000000000005</c:v>
                </c:pt>
                <c:pt idx="99">
                  <c:v>0.35338999999999998</c:v>
                </c:pt>
                <c:pt idx="100">
                  <c:v>0.63978999999999997</c:v>
                </c:pt>
                <c:pt idx="101">
                  <c:v>0.45643</c:v>
                </c:pt>
                <c:pt idx="102">
                  <c:v>0.37819999999999998</c:v>
                </c:pt>
                <c:pt idx="103">
                  <c:v>0.59055999999999997</c:v>
                </c:pt>
                <c:pt idx="105">
                  <c:v>0.83460000000000001</c:v>
                </c:pt>
                <c:pt idx="106">
                  <c:v>0.64024000000000003</c:v>
                </c:pt>
                <c:pt idx="107">
                  <c:v>0.66507000000000005</c:v>
                </c:pt>
                <c:pt idx="108">
                  <c:v>0.72572999999999999</c:v>
                </c:pt>
                <c:pt idx="110">
                  <c:v>0.60050000000000003</c:v>
                </c:pt>
                <c:pt idx="112">
                  <c:v>0.54020000000000001</c:v>
                </c:pt>
                <c:pt idx="114">
                  <c:v>0.51515</c:v>
                </c:pt>
                <c:pt idx="115">
                  <c:v>0.82054000000000005</c:v>
                </c:pt>
                <c:pt idx="118">
                  <c:v>0.81152999999999997</c:v>
                </c:pt>
                <c:pt idx="119">
                  <c:v>0.54373000000000005</c:v>
                </c:pt>
                <c:pt idx="120">
                  <c:v>0.67632000000000003</c:v>
                </c:pt>
                <c:pt idx="121">
                  <c:v>0.83360000000000001</c:v>
                </c:pt>
                <c:pt idx="124">
                  <c:v>0.29925000000000002</c:v>
                </c:pt>
                <c:pt idx="125">
                  <c:v>0.60211000000000003</c:v>
                </c:pt>
                <c:pt idx="126">
                  <c:v>0.59633000000000003</c:v>
                </c:pt>
                <c:pt idx="127">
                  <c:v>0.47797000000000001</c:v>
                </c:pt>
                <c:pt idx="128">
                  <c:v>0.54322000000000004</c:v>
                </c:pt>
                <c:pt idx="129">
                  <c:v>0.36486000000000002</c:v>
                </c:pt>
                <c:pt idx="130">
                  <c:v>0.49864000000000003</c:v>
                </c:pt>
                <c:pt idx="131">
                  <c:v>0.69135999999999997</c:v>
                </c:pt>
                <c:pt idx="133">
                  <c:v>0.7177</c:v>
                </c:pt>
                <c:pt idx="134">
                  <c:v>0.37468000000000001</c:v>
                </c:pt>
                <c:pt idx="135">
                  <c:v>0.87622999999999995</c:v>
                </c:pt>
                <c:pt idx="136">
                  <c:v>0.83028999999999997</c:v>
                </c:pt>
                <c:pt idx="139">
                  <c:v>0.72804999999999997</c:v>
                </c:pt>
                <c:pt idx="140">
                  <c:v>0.68042000000000002</c:v>
                </c:pt>
                <c:pt idx="141">
                  <c:v>0.76924999999999999</c:v>
                </c:pt>
                <c:pt idx="142">
                  <c:v>0.61107</c:v>
                </c:pt>
                <c:pt idx="143">
                  <c:v>0.82389000000000001</c:v>
                </c:pt>
                <c:pt idx="145">
                  <c:v>0.47471999999999998</c:v>
                </c:pt>
                <c:pt idx="148">
                  <c:v>0.54024000000000005</c:v>
                </c:pt>
                <c:pt idx="149">
                  <c:v>0.57521</c:v>
                </c:pt>
                <c:pt idx="150">
                  <c:v>0.57159000000000004</c:v>
                </c:pt>
                <c:pt idx="154">
                  <c:v>0.68705000000000005</c:v>
                </c:pt>
                <c:pt idx="157">
                  <c:v>0.53095000000000003</c:v>
                </c:pt>
                <c:pt idx="159">
                  <c:v>0.57621</c:v>
                </c:pt>
                <c:pt idx="162">
                  <c:v>0.59458999999999995</c:v>
                </c:pt>
                <c:pt idx="164">
                  <c:v>0.51634999999999998</c:v>
                </c:pt>
                <c:pt idx="165">
                  <c:v>0.59465000000000001</c:v>
                </c:pt>
                <c:pt idx="166">
                  <c:v>0.55879999999999996</c:v>
                </c:pt>
                <c:pt idx="167">
                  <c:v>0.59726000000000001</c:v>
                </c:pt>
                <c:pt idx="168">
                  <c:v>0.44074999999999998</c:v>
                </c:pt>
                <c:pt idx="169">
                  <c:v>0.36401</c:v>
                </c:pt>
                <c:pt idx="170">
                  <c:v>0.59584000000000004</c:v>
                </c:pt>
                <c:pt idx="171">
                  <c:v>0.37812000000000001</c:v>
                </c:pt>
                <c:pt idx="172">
                  <c:v>0.64810000000000001</c:v>
                </c:pt>
                <c:pt idx="173">
                  <c:v>0.41749999999999998</c:v>
                </c:pt>
                <c:pt idx="174">
                  <c:v>0.27887000000000001</c:v>
                </c:pt>
                <c:pt idx="176">
                  <c:v>0.85775999999999997</c:v>
                </c:pt>
                <c:pt idx="177">
                  <c:v>0.72289000000000003</c:v>
                </c:pt>
                <c:pt idx="179">
                  <c:v>0.88127</c:v>
                </c:pt>
                <c:pt idx="181">
                  <c:v>0.72787000000000002</c:v>
                </c:pt>
                <c:pt idx="183">
                  <c:v>0.49734</c:v>
                </c:pt>
                <c:pt idx="186">
                  <c:v>0.40870000000000001</c:v>
                </c:pt>
                <c:pt idx="187">
                  <c:v>0.67650999999999994</c:v>
                </c:pt>
                <c:pt idx="188">
                  <c:v>0.66013999999999995</c:v>
                </c:pt>
                <c:pt idx="190">
                  <c:v>0.23538000000000001</c:v>
                </c:pt>
                <c:pt idx="191">
                  <c:v>0.88632</c:v>
                </c:pt>
                <c:pt idx="195">
                  <c:v>0.86887000000000003</c:v>
                </c:pt>
                <c:pt idx="198">
                  <c:v>0.55971000000000004</c:v>
                </c:pt>
                <c:pt idx="199">
                  <c:v>0.49336999999999998</c:v>
                </c:pt>
                <c:pt idx="200">
                  <c:v>0.63866999999999996</c:v>
                </c:pt>
                <c:pt idx="203">
                  <c:v>0.54049000000000003</c:v>
                </c:pt>
                <c:pt idx="204">
                  <c:v>0.63024000000000002</c:v>
                </c:pt>
                <c:pt idx="205">
                  <c:v>0.33668999999999999</c:v>
                </c:pt>
                <c:pt idx="207">
                  <c:v>0.74614999999999998</c:v>
                </c:pt>
                <c:pt idx="208">
                  <c:v>0.39778000000000002</c:v>
                </c:pt>
                <c:pt idx="209">
                  <c:v>0.46311999999999998</c:v>
                </c:pt>
                <c:pt idx="210">
                  <c:v>0.69879000000000002</c:v>
                </c:pt>
                <c:pt idx="211">
                  <c:v>0.52534999999999998</c:v>
                </c:pt>
                <c:pt idx="212">
                  <c:v>0.55432999999999999</c:v>
                </c:pt>
                <c:pt idx="213">
                  <c:v>0.39487</c:v>
                </c:pt>
                <c:pt idx="214">
                  <c:v>0.78430999999999995</c:v>
                </c:pt>
                <c:pt idx="215">
                  <c:v>0.68754000000000004</c:v>
                </c:pt>
                <c:pt idx="217">
                  <c:v>0.78495000000000004</c:v>
                </c:pt>
                <c:pt idx="218">
                  <c:v>0.73438999999999999</c:v>
                </c:pt>
                <c:pt idx="219">
                  <c:v>0.62039</c:v>
                </c:pt>
                <c:pt idx="220">
                  <c:v>0.73426000000000002</c:v>
                </c:pt>
                <c:pt idx="221">
                  <c:v>0.54335</c:v>
                </c:pt>
                <c:pt idx="222">
                  <c:v>0.68067</c:v>
                </c:pt>
                <c:pt idx="223">
                  <c:v>0.54276000000000002</c:v>
                </c:pt>
                <c:pt idx="226">
                  <c:v>0.54244999999999999</c:v>
                </c:pt>
                <c:pt idx="227">
                  <c:v>0.68171999999999999</c:v>
                </c:pt>
                <c:pt idx="229">
                  <c:v>0.72782999999999998</c:v>
                </c:pt>
                <c:pt idx="231">
                  <c:v>0.54379999999999995</c:v>
                </c:pt>
                <c:pt idx="232">
                  <c:v>0.30363000000000001</c:v>
                </c:pt>
                <c:pt idx="236">
                  <c:v>0.61236999999999997</c:v>
                </c:pt>
                <c:pt idx="237">
                  <c:v>0.51315</c:v>
                </c:pt>
                <c:pt idx="238">
                  <c:v>0.50736999999999999</c:v>
                </c:pt>
                <c:pt idx="240">
                  <c:v>0.84136999999999995</c:v>
                </c:pt>
                <c:pt idx="242">
                  <c:v>0.83387999999999995</c:v>
                </c:pt>
                <c:pt idx="243">
                  <c:v>0.26332</c:v>
                </c:pt>
                <c:pt idx="245">
                  <c:v>0.59294999999999998</c:v>
                </c:pt>
                <c:pt idx="246">
                  <c:v>0.33548</c:v>
                </c:pt>
                <c:pt idx="247">
                  <c:v>0.67962</c:v>
                </c:pt>
                <c:pt idx="251">
                  <c:v>0.43409999999999999</c:v>
                </c:pt>
                <c:pt idx="252">
                  <c:v>0.50690999999999997</c:v>
                </c:pt>
                <c:pt idx="253">
                  <c:v>0.52927000000000002</c:v>
                </c:pt>
                <c:pt idx="254">
                  <c:v>0.51641999999999999</c:v>
                </c:pt>
                <c:pt idx="255">
                  <c:v>0.40434999999999999</c:v>
                </c:pt>
                <c:pt idx="256">
                  <c:v>0.55045999999999995</c:v>
                </c:pt>
                <c:pt idx="257">
                  <c:v>0.51229999999999998</c:v>
                </c:pt>
                <c:pt idx="258">
                  <c:v>0.67323</c:v>
                </c:pt>
                <c:pt idx="259">
                  <c:v>0.67815000000000003</c:v>
                </c:pt>
                <c:pt idx="260">
                  <c:v>0.54927000000000004</c:v>
                </c:pt>
                <c:pt idx="261">
                  <c:v>0.49331000000000003</c:v>
                </c:pt>
                <c:pt idx="262">
                  <c:v>0.69593000000000005</c:v>
                </c:pt>
                <c:pt idx="263">
                  <c:v>0.86111000000000004</c:v>
                </c:pt>
                <c:pt idx="264">
                  <c:v>0.51646000000000003</c:v>
                </c:pt>
                <c:pt idx="265">
                  <c:v>0.55874000000000001</c:v>
                </c:pt>
                <c:pt idx="266">
                  <c:v>0.55732000000000004</c:v>
                </c:pt>
                <c:pt idx="267">
                  <c:v>0.58894999999999997</c:v>
                </c:pt>
                <c:pt idx="268">
                  <c:v>0.61419000000000001</c:v>
                </c:pt>
                <c:pt idx="271">
                  <c:v>0.54057999999999995</c:v>
                </c:pt>
                <c:pt idx="273">
                  <c:v>0.65598999999999996</c:v>
                </c:pt>
                <c:pt idx="274">
                  <c:v>0.34545999999999999</c:v>
                </c:pt>
                <c:pt idx="275">
                  <c:v>0.74568000000000001</c:v>
                </c:pt>
                <c:pt idx="276">
                  <c:v>0.60580999999999996</c:v>
                </c:pt>
                <c:pt idx="278">
                  <c:v>0.58528999999999998</c:v>
                </c:pt>
                <c:pt idx="281">
                  <c:v>0.48885000000000001</c:v>
                </c:pt>
                <c:pt idx="282">
                  <c:v>0.73018000000000005</c:v>
                </c:pt>
                <c:pt idx="284">
                  <c:v>0.74534999999999996</c:v>
                </c:pt>
                <c:pt idx="285">
                  <c:v>0.37211</c:v>
                </c:pt>
                <c:pt idx="286">
                  <c:v>0.54278000000000004</c:v>
                </c:pt>
                <c:pt idx="287">
                  <c:v>0.86836999999999998</c:v>
                </c:pt>
                <c:pt idx="290">
                  <c:v>0.53335299999999997</c:v>
                </c:pt>
                <c:pt idx="291">
                  <c:v>0.60648999999999997</c:v>
                </c:pt>
                <c:pt idx="292">
                  <c:v>0.64803999999999995</c:v>
                </c:pt>
                <c:pt idx="293">
                  <c:v>0.83082</c:v>
                </c:pt>
                <c:pt idx="294">
                  <c:v>0.42915999999999999</c:v>
                </c:pt>
                <c:pt idx="295">
                  <c:v>0.71886000000000005</c:v>
                </c:pt>
                <c:pt idx="296">
                  <c:v>0.66991999999999996</c:v>
                </c:pt>
                <c:pt idx="297">
                  <c:v>0.59401000000000004</c:v>
                </c:pt>
                <c:pt idx="299">
                  <c:v>0.75380000000000003</c:v>
                </c:pt>
                <c:pt idx="301">
                  <c:v>0.29818</c:v>
                </c:pt>
                <c:pt idx="303">
                  <c:v>0.38340999999999997</c:v>
                </c:pt>
                <c:pt idx="304">
                  <c:v>0.52244999999999997</c:v>
                </c:pt>
                <c:pt idx="305">
                  <c:v>0.58938000000000001</c:v>
                </c:pt>
                <c:pt idx="306">
                  <c:v>0.77</c:v>
                </c:pt>
                <c:pt idx="308">
                  <c:v>0.62792999999999999</c:v>
                </c:pt>
                <c:pt idx="309">
                  <c:v>0.56820000000000004</c:v>
                </c:pt>
                <c:pt idx="310">
                  <c:v>0.59918000000000005</c:v>
                </c:pt>
                <c:pt idx="312">
                  <c:v>0.73482000000000003</c:v>
                </c:pt>
                <c:pt idx="313">
                  <c:v>0.79574</c:v>
                </c:pt>
                <c:pt idx="314">
                  <c:v>0.47155999999999998</c:v>
                </c:pt>
                <c:pt idx="315">
                  <c:v>0.71530000000000005</c:v>
                </c:pt>
                <c:pt idx="316">
                  <c:v>0.59660000000000002</c:v>
                </c:pt>
                <c:pt idx="317">
                  <c:v>0.64598999999999995</c:v>
                </c:pt>
                <c:pt idx="318">
                  <c:v>0.90102000000000004</c:v>
                </c:pt>
                <c:pt idx="319">
                  <c:v>0.69642999999999999</c:v>
                </c:pt>
                <c:pt idx="320">
                  <c:v>0.5554</c:v>
                </c:pt>
                <c:pt idx="321">
                  <c:v>0.90695999999999999</c:v>
                </c:pt>
                <c:pt idx="322">
                  <c:v>0.88788999999999996</c:v>
                </c:pt>
                <c:pt idx="323">
                  <c:v>0.81657000000000002</c:v>
                </c:pt>
                <c:pt idx="325">
                  <c:v>0.57071000000000005</c:v>
                </c:pt>
                <c:pt idx="331">
                  <c:v>0.50700000000000001</c:v>
                </c:pt>
                <c:pt idx="332">
                  <c:v>0.62</c:v>
                </c:pt>
                <c:pt idx="333">
                  <c:v>0.55000000000000004</c:v>
                </c:pt>
                <c:pt idx="334">
                  <c:v>0.6</c:v>
                </c:pt>
                <c:pt idx="337">
                  <c:v>0.45700000000000002</c:v>
                </c:pt>
                <c:pt idx="338">
                  <c:v>0.35</c:v>
                </c:pt>
                <c:pt idx="339">
                  <c:v>0.68300000000000005</c:v>
                </c:pt>
                <c:pt idx="340">
                  <c:v>0.9</c:v>
                </c:pt>
                <c:pt idx="343">
                  <c:v>0.54600000000000004</c:v>
                </c:pt>
                <c:pt idx="344">
                  <c:v>0.77</c:v>
                </c:pt>
                <c:pt idx="345">
                  <c:v>0.56999999999999995</c:v>
                </c:pt>
                <c:pt idx="346">
                  <c:v>0.64</c:v>
                </c:pt>
                <c:pt idx="347">
                  <c:v>0.83</c:v>
                </c:pt>
                <c:pt idx="348">
                  <c:v>0.62</c:v>
                </c:pt>
                <c:pt idx="350">
                  <c:v>0.61</c:v>
                </c:pt>
                <c:pt idx="351">
                  <c:v>0.47</c:v>
                </c:pt>
                <c:pt idx="352">
                  <c:v>0.46</c:v>
                </c:pt>
                <c:pt idx="354">
                  <c:v>0.5</c:v>
                </c:pt>
                <c:pt idx="355">
                  <c:v>0.49</c:v>
                </c:pt>
                <c:pt idx="356">
                  <c:v>0.56399999999999995</c:v>
                </c:pt>
                <c:pt idx="357">
                  <c:v>0.33</c:v>
                </c:pt>
                <c:pt idx="358">
                  <c:v>0.52</c:v>
                </c:pt>
                <c:pt idx="359">
                  <c:v>0.59</c:v>
                </c:pt>
                <c:pt idx="361">
                  <c:v>0.65</c:v>
                </c:pt>
                <c:pt idx="362">
                  <c:v>0.86</c:v>
                </c:pt>
                <c:pt idx="365">
                  <c:v>0.49</c:v>
                </c:pt>
                <c:pt idx="368">
                  <c:v>0.63</c:v>
                </c:pt>
                <c:pt idx="369">
                  <c:v>0.71819999999999995</c:v>
                </c:pt>
                <c:pt idx="371">
                  <c:v>0.55000000000000004</c:v>
                </c:pt>
                <c:pt idx="372">
                  <c:v>0.61</c:v>
                </c:pt>
                <c:pt idx="373">
                  <c:v>0.46</c:v>
                </c:pt>
                <c:pt idx="376">
                  <c:v>0.62</c:v>
                </c:pt>
                <c:pt idx="378">
                  <c:v>0.61</c:v>
                </c:pt>
                <c:pt idx="379">
                  <c:v>0.73</c:v>
                </c:pt>
                <c:pt idx="381">
                  <c:v>0.57999999999999996</c:v>
                </c:pt>
                <c:pt idx="382">
                  <c:v>0.62</c:v>
                </c:pt>
                <c:pt idx="383">
                  <c:v>0.45100000000000001</c:v>
                </c:pt>
                <c:pt idx="384">
                  <c:v>0.502</c:v>
                </c:pt>
                <c:pt idx="385">
                  <c:v>0.77900000000000003</c:v>
                </c:pt>
                <c:pt idx="386">
                  <c:v>0.79</c:v>
                </c:pt>
                <c:pt idx="387">
                  <c:v>0.48099999999999998</c:v>
                </c:pt>
                <c:pt idx="388">
                  <c:v>0.59</c:v>
                </c:pt>
                <c:pt idx="389">
                  <c:v>0.66</c:v>
                </c:pt>
                <c:pt idx="391">
                  <c:v>0.85199999999999998</c:v>
                </c:pt>
                <c:pt idx="394">
                  <c:v>0.66</c:v>
                </c:pt>
                <c:pt idx="395">
                  <c:v>0.6</c:v>
                </c:pt>
                <c:pt idx="396">
                  <c:v>0.49</c:v>
                </c:pt>
                <c:pt idx="397">
                  <c:v>0.44</c:v>
                </c:pt>
              </c:numCache>
            </c:numRef>
          </c:xVal>
          <c:yVal>
            <c:numRef>
              <c:f>'statistica teramo'!$P$3:$P$400</c:f>
              <c:numCache>
                <c:formatCode>0.0</c:formatCode>
                <c:ptCount val="398"/>
                <c:pt idx="0">
                  <c:v>-9</c:v>
                </c:pt>
                <c:pt idx="1">
                  <c:v>-8.5</c:v>
                </c:pt>
                <c:pt idx="2">
                  <c:v>-8.8000000000000007</c:v>
                </c:pt>
                <c:pt idx="3">
                  <c:v>-11.9</c:v>
                </c:pt>
                <c:pt idx="4">
                  <c:v>-7.2</c:v>
                </c:pt>
                <c:pt idx="5">
                  <c:v>-7.2</c:v>
                </c:pt>
                <c:pt idx="6">
                  <c:v>-6.9</c:v>
                </c:pt>
                <c:pt idx="7">
                  <c:v>-9.8000000000000007</c:v>
                </c:pt>
                <c:pt idx="8">
                  <c:v>-8.5</c:v>
                </c:pt>
                <c:pt idx="9">
                  <c:v>-10</c:v>
                </c:pt>
                <c:pt idx="10">
                  <c:v>-9.3000000000000007</c:v>
                </c:pt>
                <c:pt idx="11">
                  <c:v>-9.8000000000000007</c:v>
                </c:pt>
                <c:pt idx="12">
                  <c:v>-9.8000000000000007</c:v>
                </c:pt>
                <c:pt idx="13">
                  <c:v>-11</c:v>
                </c:pt>
                <c:pt idx="14">
                  <c:v>-11</c:v>
                </c:pt>
                <c:pt idx="15">
                  <c:v>-7.6</c:v>
                </c:pt>
                <c:pt idx="16">
                  <c:v>-8.6999999999999993</c:v>
                </c:pt>
                <c:pt idx="17">
                  <c:v>-12.2</c:v>
                </c:pt>
                <c:pt idx="18">
                  <c:v>-7.2</c:v>
                </c:pt>
                <c:pt idx="19">
                  <c:v>-6.3</c:v>
                </c:pt>
                <c:pt idx="20">
                  <c:v>-7.6</c:v>
                </c:pt>
                <c:pt idx="21">
                  <c:v>-10.6</c:v>
                </c:pt>
                <c:pt idx="22">
                  <c:v>-10.9</c:v>
                </c:pt>
                <c:pt idx="23">
                  <c:v>-7.5</c:v>
                </c:pt>
                <c:pt idx="24">
                  <c:v>-7.2</c:v>
                </c:pt>
                <c:pt idx="25">
                  <c:v>-6.8</c:v>
                </c:pt>
                <c:pt idx="26">
                  <c:v>-6.6</c:v>
                </c:pt>
                <c:pt idx="27">
                  <c:v>-10.199999999999999</c:v>
                </c:pt>
                <c:pt idx="28">
                  <c:v>-8.9</c:v>
                </c:pt>
                <c:pt idx="29">
                  <c:v>-7.8</c:v>
                </c:pt>
                <c:pt idx="30">
                  <c:v>-9.8000000000000007</c:v>
                </c:pt>
                <c:pt idx="31">
                  <c:v>-10.5</c:v>
                </c:pt>
                <c:pt idx="32">
                  <c:v>-7.3</c:v>
                </c:pt>
                <c:pt idx="33">
                  <c:v>-8.4</c:v>
                </c:pt>
                <c:pt idx="34">
                  <c:v>-6.2</c:v>
                </c:pt>
                <c:pt idx="35">
                  <c:v>-7.2</c:v>
                </c:pt>
                <c:pt idx="36">
                  <c:v>-7.5</c:v>
                </c:pt>
                <c:pt idx="37">
                  <c:v>-6.6</c:v>
                </c:pt>
                <c:pt idx="38">
                  <c:v>-6.8</c:v>
                </c:pt>
                <c:pt idx="39">
                  <c:v>-7.9</c:v>
                </c:pt>
                <c:pt idx="40">
                  <c:v>-9.8000000000000007</c:v>
                </c:pt>
                <c:pt idx="41">
                  <c:v>-6.2</c:v>
                </c:pt>
                <c:pt idx="42">
                  <c:v>-7.5</c:v>
                </c:pt>
                <c:pt idx="43">
                  <c:v>-6.8</c:v>
                </c:pt>
                <c:pt idx="44">
                  <c:v>-7.7</c:v>
                </c:pt>
                <c:pt idx="45">
                  <c:v>-7.4</c:v>
                </c:pt>
                <c:pt idx="46">
                  <c:v>-6.2</c:v>
                </c:pt>
                <c:pt idx="47">
                  <c:v>-6.6</c:v>
                </c:pt>
                <c:pt idx="48">
                  <c:v>-11</c:v>
                </c:pt>
                <c:pt idx="49">
                  <c:v>-6.7</c:v>
                </c:pt>
                <c:pt idx="50">
                  <c:v>-7.4</c:v>
                </c:pt>
                <c:pt idx="51">
                  <c:v>-6.7</c:v>
                </c:pt>
                <c:pt idx="52">
                  <c:v>-8.1</c:v>
                </c:pt>
                <c:pt idx="53">
                  <c:v>-9.4</c:v>
                </c:pt>
                <c:pt idx="54">
                  <c:v>-9.1999999999999993</c:v>
                </c:pt>
                <c:pt idx="55">
                  <c:v>-7.7</c:v>
                </c:pt>
                <c:pt idx="56">
                  <c:v>-7.6</c:v>
                </c:pt>
                <c:pt idx="57">
                  <c:v>-15.8</c:v>
                </c:pt>
                <c:pt idx="58">
                  <c:v>-10.6</c:v>
                </c:pt>
                <c:pt idx="59">
                  <c:v>-8.4</c:v>
                </c:pt>
                <c:pt idx="61">
                  <c:v>-7</c:v>
                </c:pt>
                <c:pt idx="62">
                  <c:v>-10.199999999999999</c:v>
                </c:pt>
                <c:pt idx="63">
                  <c:v>-6.7</c:v>
                </c:pt>
                <c:pt idx="64">
                  <c:v>-7.4</c:v>
                </c:pt>
                <c:pt idx="65">
                  <c:v>-8.6999999999999993</c:v>
                </c:pt>
                <c:pt idx="66">
                  <c:v>-9.6999999999999993</c:v>
                </c:pt>
                <c:pt idx="67">
                  <c:v>-9</c:v>
                </c:pt>
                <c:pt idx="68">
                  <c:v>-8.6</c:v>
                </c:pt>
                <c:pt idx="69">
                  <c:v>-8.1999999999999993</c:v>
                </c:pt>
                <c:pt idx="70">
                  <c:v>-6.5</c:v>
                </c:pt>
                <c:pt idx="71">
                  <c:v>-7</c:v>
                </c:pt>
                <c:pt idx="72">
                  <c:v>-11.9</c:v>
                </c:pt>
                <c:pt idx="73">
                  <c:v>-7</c:v>
                </c:pt>
                <c:pt idx="74">
                  <c:v>-6.5</c:v>
                </c:pt>
                <c:pt idx="75">
                  <c:v>-10.5</c:v>
                </c:pt>
                <c:pt idx="76">
                  <c:v>-7.8</c:v>
                </c:pt>
                <c:pt idx="77">
                  <c:v>-8.5</c:v>
                </c:pt>
                <c:pt idx="78">
                  <c:v>-12.5</c:v>
                </c:pt>
                <c:pt idx="79">
                  <c:v>-8.4</c:v>
                </c:pt>
                <c:pt idx="80">
                  <c:v>-8.1</c:v>
                </c:pt>
                <c:pt idx="81">
                  <c:v>-9.4</c:v>
                </c:pt>
                <c:pt idx="82">
                  <c:v>-7.3</c:v>
                </c:pt>
                <c:pt idx="83">
                  <c:v>-8.1</c:v>
                </c:pt>
                <c:pt idx="84">
                  <c:v>-8.3000000000000007</c:v>
                </c:pt>
                <c:pt idx="85">
                  <c:v>-8.1</c:v>
                </c:pt>
                <c:pt idx="86">
                  <c:v>-6.8</c:v>
                </c:pt>
                <c:pt idx="87">
                  <c:v>-7.3</c:v>
                </c:pt>
                <c:pt idx="88">
                  <c:v>-7.4</c:v>
                </c:pt>
                <c:pt idx="89">
                  <c:v>-7.7</c:v>
                </c:pt>
                <c:pt idx="90">
                  <c:v>-8.3000000000000007</c:v>
                </c:pt>
                <c:pt idx="91">
                  <c:v>-7.5</c:v>
                </c:pt>
                <c:pt idx="92">
                  <c:v>-8.9</c:v>
                </c:pt>
                <c:pt idx="93">
                  <c:v>-6.8</c:v>
                </c:pt>
                <c:pt idx="94">
                  <c:v>-7.9</c:v>
                </c:pt>
                <c:pt idx="95">
                  <c:v>-7.6</c:v>
                </c:pt>
                <c:pt idx="96">
                  <c:v>-8.3000000000000007</c:v>
                </c:pt>
                <c:pt idx="97">
                  <c:v>-8.5</c:v>
                </c:pt>
                <c:pt idx="98">
                  <c:v>-10.5</c:v>
                </c:pt>
                <c:pt idx="99">
                  <c:v>-8.3000000000000007</c:v>
                </c:pt>
                <c:pt idx="100">
                  <c:v>-8.5</c:v>
                </c:pt>
                <c:pt idx="101">
                  <c:v>-9.3000000000000007</c:v>
                </c:pt>
                <c:pt idx="102">
                  <c:v>-7.6</c:v>
                </c:pt>
                <c:pt idx="103">
                  <c:v>-10.4</c:v>
                </c:pt>
                <c:pt idx="104">
                  <c:v>-8.6999999999999993</c:v>
                </c:pt>
                <c:pt idx="105">
                  <c:v>-8.4</c:v>
                </c:pt>
                <c:pt idx="106">
                  <c:v>-7.5</c:v>
                </c:pt>
                <c:pt idx="107">
                  <c:v>-9.6</c:v>
                </c:pt>
                <c:pt idx="108">
                  <c:v>-10.4</c:v>
                </c:pt>
                <c:pt idx="109">
                  <c:v>-6.9</c:v>
                </c:pt>
                <c:pt idx="110">
                  <c:v>-11.9</c:v>
                </c:pt>
                <c:pt idx="111">
                  <c:v>-6.6</c:v>
                </c:pt>
                <c:pt idx="112">
                  <c:v>-9</c:v>
                </c:pt>
                <c:pt idx="113">
                  <c:v>-8.1999999999999993</c:v>
                </c:pt>
                <c:pt idx="114">
                  <c:v>-7.6</c:v>
                </c:pt>
                <c:pt idx="115">
                  <c:v>-12</c:v>
                </c:pt>
                <c:pt idx="116">
                  <c:v>-7.86822</c:v>
                </c:pt>
                <c:pt idx="117">
                  <c:v>-6.9</c:v>
                </c:pt>
                <c:pt idx="118">
                  <c:v>-8.1</c:v>
                </c:pt>
                <c:pt idx="119">
                  <c:v>-11</c:v>
                </c:pt>
                <c:pt idx="120">
                  <c:v>-10.199999999999999</c:v>
                </c:pt>
                <c:pt idx="121">
                  <c:v>-7.3787500000000001</c:v>
                </c:pt>
                <c:pt idx="122">
                  <c:v>-7.5</c:v>
                </c:pt>
                <c:pt idx="123">
                  <c:v>-7.4</c:v>
                </c:pt>
                <c:pt idx="124">
                  <c:v>-7.6</c:v>
                </c:pt>
                <c:pt idx="125">
                  <c:v>-7.4</c:v>
                </c:pt>
                <c:pt idx="126">
                  <c:v>-11.9</c:v>
                </c:pt>
                <c:pt idx="127">
                  <c:v>-9.9</c:v>
                </c:pt>
                <c:pt idx="128">
                  <c:v>-10</c:v>
                </c:pt>
                <c:pt idx="129">
                  <c:v>-7.7</c:v>
                </c:pt>
                <c:pt idx="130">
                  <c:v>-10</c:v>
                </c:pt>
                <c:pt idx="131">
                  <c:v>-7.3</c:v>
                </c:pt>
                <c:pt idx="132">
                  <c:v>-6.6</c:v>
                </c:pt>
                <c:pt idx="133">
                  <c:v>-7.5</c:v>
                </c:pt>
                <c:pt idx="134">
                  <c:v>-6.8</c:v>
                </c:pt>
                <c:pt idx="135">
                  <c:v>-11</c:v>
                </c:pt>
                <c:pt idx="136">
                  <c:v>-7.6</c:v>
                </c:pt>
                <c:pt idx="137">
                  <c:v>-6.4</c:v>
                </c:pt>
                <c:pt idx="138">
                  <c:v>-6.8</c:v>
                </c:pt>
                <c:pt idx="139">
                  <c:v>-9.8000000000000007</c:v>
                </c:pt>
                <c:pt idx="140">
                  <c:v>-9.9</c:v>
                </c:pt>
                <c:pt idx="141">
                  <c:v>-12</c:v>
                </c:pt>
                <c:pt idx="142">
                  <c:v>-9</c:v>
                </c:pt>
                <c:pt idx="143">
                  <c:v>-7.2</c:v>
                </c:pt>
                <c:pt idx="144">
                  <c:v>-6.9</c:v>
                </c:pt>
                <c:pt idx="145">
                  <c:v>-9.5</c:v>
                </c:pt>
                <c:pt idx="146">
                  <c:v>-9</c:v>
                </c:pt>
                <c:pt idx="147">
                  <c:v>-6.7</c:v>
                </c:pt>
                <c:pt idx="148">
                  <c:v>-9.9</c:v>
                </c:pt>
                <c:pt idx="149">
                  <c:v>-10.199999999999999</c:v>
                </c:pt>
                <c:pt idx="150">
                  <c:v>-10</c:v>
                </c:pt>
                <c:pt idx="151">
                  <c:v>-6.7</c:v>
                </c:pt>
                <c:pt idx="152">
                  <c:v>-7.4</c:v>
                </c:pt>
                <c:pt idx="153">
                  <c:v>-8</c:v>
                </c:pt>
                <c:pt idx="154">
                  <c:v>-10</c:v>
                </c:pt>
                <c:pt idx="155">
                  <c:v>-8.1325000000000003</c:v>
                </c:pt>
                <c:pt idx="156">
                  <c:v>-7.9</c:v>
                </c:pt>
                <c:pt idx="157">
                  <c:v>-10</c:v>
                </c:pt>
                <c:pt idx="158">
                  <c:v>-7.1</c:v>
                </c:pt>
                <c:pt idx="159">
                  <c:v>-8.6</c:v>
                </c:pt>
                <c:pt idx="160">
                  <c:v>-6.77</c:v>
                </c:pt>
                <c:pt idx="161">
                  <c:v>-6.59</c:v>
                </c:pt>
                <c:pt idx="162">
                  <c:v>-7.8</c:v>
                </c:pt>
                <c:pt idx="163">
                  <c:v>-6.4</c:v>
                </c:pt>
                <c:pt idx="164">
                  <c:v>-10.9</c:v>
                </c:pt>
                <c:pt idx="165">
                  <c:v>-9.6999999999999993</c:v>
                </c:pt>
                <c:pt idx="166">
                  <c:v>-9.8000000000000007</c:v>
                </c:pt>
                <c:pt idx="167">
                  <c:v>-7.37</c:v>
                </c:pt>
                <c:pt idx="168">
                  <c:v>-7.7</c:v>
                </c:pt>
                <c:pt idx="169">
                  <c:v>-7.5</c:v>
                </c:pt>
                <c:pt idx="170">
                  <c:v>-10.9</c:v>
                </c:pt>
                <c:pt idx="171">
                  <c:v>-10.1</c:v>
                </c:pt>
                <c:pt idx="172">
                  <c:v>-9.1999999999999993</c:v>
                </c:pt>
                <c:pt idx="173">
                  <c:v>-8.8000000000000007</c:v>
                </c:pt>
                <c:pt idx="174">
                  <c:v>-8.8000000000000007</c:v>
                </c:pt>
                <c:pt idx="175">
                  <c:v>-9.9</c:v>
                </c:pt>
                <c:pt idx="176">
                  <c:v>-9</c:v>
                </c:pt>
                <c:pt idx="177">
                  <c:v>-7.8</c:v>
                </c:pt>
                <c:pt idx="178">
                  <c:v>-8.3800000000000008</c:v>
                </c:pt>
                <c:pt idx="179">
                  <c:v>-10.8</c:v>
                </c:pt>
                <c:pt idx="180">
                  <c:v>-6.7</c:v>
                </c:pt>
                <c:pt idx="181">
                  <c:v>-8.4</c:v>
                </c:pt>
                <c:pt idx="182">
                  <c:v>-8</c:v>
                </c:pt>
                <c:pt idx="183">
                  <c:v>-8.9</c:v>
                </c:pt>
                <c:pt idx="184">
                  <c:v>-6.7</c:v>
                </c:pt>
                <c:pt idx="185">
                  <c:v>-7.2</c:v>
                </c:pt>
                <c:pt idx="186">
                  <c:v>-9.1</c:v>
                </c:pt>
                <c:pt idx="187">
                  <c:v>-8</c:v>
                </c:pt>
                <c:pt idx="188">
                  <c:v>-10.4</c:v>
                </c:pt>
                <c:pt idx="189">
                  <c:v>-7.4</c:v>
                </c:pt>
                <c:pt idx="190">
                  <c:v>-7.1150000000000002</c:v>
                </c:pt>
                <c:pt idx="191">
                  <c:v>-7.6</c:v>
                </c:pt>
                <c:pt idx="192">
                  <c:v>-7.7</c:v>
                </c:pt>
                <c:pt idx="193">
                  <c:v>-6.8</c:v>
                </c:pt>
                <c:pt idx="194">
                  <c:v>-10.3</c:v>
                </c:pt>
                <c:pt idx="195">
                  <c:v>-9.5</c:v>
                </c:pt>
                <c:pt idx="196">
                  <c:v>-8.1999999999999993</c:v>
                </c:pt>
                <c:pt idx="197">
                  <c:v>-10.8</c:v>
                </c:pt>
                <c:pt idx="198">
                  <c:v>-9.6999999999999993</c:v>
                </c:pt>
                <c:pt idx="199">
                  <c:v>-8</c:v>
                </c:pt>
                <c:pt idx="200">
                  <c:v>-7.9</c:v>
                </c:pt>
                <c:pt idx="201">
                  <c:v>-10.6</c:v>
                </c:pt>
                <c:pt idx="202">
                  <c:v>-7.2</c:v>
                </c:pt>
                <c:pt idx="203">
                  <c:v>-9.6</c:v>
                </c:pt>
                <c:pt idx="204">
                  <c:v>-8</c:v>
                </c:pt>
                <c:pt idx="205">
                  <c:v>-6.9</c:v>
                </c:pt>
                <c:pt idx="206">
                  <c:v>-6.7</c:v>
                </c:pt>
                <c:pt idx="207">
                  <c:v>-8.1999999999999993</c:v>
                </c:pt>
                <c:pt idx="208">
                  <c:v>-7.8</c:v>
                </c:pt>
                <c:pt idx="209">
                  <c:v>-7.3</c:v>
                </c:pt>
                <c:pt idx="210">
                  <c:v>-8.6999999999999993</c:v>
                </c:pt>
                <c:pt idx="211">
                  <c:v>-8.5</c:v>
                </c:pt>
                <c:pt idx="212">
                  <c:v>-8.1999999999999993</c:v>
                </c:pt>
                <c:pt idx="213">
                  <c:v>-7.3</c:v>
                </c:pt>
                <c:pt idx="214">
                  <c:v>-9.3000000000000007</c:v>
                </c:pt>
                <c:pt idx="215">
                  <c:v>-8.6</c:v>
                </c:pt>
                <c:pt idx="216">
                  <c:v>-6.32</c:v>
                </c:pt>
                <c:pt idx="217">
                  <c:v>-8.4</c:v>
                </c:pt>
                <c:pt idx="218">
                  <c:v>-6.8</c:v>
                </c:pt>
                <c:pt idx="219">
                  <c:v>-9</c:v>
                </c:pt>
                <c:pt idx="220">
                  <c:v>-7.9</c:v>
                </c:pt>
                <c:pt idx="221">
                  <c:v>-7.3</c:v>
                </c:pt>
                <c:pt idx="222">
                  <c:v>-10.6</c:v>
                </c:pt>
                <c:pt idx="223">
                  <c:v>-8.5</c:v>
                </c:pt>
                <c:pt idx="224">
                  <c:v>-8.5</c:v>
                </c:pt>
                <c:pt idx="225">
                  <c:v>-6.5</c:v>
                </c:pt>
                <c:pt idx="226">
                  <c:v>-9</c:v>
                </c:pt>
                <c:pt idx="227">
                  <c:v>-9.1999999999999993</c:v>
                </c:pt>
                <c:pt idx="228">
                  <c:v>-6.4</c:v>
                </c:pt>
                <c:pt idx="229">
                  <c:v>-8.5</c:v>
                </c:pt>
                <c:pt idx="230">
                  <c:v>-7</c:v>
                </c:pt>
                <c:pt idx="231">
                  <c:v>-8</c:v>
                </c:pt>
                <c:pt idx="232">
                  <c:v>-7.6</c:v>
                </c:pt>
                <c:pt idx="233">
                  <c:v>-6.4</c:v>
                </c:pt>
                <c:pt idx="234">
                  <c:v>-6.7</c:v>
                </c:pt>
                <c:pt idx="235">
                  <c:v>-9.8000000000000007</c:v>
                </c:pt>
                <c:pt idx="236">
                  <c:v>-7.8</c:v>
                </c:pt>
                <c:pt idx="237">
                  <c:v>-12</c:v>
                </c:pt>
                <c:pt idx="238">
                  <c:v>-13</c:v>
                </c:pt>
                <c:pt idx="239">
                  <c:v>-6.69</c:v>
                </c:pt>
                <c:pt idx="240">
                  <c:v>-9.3000000000000007</c:v>
                </c:pt>
                <c:pt idx="241">
                  <c:v>-10.4</c:v>
                </c:pt>
                <c:pt idx="242">
                  <c:v>-8.8000000000000007</c:v>
                </c:pt>
                <c:pt idx="243">
                  <c:v>-7.5</c:v>
                </c:pt>
                <c:pt idx="244">
                  <c:v>-7.35</c:v>
                </c:pt>
                <c:pt idx="245">
                  <c:v>-8.3000000000000007</c:v>
                </c:pt>
                <c:pt idx="246">
                  <c:v>-7.8</c:v>
                </c:pt>
                <c:pt idx="247">
                  <c:v>-8.9</c:v>
                </c:pt>
                <c:pt idx="248">
                  <c:v>-7.4</c:v>
                </c:pt>
                <c:pt idx="249">
                  <c:v>-6.8</c:v>
                </c:pt>
                <c:pt idx="250">
                  <c:v>-8.1999999999999993</c:v>
                </c:pt>
                <c:pt idx="251">
                  <c:v>-8.5</c:v>
                </c:pt>
                <c:pt idx="252">
                  <c:v>-7.5</c:v>
                </c:pt>
                <c:pt idx="253">
                  <c:v>-10.9</c:v>
                </c:pt>
                <c:pt idx="254">
                  <c:v>-12.5</c:v>
                </c:pt>
                <c:pt idx="255">
                  <c:v>-9.6999999999999993</c:v>
                </c:pt>
                <c:pt idx="256">
                  <c:v>-7.8</c:v>
                </c:pt>
                <c:pt idx="257">
                  <c:v>-11</c:v>
                </c:pt>
                <c:pt idx="258">
                  <c:v>-10</c:v>
                </c:pt>
                <c:pt idx="259">
                  <c:v>-9.3000000000000007</c:v>
                </c:pt>
                <c:pt idx="260">
                  <c:v>-10.3</c:v>
                </c:pt>
                <c:pt idx="261">
                  <c:v>-8.5</c:v>
                </c:pt>
                <c:pt idx="262">
                  <c:v>-7.6</c:v>
                </c:pt>
                <c:pt idx="263">
                  <c:v>-9</c:v>
                </c:pt>
                <c:pt idx="264">
                  <c:v>-9.1999999999999993</c:v>
                </c:pt>
                <c:pt idx="265">
                  <c:v>-8.5</c:v>
                </c:pt>
                <c:pt idx="266">
                  <c:v>-8.9</c:v>
                </c:pt>
                <c:pt idx="267">
                  <c:v>-7.8</c:v>
                </c:pt>
                <c:pt idx="268">
                  <c:v>-9.6</c:v>
                </c:pt>
                <c:pt idx="269">
                  <c:v>-8</c:v>
                </c:pt>
                <c:pt idx="270">
                  <c:v>-7.5</c:v>
                </c:pt>
                <c:pt idx="271">
                  <c:v>-10.9</c:v>
                </c:pt>
                <c:pt idx="272">
                  <c:v>-7.2</c:v>
                </c:pt>
                <c:pt idx="273">
                  <c:v>-11.8</c:v>
                </c:pt>
                <c:pt idx="274">
                  <c:v>-9</c:v>
                </c:pt>
                <c:pt idx="275">
                  <c:v>-8</c:v>
                </c:pt>
                <c:pt idx="276">
                  <c:v>-8.3000000000000007</c:v>
                </c:pt>
                <c:pt idx="277">
                  <c:v>-7</c:v>
                </c:pt>
                <c:pt idx="278">
                  <c:v>-8.1999999999999993</c:v>
                </c:pt>
                <c:pt idx="279">
                  <c:v>-7.7</c:v>
                </c:pt>
                <c:pt idx="280">
                  <c:v>-6.5</c:v>
                </c:pt>
                <c:pt idx="281">
                  <c:v>-8.1999999999999993</c:v>
                </c:pt>
                <c:pt idx="282">
                  <c:v>-10.5</c:v>
                </c:pt>
                <c:pt idx="283">
                  <c:v>-6.5</c:v>
                </c:pt>
                <c:pt idx="284">
                  <c:v>-9.4</c:v>
                </c:pt>
                <c:pt idx="285">
                  <c:v>-7.8</c:v>
                </c:pt>
                <c:pt idx="286">
                  <c:v>-12</c:v>
                </c:pt>
                <c:pt idx="287">
                  <c:v>-11</c:v>
                </c:pt>
                <c:pt idx="288">
                  <c:v>-11.8</c:v>
                </c:pt>
                <c:pt idx="289">
                  <c:v>-7.4</c:v>
                </c:pt>
                <c:pt idx="290">
                  <c:v>-7.8</c:v>
                </c:pt>
                <c:pt idx="291">
                  <c:v>-10.8</c:v>
                </c:pt>
                <c:pt idx="292">
                  <c:v>-9.1999999999999993</c:v>
                </c:pt>
                <c:pt idx="293">
                  <c:v>-10.3</c:v>
                </c:pt>
                <c:pt idx="294">
                  <c:v>-8.3000000000000007</c:v>
                </c:pt>
                <c:pt idx="295">
                  <c:v>-7.3</c:v>
                </c:pt>
                <c:pt idx="296">
                  <c:v>-9.5</c:v>
                </c:pt>
                <c:pt idx="297">
                  <c:v>-9</c:v>
                </c:pt>
                <c:pt idx="298">
                  <c:v>-7.8</c:v>
                </c:pt>
                <c:pt idx="299">
                  <c:v>-9.4</c:v>
                </c:pt>
                <c:pt idx="300">
                  <c:v>-7.1</c:v>
                </c:pt>
                <c:pt idx="301">
                  <c:v>-9.4</c:v>
                </c:pt>
                <c:pt idx="302">
                  <c:v>-6.8</c:v>
                </c:pt>
                <c:pt idx="303">
                  <c:v>-7.4</c:v>
                </c:pt>
                <c:pt idx="304">
                  <c:v>-8.4</c:v>
                </c:pt>
                <c:pt idx="305">
                  <c:v>-15.693</c:v>
                </c:pt>
                <c:pt idx="306">
                  <c:v>-9.67</c:v>
                </c:pt>
                <c:pt idx="307">
                  <c:v>-8.6999999999999993</c:v>
                </c:pt>
                <c:pt idx="308">
                  <c:v>-7.2</c:v>
                </c:pt>
                <c:pt idx="309">
                  <c:v>-11</c:v>
                </c:pt>
                <c:pt idx="310">
                  <c:v>-8</c:v>
                </c:pt>
                <c:pt idx="311">
                  <c:v>-6.9</c:v>
                </c:pt>
                <c:pt idx="312">
                  <c:v>-7.6</c:v>
                </c:pt>
                <c:pt idx="313">
                  <c:v>-9.6999999999999993</c:v>
                </c:pt>
                <c:pt idx="314">
                  <c:v>-9.1999999999999993</c:v>
                </c:pt>
                <c:pt idx="315">
                  <c:v>-8</c:v>
                </c:pt>
                <c:pt idx="316">
                  <c:v>-8.1</c:v>
                </c:pt>
                <c:pt idx="317">
                  <c:v>-9</c:v>
                </c:pt>
                <c:pt idx="318">
                  <c:v>-11.2</c:v>
                </c:pt>
                <c:pt idx="319">
                  <c:v>-8.1999999999999993</c:v>
                </c:pt>
                <c:pt idx="320">
                  <c:v>-10.6</c:v>
                </c:pt>
                <c:pt idx="321">
                  <c:v>-9.5</c:v>
                </c:pt>
                <c:pt idx="322">
                  <c:v>-9.6</c:v>
                </c:pt>
                <c:pt idx="323">
                  <c:v>-8.4</c:v>
                </c:pt>
                <c:pt idx="324">
                  <c:v>-7.56</c:v>
                </c:pt>
                <c:pt idx="325">
                  <c:v>-9.64</c:v>
                </c:pt>
                <c:pt idx="327">
                  <c:v>-7.3</c:v>
                </c:pt>
                <c:pt idx="328">
                  <c:v>-7.4</c:v>
                </c:pt>
                <c:pt idx="329">
                  <c:v>-7.7</c:v>
                </c:pt>
                <c:pt idx="332">
                  <c:v>-10.199999999999999</c:v>
                </c:pt>
                <c:pt idx="333">
                  <c:v>-9.1999999999999993</c:v>
                </c:pt>
                <c:pt idx="334">
                  <c:v>-9.1999999999999993</c:v>
                </c:pt>
                <c:pt idx="335">
                  <c:v>-8.3000000000000007</c:v>
                </c:pt>
                <c:pt idx="336">
                  <c:v>-7</c:v>
                </c:pt>
                <c:pt idx="337">
                  <c:v>-9.8000000000000007</c:v>
                </c:pt>
                <c:pt idx="338">
                  <c:v>-10.7</c:v>
                </c:pt>
                <c:pt idx="339">
                  <c:v>-10.199999999999999</c:v>
                </c:pt>
                <c:pt idx="340">
                  <c:v>-11</c:v>
                </c:pt>
                <c:pt idx="341">
                  <c:v>-7</c:v>
                </c:pt>
                <c:pt idx="342">
                  <c:v>-10.5</c:v>
                </c:pt>
                <c:pt idx="343">
                  <c:v>-9.3000000000000007</c:v>
                </c:pt>
                <c:pt idx="344">
                  <c:v>-11.8</c:v>
                </c:pt>
                <c:pt idx="345">
                  <c:v>-9.6</c:v>
                </c:pt>
                <c:pt idx="346">
                  <c:v>-8.5</c:v>
                </c:pt>
                <c:pt idx="347">
                  <c:v>-8.8000000000000007</c:v>
                </c:pt>
                <c:pt idx="348">
                  <c:v>-12</c:v>
                </c:pt>
                <c:pt idx="349">
                  <c:v>-8</c:v>
                </c:pt>
                <c:pt idx="350">
                  <c:v>-10.5</c:v>
                </c:pt>
                <c:pt idx="351">
                  <c:v>-8.1999999999999993</c:v>
                </c:pt>
                <c:pt idx="352">
                  <c:v>-10.6</c:v>
                </c:pt>
                <c:pt idx="353">
                  <c:v>-9</c:v>
                </c:pt>
                <c:pt idx="354">
                  <c:v>-9</c:v>
                </c:pt>
                <c:pt idx="355">
                  <c:v>-8.5</c:v>
                </c:pt>
                <c:pt idx="356">
                  <c:v>-12.9</c:v>
                </c:pt>
                <c:pt idx="357">
                  <c:v>-9.3000000000000007</c:v>
                </c:pt>
                <c:pt idx="358">
                  <c:v>-11.8</c:v>
                </c:pt>
                <c:pt idx="359">
                  <c:v>-9.8000000000000007</c:v>
                </c:pt>
                <c:pt idx="360">
                  <c:v>-7.2</c:v>
                </c:pt>
                <c:pt idx="361">
                  <c:v>-10.9</c:v>
                </c:pt>
                <c:pt idx="362">
                  <c:v>-8.1999999999999993</c:v>
                </c:pt>
                <c:pt idx="363">
                  <c:v>-7.3</c:v>
                </c:pt>
                <c:pt idx="364">
                  <c:v>-8.3000000000000007</c:v>
                </c:pt>
                <c:pt idx="365">
                  <c:v>-9.1999999999999993</c:v>
                </c:pt>
                <c:pt idx="366">
                  <c:v>-7.8</c:v>
                </c:pt>
                <c:pt idx="367">
                  <c:v>-7.1</c:v>
                </c:pt>
                <c:pt idx="368">
                  <c:v>-8.1999999999999993</c:v>
                </c:pt>
                <c:pt idx="369">
                  <c:v>-12.71</c:v>
                </c:pt>
                <c:pt idx="370">
                  <c:v>-7.2</c:v>
                </c:pt>
                <c:pt idx="371">
                  <c:v>-9.1999999999999993</c:v>
                </c:pt>
                <c:pt idx="372">
                  <c:v>-8.5</c:v>
                </c:pt>
                <c:pt idx="373">
                  <c:v>-9.1</c:v>
                </c:pt>
                <c:pt idx="374">
                  <c:v>-6.9</c:v>
                </c:pt>
                <c:pt idx="375">
                  <c:v>-7.1</c:v>
                </c:pt>
                <c:pt idx="376">
                  <c:v>-9.8000000000000007</c:v>
                </c:pt>
                <c:pt idx="377">
                  <c:v>-6.5</c:v>
                </c:pt>
                <c:pt idx="378">
                  <c:v>-7.1</c:v>
                </c:pt>
                <c:pt idx="379">
                  <c:v>-9.7100000000000009</c:v>
                </c:pt>
                <c:pt idx="380">
                  <c:v>-7</c:v>
                </c:pt>
                <c:pt idx="381">
                  <c:v>-8.7200000000000006</c:v>
                </c:pt>
                <c:pt idx="382">
                  <c:v>-8.51</c:v>
                </c:pt>
                <c:pt idx="383">
                  <c:v>-8.4</c:v>
                </c:pt>
                <c:pt idx="384">
                  <c:v>-12.65</c:v>
                </c:pt>
                <c:pt idx="385">
                  <c:v>-8</c:v>
                </c:pt>
                <c:pt idx="386">
                  <c:v>-8.3000000000000007</c:v>
                </c:pt>
                <c:pt idx="387">
                  <c:v>-8.3000000000000007</c:v>
                </c:pt>
                <c:pt idx="388">
                  <c:v>-8.35</c:v>
                </c:pt>
                <c:pt idx="389">
                  <c:v>-7.81</c:v>
                </c:pt>
                <c:pt idx="390">
                  <c:v>-7.24</c:v>
                </c:pt>
                <c:pt idx="391">
                  <c:v>-8.73</c:v>
                </c:pt>
                <c:pt idx="392">
                  <c:v>-7.05</c:v>
                </c:pt>
                <c:pt idx="393">
                  <c:v>-7.1</c:v>
                </c:pt>
                <c:pt idx="394">
                  <c:v>-9.31</c:v>
                </c:pt>
                <c:pt idx="395">
                  <c:v>-9.5</c:v>
                </c:pt>
                <c:pt idx="396">
                  <c:v>-10.63</c:v>
                </c:pt>
                <c:pt idx="397">
                  <c:v>-7.51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4AC-41A7-9274-A04A6371A5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3634128"/>
        <c:axId val="1753642288"/>
      </c:scatterChart>
      <c:valAx>
        <c:axId val="1753634128"/>
        <c:scaling>
          <c:orientation val="minMax"/>
        </c:scaling>
        <c:delete val="0"/>
        <c:axPos val="t"/>
        <c:numFmt formatCode="0.0" sourceLinked="0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53642288"/>
        <c:crosses val="autoZero"/>
        <c:crossBetween val="midCat"/>
      </c:valAx>
      <c:valAx>
        <c:axId val="1753642288"/>
        <c:scaling>
          <c:orientation val="maxMin"/>
          <c:max val="-5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53634128"/>
        <c:crosses val="autoZero"/>
        <c:crossBetween val="midCat"/>
      </c:valAx>
      <c:spPr>
        <a:noFill/>
        <a:ln>
          <a:solidFill>
            <a:sysClr val="window" lastClr="FFFFFF">
              <a:lumMod val="8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it-IT" sz="2000" dirty="0">
                <a:solidFill>
                  <a:schemeClr val="bg1"/>
                </a:solidFill>
              </a:rPr>
              <a:t>(P) vs (</a:t>
            </a:r>
            <a:r>
              <a:rPr lang="it-IT" sz="2000" dirty="0" err="1">
                <a:solidFill>
                  <a:schemeClr val="bg1"/>
                </a:solidFill>
              </a:rPr>
              <a:t>m.strum.media</a:t>
            </a:r>
            <a:r>
              <a:rPr lang="it-IT" sz="2000" dirty="0">
                <a:solidFill>
                  <a:schemeClr val="bg1"/>
                </a:solidFill>
              </a:rPr>
              <a:t>)</a:t>
            </a:r>
          </a:p>
        </c:rich>
      </c:tx>
      <c:layout>
        <c:manualLayout>
          <c:xMode val="edge"/>
          <c:yMode val="edge"/>
          <c:x val="0.31913390831708416"/>
          <c:y val="4.56587186941175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'statistica teramo'!$C$2:$C$400</c:f>
              <c:numCache>
                <c:formatCode>0.00</c:formatCode>
                <c:ptCount val="399"/>
                <c:pt idx="0">
                  <c:v>0.49268000000000001</c:v>
                </c:pt>
                <c:pt idx="1">
                  <c:v>0.61672000000000005</c:v>
                </c:pt>
                <c:pt idx="2">
                  <c:v>0.50380999999999998</c:v>
                </c:pt>
                <c:pt idx="4">
                  <c:v>0.64349000000000001</c:v>
                </c:pt>
                <c:pt idx="8">
                  <c:v>0.69064999999999999</c:v>
                </c:pt>
                <c:pt idx="10">
                  <c:v>0.42953999999999998</c:v>
                </c:pt>
                <c:pt idx="11">
                  <c:v>0.58725000000000005</c:v>
                </c:pt>
                <c:pt idx="12">
                  <c:v>0.58696000000000004</c:v>
                </c:pt>
                <c:pt idx="13">
                  <c:v>0.62861999999999996</c:v>
                </c:pt>
                <c:pt idx="14">
                  <c:v>0.75558000000000003</c:v>
                </c:pt>
                <c:pt idx="15">
                  <c:v>0.75246000000000002</c:v>
                </c:pt>
                <c:pt idx="17">
                  <c:v>0.76032999999999995</c:v>
                </c:pt>
                <c:pt idx="18">
                  <c:v>0.61665000000000003</c:v>
                </c:pt>
                <c:pt idx="22">
                  <c:v>0.74055000000000004</c:v>
                </c:pt>
                <c:pt idx="23">
                  <c:v>0.64559</c:v>
                </c:pt>
                <c:pt idx="28">
                  <c:v>0.80701000000000001</c:v>
                </c:pt>
                <c:pt idx="31">
                  <c:v>0.77966000000000002</c:v>
                </c:pt>
                <c:pt idx="32">
                  <c:v>0.62604000000000004</c:v>
                </c:pt>
                <c:pt idx="49">
                  <c:v>0.75958999999999999</c:v>
                </c:pt>
                <c:pt idx="53">
                  <c:v>0.75424999999999998</c:v>
                </c:pt>
                <c:pt idx="54">
                  <c:v>0.72399000000000002</c:v>
                </c:pt>
                <c:pt idx="58">
                  <c:v>0.70518000000000003</c:v>
                </c:pt>
                <c:pt idx="59">
                  <c:v>0.81501000000000001</c:v>
                </c:pt>
                <c:pt idx="60">
                  <c:v>0.74819999999999998</c:v>
                </c:pt>
                <c:pt idx="67">
                  <c:v>0.64019000000000004</c:v>
                </c:pt>
                <c:pt idx="68">
                  <c:v>0.74058999999999997</c:v>
                </c:pt>
                <c:pt idx="70">
                  <c:v>0.40584999999999999</c:v>
                </c:pt>
                <c:pt idx="73">
                  <c:v>0.68044000000000004</c:v>
                </c:pt>
                <c:pt idx="76">
                  <c:v>0.70372999999999997</c:v>
                </c:pt>
                <c:pt idx="79">
                  <c:v>0.61687000000000003</c:v>
                </c:pt>
                <c:pt idx="80">
                  <c:v>0.28128999999999998</c:v>
                </c:pt>
                <c:pt idx="81">
                  <c:v>0.49754999999999999</c:v>
                </c:pt>
                <c:pt idx="93">
                  <c:v>0.70460999999999996</c:v>
                </c:pt>
                <c:pt idx="97">
                  <c:v>0.58808000000000005</c:v>
                </c:pt>
                <c:pt idx="98">
                  <c:v>0.66810000000000003</c:v>
                </c:pt>
                <c:pt idx="99">
                  <c:v>0.65837999999999997</c:v>
                </c:pt>
                <c:pt idx="100">
                  <c:v>0.79096</c:v>
                </c:pt>
                <c:pt idx="101">
                  <c:v>0.48935000000000001</c:v>
                </c:pt>
                <c:pt idx="102">
                  <c:v>0.58975</c:v>
                </c:pt>
                <c:pt idx="104">
                  <c:v>0.54337999999999997</c:v>
                </c:pt>
                <c:pt idx="108">
                  <c:v>0.51902999999999999</c:v>
                </c:pt>
                <c:pt idx="109">
                  <c:v>0.73560999999999999</c:v>
                </c:pt>
                <c:pt idx="111">
                  <c:v>0.60387999999999997</c:v>
                </c:pt>
                <c:pt idx="116">
                  <c:v>0.92944000000000004</c:v>
                </c:pt>
                <c:pt idx="120">
                  <c:v>0.71060999999999996</c:v>
                </c:pt>
                <c:pt idx="125">
                  <c:v>0.81125999999999998</c:v>
                </c:pt>
                <c:pt idx="127">
                  <c:v>0.60240000000000005</c:v>
                </c:pt>
                <c:pt idx="128">
                  <c:v>0.61851999999999996</c:v>
                </c:pt>
                <c:pt idx="129">
                  <c:v>0.65102000000000004</c:v>
                </c:pt>
                <c:pt idx="131">
                  <c:v>0.66427000000000003</c:v>
                </c:pt>
                <c:pt idx="140">
                  <c:v>0.71425000000000005</c:v>
                </c:pt>
                <c:pt idx="141">
                  <c:v>0.89881</c:v>
                </c:pt>
                <c:pt idx="142">
                  <c:v>0.72894999999999999</c:v>
                </c:pt>
                <c:pt idx="143">
                  <c:v>0.68347000000000002</c:v>
                </c:pt>
                <c:pt idx="146">
                  <c:v>0.6774</c:v>
                </c:pt>
                <c:pt idx="149">
                  <c:v>0.65564</c:v>
                </c:pt>
                <c:pt idx="150">
                  <c:v>0.65419000000000005</c:v>
                </c:pt>
                <c:pt idx="151">
                  <c:v>0.66068000000000005</c:v>
                </c:pt>
                <c:pt idx="155">
                  <c:v>0.42154999999999998</c:v>
                </c:pt>
                <c:pt idx="160">
                  <c:v>0.43423</c:v>
                </c:pt>
                <c:pt idx="165">
                  <c:v>0.64229000000000003</c:v>
                </c:pt>
                <c:pt idx="167">
                  <c:v>0.61983999999999995</c:v>
                </c:pt>
                <c:pt idx="170">
                  <c:v>0.66281000000000001</c:v>
                </c:pt>
                <c:pt idx="171">
                  <c:v>0.45899000000000001</c:v>
                </c:pt>
                <c:pt idx="173">
                  <c:v>0.59791000000000005</c:v>
                </c:pt>
                <c:pt idx="174">
                  <c:v>0.70377999999999996</c:v>
                </c:pt>
                <c:pt idx="175">
                  <c:v>0.80105000000000004</c:v>
                </c:pt>
                <c:pt idx="184">
                  <c:v>0.65868000000000004</c:v>
                </c:pt>
                <c:pt idx="187">
                  <c:v>0.74636000000000002</c:v>
                </c:pt>
                <c:pt idx="188">
                  <c:v>0.6946</c:v>
                </c:pt>
                <c:pt idx="189">
                  <c:v>0.84948999999999997</c:v>
                </c:pt>
                <c:pt idx="199">
                  <c:v>0.58191999999999999</c:v>
                </c:pt>
                <c:pt idx="204">
                  <c:v>0.60245000000000004</c:v>
                </c:pt>
                <c:pt idx="208">
                  <c:v>0.79071999999999998</c:v>
                </c:pt>
                <c:pt idx="212">
                  <c:v>0.59704999999999997</c:v>
                </c:pt>
                <c:pt idx="215">
                  <c:v>0.65014000000000005</c:v>
                </c:pt>
                <c:pt idx="216">
                  <c:v>0.61434999999999995</c:v>
                </c:pt>
                <c:pt idx="218">
                  <c:v>0.75287000000000004</c:v>
                </c:pt>
                <c:pt idx="220">
                  <c:v>0.77597000000000005</c:v>
                </c:pt>
                <c:pt idx="223">
                  <c:v>0.46095000000000003</c:v>
                </c:pt>
                <c:pt idx="230">
                  <c:v>0.73448000000000002</c:v>
                </c:pt>
                <c:pt idx="238">
                  <c:v>0.70123999999999997</c:v>
                </c:pt>
                <c:pt idx="239">
                  <c:v>0.67927000000000004</c:v>
                </c:pt>
                <c:pt idx="243">
                  <c:v>0.71403000000000005</c:v>
                </c:pt>
                <c:pt idx="246">
                  <c:v>0.67161000000000004</c:v>
                </c:pt>
                <c:pt idx="252">
                  <c:v>0.85231000000000001</c:v>
                </c:pt>
                <c:pt idx="253">
                  <c:v>0.54720000000000002</c:v>
                </c:pt>
                <c:pt idx="254">
                  <c:v>0.66568000000000005</c:v>
                </c:pt>
                <c:pt idx="255">
                  <c:v>0.63739999999999997</c:v>
                </c:pt>
                <c:pt idx="256">
                  <c:v>0.67852999999999997</c:v>
                </c:pt>
                <c:pt idx="258">
                  <c:v>0.84306999999999999</c:v>
                </c:pt>
                <c:pt idx="259">
                  <c:v>0.88212000000000002</c:v>
                </c:pt>
                <c:pt idx="260">
                  <c:v>0.46771000000000001</c:v>
                </c:pt>
                <c:pt idx="261">
                  <c:v>0.65563000000000005</c:v>
                </c:pt>
                <c:pt idx="267">
                  <c:v>0.56679999999999997</c:v>
                </c:pt>
                <c:pt idx="269">
                  <c:v>0.47936000000000001</c:v>
                </c:pt>
                <c:pt idx="274">
                  <c:v>0.52388000000000001</c:v>
                </c:pt>
                <c:pt idx="275">
                  <c:v>0.61187000000000002</c:v>
                </c:pt>
                <c:pt idx="283">
                  <c:v>0.69469000000000003</c:v>
                </c:pt>
                <c:pt idx="285">
                  <c:v>0.75302000000000002</c:v>
                </c:pt>
                <c:pt idx="287">
                  <c:v>0.66951000000000005</c:v>
                </c:pt>
                <c:pt idx="288">
                  <c:v>0.77281</c:v>
                </c:pt>
                <c:pt idx="292">
                  <c:v>0.62236999999999998</c:v>
                </c:pt>
                <c:pt idx="294">
                  <c:v>0.93149999999999999</c:v>
                </c:pt>
                <c:pt idx="300">
                  <c:v>0.81491000000000002</c:v>
                </c:pt>
                <c:pt idx="302">
                  <c:v>0.83982999999999997</c:v>
                </c:pt>
                <c:pt idx="305">
                  <c:v>0.54696999999999996</c:v>
                </c:pt>
                <c:pt idx="306">
                  <c:v>0.66881999999999997</c:v>
                </c:pt>
                <c:pt idx="307">
                  <c:v>0.71</c:v>
                </c:pt>
                <c:pt idx="310">
                  <c:v>0.61514999999999997</c:v>
                </c:pt>
                <c:pt idx="311">
                  <c:v>0.65422000000000002</c:v>
                </c:pt>
                <c:pt idx="315">
                  <c:v>0.53661999999999999</c:v>
                </c:pt>
                <c:pt idx="317">
                  <c:v>0.48502000000000001</c:v>
                </c:pt>
                <c:pt idx="318">
                  <c:v>0.82401999999999997</c:v>
                </c:pt>
                <c:pt idx="319">
                  <c:v>0.96660999999999997</c:v>
                </c:pt>
                <c:pt idx="320">
                  <c:v>0.67440999999999995</c:v>
                </c:pt>
                <c:pt idx="321">
                  <c:v>0.66210999999999998</c:v>
                </c:pt>
                <c:pt idx="324">
                  <c:v>1.1499999999999999</c:v>
                </c:pt>
                <c:pt idx="326">
                  <c:v>0.66810999999999998</c:v>
                </c:pt>
                <c:pt idx="334">
                  <c:v>0.62</c:v>
                </c:pt>
                <c:pt idx="339">
                  <c:v>0.74</c:v>
                </c:pt>
                <c:pt idx="340">
                  <c:v>0.79600000000000004</c:v>
                </c:pt>
                <c:pt idx="341">
                  <c:v>0.85</c:v>
                </c:pt>
                <c:pt idx="344">
                  <c:v>0.65400000000000003</c:v>
                </c:pt>
                <c:pt idx="345">
                  <c:v>0.74</c:v>
                </c:pt>
                <c:pt idx="346">
                  <c:v>0.73</c:v>
                </c:pt>
                <c:pt idx="349">
                  <c:v>0.6</c:v>
                </c:pt>
                <c:pt idx="351">
                  <c:v>0.83</c:v>
                </c:pt>
                <c:pt idx="353">
                  <c:v>0.65</c:v>
                </c:pt>
                <c:pt idx="355">
                  <c:v>0.63</c:v>
                </c:pt>
                <c:pt idx="356">
                  <c:v>0.66</c:v>
                </c:pt>
                <c:pt idx="357">
                  <c:v>0.64</c:v>
                </c:pt>
                <c:pt idx="358">
                  <c:v>0.74</c:v>
                </c:pt>
                <c:pt idx="359">
                  <c:v>0.64</c:v>
                </c:pt>
                <c:pt idx="360">
                  <c:v>0.64</c:v>
                </c:pt>
                <c:pt idx="362">
                  <c:v>0.49</c:v>
                </c:pt>
                <c:pt idx="366">
                  <c:v>0.65</c:v>
                </c:pt>
                <c:pt idx="370">
                  <c:v>0.40748000000000001</c:v>
                </c:pt>
                <c:pt idx="373">
                  <c:v>0.64</c:v>
                </c:pt>
                <c:pt idx="377">
                  <c:v>0.76</c:v>
                </c:pt>
                <c:pt idx="380">
                  <c:v>0.73</c:v>
                </c:pt>
                <c:pt idx="383">
                  <c:v>0.78</c:v>
                </c:pt>
                <c:pt idx="384">
                  <c:v>0.66500000000000004</c:v>
                </c:pt>
                <c:pt idx="385">
                  <c:v>0.67300000000000004</c:v>
                </c:pt>
                <c:pt idx="387">
                  <c:v>0.65</c:v>
                </c:pt>
                <c:pt idx="395">
                  <c:v>0.39</c:v>
                </c:pt>
                <c:pt idx="396">
                  <c:v>0.62</c:v>
                </c:pt>
                <c:pt idx="397">
                  <c:v>0.65</c:v>
                </c:pt>
              </c:numCache>
            </c:numRef>
          </c:xVal>
          <c:yVal>
            <c:numRef>
              <c:f>'statistica teramo'!$O$2:$O$400</c:f>
              <c:numCache>
                <c:formatCode>0.00</c:formatCode>
                <c:ptCount val="399"/>
                <c:pt idx="0">
                  <c:v>-7.1702000000000004</c:v>
                </c:pt>
                <c:pt idx="1">
                  <c:v>-7.5952000000000002</c:v>
                </c:pt>
                <c:pt idx="2">
                  <c:v>-6.8842999999999996</c:v>
                </c:pt>
                <c:pt idx="3">
                  <c:v>-7.6595000000000004</c:v>
                </c:pt>
                <c:pt idx="4">
                  <c:v>-8.4845000000000006</c:v>
                </c:pt>
                <c:pt idx="5">
                  <c:v>-6.7407000000000004</c:v>
                </c:pt>
                <c:pt idx="6">
                  <c:v>-6.4515000000000002</c:v>
                </c:pt>
                <c:pt idx="7">
                  <c:v>-6.1063999999999998</c:v>
                </c:pt>
                <c:pt idx="8">
                  <c:v>-8.0728000000000009</c:v>
                </c:pt>
                <c:pt idx="9">
                  <c:v>-7.2164000000000001</c:v>
                </c:pt>
                <c:pt idx="10">
                  <c:v>-7.9966999999999997</c:v>
                </c:pt>
                <c:pt idx="11">
                  <c:v>-7.6882999999999999</c:v>
                </c:pt>
                <c:pt idx="12">
                  <c:v>-7.4657</c:v>
                </c:pt>
                <c:pt idx="13">
                  <c:v>-7.2999000000000001</c:v>
                </c:pt>
                <c:pt idx="14">
                  <c:v>-8.9741999999999997</c:v>
                </c:pt>
                <c:pt idx="15">
                  <c:v>-8.8998000000000008</c:v>
                </c:pt>
                <c:pt idx="16">
                  <c:v>-6.8781999999999996</c:v>
                </c:pt>
                <c:pt idx="17">
                  <c:v>-7.4999000000000002</c:v>
                </c:pt>
                <c:pt idx="18">
                  <c:v>-8.7792999999999992</c:v>
                </c:pt>
                <c:pt idx="19">
                  <c:v>-6.3544</c:v>
                </c:pt>
                <c:pt idx="20">
                  <c:v>-6.0003000000000002</c:v>
                </c:pt>
                <c:pt idx="21">
                  <c:v>-7.0411999999999999</c:v>
                </c:pt>
                <c:pt idx="22">
                  <c:v>-7.9904999999999999</c:v>
                </c:pt>
                <c:pt idx="23">
                  <c:v>-8.6717999999999993</c:v>
                </c:pt>
                <c:pt idx="24">
                  <c:v>-6.2328000000000001</c:v>
                </c:pt>
                <c:pt idx="25">
                  <c:v>-6.4428999999999998</c:v>
                </c:pt>
                <c:pt idx="26">
                  <c:v>-5.9101999999999997</c:v>
                </c:pt>
                <c:pt idx="27">
                  <c:v>-6.0879000000000003</c:v>
                </c:pt>
                <c:pt idx="28">
                  <c:v>-7.8484999999999996</c:v>
                </c:pt>
                <c:pt idx="29">
                  <c:v>-7.9394</c:v>
                </c:pt>
                <c:pt idx="30">
                  <c:v>-6.9424000000000001</c:v>
                </c:pt>
                <c:pt idx="31">
                  <c:v>-8.2015999999999991</c:v>
                </c:pt>
                <c:pt idx="32">
                  <c:v>-7.2641999999999998</c:v>
                </c:pt>
                <c:pt idx="33">
                  <c:v>-6.3864999999999998</c:v>
                </c:pt>
                <c:pt idx="34">
                  <c:v>-7.3383000000000003</c:v>
                </c:pt>
                <c:pt idx="35">
                  <c:v>-5.7503000000000002</c:v>
                </c:pt>
                <c:pt idx="36">
                  <c:v>-6.6809000000000003</c:v>
                </c:pt>
                <c:pt idx="37">
                  <c:v>-6.7446999999999999</c:v>
                </c:pt>
                <c:pt idx="38">
                  <c:v>-6.3051000000000004</c:v>
                </c:pt>
                <c:pt idx="39">
                  <c:v>-6.0138999999999996</c:v>
                </c:pt>
                <c:pt idx="40">
                  <c:v>-7.1124000000000001</c:v>
                </c:pt>
                <c:pt idx="41">
                  <c:v>-6.4535999999999998</c:v>
                </c:pt>
                <c:pt idx="42">
                  <c:v>-5.7287999999999997</c:v>
                </c:pt>
                <c:pt idx="43">
                  <c:v>-6.6802000000000001</c:v>
                </c:pt>
                <c:pt idx="44">
                  <c:v>-6.0686999999999998</c:v>
                </c:pt>
                <c:pt idx="45">
                  <c:v>-6.6874000000000002</c:v>
                </c:pt>
                <c:pt idx="46">
                  <c:v>-6.5934999999999997</c:v>
                </c:pt>
                <c:pt idx="47">
                  <c:v>-5.8129999999999997</c:v>
                </c:pt>
                <c:pt idx="48">
                  <c:v>-6.2538999999999998</c:v>
                </c:pt>
                <c:pt idx="49">
                  <c:v>-8.9144000000000005</c:v>
                </c:pt>
                <c:pt idx="50">
                  <c:v>-6.2122999999999999</c:v>
                </c:pt>
                <c:pt idx="51">
                  <c:v>-6.5983999999999998</c:v>
                </c:pt>
                <c:pt idx="52">
                  <c:v>-6.3125999999999998</c:v>
                </c:pt>
                <c:pt idx="53">
                  <c:v>-7.0347999999999997</c:v>
                </c:pt>
                <c:pt idx="54">
                  <c:v>-8.0015999999999998</c:v>
                </c:pt>
                <c:pt idx="55">
                  <c:v>-7.0498000000000003</c:v>
                </c:pt>
                <c:pt idx="56">
                  <c:v>-6.3262</c:v>
                </c:pt>
                <c:pt idx="57">
                  <c:v>-6.6996000000000002</c:v>
                </c:pt>
                <c:pt idx="58">
                  <c:v>-11.2159</c:v>
                </c:pt>
                <c:pt idx="59">
                  <c:v>-8.6837999999999997</c:v>
                </c:pt>
                <c:pt idx="60">
                  <c:v>-7.48</c:v>
                </c:pt>
                <c:pt idx="61">
                  <c:v>-8.8671000000000006</c:v>
                </c:pt>
                <c:pt idx="62">
                  <c:v>-6.4744999999999999</c:v>
                </c:pt>
                <c:pt idx="63">
                  <c:v>-8.3834999999999997</c:v>
                </c:pt>
                <c:pt idx="65">
                  <c:v>-6.2862999999999998</c:v>
                </c:pt>
                <c:pt idx="66">
                  <c:v>-7.4459999999999997</c:v>
                </c:pt>
                <c:pt idx="67">
                  <c:v>-7.6676000000000002</c:v>
                </c:pt>
                <c:pt idx="68">
                  <c:v>-7.7453000000000003</c:v>
                </c:pt>
                <c:pt idx="69">
                  <c:v>-7.2855999999999996</c:v>
                </c:pt>
                <c:pt idx="70">
                  <c:v>-6.8982000000000001</c:v>
                </c:pt>
                <c:pt idx="71">
                  <c:v>-5.9432999999999998</c:v>
                </c:pt>
                <c:pt idx="72">
                  <c:v>-6.1349</c:v>
                </c:pt>
                <c:pt idx="73">
                  <c:v>-8.3323</c:v>
                </c:pt>
                <c:pt idx="74">
                  <c:v>-6.4237000000000002</c:v>
                </c:pt>
                <c:pt idx="75">
                  <c:v>-5.7153</c:v>
                </c:pt>
                <c:pt idx="76">
                  <c:v>-8.2049000000000003</c:v>
                </c:pt>
                <c:pt idx="77">
                  <c:v>-6.6135000000000002</c:v>
                </c:pt>
                <c:pt idx="78">
                  <c:v>-7.7188999999999997</c:v>
                </c:pt>
                <c:pt idx="79">
                  <c:v>-9.0045999999999999</c:v>
                </c:pt>
                <c:pt idx="80">
                  <c:v>-6.8312999999999997</c:v>
                </c:pt>
                <c:pt idx="81">
                  <c:v>-6.7240000000000002</c:v>
                </c:pt>
                <c:pt idx="82">
                  <c:v>-7.6478000000000002</c:v>
                </c:pt>
                <c:pt idx="83">
                  <c:v>-6.6943999999999999</c:v>
                </c:pt>
                <c:pt idx="84">
                  <c:v>-7.1040000000000001</c:v>
                </c:pt>
                <c:pt idx="85">
                  <c:v>-6.8842999999999996</c:v>
                </c:pt>
                <c:pt idx="86">
                  <c:v>-7.2412999999999998</c:v>
                </c:pt>
                <c:pt idx="87">
                  <c:v>-6.2839</c:v>
                </c:pt>
                <c:pt idx="88">
                  <c:v>-6.4355000000000002</c:v>
                </c:pt>
                <c:pt idx="89">
                  <c:v>-6.7613000000000003</c:v>
                </c:pt>
                <c:pt idx="90">
                  <c:v>-6.7866999999999997</c:v>
                </c:pt>
                <c:pt idx="91">
                  <c:v>-6.806</c:v>
                </c:pt>
                <c:pt idx="92">
                  <c:v>-6.6283000000000003</c:v>
                </c:pt>
                <c:pt idx="93">
                  <c:v>-7.4489000000000001</c:v>
                </c:pt>
                <c:pt idx="94">
                  <c:v>-6.1553000000000004</c:v>
                </c:pt>
                <c:pt idx="95">
                  <c:v>-6.6791999999999998</c:v>
                </c:pt>
                <c:pt idx="96">
                  <c:v>-6.5556000000000001</c:v>
                </c:pt>
                <c:pt idx="97">
                  <c:v>-6.9970999999999997</c:v>
                </c:pt>
                <c:pt idx="98">
                  <c:v>-7.3129999999999997</c:v>
                </c:pt>
                <c:pt idx="99">
                  <c:v>-7.9909999999999997</c:v>
                </c:pt>
                <c:pt idx="100">
                  <c:v>-7.1978999999999997</c:v>
                </c:pt>
                <c:pt idx="101">
                  <c:v>-7.0006000000000004</c:v>
                </c:pt>
                <c:pt idx="102">
                  <c:v>-7.9843999999999999</c:v>
                </c:pt>
                <c:pt idx="103">
                  <c:v>-6.5220000000000002</c:v>
                </c:pt>
                <c:pt idx="104">
                  <c:v>-8.5176999999999996</c:v>
                </c:pt>
                <c:pt idx="105">
                  <c:v>-7</c:v>
                </c:pt>
                <c:pt idx="106">
                  <c:v>-7.1321000000000003</c:v>
                </c:pt>
                <c:pt idx="107">
                  <c:v>-6.5666000000000002</c:v>
                </c:pt>
                <c:pt idx="108">
                  <c:v>-6.9390000000000001</c:v>
                </c:pt>
                <c:pt idx="109">
                  <c:v>-8.8147000000000002</c:v>
                </c:pt>
                <c:pt idx="110">
                  <c:v>-6.1028000000000002</c:v>
                </c:pt>
                <c:pt idx="111">
                  <c:v>-7.4394999999999998</c:v>
                </c:pt>
                <c:pt idx="112">
                  <c:v>-6.1501999999999999</c:v>
                </c:pt>
                <c:pt idx="113">
                  <c:v>-6.6609999999999996</c:v>
                </c:pt>
                <c:pt idx="114">
                  <c:v>-7.5437000000000003</c:v>
                </c:pt>
                <c:pt idx="115">
                  <c:v>-6.8555000000000001</c:v>
                </c:pt>
                <c:pt idx="116">
                  <c:v>-8.5900999999999996</c:v>
                </c:pt>
                <c:pt idx="117">
                  <c:v>-6.8</c:v>
                </c:pt>
                <c:pt idx="118">
                  <c:v>-5.8777999999999997</c:v>
                </c:pt>
                <c:pt idx="119">
                  <c:v>-6.6840000000000002</c:v>
                </c:pt>
                <c:pt idx="120">
                  <c:v>-8.9322999999999997</c:v>
                </c:pt>
                <c:pt idx="121">
                  <c:v>-8.9565000000000001</c:v>
                </c:pt>
                <c:pt idx="122">
                  <c:v>-6.0168999999999997</c:v>
                </c:pt>
                <c:pt idx="123">
                  <c:v>-6.7807000000000004</c:v>
                </c:pt>
                <c:pt idx="124">
                  <c:v>-6.5593000000000004</c:v>
                </c:pt>
                <c:pt idx="125">
                  <c:v>-7.0281000000000002</c:v>
                </c:pt>
                <c:pt idx="126">
                  <c:v>-6.7161999999999997</c:v>
                </c:pt>
                <c:pt idx="127">
                  <c:v>-7.5471000000000004</c:v>
                </c:pt>
                <c:pt idx="128">
                  <c:v>-7.3783000000000003</c:v>
                </c:pt>
                <c:pt idx="129">
                  <c:v>-7.2686999999999999</c:v>
                </c:pt>
                <c:pt idx="130">
                  <c:v>-6.5639000000000003</c:v>
                </c:pt>
                <c:pt idx="131">
                  <c:v>-6.9458000000000002</c:v>
                </c:pt>
                <c:pt idx="132">
                  <c:v>-6.6037999999999997</c:v>
                </c:pt>
                <c:pt idx="133">
                  <c:v>-6.2907000000000002</c:v>
                </c:pt>
                <c:pt idx="134">
                  <c:v>-6.5167000000000002</c:v>
                </c:pt>
                <c:pt idx="135">
                  <c:v>-6.1882000000000001</c:v>
                </c:pt>
                <c:pt idx="136">
                  <c:v>-7.3261000000000003</c:v>
                </c:pt>
                <c:pt idx="137">
                  <c:v>-6.6630000000000003</c:v>
                </c:pt>
                <c:pt idx="138">
                  <c:v>-5.9810999999999996</c:v>
                </c:pt>
                <c:pt idx="139">
                  <c:v>-6.3518999999999997</c:v>
                </c:pt>
                <c:pt idx="140">
                  <c:v>-8.6462000000000003</c:v>
                </c:pt>
                <c:pt idx="141">
                  <c:v>-7.2248000000000001</c:v>
                </c:pt>
                <c:pt idx="142">
                  <c:v>-9.9473000000000003</c:v>
                </c:pt>
                <c:pt idx="143">
                  <c:v>-7.7840999999999996</c:v>
                </c:pt>
                <c:pt idx="144">
                  <c:v>-6.6359000000000004</c:v>
                </c:pt>
                <c:pt idx="145">
                  <c:v>-6.4561999999999999</c:v>
                </c:pt>
                <c:pt idx="146">
                  <c:v>-7.6982999999999997</c:v>
                </c:pt>
                <c:pt idx="147">
                  <c:v>-8.3864000000000001</c:v>
                </c:pt>
                <c:pt idx="148">
                  <c:v>-6.4832000000000001</c:v>
                </c:pt>
                <c:pt idx="149">
                  <c:v>-7.8928000000000003</c:v>
                </c:pt>
                <c:pt idx="150">
                  <c:v>-8.3849999999999998</c:v>
                </c:pt>
                <c:pt idx="151">
                  <c:v>-7.8331</c:v>
                </c:pt>
                <c:pt idx="152">
                  <c:v>-6.3624999999999998</c:v>
                </c:pt>
                <c:pt idx="153">
                  <c:v>-6.4554</c:v>
                </c:pt>
                <c:pt idx="154">
                  <c:v>-7.5110999999999999</c:v>
                </c:pt>
                <c:pt idx="155">
                  <c:v>-8.0235000000000003</c:v>
                </c:pt>
                <c:pt idx="157">
                  <c:v>-6.7013999999999996</c:v>
                </c:pt>
                <c:pt idx="158">
                  <c:v>-8.0579999999999998</c:v>
                </c:pt>
                <c:pt idx="159">
                  <c:v>-6.5031999999999996</c:v>
                </c:pt>
                <c:pt idx="160">
                  <c:v>-6.8769</c:v>
                </c:pt>
                <c:pt idx="161">
                  <c:v>-5.8182</c:v>
                </c:pt>
                <c:pt idx="162">
                  <c:v>-6.0608000000000004</c:v>
                </c:pt>
                <c:pt idx="163">
                  <c:v>-7.0458999999999996</c:v>
                </c:pt>
                <c:pt idx="164">
                  <c:v>-6.0666000000000002</c:v>
                </c:pt>
                <c:pt idx="165">
                  <c:v>-8.9501000000000008</c:v>
                </c:pt>
                <c:pt idx="166">
                  <c:v>-7.8296999999999999</c:v>
                </c:pt>
                <c:pt idx="167">
                  <c:v>-7.7095000000000002</c:v>
                </c:pt>
                <c:pt idx="168">
                  <c:v>-6.7603999999999997</c:v>
                </c:pt>
                <c:pt idx="169">
                  <c:v>-7.0206999999999997</c:v>
                </c:pt>
                <c:pt idx="170">
                  <c:v>-6.6622000000000003</c:v>
                </c:pt>
                <c:pt idx="171">
                  <c:v>-8.4614999999999991</c:v>
                </c:pt>
                <c:pt idx="172">
                  <c:v>-7.9561000000000002</c:v>
                </c:pt>
                <c:pt idx="173">
                  <c:v>-7.8029000000000002</c:v>
                </c:pt>
                <c:pt idx="174">
                  <c:v>-7.4816000000000003</c:v>
                </c:pt>
                <c:pt idx="175">
                  <c:v>-7.6563999999999997</c:v>
                </c:pt>
                <c:pt idx="176">
                  <c:v>-7.2717000000000001</c:v>
                </c:pt>
                <c:pt idx="177">
                  <c:v>-7.3710000000000004</c:v>
                </c:pt>
                <c:pt idx="178">
                  <c:v>-7.2565999999999997</c:v>
                </c:pt>
                <c:pt idx="179">
                  <c:v>-6.7424999999999997</c:v>
                </c:pt>
                <c:pt idx="180">
                  <c:v>-6.3628999999999998</c:v>
                </c:pt>
                <c:pt idx="181">
                  <c:v>-6.1189999999999998</c:v>
                </c:pt>
                <c:pt idx="182">
                  <c:v>-6.9347000000000003</c:v>
                </c:pt>
                <c:pt idx="183">
                  <c:v>-6.6239999999999997</c:v>
                </c:pt>
                <c:pt idx="184">
                  <c:v>-7.2079000000000004</c:v>
                </c:pt>
                <c:pt idx="185">
                  <c:v>-5.9690000000000003</c:v>
                </c:pt>
                <c:pt idx="186">
                  <c:v>-6.8209</c:v>
                </c:pt>
                <c:pt idx="187">
                  <c:v>-8.0603999999999996</c:v>
                </c:pt>
                <c:pt idx="188">
                  <c:v>-6.9739000000000004</c:v>
                </c:pt>
                <c:pt idx="189">
                  <c:v>-9.5</c:v>
                </c:pt>
                <c:pt idx="190">
                  <c:v>-6.8010000000000002</c:v>
                </c:pt>
                <c:pt idx="191">
                  <c:v>-6.4438000000000004</c:v>
                </c:pt>
                <c:pt idx="192">
                  <c:v>-6.3345000000000002</c:v>
                </c:pt>
                <c:pt idx="193">
                  <c:v>-6.5449999999999999</c:v>
                </c:pt>
                <c:pt idx="194">
                  <c:v>-6.4249000000000001</c:v>
                </c:pt>
                <c:pt idx="195">
                  <c:v>-9.0460999999999991</c:v>
                </c:pt>
                <c:pt idx="196">
                  <c:v>-7.7691999999999997</c:v>
                </c:pt>
                <c:pt idx="197">
                  <c:v>-6.6931000000000003</c:v>
                </c:pt>
                <c:pt idx="198">
                  <c:v>-7.5061999999999998</c:v>
                </c:pt>
                <c:pt idx="199">
                  <c:v>-7.4104000000000001</c:v>
                </c:pt>
                <c:pt idx="200">
                  <c:v>-7.2918000000000003</c:v>
                </c:pt>
                <c:pt idx="201">
                  <c:v>-6.7355</c:v>
                </c:pt>
                <c:pt idx="202">
                  <c:v>-6.9615</c:v>
                </c:pt>
                <c:pt idx="203">
                  <c:v>-6.556</c:v>
                </c:pt>
                <c:pt idx="204">
                  <c:v>-8.3595000000000006</c:v>
                </c:pt>
                <c:pt idx="205">
                  <c:v>-7.1792999999999996</c:v>
                </c:pt>
                <c:pt idx="206">
                  <c:v>-6.5419999999999998</c:v>
                </c:pt>
                <c:pt idx="207">
                  <c:v>-6.1988000000000003</c:v>
                </c:pt>
                <c:pt idx="208">
                  <c:v>-7.2408000000000001</c:v>
                </c:pt>
                <c:pt idx="209">
                  <c:v>-7.0491999999999999</c:v>
                </c:pt>
                <c:pt idx="210">
                  <c:v>-6.5064000000000002</c:v>
                </c:pt>
                <c:pt idx="211">
                  <c:v>-7.5734000000000004</c:v>
                </c:pt>
                <c:pt idx="212">
                  <c:v>-7.1965000000000003</c:v>
                </c:pt>
                <c:pt idx="213">
                  <c:v>-7.4029999999999996</c:v>
                </c:pt>
                <c:pt idx="214">
                  <c:v>-6.3685999999999998</c:v>
                </c:pt>
                <c:pt idx="215">
                  <c:v>-7.8669000000000002</c:v>
                </c:pt>
                <c:pt idx="216">
                  <c:v>-7.2793000000000001</c:v>
                </c:pt>
                <c:pt idx="217">
                  <c:v>-5.9611000000000001</c:v>
                </c:pt>
                <c:pt idx="218">
                  <c:v>-7.3433999999999999</c:v>
                </c:pt>
                <c:pt idx="219">
                  <c:v>-6.3540999999999999</c:v>
                </c:pt>
                <c:pt idx="220">
                  <c:v>-7.8220999999999998</c:v>
                </c:pt>
                <c:pt idx="221">
                  <c:v>-7.0696000000000003</c:v>
                </c:pt>
                <c:pt idx="222">
                  <c:v>-6.6646999999999998</c:v>
                </c:pt>
                <c:pt idx="223">
                  <c:v>-7.0651000000000002</c:v>
                </c:pt>
                <c:pt idx="224">
                  <c:v>-6.8090999999999999</c:v>
                </c:pt>
                <c:pt idx="225">
                  <c:v>-7.7431999999999999</c:v>
                </c:pt>
                <c:pt idx="226">
                  <c:v>-6.2306999999999997</c:v>
                </c:pt>
                <c:pt idx="227">
                  <c:v>-7.3978000000000002</c:v>
                </c:pt>
                <c:pt idx="228">
                  <c:v>-8.7057000000000002</c:v>
                </c:pt>
                <c:pt idx="229">
                  <c:v>-6.0951000000000004</c:v>
                </c:pt>
                <c:pt idx="230">
                  <c:v>-7.3455000000000004</c:v>
                </c:pt>
                <c:pt idx="231">
                  <c:v>-6.6134000000000004</c:v>
                </c:pt>
                <c:pt idx="232">
                  <c:v>-7.3592000000000004</c:v>
                </c:pt>
                <c:pt idx="233">
                  <c:v>-6.5484</c:v>
                </c:pt>
                <c:pt idx="234">
                  <c:v>-6.1547000000000001</c:v>
                </c:pt>
                <c:pt idx="235">
                  <c:v>-6.4062000000000001</c:v>
                </c:pt>
                <c:pt idx="236">
                  <c:v>-7.29</c:v>
                </c:pt>
                <c:pt idx="237">
                  <c:v>-6.7587999999999999</c:v>
                </c:pt>
                <c:pt idx="238">
                  <c:v>-9.4923000000000002</c:v>
                </c:pt>
                <c:pt idx="239">
                  <c:v>-9.7535000000000007</c:v>
                </c:pt>
                <c:pt idx="240">
                  <c:v>-5.9522000000000004</c:v>
                </c:pt>
                <c:pt idx="241">
                  <c:v>-7.1759000000000004</c:v>
                </c:pt>
                <c:pt idx="242">
                  <c:v>-6.9996</c:v>
                </c:pt>
                <c:pt idx="243">
                  <c:v>-6.8838999999999997</c:v>
                </c:pt>
                <c:pt idx="244">
                  <c:v>-6.8135000000000003</c:v>
                </c:pt>
                <c:pt idx="245">
                  <c:v>-6.7286000000000001</c:v>
                </c:pt>
                <c:pt idx="246">
                  <c:v>-7.0617000000000001</c:v>
                </c:pt>
                <c:pt idx="247">
                  <c:v>-6.7976000000000001</c:v>
                </c:pt>
                <c:pt idx="248">
                  <c:v>-7.4962999999999997</c:v>
                </c:pt>
                <c:pt idx="249">
                  <c:v>-6.8109000000000002</c:v>
                </c:pt>
                <c:pt idx="250">
                  <c:v>-6.5171000000000001</c:v>
                </c:pt>
                <c:pt idx="251">
                  <c:v>-7.6189999999999998</c:v>
                </c:pt>
                <c:pt idx="252">
                  <c:v>-7.0773999999999999</c:v>
                </c:pt>
                <c:pt idx="253">
                  <c:v>-6.3857999999999997</c:v>
                </c:pt>
                <c:pt idx="254">
                  <c:v>-7.2926000000000002</c:v>
                </c:pt>
                <c:pt idx="255">
                  <c:v>-9.6776</c:v>
                </c:pt>
                <c:pt idx="256">
                  <c:v>-8.2071000000000005</c:v>
                </c:pt>
                <c:pt idx="257">
                  <c:v>-6.6036999999999999</c:v>
                </c:pt>
                <c:pt idx="258">
                  <c:v>-9.7223000000000006</c:v>
                </c:pt>
                <c:pt idx="259">
                  <c:v>-8.3041999999999998</c:v>
                </c:pt>
                <c:pt idx="260">
                  <c:v>-7.7466999999999997</c:v>
                </c:pt>
                <c:pt idx="261">
                  <c:v>-7.7779999999999996</c:v>
                </c:pt>
                <c:pt idx="262">
                  <c:v>-7.1726000000000001</c:v>
                </c:pt>
                <c:pt idx="263">
                  <c:v>-6.8489000000000004</c:v>
                </c:pt>
                <c:pt idx="264">
                  <c:v>-7.1780999999999997</c:v>
                </c:pt>
                <c:pt idx="265">
                  <c:v>-6.6364000000000001</c:v>
                </c:pt>
                <c:pt idx="266">
                  <c:v>-5.8582999999999998</c:v>
                </c:pt>
                <c:pt idx="267">
                  <c:v>-7.2152000000000003</c:v>
                </c:pt>
                <c:pt idx="268">
                  <c:v>-5.8947000000000003</c:v>
                </c:pt>
                <c:pt idx="269">
                  <c:v>-7.6958000000000002</c:v>
                </c:pt>
                <c:pt idx="270">
                  <c:v>-6.4130000000000003</c:v>
                </c:pt>
                <c:pt idx="271">
                  <c:v>-6.7774999999999999</c:v>
                </c:pt>
                <c:pt idx="272">
                  <c:v>-8.7146000000000008</c:v>
                </c:pt>
                <c:pt idx="273">
                  <c:v>-6.1718000000000002</c:v>
                </c:pt>
                <c:pt idx="274">
                  <c:v>-7.9730999999999996</c:v>
                </c:pt>
                <c:pt idx="275">
                  <c:v>-7.9684999999999997</c:v>
                </c:pt>
                <c:pt idx="276">
                  <c:v>-6.5612000000000004</c:v>
                </c:pt>
                <c:pt idx="277">
                  <c:v>-7.4051999999999998</c:v>
                </c:pt>
                <c:pt idx="278">
                  <c:v>-6.4467999999999996</c:v>
                </c:pt>
                <c:pt idx="279">
                  <c:v>-6.8343999999999996</c:v>
                </c:pt>
                <c:pt idx="280">
                  <c:v>-6.7305999999999999</c:v>
                </c:pt>
                <c:pt idx="281">
                  <c:v>-6.2453000000000003</c:v>
                </c:pt>
                <c:pt idx="282">
                  <c:v>-6.8319999999999999</c:v>
                </c:pt>
                <c:pt idx="283">
                  <c:v>-9.0609999999999999</c:v>
                </c:pt>
                <c:pt idx="284">
                  <c:v>-6.4642999999999997</c:v>
                </c:pt>
                <c:pt idx="285">
                  <c:v>-8.1547999999999998</c:v>
                </c:pt>
                <c:pt idx="286">
                  <c:v>-6.8986000000000001</c:v>
                </c:pt>
                <c:pt idx="287">
                  <c:v>-8.1998999999999995</c:v>
                </c:pt>
                <c:pt idx="288">
                  <c:v>-9.2190999999999992</c:v>
                </c:pt>
                <c:pt idx="289">
                  <c:v>-9.4382999999999999</c:v>
                </c:pt>
                <c:pt idx="290">
                  <c:v>-6.5262000000000002</c:v>
                </c:pt>
                <c:pt idx="291">
                  <c:v>-6.5533000000000001</c:v>
                </c:pt>
                <c:pt idx="292">
                  <c:v>-7.5585000000000004</c:v>
                </c:pt>
                <c:pt idx="293">
                  <c:v>-6.4997999999999996</c:v>
                </c:pt>
                <c:pt idx="294">
                  <c:v>-7.2358000000000002</c:v>
                </c:pt>
                <c:pt idx="295">
                  <c:v>-6.7911999999999999</c:v>
                </c:pt>
                <c:pt idx="296">
                  <c:v>-6.5446</c:v>
                </c:pt>
                <c:pt idx="297">
                  <c:v>-7.1258999999999997</c:v>
                </c:pt>
                <c:pt idx="298">
                  <c:v>-7.0419</c:v>
                </c:pt>
                <c:pt idx="299">
                  <c:v>-6.8098000000000001</c:v>
                </c:pt>
                <c:pt idx="300">
                  <c:v>-8.0213000000000001</c:v>
                </c:pt>
                <c:pt idx="301">
                  <c:v>-6.5015000000000001</c:v>
                </c:pt>
                <c:pt idx="302">
                  <c:v>-8.6936999999999998</c:v>
                </c:pt>
                <c:pt idx="303">
                  <c:v>-6.3981000000000003</c:v>
                </c:pt>
                <c:pt idx="304">
                  <c:v>-6.7789000000000001</c:v>
                </c:pt>
                <c:pt idx="305">
                  <c:v>-7.0012999999999996</c:v>
                </c:pt>
                <c:pt idx="306">
                  <c:v>-11.8552</c:v>
                </c:pt>
                <c:pt idx="307">
                  <c:v>-8.6199999999999992</c:v>
                </c:pt>
                <c:pt idx="308">
                  <c:v>-7.6321000000000003</c:v>
                </c:pt>
                <c:pt idx="309">
                  <c:v>-6.4073000000000002</c:v>
                </c:pt>
                <c:pt idx="310">
                  <c:v>-8.1826000000000008</c:v>
                </c:pt>
                <c:pt idx="311">
                  <c:v>-7.1121999999999996</c:v>
                </c:pt>
                <c:pt idx="312">
                  <c:v>-6.5338000000000003</c:v>
                </c:pt>
                <c:pt idx="313">
                  <c:v>-6.4903000000000004</c:v>
                </c:pt>
                <c:pt idx="314">
                  <c:v>-8.3978000000000002</c:v>
                </c:pt>
                <c:pt idx="315">
                  <c:v>-7.8230000000000004</c:v>
                </c:pt>
                <c:pt idx="316">
                  <c:v>-6.9134000000000002</c:v>
                </c:pt>
                <c:pt idx="317">
                  <c:v>-6.9217000000000004</c:v>
                </c:pt>
                <c:pt idx="318">
                  <c:v>-8.1821999999999999</c:v>
                </c:pt>
                <c:pt idx="319">
                  <c:v>-6.8685</c:v>
                </c:pt>
                <c:pt idx="320">
                  <c:v>-7.0754999999999999</c:v>
                </c:pt>
                <c:pt idx="321">
                  <c:v>-7.7679</c:v>
                </c:pt>
                <c:pt idx="322">
                  <c:v>-7.4531999999999998</c:v>
                </c:pt>
                <c:pt idx="323">
                  <c:v>-7.44</c:v>
                </c:pt>
                <c:pt idx="324">
                  <c:v>-6.78</c:v>
                </c:pt>
                <c:pt idx="325">
                  <c:v>-7.29</c:v>
                </c:pt>
                <c:pt idx="326">
                  <c:v>-7.28</c:v>
                </c:pt>
                <c:pt idx="328">
                  <c:v>-6.5</c:v>
                </c:pt>
                <c:pt idx="329">
                  <c:v>-6.9</c:v>
                </c:pt>
                <c:pt idx="330">
                  <c:v>-6.91</c:v>
                </c:pt>
                <c:pt idx="332">
                  <c:v>-7.02</c:v>
                </c:pt>
                <c:pt idx="333">
                  <c:v>-8.2100000000000009</c:v>
                </c:pt>
                <c:pt idx="334">
                  <c:v>-7.21</c:v>
                </c:pt>
                <c:pt idx="335">
                  <c:v>-8.0399999999999991</c:v>
                </c:pt>
                <c:pt idx="336">
                  <c:v>-7.17</c:v>
                </c:pt>
                <c:pt idx="337">
                  <c:v>-6.35</c:v>
                </c:pt>
                <c:pt idx="338">
                  <c:v>-7.1</c:v>
                </c:pt>
                <c:pt idx="339">
                  <c:v>-8.85</c:v>
                </c:pt>
                <c:pt idx="340">
                  <c:v>-9.0299999999999994</c:v>
                </c:pt>
                <c:pt idx="341">
                  <c:v>-7.96</c:v>
                </c:pt>
                <c:pt idx="342">
                  <c:v>-6.85</c:v>
                </c:pt>
                <c:pt idx="344">
                  <c:v>-7.28</c:v>
                </c:pt>
                <c:pt idx="345">
                  <c:v>-8.7100000000000009</c:v>
                </c:pt>
                <c:pt idx="346">
                  <c:v>-7.83</c:v>
                </c:pt>
                <c:pt idx="347">
                  <c:v>-6.82</c:v>
                </c:pt>
                <c:pt idx="348">
                  <c:v>-6</c:v>
                </c:pt>
                <c:pt idx="349">
                  <c:v>-8.32</c:v>
                </c:pt>
                <c:pt idx="350">
                  <c:v>-7.04</c:v>
                </c:pt>
                <c:pt idx="351">
                  <c:v>-9.1999999999999993</c:v>
                </c:pt>
                <c:pt idx="352">
                  <c:v>-6.98</c:v>
                </c:pt>
                <c:pt idx="353">
                  <c:v>-8.3000000000000007</c:v>
                </c:pt>
                <c:pt idx="354">
                  <c:v>-7.03</c:v>
                </c:pt>
                <c:pt idx="355">
                  <c:v>-7.6</c:v>
                </c:pt>
                <c:pt idx="356">
                  <c:v>-6.63</c:v>
                </c:pt>
                <c:pt idx="357">
                  <c:v>-9.51</c:v>
                </c:pt>
                <c:pt idx="358">
                  <c:v>-7.62</c:v>
                </c:pt>
                <c:pt idx="359">
                  <c:v>-7.92</c:v>
                </c:pt>
                <c:pt idx="360">
                  <c:v>-7.77</c:v>
                </c:pt>
                <c:pt idx="361">
                  <c:v>-6.61</c:v>
                </c:pt>
                <c:pt idx="362">
                  <c:v>-8.6</c:v>
                </c:pt>
                <c:pt idx="363">
                  <c:v>-6.8</c:v>
                </c:pt>
                <c:pt idx="364">
                  <c:v>-6.87</c:v>
                </c:pt>
                <c:pt idx="365">
                  <c:v>-7.12</c:v>
                </c:pt>
                <c:pt idx="366">
                  <c:v>-7.8</c:v>
                </c:pt>
                <c:pt idx="367">
                  <c:v>-7.3</c:v>
                </c:pt>
                <c:pt idx="368">
                  <c:v>-6.62</c:v>
                </c:pt>
                <c:pt idx="369">
                  <c:v>-6.91</c:v>
                </c:pt>
                <c:pt idx="370">
                  <c:v>-10.51</c:v>
                </c:pt>
                <c:pt idx="371">
                  <c:v>-6.54</c:v>
                </c:pt>
                <c:pt idx="372">
                  <c:v>-8.3000000000000007</c:v>
                </c:pt>
                <c:pt idx="373">
                  <c:v>-7.17</c:v>
                </c:pt>
                <c:pt idx="374">
                  <c:v>-8.08</c:v>
                </c:pt>
                <c:pt idx="375">
                  <c:v>-6.44</c:v>
                </c:pt>
                <c:pt idx="376">
                  <c:v>-6.57</c:v>
                </c:pt>
                <c:pt idx="377">
                  <c:v>-8.14</c:v>
                </c:pt>
                <c:pt idx="378">
                  <c:v>-6.1</c:v>
                </c:pt>
                <c:pt idx="379">
                  <c:v>-6.3</c:v>
                </c:pt>
                <c:pt idx="380">
                  <c:v>-8.61</c:v>
                </c:pt>
                <c:pt idx="381">
                  <c:v>-6.6</c:v>
                </c:pt>
                <c:pt idx="382">
                  <c:v>-6.9</c:v>
                </c:pt>
                <c:pt idx="383">
                  <c:v>-7.59</c:v>
                </c:pt>
                <c:pt idx="384">
                  <c:v>-7.11</c:v>
                </c:pt>
                <c:pt idx="385">
                  <c:v>-8.74</c:v>
                </c:pt>
                <c:pt idx="386">
                  <c:v>-6.96</c:v>
                </c:pt>
                <c:pt idx="387">
                  <c:v>-6.98</c:v>
                </c:pt>
                <c:pt idx="388">
                  <c:v>-7.24</c:v>
                </c:pt>
                <c:pt idx="389">
                  <c:v>-7.1</c:v>
                </c:pt>
                <c:pt idx="390">
                  <c:v>-6.97</c:v>
                </c:pt>
                <c:pt idx="391">
                  <c:v>-6.73</c:v>
                </c:pt>
                <c:pt idx="392">
                  <c:v>-7.16</c:v>
                </c:pt>
                <c:pt idx="393">
                  <c:v>-6.31</c:v>
                </c:pt>
                <c:pt idx="394">
                  <c:v>-6.72</c:v>
                </c:pt>
                <c:pt idx="395">
                  <c:v>-7.9</c:v>
                </c:pt>
                <c:pt idx="396">
                  <c:v>-8.1</c:v>
                </c:pt>
                <c:pt idx="397">
                  <c:v>-8.76</c:v>
                </c:pt>
                <c:pt idx="398">
                  <c:v>-6.86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236-4B3B-9395-BE0F37903F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3971647"/>
        <c:axId val="1033970207"/>
      </c:scatterChart>
      <c:valAx>
        <c:axId val="1033971647"/>
        <c:scaling>
          <c:orientation val="minMax"/>
          <c:max val="1.2"/>
        </c:scaling>
        <c:delete val="0"/>
        <c:axPos val="t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0"/>
        <c:majorTickMark val="none"/>
        <c:minorTickMark val="none"/>
        <c:tickLblPos val="high"/>
        <c:spPr>
          <a:noFill/>
          <a:ln w="9525" cap="flat" cmpd="sng" algn="ctr">
            <a:solidFill>
              <a:srgbClr val="FFFF00"/>
            </a:solidFill>
            <a:round/>
          </a:ln>
          <a:effectLst/>
        </c:spPr>
        <c:txPr>
          <a:bodyPr rot="-60000000" spcFirstLastPara="1" vertOverflow="ellipsis" vert="horz" wrap="square" anchor="b" anchorCtr="0"/>
          <a:lstStyle/>
          <a:p>
            <a:pPr>
              <a:defRPr sz="1600" b="1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33970207"/>
        <c:crosses val="autoZero"/>
        <c:crossBetween val="midCat"/>
      </c:valAx>
      <c:valAx>
        <c:axId val="1033970207"/>
        <c:scaling>
          <c:orientation val="maxMin"/>
          <c:max val="-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33971647"/>
        <c:crossesAt val="0"/>
        <c:crossBetween val="midCat"/>
      </c:valAx>
      <c:spPr>
        <a:noFill/>
        <a:ln>
          <a:solidFill>
            <a:sysClr val="window" lastClr="FFFFFF">
              <a:lumMod val="8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chemeClr val="bg1"/>
                </a:solidFill>
              </a:rPr>
              <a:t>P vs (m.strum.max)</a:t>
            </a:r>
          </a:p>
        </c:rich>
      </c:tx>
      <c:layout>
        <c:manualLayout>
          <c:xMode val="edge"/>
          <c:yMode val="edge"/>
          <c:x val="0.38992963275203424"/>
          <c:y val="2.6579519329275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'statistica teramo'!$C$2:$C$400</c:f>
              <c:numCache>
                <c:formatCode>0.00</c:formatCode>
                <c:ptCount val="399"/>
                <c:pt idx="0">
                  <c:v>0.49268000000000001</c:v>
                </c:pt>
                <c:pt idx="1">
                  <c:v>0.61672000000000005</c:v>
                </c:pt>
                <c:pt idx="2">
                  <c:v>0.50380999999999998</c:v>
                </c:pt>
                <c:pt idx="4">
                  <c:v>0.64349000000000001</c:v>
                </c:pt>
                <c:pt idx="8">
                  <c:v>0.69064999999999999</c:v>
                </c:pt>
                <c:pt idx="10">
                  <c:v>0.42953999999999998</c:v>
                </c:pt>
                <c:pt idx="11">
                  <c:v>0.58725000000000005</c:v>
                </c:pt>
                <c:pt idx="12">
                  <c:v>0.58696000000000004</c:v>
                </c:pt>
                <c:pt idx="13">
                  <c:v>0.62861999999999996</c:v>
                </c:pt>
                <c:pt idx="14">
                  <c:v>0.75558000000000003</c:v>
                </c:pt>
                <c:pt idx="15">
                  <c:v>0.75246000000000002</c:v>
                </c:pt>
                <c:pt idx="17">
                  <c:v>0.76032999999999995</c:v>
                </c:pt>
                <c:pt idx="18">
                  <c:v>0.61665000000000003</c:v>
                </c:pt>
                <c:pt idx="22">
                  <c:v>0.74055000000000004</c:v>
                </c:pt>
                <c:pt idx="23">
                  <c:v>0.64559</c:v>
                </c:pt>
                <c:pt idx="28">
                  <c:v>0.80701000000000001</c:v>
                </c:pt>
                <c:pt idx="31">
                  <c:v>0.77966000000000002</c:v>
                </c:pt>
                <c:pt idx="32">
                  <c:v>0.62604000000000004</c:v>
                </c:pt>
                <c:pt idx="49">
                  <c:v>0.75958999999999999</c:v>
                </c:pt>
                <c:pt idx="53">
                  <c:v>0.75424999999999998</c:v>
                </c:pt>
                <c:pt idx="54">
                  <c:v>0.72399000000000002</c:v>
                </c:pt>
                <c:pt idx="58">
                  <c:v>0.70518000000000003</c:v>
                </c:pt>
                <c:pt idx="59">
                  <c:v>0.81501000000000001</c:v>
                </c:pt>
                <c:pt idx="60">
                  <c:v>0.74819999999999998</c:v>
                </c:pt>
                <c:pt idx="67">
                  <c:v>0.64019000000000004</c:v>
                </c:pt>
                <c:pt idx="68">
                  <c:v>0.74058999999999997</c:v>
                </c:pt>
                <c:pt idx="70">
                  <c:v>0.40584999999999999</c:v>
                </c:pt>
                <c:pt idx="73">
                  <c:v>0.68044000000000004</c:v>
                </c:pt>
                <c:pt idx="76">
                  <c:v>0.70372999999999997</c:v>
                </c:pt>
                <c:pt idx="79">
                  <c:v>0.61687000000000003</c:v>
                </c:pt>
                <c:pt idx="80">
                  <c:v>0.28128999999999998</c:v>
                </c:pt>
                <c:pt idx="81">
                  <c:v>0.49754999999999999</c:v>
                </c:pt>
                <c:pt idx="93">
                  <c:v>0.70460999999999996</c:v>
                </c:pt>
                <c:pt idx="97">
                  <c:v>0.58808000000000005</c:v>
                </c:pt>
                <c:pt idx="98">
                  <c:v>0.66810000000000003</c:v>
                </c:pt>
                <c:pt idx="99">
                  <c:v>0.65837999999999997</c:v>
                </c:pt>
                <c:pt idx="100">
                  <c:v>0.79096</c:v>
                </c:pt>
                <c:pt idx="101">
                  <c:v>0.48935000000000001</c:v>
                </c:pt>
                <c:pt idx="102">
                  <c:v>0.58975</c:v>
                </c:pt>
                <c:pt idx="104">
                  <c:v>0.54337999999999997</c:v>
                </c:pt>
                <c:pt idx="108">
                  <c:v>0.51902999999999999</c:v>
                </c:pt>
                <c:pt idx="109">
                  <c:v>0.73560999999999999</c:v>
                </c:pt>
                <c:pt idx="111">
                  <c:v>0.60387999999999997</c:v>
                </c:pt>
                <c:pt idx="116">
                  <c:v>0.92944000000000004</c:v>
                </c:pt>
                <c:pt idx="120">
                  <c:v>0.71060999999999996</c:v>
                </c:pt>
                <c:pt idx="125">
                  <c:v>0.81125999999999998</c:v>
                </c:pt>
                <c:pt idx="127">
                  <c:v>0.60240000000000005</c:v>
                </c:pt>
                <c:pt idx="128">
                  <c:v>0.61851999999999996</c:v>
                </c:pt>
                <c:pt idx="129">
                  <c:v>0.65102000000000004</c:v>
                </c:pt>
                <c:pt idx="131">
                  <c:v>0.66427000000000003</c:v>
                </c:pt>
                <c:pt idx="140">
                  <c:v>0.71425000000000005</c:v>
                </c:pt>
                <c:pt idx="141">
                  <c:v>0.89881</c:v>
                </c:pt>
                <c:pt idx="142">
                  <c:v>0.72894999999999999</c:v>
                </c:pt>
                <c:pt idx="143">
                  <c:v>0.68347000000000002</c:v>
                </c:pt>
                <c:pt idx="146">
                  <c:v>0.6774</c:v>
                </c:pt>
                <c:pt idx="149">
                  <c:v>0.65564</c:v>
                </c:pt>
                <c:pt idx="150">
                  <c:v>0.65419000000000005</c:v>
                </c:pt>
                <c:pt idx="151">
                  <c:v>0.66068000000000005</c:v>
                </c:pt>
                <c:pt idx="155">
                  <c:v>0.42154999999999998</c:v>
                </c:pt>
                <c:pt idx="160">
                  <c:v>0.43423</c:v>
                </c:pt>
                <c:pt idx="165">
                  <c:v>0.64229000000000003</c:v>
                </c:pt>
                <c:pt idx="167">
                  <c:v>0.61983999999999995</c:v>
                </c:pt>
                <c:pt idx="170">
                  <c:v>0.66281000000000001</c:v>
                </c:pt>
                <c:pt idx="171">
                  <c:v>0.45899000000000001</c:v>
                </c:pt>
                <c:pt idx="173">
                  <c:v>0.59791000000000005</c:v>
                </c:pt>
                <c:pt idx="174">
                  <c:v>0.70377999999999996</c:v>
                </c:pt>
                <c:pt idx="175">
                  <c:v>0.80105000000000004</c:v>
                </c:pt>
                <c:pt idx="184">
                  <c:v>0.65868000000000004</c:v>
                </c:pt>
                <c:pt idx="187">
                  <c:v>0.74636000000000002</c:v>
                </c:pt>
                <c:pt idx="188">
                  <c:v>0.6946</c:v>
                </c:pt>
                <c:pt idx="189">
                  <c:v>0.84948999999999997</c:v>
                </c:pt>
                <c:pt idx="199">
                  <c:v>0.58191999999999999</c:v>
                </c:pt>
                <c:pt idx="204">
                  <c:v>0.60245000000000004</c:v>
                </c:pt>
                <c:pt idx="208">
                  <c:v>0.79071999999999998</c:v>
                </c:pt>
                <c:pt idx="212">
                  <c:v>0.59704999999999997</c:v>
                </c:pt>
                <c:pt idx="215">
                  <c:v>0.65014000000000005</c:v>
                </c:pt>
                <c:pt idx="216">
                  <c:v>0.61434999999999995</c:v>
                </c:pt>
                <c:pt idx="218">
                  <c:v>0.75287000000000004</c:v>
                </c:pt>
                <c:pt idx="220">
                  <c:v>0.77597000000000005</c:v>
                </c:pt>
                <c:pt idx="223">
                  <c:v>0.46095000000000003</c:v>
                </c:pt>
                <c:pt idx="230">
                  <c:v>0.73448000000000002</c:v>
                </c:pt>
                <c:pt idx="238">
                  <c:v>0.70123999999999997</c:v>
                </c:pt>
                <c:pt idx="239">
                  <c:v>0.67927000000000004</c:v>
                </c:pt>
                <c:pt idx="243">
                  <c:v>0.71403000000000005</c:v>
                </c:pt>
                <c:pt idx="246">
                  <c:v>0.67161000000000004</c:v>
                </c:pt>
                <c:pt idx="252">
                  <c:v>0.85231000000000001</c:v>
                </c:pt>
                <c:pt idx="253">
                  <c:v>0.54720000000000002</c:v>
                </c:pt>
                <c:pt idx="254">
                  <c:v>0.66568000000000005</c:v>
                </c:pt>
                <c:pt idx="255">
                  <c:v>0.63739999999999997</c:v>
                </c:pt>
                <c:pt idx="256">
                  <c:v>0.67852999999999997</c:v>
                </c:pt>
                <c:pt idx="258">
                  <c:v>0.84306999999999999</c:v>
                </c:pt>
                <c:pt idx="259">
                  <c:v>0.88212000000000002</c:v>
                </c:pt>
                <c:pt idx="260">
                  <c:v>0.46771000000000001</c:v>
                </c:pt>
                <c:pt idx="261">
                  <c:v>0.65563000000000005</c:v>
                </c:pt>
                <c:pt idx="267">
                  <c:v>0.56679999999999997</c:v>
                </c:pt>
                <c:pt idx="269">
                  <c:v>0.47936000000000001</c:v>
                </c:pt>
                <c:pt idx="274">
                  <c:v>0.52388000000000001</c:v>
                </c:pt>
                <c:pt idx="275">
                  <c:v>0.61187000000000002</c:v>
                </c:pt>
                <c:pt idx="283">
                  <c:v>0.69469000000000003</c:v>
                </c:pt>
                <c:pt idx="285">
                  <c:v>0.75302000000000002</c:v>
                </c:pt>
                <c:pt idx="287">
                  <c:v>0.66951000000000005</c:v>
                </c:pt>
                <c:pt idx="288">
                  <c:v>0.77281</c:v>
                </c:pt>
                <c:pt idx="292">
                  <c:v>0.62236999999999998</c:v>
                </c:pt>
                <c:pt idx="294">
                  <c:v>0.93149999999999999</c:v>
                </c:pt>
                <c:pt idx="300">
                  <c:v>0.81491000000000002</c:v>
                </c:pt>
                <c:pt idx="302">
                  <c:v>0.83982999999999997</c:v>
                </c:pt>
                <c:pt idx="305">
                  <c:v>0.54696999999999996</c:v>
                </c:pt>
                <c:pt idx="306">
                  <c:v>0.66881999999999997</c:v>
                </c:pt>
                <c:pt idx="307">
                  <c:v>0.71</c:v>
                </c:pt>
                <c:pt idx="310">
                  <c:v>0.61514999999999997</c:v>
                </c:pt>
                <c:pt idx="311">
                  <c:v>0.65422000000000002</c:v>
                </c:pt>
                <c:pt idx="315">
                  <c:v>0.53661999999999999</c:v>
                </c:pt>
                <c:pt idx="317">
                  <c:v>0.48502000000000001</c:v>
                </c:pt>
                <c:pt idx="318">
                  <c:v>0.82401999999999997</c:v>
                </c:pt>
                <c:pt idx="319">
                  <c:v>0.96660999999999997</c:v>
                </c:pt>
                <c:pt idx="320">
                  <c:v>0.67440999999999995</c:v>
                </c:pt>
                <c:pt idx="321">
                  <c:v>0.66210999999999998</c:v>
                </c:pt>
                <c:pt idx="324">
                  <c:v>1.1499999999999999</c:v>
                </c:pt>
                <c:pt idx="326">
                  <c:v>0.66810999999999998</c:v>
                </c:pt>
                <c:pt idx="334">
                  <c:v>0.62</c:v>
                </c:pt>
                <c:pt idx="339">
                  <c:v>0.74</c:v>
                </c:pt>
                <c:pt idx="340">
                  <c:v>0.79600000000000004</c:v>
                </c:pt>
                <c:pt idx="341">
                  <c:v>0.85</c:v>
                </c:pt>
                <c:pt idx="344">
                  <c:v>0.65400000000000003</c:v>
                </c:pt>
                <c:pt idx="345">
                  <c:v>0.74</c:v>
                </c:pt>
                <c:pt idx="346">
                  <c:v>0.73</c:v>
                </c:pt>
                <c:pt idx="349">
                  <c:v>0.6</c:v>
                </c:pt>
                <c:pt idx="351">
                  <c:v>0.83</c:v>
                </c:pt>
                <c:pt idx="353">
                  <c:v>0.65</c:v>
                </c:pt>
                <c:pt idx="355">
                  <c:v>0.63</c:v>
                </c:pt>
                <c:pt idx="356">
                  <c:v>0.66</c:v>
                </c:pt>
                <c:pt idx="357">
                  <c:v>0.64</c:v>
                </c:pt>
                <c:pt idx="358">
                  <c:v>0.74</c:v>
                </c:pt>
                <c:pt idx="359">
                  <c:v>0.64</c:v>
                </c:pt>
                <c:pt idx="360">
                  <c:v>0.64</c:v>
                </c:pt>
                <c:pt idx="362">
                  <c:v>0.49</c:v>
                </c:pt>
                <c:pt idx="366">
                  <c:v>0.65</c:v>
                </c:pt>
                <c:pt idx="370">
                  <c:v>0.40748000000000001</c:v>
                </c:pt>
                <c:pt idx="373">
                  <c:v>0.64</c:v>
                </c:pt>
                <c:pt idx="377">
                  <c:v>0.76</c:v>
                </c:pt>
                <c:pt idx="380">
                  <c:v>0.73</c:v>
                </c:pt>
                <c:pt idx="383">
                  <c:v>0.78</c:v>
                </c:pt>
                <c:pt idx="384">
                  <c:v>0.66500000000000004</c:v>
                </c:pt>
                <c:pt idx="385">
                  <c:v>0.67300000000000004</c:v>
                </c:pt>
                <c:pt idx="387">
                  <c:v>0.65</c:v>
                </c:pt>
                <c:pt idx="395">
                  <c:v>0.39</c:v>
                </c:pt>
                <c:pt idx="396">
                  <c:v>0.62</c:v>
                </c:pt>
                <c:pt idx="397">
                  <c:v>0.65</c:v>
                </c:pt>
              </c:numCache>
            </c:numRef>
          </c:xVal>
          <c:yVal>
            <c:numRef>
              <c:f>'statistica teramo'!$P$2:$P$400</c:f>
              <c:numCache>
                <c:formatCode>0.0</c:formatCode>
                <c:ptCount val="399"/>
                <c:pt idx="0">
                  <c:v>-8.9</c:v>
                </c:pt>
                <c:pt idx="1">
                  <c:v>-9</c:v>
                </c:pt>
                <c:pt idx="2">
                  <c:v>-8.5</c:v>
                </c:pt>
                <c:pt idx="3">
                  <c:v>-8.8000000000000007</c:v>
                </c:pt>
                <c:pt idx="4">
                  <c:v>-11.9</c:v>
                </c:pt>
                <c:pt idx="5">
                  <c:v>-7.2</c:v>
                </c:pt>
                <c:pt idx="6">
                  <c:v>-7.2</c:v>
                </c:pt>
                <c:pt idx="7">
                  <c:v>-6.9</c:v>
                </c:pt>
                <c:pt idx="8">
                  <c:v>-9.8000000000000007</c:v>
                </c:pt>
                <c:pt idx="9">
                  <c:v>-8.5</c:v>
                </c:pt>
                <c:pt idx="10">
                  <c:v>-10</c:v>
                </c:pt>
                <c:pt idx="11">
                  <c:v>-9.3000000000000007</c:v>
                </c:pt>
                <c:pt idx="12">
                  <c:v>-9.8000000000000007</c:v>
                </c:pt>
                <c:pt idx="13">
                  <c:v>-9.8000000000000007</c:v>
                </c:pt>
                <c:pt idx="14">
                  <c:v>-11</c:v>
                </c:pt>
                <c:pt idx="15">
                  <c:v>-11</c:v>
                </c:pt>
                <c:pt idx="16">
                  <c:v>-7.6</c:v>
                </c:pt>
                <c:pt idx="17">
                  <c:v>-8.6999999999999993</c:v>
                </c:pt>
                <c:pt idx="18">
                  <c:v>-12.2</c:v>
                </c:pt>
                <c:pt idx="19">
                  <c:v>-7.2</c:v>
                </c:pt>
                <c:pt idx="20">
                  <c:v>-6.3</c:v>
                </c:pt>
                <c:pt idx="21">
                  <c:v>-7.6</c:v>
                </c:pt>
                <c:pt idx="22">
                  <c:v>-10.6</c:v>
                </c:pt>
                <c:pt idx="23">
                  <c:v>-10.9</c:v>
                </c:pt>
                <c:pt idx="24">
                  <c:v>-7.5</c:v>
                </c:pt>
                <c:pt idx="25">
                  <c:v>-7.2</c:v>
                </c:pt>
                <c:pt idx="26">
                  <c:v>-6.8</c:v>
                </c:pt>
                <c:pt idx="27">
                  <c:v>-6.6</c:v>
                </c:pt>
                <c:pt idx="28">
                  <c:v>-10.199999999999999</c:v>
                </c:pt>
                <c:pt idx="29">
                  <c:v>-8.9</c:v>
                </c:pt>
                <c:pt idx="30">
                  <c:v>-7.8</c:v>
                </c:pt>
                <c:pt idx="31">
                  <c:v>-9.8000000000000007</c:v>
                </c:pt>
                <c:pt idx="32">
                  <c:v>-10.5</c:v>
                </c:pt>
                <c:pt idx="33">
                  <c:v>-7.3</c:v>
                </c:pt>
                <c:pt idx="34">
                  <c:v>-8.4</c:v>
                </c:pt>
                <c:pt idx="35">
                  <c:v>-6.2</c:v>
                </c:pt>
                <c:pt idx="36">
                  <c:v>-7.2</c:v>
                </c:pt>
                <c:pt idx="37">
                  <c:v>-7.5</c:v>
                </c:pt>
                <c:pt idx="38">
                  <c:v>-6.6</c:v>
                </c:pt>
                <c:pt idx="39">
                  <c:v>-6.8</c:v>
                </c:pt>
                <c:pt idx="40">
                  <c:v>-7.9</c:v>
                </c:pt>
                <c:pt idx="41">
                  <c:v>-9.8000000000000007</c:v>
                </c:pt>
                <c:pt idx="42">
                  <c:v>-6.2</c:v>
                </c:pt>
                <c:pt idx="43">
                  <c:v>-7.5</c:v>
                </c:pt>
                <c:pt idx="44">
                  <c:v>-6.8</c:v>
                </c:pt>
                <c:pt idx="45">
                  <c:v>-7.7</c:v>
                </c:pt>
                <c:pt idx="46">
                  <c:v>-7.4</c:v>
                </c:pt>
                <c:pt idx="47">
                  <c:v>-6.2</c:v>
                </c:pt>
                <c:pt idx="48">
                  <c:v>-6.6</c:v>
                </c:pt>
                <c:pt idx="49">
                  <c:v>-11</c:v>
                </c:pt>
                <c:pt idx="50">
                  <c:v>-6.7</c:v>
                </c:pt>
                <c:pt idx="51">
                  <c:v>-7.4</c:v>
                </c:pt>
                <c:pt idx="52">
                  <c:v>-6.7</c:v>
                </c:pt>
                <c:pt idx="53">
                  <c:v>-8.1</c:v>
                </c:pt>
                <c:pt idx="54">
                  <c:v>-9.4</c:v>
                </c:pt>
                <c:pt idx="55">
                  <c:v>-9.1999999999999993</c:v>
                </c:pt>
                <c:pt idx="56">
                  <c:v>-7.7</c:v>
                </c:pt>
                <c:pt idx="57">
                  <c:v>-7.6</c:v>
                </c:pt>
                <c:pt idx="58">
                  <c:v>-15.8</c:v>
                </c:pt>
                <c:pt idx="59">
                  <c:v>-10.6</c:v>
                </c:pt>
                <c:pt idx="60">
                  <c:v>-8.4</c:v>
                </c:pt>
                <c:pt idx="62">
                  <c:v>-7</c:v>
                </c:pt>
                <c:pt idx="63">
                  <c:v>-10.199999999999999</c:v>
                </c:pt>
                <c:pt idx="64">
                  <c:v>-6.7</c:v>
                </c:pt>
                <c:pt idx="65">
                  <c:v>-7.4</c:v>
                </c:pt>
                <c:pt idx="66">
                  <c:v>-8.6999999999999993</c:v>
                </c:pt>
                <c:pt idx="67">
                  <c:v>-9.6999999999999993</c:v>
                </c:pt>
                <c:pt idx="68">
                  <c:v>-9</c:v>
                </c:pt>
                <c:pt idx="69">
                  <c:v>-8.6</c:v>
                </c:pt>
                <c:pt idx="70">
                  <c:v>-8.1999999999999993</c:v>
                </c:pt>
                <c:pt idx="71">
                  <c:v>-6.5</c:v>
                </c:pt>
                <c:pt idx="72">
                  <c:v>-7</c:v>
                </c:pt>
                <c:pt idx="73">
                  <c:v>-11.9</c:v>
                </c:pt>
                <c:pt idx="74">
                  <c:v>-7</c:v>
                </c:pt>
                <c:pt idx="75">
                  <c:v>-6.5</c:v>
                </c:pt>
                <c:pt idx="76">
                  <c:v>-10.5</c:v>
                </c:pt>
                <c:pt idx="77">
                  <c:v>-7.8</c:v>
                </c:pt>
                <c:pt idx="78">
                  <c:v>-8.5</c:v>
                </c:pt>
                <c:pt idx="79">
                  <c:v>-12.5</c:v>
                </c:pt>
                <c:pt idx="80">
                  <c:v>-8.4</c:v>
                </c:pt>
                <c:pt idx="81">
                  <c:v>-8.1</c:v>
                </c:pt>
                <c:pt idx="82">
                  <c:v>-9.4</c:v>
                </c:pt>
                <c:pt idx="83">
                  <c:v>-7.3</c:v>
                </c:pt>
                <c:pt idx="84">
                  <c:v>-8.1</c:v>
                </c:pt>
                <c:pt idx="85">
                  <c:v>-8.3000000000000007</c:v>
                </c:pt>
                <c:pt idx="86">
                  <c:v>-8.1</c:v>
                </c:pt>
                <c:pt idx="87">
                  <c:v>-6.8</c:v>
                </c:pt>
                <c:pt idx="88">
                  <c:v>-7.3</c:v>
                </c:pt>
                <c:pt idx="89">
                  <c:v>-7.4</c:v>
                </c:pt>
                <c:pt idx="90">
                  <c:v>-7.7</c:v>
                </c:pt>
                <c:pt idx="91">
                  <c:v>-8.3000000000000007</c:v>
                </c:pt>
                <c:pt idx="92">
                  <c:v>-7.5</c:v>
                </c:pt>
                <c:pt idx="93">
                  <c:v>-8.9</c:v>
                </c:pt>
                <c:pt idx="94">
                  <c:v>-6.8</c:v>
                </c:pt>
                <c:pt idx="95">
                  <c:v>-7.9</c:v>
                </c:pt>
                <c:pt idx="96">
                  <c:v>-7.6</c:v>
                </c:pt>
                <c:pt idx="97">
                  <c:v>-8.3000000000000007</c:v>
                </c:pt>
                <c:pt idx="98">
                  <c:v>-8.5</c:v>
                </c:pt>
                <c:pt idx="99">
                  <c:v>-10.5</c:v>
                </c:pt>
                <c:pt idx="100">
                  <c:v>-8.3000000000000007</c:v>
                </c:pt>
                <c:pt idx="101">
                  <c:v>-8.5</c:v>
                </c:pt>
                <c:pt idx="102">
                  <c:v>-9.3000000000000007</c:v>
                </c:pt>
                <c:pt idx="103">
                  <c:v>-7.6</c:v>
                </c:pt>
                <c:pt idx="104">
                  <c:v>-10.4</c:v>
                </c:pt>
                <c:pt idx="105">
                  <c:v>-8.6999999999999993</c:v>
                </c:pt>
                <c:pt idx="106">
                  <c:v>-8.4</c:v>
                </c:pt>
                <c:pt idx="107">
                  <c:v>-7.5</c:v>
                </c:pt>
                <c:pt idx="108">
                  <c:v>-9.6</c:v>
                </c:pt>
                <c:pt idx="109">
                  <c:v>-10.4</c:v>
                </c:pt>
                <c:pt idx="110">
                  <c:v>-6.9</c:v>
                </c:pt>
                <c:pt idx="111">
                  <c:v>-11.9</c:v>
                </c:pt>
                <c:pt idx="112">
                  <c:v>-6.6</c:v>
                </c:pt>
                <c:pt idx="113">
                  <c:v>-9</c:v>
                </c:pt>
                <c:pt idx="114">
                  <c:v>-8.1999999999999993</c:v>
                </c:pt>
                <c:pt idx="115">
                  <c:v>-7.6</c:v>
                </c:pt>
                <c:pt idx="116">
                  <c:v>-12</c:v>
                </c:pt>
                <c:pt idx="117">
                  <c:v>-7.86822</c:v>
                </c:pt>
                <c:pt idx="118">
                  <c:v>-6.9</c:v>
                </c:pt>
                <c:pt idx="119">
                  <c:v>-8.1</c:v>
                </c:pt>
                <c:pt idx="120">
                  <c:v>-11</c:v>
                </c:pt>
                <c:pt idx="121">
                  <c:v>-10.199999999999999</c:v>
                </c:pt>
                <c:pt idx="122">
                  <c:v>-7.3787500000000001</c:v>
                </c:pt>
                <c:pt idx="123">
                  <c:v>-7.5</c:v>
                </c:pt>
                <c:pt idx="124">
                  <c:v>-7.4</c:v>
                </c:pt>
                <c:pt idx="125">
                  <c:v>-7.6</c:v>
                </c:pt>
                <c:pt idx="126">
                  <c:v>-7.4</c:v>
                </c:pt>
                <c:pt idx="127">
                  <c:v>-11.9</c:v>
                </c:pt>
                <c:pt idx="128">
                  <c:v>-9.9</c:v>
                </c:pt>
                <c:pt idx="129">
                  <c:v>-10</c:v>
                </c:pt>
                <c:pt idx="130">
                  <c:v>-7.7</c:v>
                </c:pt>
                <c:pt idx="131">
                  <c:v>-10</c:v>
                </c:pt>
                <c:pt idx="132">
                  <c:v>-7.3</c:v>
                </c:pt>
                <c:pt idx="133">
                  <c:v>-6.6</c:v>
                </c:pt>
                <c:pt idx="134">
                  <c:v>-7.5</c:v>
                </c:pt>
                <c:pt idx="135">
                  <c:v>-6.8</c:v>
                </c:pt>
                <c:pt idx="136">
                  <c:v>-11</c:v>
                </c:pt>
                <c:pt idx="137">
                  <c:v>-7.6</c:v>
                </c:pt>
                <c:pt idx="138">
                  <c:v>-6.4</c:v>
                </c:pt>
                <c:pt idx="139">
                  <c:v>-6.8</c:v>
                </c:pt>
                <c:pt idx="140">
                  <c:v>-9.8000000000000007</c:v>
                </c:pt>
                <c:pt idx="141">
                  <c:v>-9.9</c:v>
                </c:pt>
                <c:pt idx="142">
                  <c:v>-12</c:v>
                </c:pt>
                <c:pt idx="143">
                  <c:v>-9</c:v>
                </c:pt>
                <c:pt idx="144">
                  <c:v>-7.2</c:v>
                </c:pt>
                <c:pt idx="145">
                  <c:v>-6.9</c:v>
                </c:pt>
                <c:pt idx="146">
                  <c:v>-9.5</c:v>
                </c:pt>
                <c:pt idx="147">
                  <c:v>-9</c:v>
                </c:pt>
                <c:pt idx="148">
                  <c:v>-6.7</c:v>
                </c:pt>
                <c:pt idx="149">
                  <c:v>-9.9</c:v>
                </c:pt>
                <c:pt idx="150">
                  <c:v>-10.199999999999999</c:v>
                </c:pt>
                <c:pt idx="151">
                  <c:v>-10</c:v>
                </c:pt>
                <c:pt idx="152">
                  <c:v>-6.7</c:v>
                </c:pt>
                <c:pt idx="153">
                  <c:v>-7.4</c:v>
                </c:pt>
                <c:pt idx="154">
                  <c:v>-8</c:v>
                </c:pt>
                <c:pt idx="155">
                  <c:v>-10</c:v>
                </c:pt>
                <c:pt idx="156">
                  <c:v>-8.1325000000000003</c:v>
                </c:pt>
                <c:pt idx="157">
                  <c:v>-7.9</c:v>
                </c:pt>
                <c:pt idx="158">
                  <c:v>-10</c:v>
                </c:pt>
                <c:pt idx="159">
                  <c:v>-7.1</c:v>
                </c:pt>
                <c:pt idx="160">
                  <c:v>-8.6</c:v>
                </c:pt>
                <c:pt idx="161">
                  <c:v>-6.77</c:v>
                </c:pt>
                <c:pt idx="162">
                  <c:v>-6.59</c:v>
                </c:pt>
                <c:pt idx="163">
                  <c:v>-7.8</c:v>
                </c:pt>
                <c:pt idx="164">
                  <c:v>-6.4</c:v>
                </c:pt>
                <c:pt idx="165">
                  <c:v>-10.9</c:v>
                </c:pt>
                <c:pt idx="166">
                  <c:v>-9.6999999999999993</c:v>
                </c:pt>
                <c:pt idx="167">
                  <c:v>-9.8000000000000007</c:v>
                </c:pt>
                <c:pt idx="168">
                  <c:v>-7.37</c:v>
                </c:pt>
                <c:pt idx="169">
                  <c:v>-7.7</c:v>
                </c:pt>
                <c:pt idx="170">
                  <c:v>-7.5</c:v>
                </c:pt>
                <c:pt idx="171">
                  <c:v>-10.9</c:v>
                </c:pt>
                <c:pt idx="172">
                  <c:v>-10.1</c:v>
                </c:pt>
                <c:pt idx="173">
                  <c:v>-9.1999999999999993</c:v>
                </c:pt>
                <c:pt idx="174">
                  <c:v>-8.8000000000000007</c:v>
                </c:pt>
                <c:pt idx="175">
                  <c:v>-8.8000000000000007</c:v>
                </c:pt>
                <c:pt idx="176">
                  <c:v>-9.9</c:v>
                </c:pt>
                <c:pt idx="177">
                  <c:v>-9</c:v>
                </c:pt>
                <c:pt idx="178">
                  <c:v>-7.8</c:v>
                </c:pt>
                <c:pt idx="179">
                  <c:v>-8.3800000000000008</c:v>
                </c:pt>
                <c:pt idx="180">
                  <c:v>-10.8</c:v>
                </c:pt>
                <c:pt idx="181">
                  <c:v>-6.7</c:v>
                </c:pt>
                <c:pt idx="182">
                  <c:v>-8.4</c:v>
                </c:pt>
                <c:pt idx="183">
                  <c:v>-8</c:v>
                </c:pt>
                <c:pt idx="184">
                  <c:v>-8.9</c:v>
                </c:pt>
                <c:pt idx="185">
                  <c:v>-6.7</c:v>
                </c:pt>
                <c:pt idx="186">
                  <c:v>-7.2</c:v>
                </c:pt>
                <c:pt idx="187">
                  <c:v>-9.1</c:v>
                </c:pt>
                <c:pt idx="188">
                  <c:v>-8</c:v>
                </c:pt>
                <c:pt idx="189">
                  <c:v>-10.4</c:v>
                </c:pt>
                <c:pt idx="190">
                  <c:v>-7.4</c:v>
                </c:pt>
                <c:pt idx="191">
                  <c:v>-7.1150000000000002</c:v>
                </c:pt>
                <c:pt idx="192">
                  <c:v>-7.6</c:v>
                </c:pt>
                <c:pt idx="193">
                  <c:v>-7.7</c:v>
                </c:pt>
                <c:pt idx="194">
                  <c:v>-6.8</c:v>
                </c:pt>
                <c:pt idx="195">
                  <c:v>-10.3</c:v>
                </c:pt>
                <c:pt idx="196">
                  <c:v>-9.5</c:v>
                </c:pt>
                <c:pt idx="197">
                  <c:v>-8.1999999999999993</c:v>
                </c:pt>
                <c:pt idx="198">
                  <c:v>-10.8</c:v>
                </c:pt>
                <c:pt idx="199">
                  <c:v>-9.6999999999999993</c:v>
                </c:pt>
                <c:pt idx="200">
                  <c:v>-8</c:v>
                </c:pt>
                <c:pt idx="201">
                  <c:v>-7.9</c:v>
                </c:pt>
                <c:pt idx="202">
                  <c:v>-10.6</c:v>
                </c:pt>
                <c:pt idx="203">
                  <c:v>-7.2</c:v>
                </c:pt>
                <c:pt idx="204">
                  <c:v>-9.6</c:v>
                </c:pt>
                <c:pt idx="205">
                  <c:v>-8</c:v>
                </c:pt>
                <c:pt idx="206">
                  <c:v>-6.9</c:v>
                </c:pt>
                <c:pt idx="207">
                  <c:v>-6.7</c:v>
                </c:pt>
                <c:pt idx="208">
                  <c:v>-8.1999999999999993</c:v>
                </c:pt>
                <c:pt idx="209">
                  <c:v>-7.8</c:v>
                </c:pt>
                <c:pt idx="210">
                  <c:v>-7.3</c:v>
                </c:pt>
                <c:pt idx="211">
                  <c:v>-8.6999999999999993</c:v>
                </c:pt>
                <c:pt idx="212">
                  <c:v>-8.5</c:v>
                </c:pt>
                <c:pt idx="213">
                  <c:v>-8.1999999999999993</c:v>
                </c:pt>
                <c:pt idx="214">
                  <c:v>-7.3</c:v>
                </c:pt>
                <c:pt idx="215">
                  <c:v>-9.3000000000000007</c:v>
                </c:pt>
                <c:pt idx="216">
                  <c:v>-8.6</c:v>
                </c:pt>
                <c:pt idx="217">
                  <c:v>-6.32</c:v>
                </c:pt>
                <c:pt idx="218">
                  <c:v>-8.4</c:v>
                </c:pt>
                <c:pt idx="219">
                  <c:v>-6.8</c:v>
                </c:pt>
                <c:pt idx="220">
                  <c:v>-9</c:v>
                </c:pt>
                <c:pt idx="221">
                  <c:v>-7.9</c:v>
                </c:pt>
                <c:pt idx="222">
                  <c:v>-7.3</c:v>
                </c:pt>
                <c:pt idx="223">
                  <c:v>-10.6</c:v>
                </c:pt>
                <c:pt idx="224">
                  <c:v>-8.5</c:v>
                </c:pt>
                <c:pt idx="225">
                  <c:v>-8.5</c:v>
                </c:pt>
                <c:pt idx="226">
                  <c:v>-6.5</c:v>
                </c:pt>
                <c:pt idx="227">
                  <c:v>-9</c:v>
                </c:pt>
                <c:pt idx="228">
                  <c:v>-9.1999999999999993</c:v>
                </c:pt>
                <c:pt idx="229">
                  <c:v>-6.4</c:v>
                </c:pt>
                <c:pt idx="230">
                  <c:v>-8.5</c:v>
                </c:pt>
                <c:pt idx="231">
                  <c:v>-7</c:v>
                </c:pt>
                <c:pt idx="232">
                  <c:v>-8</c:v>
                </c:pt>
                <c:pt idx="233">
                  <c:v>-7.6</c:v>
                </c:pt>
                <c:pt idx="234">
                  <c:v>-6.4</c:v>
                </c:pt>
                <c:pt idx="235">
                  <c:v>-6.7</c:v>
                </c:pt>
                <c:pt idx="236">
                  <c:v>-9.8000000000000007</c:v>
                </c:pt>
                <c:pt idx="237">
                  <c:v>-7.8</c:v>
                </c:pt>
                <c:pt idx="238">
                  <c:v>-12</c:v>
                </c:pt>
                <c:pt idx="239">
                  <c:v>-13</c:v>
                </c:pt>
                <c:pt idx="240">
                  <c:v>-6.69</c:v>
                </c:pt>
                <c:pt idx="241">
                  <c:v>-9.3000000000000007</c:v>
                </c:pt>
                <c:pt idx="242">
                  <c:v>-10.4</c:v>
                </c:pt>
                <c:pt idx="243">
                  <c:v>-8.8000000000000007</c:v>
                </c:pt>
                <c:pt idx="244">
                  <c:v>-7.5</c:v>
                </c:pt>
                <c:pt idx="245">
                  <c:v>-7.35</c:v>
                </c:pt>
                <c:pt idx="246">
                  <c:v>-8.3000000000000007</c:v>
                </c:pt>
                <c:pt idx="247">
                  <c:v>-7.8</c:v>
                </c:pt>
                <c:pt idx="248">
                  <c:v>-8.9</c:v>
                </c:pt>
                <c:pt idx="249">
                  <c:v>-7.4</c:v>
                </c:pt>
                <c:pt idx="250">
                  <c:v>-6.8</c:v>
                </c:pt>
                <c:pt idx="251">
                  <c:v>-8.1999999999999993</c:v>
                </c:pt>
                <c:pt idx="252">
                  <c:v>-8.5</c:v>
                </c:pt>
                <c:pt idx="253">
                  <c:v>-7.5</c:v>
                </c:pt>
                <c:pt idx="254">
                  <c:v>-10.9</c:v>
                </c:pt>
                <c:pt idx="255">
                  <c:v>-12.5</c:v>
                </c:pt>
                <c:pt idx="256">
                  <c:v>-9.6999999999999993</c:v>
                </c:pt>
                <c:pt idx="257">
                  <c:v>-7.8</c:v>
                </c:pt>
                <c:pt idx="258">
                  <c:v>-11</c:v>
                </c:pt>
                <c:pt idx="259">
                  <c:v>-10</c:v>
                </c:pt>
                <c:pt idx="260">
                  <c:v>-9.3000000000000007</c:v>
                </c:pt>
                <c:pt idx="261">
                  <c:v>-10.3</c:v>
                </c:pt>
                <c:pt idx="262">
                  <c:v>-8.5</c:v>
                </c:pt>
                <c:pt idx="263">
                  <c:v>-7.6</c:v>
                </c:pt>
                <c:pt idx="264">
                  <c:v>-9</c:v>
                </c:pt>
                <c:pt idx="265">
                  <c:v>-9.1999999999999993</c:v>
                </c:pt>
                <c:pt idx="266">
                  <c:v>-8.5</c:v>
                </c:pt>
                <c:pt idx="267">
                  <c:v>-8.9</c:v>
                </c:pt>
                <c:pt idx="268">
                  <c:v>-7.8</c:v>
                </c:pt>
                <c:pt idx="269">
                  <c:v>-9.6</c:v>
                </c:pt>
                <c:pt idx="270">
                  <c:v>-8</c:v>
                </c:pt>
                <c:pt idx="271">
                  <c:v>-7.5</c:v>
                </c:pt>
                <c:pt idx="272">
                  <c:v>-10.9</c:v>
                </c:pt>
                <c:pt idx="273">
                  <c:v>-7.2</c:v>
                </c:pt>
                <c:pt idx="274">
                  <c:v>-11.8</c:v>
                </c:pt>
                <c:pt idx="275">
                  <c:v>-9</c:v>
                </c:pt>
                <c:pt idx="276">
                  <c:v>-8</c:v>
                </c:pt>
                <c:pt idx="277">
                  <c:v>-8.3000000000000007</c:v>
                </c:pt>
                <c:pt idx="278">
                  <c:v>-7</c:v>
                </c:pt>
                <c:pt idx="279">
                  <c:v>-8.1999999999999993</c:v>
                </c:pt>
                <c:pt idx="280">
                  <c:v>-7.7</c:v>
                </c:pt>
                <c:pt idx="281">
                  <c:v>-6.5</c:v>
                </c:pt>
                <c:pt idx="282">
                  <c:v>-8.1999999999999993</c:v>
                </c:pt>
                <c:pt idx="283">
                  <c:v>-10.5</c:v>
                </c:pt>
                <c:pt idx="284">
                  <c:v>-6.5</c:v>
                </c:pt>
                <c:pt idx="285">
                  <c:v>-9.4</c:v>
                </c:pt>
                <c:pt idx="286">
                  <c:v>-7.8</c:v>
                </c:pt>
                <c:pt idx="287">
                  <c:v>-12</c:v>
                </c:pt>
                <c:pt idx="288">
                  <c:v>-11</c:v>
                </c:pt>
                <c:pt idx="289">
                  <c:v>-11.8</c:v>
                </c:pt>
                <c:pt idx="290">
                  <c:v>-7.4</c:v>
                </c:pt>
                <c:pt idx="291">
                  <c:v>-7.8</c:v>
                </c:pt>
                <c:pt idx="292">
                  <c:v>-10.8</c:v>
                </c:pt>
                <c:pt idx="293">
                  <c:v>-9.1999999999999993</c:v>
                </c:pt>
                <c:pt idx="294">
                  <c:v>-10.3</c:v>
                </c:pt>
                <c:pt idx="295">
                  <c:v>-8.3000000000000007</c:v>
                </c:pt>
                <c:pt idx="296">
                  <c:v>-7.3</c:v>
                </c:pt>
                <c:pt idx="297">
                  <c:v>-9.5</c:v>
                </c:pt>
                <c:pt idx="298">
                  <c:v>-9</c:v>
                </c:pt>
                <c:pt idx="299">
                  <c:v>-7.8</c:v>
                </c:pt>
                <c:pt idx="300">
                  <c:v>-9.4</c:v>
                </c:pt>
                <c:pt idx="301">
                  <c:v>-7.1</c:v>
                </c:pt>
                <c:pt idx="302">
                  <c:v>-9.4</c:v>
                </c:pt>
                <c:pt idx="303">
                  <c:v>-6.8</c:v>
                </c:pt>
                <c:pt idx="304">
                  <c:v>-7.4</c:v>
                </c:pt>
                <c:pt idx="305">
                  <c:v>-8.4</c:v>
                </c:pt>
                <c:pt idx="306">
                  <c:v>-15.693</c:v>
                </c:pt>
                <c:pt idx="307">
                  <c:v>-9.67</c:v>
                </c:pt>
                <c:pt idx="308">
                  <c:v>-8.6999999999999993</c:v>
                </c:pt>
                <c:pt idx="309">
                  <c:v>-7.2</c:v>
                </c:pt>
                <c:pt idx="310">
                  <c:v>-11</c:v>
                </c:pt>
                <c:pt idx="311">
                  <c:v>-8</c:v>
                </c:pt>
                <c:pt idx="312">
                  <c:v>-6.9</c:v>
                </c:pt>
                <c:pt idx="313">
                  <c:v>-7.6</c:v>
                </c:pt>
                <c:pt idx="314">
                  <c:v>-9.6999999999999993</c:v>
                </c:pt>
                <c:pt idx="315">
                  <c:v>-9.1999999999999993</c:v>
                </c:pt>
                <c:pt idx="316">
                  <c:v>-8</c:v>
                </c:pt>
                <c:pt idx="317">
                  <c:v>-8.1</c:v>
                </c:pt>
                <c:pt idx="318">
                  <c:v>-9</c:v>
                </c:pt>
                <c:pt idx="319">
                  <c:v>-11.2</c:v>
                </c:pt>
                <c:pt idx="320">
                  <c:v>-8.1999999999999993</c:v>
                </c:pt>
                <c:pt idx="321">
                  <c:v>-10.6</c:v>
                </c:pt>
                <c:pt idx="322">
                  <c:v>-9.5</c:v>
                </c:pt>
                <c:pt idx="323">
                  <c:v>-9.6</c:v>
                </c:pt>
                <c:pt idx="324">
                  <c:v>-8.4</c:v>
                </c:pt>
                <c:pt idx="325">
                  <c:v>-7.56</c:v>
                </c:pt>
                <c:pt idx="326">
                  <c:v>-9.64</c:v>
                </c:pt>
                <c:pt idx="328">
                  <c:v>-7.3</c:v>
                </c:pt>
                <c:pt idx="329">
                  <c:v>-7.4</c:v>
                </c:pt>
                <c:pt idx="330">
                  <c:v>-7.7</c:v>
                </c:pt>
                <c:pt idx="333">
                  <c:v>-10.199999999999999</c:v>
                </c:pt>
                <c:pt idx="334">
                  <c:v>-9.1999999999999993</c:v>
                </c:pt>
                <c:pt idx="335">
                  <c:v>-9.1999999999999993</c:v>
                </c:pt>
                <c:pt idx="336">
                  <c:v>-8.3000000000000007</c:v>
                </c:pt>
                <c:pt idx="337">
                  <c:v>-7</c:v>
                </c:pt>
                <c:pt idx="338">
                  <c:v>-9.8000000000000007</c:v>
                </c:pt>
                <c:pt idx="339">
                  <c:v>-10.7</c:v>
                </c:pt>
                <c:pt idx="340">
                  <c:v>-10.199999999999999</c:v>
                </c:pt>
                <c:pt idx="341">
                  <c:v>-11</c:v>
                </c:pt>
                <c:pt idx="342">
                  <c:v>-7</c:v>
                </c:pt>
                <c:pt idx="343">
                  <c:v>-10.5</c:v>
                </c:pt>
                <c:pt idx="344">
                  <c:v>-9.3000000000000007</c:v>
                </c:pt>
                <c:pt idx="345">
                  <c:v>-11.8</c:v>
                </c:pt>
                <c:pt idx="346">
                  <c:v>-9.6</c:v>
                </c:pt>
                <c:pt idx="347">
                  <c:v>-8.5</c:v>
                </c:pt>
                <c:pt idx="348">
                  <c:v>-8.8000000000000007</c:v>
                </c:pt>
                <c:pt idx="349">
                  <c:v>-12</c:v>
                </c:pt>
                <c:pt idx="350">
                  <c:v>-8</c:v>
                </c:pt>
                <c:pt idx="351">
                  <c:v>-10.5</c:v>
                </c:pt>
                <c:pt idx="352">
                  <c:v>-8.1999999999999993</c:v>
                </c:pt>
                <c:pt idx="353">
                  <c:v>-10.6</c:v>
                </c:pt>
                <c:pt idx="354">
                  <c:v>-9</c:v>
                </c:pt>
                <c:pt idx="355">
                  <c:v>-9</c:v>
                </c:pt>
                <c:pt idx="356">
                  <c:v>-8.5</c:v>
                </c:pt>
                <c:pt idx="357">
                  <c:v>-12.9</c:v>
                </c:pt>
                <c:pt idx="358">
                  <c:v>-9.3000000000000007</c:v>
                </c:pt>
                <c:pt idx="359">
                  <c:v>-11.8</c:v>
                </c:pt>
                <c:pt idx="360">
                  <c:v>-9.8000000000000007</c:v>
                </c:pt>
                <c:pt idx="361">
                  <c:v>-7.2</c:v>
                </c:pt>
                <c:pt idx="362">
                  <c:v>-10.9</c:v>
                </c:pt>
                <c:pt idx="363">
                  <c:v>-8.1999999999999993</c:v>
                </c:pt>
                <c:pt idx="364">
                  <c:v>-7.3</c:v>
                </c:pt>
                <c:pt idx="365">
                  <c:v>-8.3000000000000007</c:v>
                </c:pt>
                <c:pt idx="366">
                  <c:v>-9.1999999999999993</c:v>
                </c:pt>
                <c:pt idx="367">
                  <c:v>-7.8</c:v>
                </c:pt>
                <c:pt idx="368">
                  <c:v>-7.1</c:v>
                </c:pt>
                <c:pt idx="369">
                  <c:v>-8.1999999999999993</c:v>
                </c:pt>
                <c:pt idx="370">
                  <c:v>-12.71</c:v>
                </c:pt>
                <c:pt idx="371">
                  <c:v>-7.2</c:v>
                </c:pt>
                <c:pt idx="372">
                  <c:v>-9.1999999999999993</c:v>
                </c:pt>
                <c:pt idx="373">
                  <c:v>-8.5</c:v>
                </c:pt>
                <c:pt idx="374">
                  <c:v>-9.1</c:v>
                </c:pt>
                <c:pt idx="375">
                  <c:v>-6.9</c:v>
                </c:pt>
                <c:pt idx="376">
                  <c:v>-7.1</c:v>
                </c:pt>
                <c:pt idx="377">
                  <c:v>-9.8000000000000007</c:v>
                </c:pt>
                <c:pt idx="378">
                  <c:v>-6.5</c:v>
                </c:pt>
                <c:pt idx="379">
                  <c:v>-7.1</c:v>
                </c:pt>
                <c:pt idx="380">
                  <c:v>-9.7100000000000009</c:v>
                </c:pt>
                <c:pt idx="381">
                  <c:v>-7</c:v>
                </c:pt>
                <c:pt idx="382">
                  <c:v>-8.7200000000000006</c:v>
                </c:pt>
                <c:pt idx="383">
                  <c:v>-8.51</c:v>
                </c:pt>
                <c:pt idx="384">
                  <c:v>-8.4</c:v>
                </c:pt>
                <c:pt idx="385">
                  <c:v>-12.65</c:v>
                </c:pt>
                <c:pt idx="386">
                  <c:v>-8</c:v>
                </c:pt>
                <c:pt idx="387">
                  <c:v>-8.3000000000000007</c:v>
                </c:pt>
                <c:pt idx="388">
                  <c:v>-8.3000000000000007</c:v>
                </c:pt>
                <c:pt idx="389">
                  <c:v>-8.35</c:v>
                </c:pt>
                <c:pt idx="390">
                  <c:v>-7.81</c:v>
                </c:pt>
                <c:pt idx="391">
                  <c:v>-7.24</c:v>
                </c:pt>
                <c:pt idx="392">
                  <c:v>-8.73</c:v>
                </c:pt>
                <c:pt idx="393">
                  <c:v>-7.05</c:v>
                </c:pt>
                <c:pt idx="394">
                  <c:v>-7.1</c:v>
                </c:pt>
                <c:pt idx="395">
                  <c:v>-9.31</c:v>
                </c:pt>
                <c:pt idx="396">
                  <c:v>-9.5</c:v>
                </c:pt>
                <c:pt idx="397">
                  <c:v>-10.63</c:v>
                </c:pt>
                <c:pt idx="398">
                  <c:v>-7.51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8C-4882-A051-7A751904C7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3627888"/>
        <c:axId val="1753637968"/>
      </c:scatterChart>
      <c:valAx>
        <c:axId val="1753627888"/>
        <c:scaling>
          <c:orientation val="minMax"/>
          <c:max val="1.2"/>
        </c:scaling>
        <c:delete val="0"/>
        <c:axPos val="t"/>
        <c:numFmt formatCode="0.0" sourceLinked="0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53637968"/>
        <c:crosses val="autoZero"/>
        <c:crossBetween val="midCat"/>
      </c:valAx>
      <c:valAx>
        <c:axId val="1753637968"/>
        <c:scaling>
          <c:orientation val="maxMin"/>
          <c:max val="-5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53627888"/>
        <c:crosses val="autoZero"/>
        <c:crossBetween val="midCat"/>
      </c:valAx>
      <c:spPr>
        <a:noFill/>
        <a:ln>
          <a:solidFill>
            <a:sysClr val="window" lastClr="FFFFFF">
              <a:lumMod val="9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it-IT" sz="2800" b="1" dirty="0">
                <a:solidFill>
                  <a:schemeClr val="bg1"/>
                </a:solidFill>
              </a:rPr>
              <a:t>(F) vs (P)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'statistica teramo'!$B$2:$B$400</c:f>
              <c:numCache>
                <c:formatCode>0.00</c:formatCode>
                <c:ptCount val="399"/>
                <c:pt idx="0">
                  <c:v>0.58980999999999995</c:v>
                </c:pt>
                <c:pt idx="1">
                  <c:v>0.47406999999999999</c:v>
                </c:pt>
                <c:pt idx="2">
                  <c:v>0.62546999999999997</c:v>
                </c:pt>
                <c:pt idx="4">
                  <c:v>0.56042999999999998</c:v>
                </c:pt>
                <c:pt idx="8">
                  <c:v>0.52268999999999999</c:v>
                </c:pt>
                <c:pt idx="9">
                  <c:v>0.55839000000000005</c:v>
                </c:pt>
                <c:pt idx="10">
                  <c:v>0.56979000000000002</c:v>
                </c:pt>
                <c:pt idx="11">
                  <c:v>0.64676999999999996</c:v>
                </c:pt>
                <c:pt idx="12">
                  <c:v>0.61526000000000003</c:v>
                </c:pt>
                <c:pt idx="13">
                  <c:v>0.60412999999999994</c:v>
                </c:pt>
                <c:pt idx="14">
                  <c:v>0.76312000000000002</c:v>
                </c:pt>
                <c:pt idx="15">
                  <c:v>0.57650999999999997</c:v>
                </c:pt>
                <c:pt idx="17">
                  <c:v>0.80830000000000002</c:v>
                </c:pt>
                <c:pt idx="18">
                  <c:v>0.61155000000000004</c:v>
                </c:pt>
                <c:pt idx="21">
                  <c:v>0.49830999999999998</c:v>
                </c:pt>
                <c:pt idx="22">
                  <c:v>0.58282999999999996</c:v>
                </c:pt>
                <c:pt idx="23">
                  <c:v>0.54793999999999998</c:v>
                </c:pt>
                <c:pt idx="25">
                  <c:v>0.30291000000000001</c:v>
                </c:pt>
                <c:pt idx="26">
                  <c:v>0.36914999999999998</c:v>
                </c:pt>
                <c:pt idx="28">
                  <c:v>0.47348000000000001</c:v>
                </c:pt>
                <c:pt idx="29">
                  <c:v>0.53454999999999997</c:v>
                </c:pt>
                <c:pt idx="30">
                  <c:v>0.28672999999999998</c:v>
                </c:pt>
                <c:pt idx="31">
                  <c:v>0.69404999999999994</c:v>
                </c:pt>
                <c:pt idx="32">
                  <c:v>0.55493000000000003</c:v>
                </c:pt>
                <c:pt idx="33">
                  <c:v>0.43301000000000001</c:v>
                </c:pt>
                <c:pt idx="37">
                  <c:v>0.35021000000000002</c:v>
                </c:pt>
                <c:pt idx="39">
                  <c:v>0.52305000000000001</c:v>
                </c:pt>
                <c:pt idx="40">
                  <c:v>0.47602</c:v>
                </c:pt>
                <c:pt idx="41">
                  <c:v>0.60460000000000003</c:v>
                </c:pt>
                <c:pt idx="43">
                  <c:v>0.73731000000000002</c:v>
                </c:pt>
                <c:pt idx="45">
                  <c:v>0.58259000000000005</c:v>
                </c:pt>
                <c:pt idx="49">
                  <c:v>0.53586999999999996</c:v>
                </c:pt>
                <c:pt idx="51">
                  <c:v>0.53469999999999995</c:v>
                </c:pt>
                <c:pt idx="53">
                  <c:v>0.80306</c:v>
                </c:pt>
                <c:pt idx="54">
                  <c:v>0.44522</c:v>
                </c:pt>
                <c:pt idx="55">
                  <c:v>0.71121000000000001</c:v>
                </c:pt>
                <c:pt idx="56">
                  <c:v>0.74797000000000002</c:v>
                </c:pt>
                <c:pt idx="57">
                  <c:v>0.49673</c:v>
                </c:pt>
                <c:pt idx="58">
                  <c:v>0.61140000000000005</c:v>
                </c:pt>
                <c:pt idx="59">
                  <c:v>0.28731000000000001</c:v>
                </c:pt>
                <c:pt idx="60">
                  <c:v>0.74329999999999996</c:v>
                </c:pt>
                <c:pt idx="62">
                  <c:v>0.45140999999999998</c:v>
                </c:pt>
                <c:pt idx="63">
                  <c:v>0.76315</c:v>
                </c:pt>
                <c:pt idx="65">
                  <c:v>0.49174000000000001</c:v>
                </c:pt>
                <c:pt idx="67">
                  <c:v>0.47778999999999999</c:v>
                </c:pt>
                <c:pt idx="68">
                  <c:v>0.56269999999999998</c:v>
                </c:pt>
                <c:pt idx="69">
                  <c:v>0.50378999999999996</c:v>
                </c:pt>
                <c:pt idx="70">
                  <c:v>0.62195999999999996</c:v>
                </c:pt>
                <c:pt idx="71">
                  <c:v>0.77985000000000004</c:v>
                </c:pt>
                <c:pt idx="72">
                  <c:v>0.36575000000000002</c:v>
                </c:pt>
                <c:pt idx="73">
                  <c:v>0.51126000000000005</c:v>
                </c:pt>
                <c:pt idx="76">
                  <c:v>0.77783000000000002</c:v>
                </c:pt>
                <c:pt idx="77">
                  <c:v>0.60165000000000002</c:v>
                </c:pt>
                <c:pt idx="79">
                  <c:v>0.60041</c:v>
                </c:pt>
                <c:pt idx="80">
                  <c:v>0.66073999999999999</c:v>
                </c:pt>
                <c:pt idx="81">
                  <c:v>0.59977999999999998</c:v>
                </c:pt>
                <c:pt idx="82">
                  <c:v>0.73843999999999999</c:v>
                </c:pt>
                <c:pt idx="83">
                  <c:v>0.66254000000000002</c:v>
                </c:pt>
                <c:pt idx="84">
                  <c:v>0.73738999999999999</c:v>
                </c:pt>
                <c:pt idx="85">
                  <c:v>0.47719</c:v>
                </c:pt>
                <c:pt idx="90">
                  <c:v>0.66657</c:v>
                </c:pt>
                <c:pt idx="92">
                  <c:v>0.66559999999999997</c:v>
                </c:pt>
                <c:pt idx="93">
                  <c:v>0.41658000000000001</c:v>
                </c:pt>
                <c:pt idx="95">
                  <c:v>0.67908000000000002</c:v>
                </c:pt>
                <c:pt idx="96">
                  <c:v>0.63241000000000003</c:v>
                </c:pt>
                <c:pt idx="97">
                  <c:v>0.53425999999999996</c:v>
                </c:pt>
                <c:pt idx="98">
                  <c:v>0.49186000000000002</c:v>
                </c:pt>
                <c:pt idx="99">
                  <c:v>0.55656000000000005</c:v>
                </c:pt>
                <c:pt idx="100">
                  <c:v>0.35338999999999998</c:v>
                </c:pt>
                <c:pt idx="101">
                  <c:v>0.63978999999999997</c:v>
                </c:pt>
                <c:pt idx="102">
                  <c:v>0.45643</c:v>
                </c:pt>
                <c:pt idx="103">
                  <c:v>0.37819999999999998</c:v>
                </c:pt>
                <c:pt idx="104">
                  <c:v>0.59055999999999997</c:v>
                </c:pt>
                <c:pt idx="106">
                  <c:v>0.83460000000000001</c:v>
                </c:pt>
                <c:pt idx="107">
                  <c:v>0.64024000000000003</c:v>
                </c:pt>
                <c:pt idx="108">
                  <c:v>0.66507000000000005</c:v>
                </c:pt>
                <c:pt idx="109">
                  <c:v>0.72572999999999999</c:v>
                </c:pt>
                <c:pt idx="111">
                  <c:v>0.60050000000000003</c:v>
                </c:pt>
                <c:pt idx="113">
                  <c:v>0.54020000000000001</c:v>
                </c:pt>
                <c:pt idx="115">
                  <c:v>0.51515</c:v>
                </c:pt>
                <c:pt idx="116">
                  <c:v>0.82054000000000005</c:v>
                </c:pt>
                <c:pt idx="119">
                  <c:v>0.81152999999999997</c:v>
                </c:pt>
                <c:pt idx="120">
                  <c:v>0.54373000000000005</c:v>
                </c:pt>
                <c:pt idx="121">
                  <c:v>0.67632000000000003</c:v>
                </c:pt>
                <c:pt idx="122">
                  <c:v>0.83360000000000001</c:v>
                </c:pt>
                <c:pt idx="125">
                  <c:v>0.29925000000000002</c:v>
                </c:pt>
                <c:pt idx="126">
                  <c:v>0.60211000000000003</c:v>
                </c:pt>
                <c:pt idx="127">
                  <c:v>0.59633000000000003</c:v>
                </c:pt>
                <c:pt idx="128">
                  <c:v>0.47797000000000001</c:v>
                </c:pt>
                <c:pt idx="129">
                  <c:v>0.54322000000000004</c:v>
                </c:pt>
                <c:pt idx="130">
                  <c:v>0.36486000000000002</c:v>
                </c:pt>
                <c:pt idx="131">
                  <c:v>0.49864000000000003</c:v>
                </c:pt>
                <c:pt idx="132">
                  <c:v>0.69135999999999997</c:v>
                </c:pt>
                <c:pt idx="134">
                  <c:v>0.7177</c:v>
                </c:pt>
                <c:pt idx="135">
                  <c:v>0.37468000000000001</c:v>
                </c:pt>
                <c:pt idx="136">
                  <c:v>0.87622999999999995</c:v>
                </c:pt>
                <c:pt idx="137">
                  <c:v>0.83028999999999997</c:v>
                </c:pt>
                <c:pt idx="140">
                  <c:v>0.72804999999999997</c:v>
                </c:pt>
                <c:pt idx="141">
                  <c:v>0.68042000000000002</c:v>
                </c:pt>
                <c:pt idx="142">
                  <c:v>0.76924999999999999</c:v>
                </c:pt>
                <c:pt idx="143">
                  <c:v>0.61107</c:v>
                </c:pt>
                <c:pt idx="144">
                  <c:v>0.82389000000000001</c:v>
                </c:pt>
                <c:pt idx="146">
                  <c:v>0.47471999999999998</c:v>
                </c:pt>
                <c:pt idx="149">
                  <c:v>0.54024000000000005</c:v>
                </c:pt>
                <c:pt idx="150">
                  <c:v>0.57521</c:v>
                </c:pt>
                <c:pt idx="151">
                  <c:v>0.57159000000000004</c:v>
                </c:pt>
                <c:pt idx="155">
                  <c:v>0.68705000000000005</c:v>
                </c:pt>
                <c:pt idx="158">
                  <c:v>0.53095000000000003</c:v>
                </c:pt>
                <c:pt idx="160">
                  <c:v>0.57621</c:v>
                </c:pt>
                <c:pt idx="163">
                  <c:v>0.59458999999999995</c:v>
                </c:pt>
                <c:pt idx="165">
                  <c:v>0.51634999999999998</c:v>
                </c:pt>
                <c:pt idx="166">
                  <c:v>0.59465000000000001</c:v>
                </c:pt>
                <c:pt idx="167">
                  <c:v>0.55879999999999996</c:v>
                </c:pt>
                <c:pt idx="168">
                  <c:v>0.59726000000000001</c:v>
                </c:pt>
                <c:pt idx="169">
                  <c:v>0.44074999999999998</c:v>
                </c:pt>
                <c:pt idx="170">
                  <c:v>0.36401</c:v>
                </c:pt>
                <c:pt idx="171">
                  <c:v>0.59584000000000004</c:v>
                </c:pt>
                <c:pt idx="172">
                  <c:v>0.37812000000000001</c:v>
                </c:pt>
                <c:pt idx="173">
                  <c:v>0.64810000000000001</c:v>
                </c:pt>
                <c:pt idx="174">
                  <c:v>0.41749999999999998</c:v>
                </c:pt>
                <c:pt idx="175">
                  <c:v>0.27887000000000001</c:v>
                </c:pt>
                <c:pt idx="177">
                  <c:v>0.85775999999999997</c:v>
                </c:pt>
                <c:pt idx="178">
                  <c:v>0.72289000000000003</c:v>
                </c:pt>
                <c:pt idx="180">
                  <c:v>0.88127</c:v>
                </c:pt>
                <c:pt idx="182">
                  <c:v>0.72787000000000002</c:v>
                </c:pt>
                <c:pt idx="184">
                  <c:v>0.49734</c:v>
                </c:pt>
                <c:pt idx="187">
                  <c:v>0.40870000000000001</c:v>
                </c:pt>
                <c:pt idx="188">
                  <c:v>0.67650999999999994</c:v>
                </c:pt>
                <c:pt idx="189">
                  <c:v>0.66013999999999995</c:v>
                </c:pt>
                <c:pt idx="191">
                  <c:v>0.23538000000000001</c:v>
                </c:pt>
                <c:pt idx="192">
                  <c:v>0.88632</c:v>
                </c:pt>
                <c:pt idx="196">
                  <c:v>0.86887000000000003</c:v>
                </c:pt>
                <c:pt idx="199">
                  <c:v>0.55971000000000004</c:v>
                </c:pt>
                <c:pt idx="200">
                  <c:v>0.49336999999999998</c:v>
                </c:pt>
                <c:pt idx="201">
                  <c:v>0.63866999999999996</c:v>
                </c:pt>
                <c:pt idx="204">
                  <c:v>0.54049000000000003</c:v>
                </c:pt>
                <c:pt idx="205">
                  <c:v>0.63024000000000002</c:v>
                </c:pt>
                <c:pt idx="206">
                  <c:v>0.33668999999999999</c:v>
                </c:pt>
                <c:pt idx="208">
                  <c:v>0.74614999999999998</c:v>
                </c:pt>
                <c:pt idx="209">
                  <c:v>0.39778000000000002</c:v>
                </c:pt>
                <c:pt idx="210">
                  <c:v>0.46311999999999998</c:v>
                </c:pt>
                <c:pt idx="211">
                  <c:v>0.69879000000000002</c:v>
                </c:pt>
                <c:pt idx="212">
                  <c:v>0.52534999999999998</c:v>
                </c:pt>
                <c:pt idx="213">
                  <c:v>0.55432999999999999</c:v>
                </c:pt>
                <c:pt idx="214">
                  <c:v>0.39487</c:v>
                </c:pt>
                <c:pt idx="215">
                  <c:v>0.78430999999999995</c:v>
                </c:pt>
                <c:pt idx="216">
                  <c:v>0.68754000000000004</c:v>
                </c:pt>
                <c:pt idx="218">
                  <c:v>0.78495000000000004</c:v>
                </c:pt>
                <c:pt idx="219">
                  <c:v>0.73438999999999999</c:v>
                </c:pt>
                <c:pt idx="220">
                  <c:v>0.62039</c:v>
                </c:pt>
                <c:pt idx="221">
                  <c:v>0.73426000000000002</c:v>
                </c:pt>
                <c:pt idx="222">
                  <c:v>0.54335</c:v>
                </c:pt>
                <c:pt idx="223">
                  <c:v>0.68067</c:v>
                </c:pt>
                <c:pt idx="224">
                  <c:v>0.54276000000000002</c:v>
                </c:pt>
                <c:pt idx="227">
                  <c:v>0.54244999999999999</c:v>
                </c:pt>
                <c:pt idx="228">
                  <c:v>0.68171999999999999</c:v>
                </c:pt>
                <c:pt idx="230">
                  <c:v>0.72782999999999998</c:v>
                </c:pt>
                <c:pt idx="232">
                  <c:v>0.54379999999999995</c:v>
                </c:pt>
                <c:pt idx="233">
                  <c:v>0.30363000000000001</c:v>
                </c:pt>
                <c:pt idx="237">
                  <c:v>0.61236999999999997</c:v>
                </c:pt>
                <c:pt idx="238">
                  <c:v>0.51315</c:v>
                </c:pt>
                <c:pt idx="239">
                  <c:v>0.50736999999999999</c:v>
                </c:pt>
                <c:pt idx="241">
                  <c:v>0.84136999999999995</c:v>
                </c:pt>
                <c:pt idx="243">
                  <c:v>0.83387999999999995</c:v>
                </c:pt>
                <c:pt idx="244">
                  <c:v>0.26332</c:v>
                </c:pt>
                <c:pt idx="246">
                  <c:v>0.59294999999999998</c:v>
                </c:pt>
                <c:pt idx="247">
                  <c:v>0.33548</c:v>
                </c:pt>
                <c:pt idx="248">
                  <c:v>0.67962</c:v>
                </c:pt>
                <c:pt idx="252">
                  <c:v>0.43409999999999999</c:v>
                </c:pt>
                <c:pt idx="253">
                  <c:v>0.50690999999999997</c:v>
                </c:pt>
                <c:pt idx="254">
                  <c:v>0.52927000000000002</c:v>
                </c:pt>
                <c:pt idx="255">
                  <c:v>0.51641999999999999</c:v>
                </c:pt>
                <c:pt idx="256">
                  <c:v>0.40434999999999999</c:v>
                </c:pt>
                <c:pt idx="257">
                  <c:v>0.55045999999999995</c:v>
                </c:pt>
                <c:pt idx="258">
                  <c:v>0.51229999999999998</c:v>
                </c:pt>
                <c:pt idx="259">
                  <c:v>0.67323</c:v>
                </c:pt>
                <c:pt idx="260">
                  <c:v>0.67815000000000003</c:v>
                </c:pt>
                <c:pt idx="261">
                  <c:v>0.54927000000000004</c:v>
                </c:pt>
                <c:pt idx="262">
                  <c:v>0.49331000000000003</c:v>
                </c:pt>
                <c:pt idx="263">
                  <c:v>0.69593000000000005</c:v>
                </c:pt>
                <c:pt idx="264">
                  <c:v>0.86111000000000004</c:v>
                </c:pt>
                <c:pt idx="265">
                  <c:v>0.51646000000000003</c:v>
                </c:pt>
                <c:pt idx="266">
                  <c:v>0.55874000000000001</c:v>
                </c:pt>
                <c:pt idx="267">
                  <c:v>0.55732000000000004</c:v>
                </c:pt>
                <c:pt idx="268">
                  <c:v>0.58894999999999997</c:v>
                </c:pt>
                <c:pt idx="269">
                  <c:v>0.61419000000000001</c:v>
                </c:pt>
                <c:pt idx="272">
                  <c:v>0.54057999999999995</c:v>
                </c:pt>
                <c:pt idx="274">
                  <c:v>0.65598999999999996</c:v>
                </c:pt>
                <c:pt idx="275">
                  <c:v>0.34545999999999999</c:v>
                </c:pt>
                <c:pt idx="276">
                  <c:v>0.74568000000000001</c:v>
                </c:pt>
                <c:pt idx="277">
                  <c:v>0.60580999999999996</c:v>
                </c:pt>
                <c:pt idx="279">
                  <c:v>0.58528999999999998</c:v>
                </c:pt>
                <c:pt idx="282">
                  <c:v>0.48885000000000001</c:v>
                </c:pt>
                <c:pt idx="283">
                  <c:v>0.73018000000000005</c:v>
                </c:pt>
                <c:pt idx="285">
                  <c:v>0.74534999999999996</c:v>
                </c:pt>
                <c:pt idx="286">
                  <c:v>0.37211</c:v>
                </c:pt>
                <c:pt idx="287">
                  <c:v>0.54278000000000004</c:v>
                </c:pt>
                <c:pt idx="288">
                  <c:v>0.86836999999999998</c:v>
                </c:pt>
                <c:pt idx="291">
                  <c:v>0.53335299999999997</c:v>
                </c:pt>
                <c:pt idx="292">
                  <c:v>0.60648999999999997</c:v>
                </c:pt>
                <c:pt idx="293">
                  <c:v>0.64803999999999995</c:v>
                </c:pt>
                <c:pt idx="294">
                  <c:v>0.83082</c:v>
                </c:pt>
                <c:pt idx="295">
                  <c:v>0.42915999999999999</c:v>
                </c:pt>
                <c:pt idx="296">
                  <c:v>0.71886000000000005</c:v>
                </c:pt>
                <c:pt idx="297">
                  <c:v>0.66991999999999996</c:v>
                </c:pt>
                <c:pt idx="298">
                  <c:v>0.59401000000000004</c:v>
                </c:pt>
                <c:pt idx="300">
                  <c:v>0.75380000000000003</c:v>
                </c:pt>
                <c:pt idx="302">
                  <c:v>0.29818</c:v>
                </c:pt>
                <c:pt idx="304">
                  <c:v>0.38340999999999997</c:v>
                </c:pt>
                <c:pt idx="305">
                  <c:v>0.52244999999999997</c:v>
                </c:pt>
                <c:pt idx="306">
                  <c:v>0.58938000000000001</c:v>
                </c:pt>
                <c:pt idx="307">
                  <c:v>0.77</c:v>
                </c:pt>
                <c:pt idx="309">
                  <c:v>0.62792999999999999</c:v>
                </c:pt>
                <c:pt idx="310">
                  <c:v>0.56820000000000004</c:v>
                </c:pt>
                <c:pt idx="311">
                  <c:v>0.59918000000000005</c:v>
                </c:pt>
                <c:pt idx="313">
                  <c:v>0.73482000000000003</c:v>
                </c:pt>
                <c:pt idx="314">
                  <c:v>0.79574</c:v>
                </c:pt>
                <c:pt idx="315">
                  <c:v>0.47155999999999998</c:v>
                </c:pt>
                <c:pt idx="316">
                  <c:v>0.71530000000000005</c:v>
                </c:pt>
                <c:pt idx="317">
                  <c:v>0.59660000000000002</c:v>
                </c:pt>
                <c:pt idx="318">
                  <c:v>0.64598999999999995</c:v>
                </c:pt>
                <c:pt idx="319">
                  <c:v>0.90102000000000004</c:v>
                </c:pt>
                <c:pt idx="320">
                  <c:v>0.69642999999999999</c:v>
                </c:pt>
                <c:pt idx="321">
                  <c:v>0.5554</c:v>
                </c:pt>
                <c:pt idx="322">
                  <c:v>0.90695999999999999</c:v>
                </c:pt>
                <c:pt idx="323">
                  <c:v>0.88788999999999996</c:v>
                </c:pt>
                <c:pt idx="324">
                  <c:v>0.81657000000000002</c:v>
                </c:pt>
                <c:pt idx="326">
                  <c:v>0.57071000000000005</c:v>
                </c:pt>
                <c:pt idx="332">
                  <c:v>0.50700000000000001</c:v>
                </c:pt>
                <c:pt idx="333">
                  <c:v>0.62</c:v>
                </c:pt>
                <c:pt idx="334">
                  <c:v>0.55000000000000004</c:v>
                </c:pt>
                <c:pt idx="335">
                  <c:v>0.6</c:v>
                </c:pt>
                <c:pt idx="338">
                  <c:v>0.45700000000000002</c:v>
                </c:pt>
                <c:pt idx="339">
                  <c:v>0.35</c:v>
                </c:pt>
                <c:pt idx="340">
                  <c:v>0.68300000000000005</c:v>
                </c:pt>
                <c:pt idx="341">
                  <c:v>0.9</c:v>
                </c:pt>
                <c:pt idx="344">
                  <c:v>0.54600000000000004</c:v>
                </c:pt>
                <c:pt idx="345">
                  <c:v>0.77</c:v>
                </c:pt>
                <c:pt idx="346">
                  <c:v>0.56999999999999995</c:v>
                </c:pt>
                <c:pt idx="347">
                  <c:v>0.64</c:v>
                </c:pt>
                <c:pt idx="348">
                  <c:v>0.83</c:v>
                </c:pt>
                <c:pt idx="349">
                  <c:v>0.62</c:v>
                </c:pt>
                <c:pt idx="351">
                  <c:v>0.61</c:v>
                </c:pt>
                <c:pt idx="352">
                  <c:v>0.47</c:v>
                </c:pt>
                <c:pt idx="353">
                  <c:v>0.46</c:v>
                </c:pt>
                <c:pt idx="355">
                  <c:v>0.5</c:v>
                </c:pt>
                <c:pt idx="356">
                  <c:v>0.49</c:v>
                </c:pt>
                <c:pt idx="357">
                  <c:v>0.56399999999999995</c:v>
                </c:pt>
                <c:pt idx="358">
                  <c:v>0.33</c:v>
                </c:pt>
                <c:pt idx="359">
                  <c:v>0.52</c:v>
                </c:pt>
                <c:pt idx="360">
                  <c:v>0.59</c:v>
                </c:pt>
                <c:pt idx="362">
                  <c:v>0.65</c:v>
                </c:pt>
                <c:pt idx="363">
                  <c:v>0.86</c:v>
                </c:pt>
                <c:pt idx="366">
                  <c:v>0.49</c:v>
                </c:pt>
                <c:pt idx="369">
                  <c:v>0.63</c:v>
                </c:pt>
                <c:pt idx="370">
                  <c:v>0.71819999999999995</c:v>
                </c:pt>
                <c:pt idx="372">
                  <c:v>0.55000000000000004</c:v>
                </c:pt>
                <c:pt idx="373">
                  <c:v>0.61</c:v>
                </c:pt>
                <c:pt idx="374">
                  <c:v>0.46</c:v>
                </c:pt>
                <c:pt idx="377">
                  <c:v>0.62</c:v>
                </c:pt>
                <c:pt idx="379">
                  <c:v>0.61</c:v>
                </c:pt>
                <c:pt idx="380">
                  <c:v>0.73</c:v>
                </c:pt>
                <c:pt idx="382">
                  <c:v>0.57999999999999996</c:v>
                </c:pt>
                <c:pt idx="383">
                  <c:v>0.62</c:v>
                </c:pt>
                <c:pt idx="384">
                  <c:v>0.45100000000000001</c:v>
                </c:pt>
                <c:pt idx="385">
                  <c:v>0.502</c:v>
                </c:pt>
                <c:pt idx="386">
                  <c:v>0.77900000000000003</c:v>
                </c:pt>
                <c:pt idx="387">
                  <c:v>0.79</c:v>
                </c:pt>
                <c:pt idx="388">
                  <c:v>0.48099999999999998</c:v>
                </c:pt>
                <c:pt idx="389">
                  <c:v>0.59</c:v>
                </c:pt>
                <c:pt idx="390">
                  <c:v>0.66</c:v>
                </c:pt>
                <c:pt idx="392">
                  <c:v>0.85199999999999998</c:v>
                </c:pt>
                <c:pt idx="395">
                  <c:v>0.66</c:v>
                </c:pt>
                <c:pt idx="396">
                  <c:v>0.6</c:v>
                </c:pt>
                <c:pt idx="397">
                  <c:v>0.49</c:v>
                </c:pt>
                <c:pt idx="398">
                  <c:v>0.44</c:v>
                </c:pt>
              </c:numCache>
            </c:numRef>
          </c:xVal>
          <c:yVal>
            <c:numRef>
              <c:f>'statistica teramo'!$C$2:$C$400</c:f>
              <c:numCache>
                <c:formatCode>0.00</c:formatCode>
                <c:ptCount val="399"/>
                <c:pt idx="0">
                  <c:v>0.49268000000000001</c:v>
                </c:pt>
                <c:pt idx="1">
                  <c:v>0.61672000000000005</c:v>
                </c:pt>
                <c:pt idx="2">
                  <c:v>0.50380999999999998</c:v>
                </c:pt>
                <c:pt idx="4">
                  <c:v>0.64349000000000001</c:v>
                </c:pt>
                <c:pt idx="8">
                  <c:v>0.69064999999999999</c:v>
                </c:pt>
                <c:pt idx="10">
                  <c:v>0.42953999999999998</c:v>
                </c:pt>
                <c:pt idx="11">
                  <c:v>0.58725000000000005</c:v>
                </c:pt>
                <c:pt idx="12">
                  <c:v>0.58696000000000004</c:v>
                </c:pt>
                <c:pt idx="13">
                  <c:v>0.62861999999999996</c:v>
                </c:pt>
                <c:pt idx="14">
                  <c:v>0.75558000000000003</c:v>
                </c:pt>
                <c:pt idx="15">
                  <c:v>0.75246000000000002</c:v>
                </c:pt>
                <c:pt idx="17">
                  <c:v>0.76032999999999995</c:v>
                </c:pt>
                <c:pt idx="18">
                  <c:v>0.61665000000000003</c:v>
                </c:pt>
                <c:pt idx="22">
                  <c:v>0.74055000000000004</c:v>
                </c:pt>
                <c:pt idx="23">
                  <c:v>0.64559</c:v>
                </c:pt>
                <c:pt idx="28">
                  <c:v>0.80701000000000001</c:v>
                </c:pt>
                <c:pt idx="31">
                  <c:v>0.77966000000000002</c:v>
                </c:pt>
                <c:pt idx="32">
                  <c:v>0.62604000000000004</c:v>
                </c:pt>
                <c:pt idx="49">
                  <c:v>0.75958999999999999</c:v>
                </c:pt>
                <c:pt idx="53">
                  <c:v>0.75424999999999998</c:v>
                </c:pt>
                <c:pt idx="54">
                  <c:v>0.72399000000000002</c:v>
                </c:pt>
                <c:pt idx="58">
                  <c:v>0.70518000000000003</c:v>
                </c:pt>
                <c:pt idx="59">
                  <c:v>0.81501000000000001</c:v>
                </c:pt>
                <c:pt idx="60">
                  <c:v>0.74819999999999998</c:v>
                </c:pt>
                <c:pt idx="67">
                  <c:v>0.64019000000000004</c:v>
                </c:pt>
                <c:pt idx="68">
                  <c:v>0.74058999999999997</c:v>
                </c:pt>
                <c:pt idx="70">
                  <c:v>0.40584999999999999</c:v>
                </c:pt>
                <c:pt idx="73">
                  <c:v>0.68044000000000004</c:v>
                </c:pt>
                <c:pt idx="76">
                  <c:v>0.70372999999999997</c:v>
                </c:pt>
                <c:pt idx="79">
                  <c:v>0.61687000000000003</c:v>
                </c:pt>
                <c:pt idx="80">
                  <c:v>0.28128999999999998</c:v>
                </c:pt>
                <c:pt idx="81">
                  <c:v>0.49754999999999999</c:v>
                </c:pt>
                <c:pt idx="93">
                  <c:v>0.70460999999999996</c:v>
                </c:pt>
                <c:pt idx="97">
                  <c:v>0.58808000000000005</c:v>
                </c:pt>
                <c:pt idx="98">
                  <c:v>0.66810000000000003</c:v>
                </c:pt>
                <c:pt idx="99">
                  <c:v>0.65837999999999997</c:v>
                </c:pt>
                <c:pt idx="100">
                  <c:v>0.79096</c:v>
                </c:pt>
                <c:pt idx="101">
                  <c:v>0.48935000000000001</c:v>
                </c:pt>
                <c:pt idx="102">
                  <c:v>0.58975</c:v>
                </c:pt>
                <c:pt idx="104">
                  <c:v>0.54337999999999997</c:v>
                </c:pt>
                <c:pt idx="108">
                  <c:v>0.51902999999999999</c:v>
                </c:pt>
                <c:pt idx="109">
                  <c:v>0.73560999999999999</c:v>
                </c:pt>
                <c:pt idx="111">
                  <c:v>0.60387999999999997</c:v>
                </c:pt>
                <c:pt idx="116">
                  <c:v>0.92944000000000004</c:v>
                </c:pt>
                <c:pt idx="120">
                  <c:v>0.71060999999999996</c:v>
                </c:pt>
                <c:pt idx="125">
                  <c:v>0.81125999999999998</c:v>
                </c:pt>
                <c:pt idx="127">
                  <c:v>0.60240000000000005</c:v>
                </c:pt>
                <c:pt idx="128">
                  <c:v>0.61851999999999996</c:v>
                </c:pt>
                <c:pt idx="129">
                  <c:v>0.65102000000000004</c:v>
                </c:pt>
                <c:pt idx="131">
                  <c:v>0.66427000000000003</c:v>
                </c:pt>
                <c:pt idx="140">
                  <c:v>0.71425000000000005</c:v>
                </c:pt>
                <c:pt idx="141">
                  <c:v>0.89881</c:v>
                </c:pt>
                <c:pt idx="142">
                  <c:v>0.72894999999999999</c:v>
                </c:pt>
                <c:pt idx="143">
                  <c:v>0.68347000000000002</c:v>
                </c:pt>
                <c:pt idx="146">
                  <c:v>0.6774</c:v>
                </c:pt>
                <c:pt idx="149">
                  <c:v>0.65564</c:v>
                </c:pt>
                <c:pt idx="150">
                  <c:v>0.65419000000000005</c:v>
                </c:pt>
                <c:pt idx="151">
                  <c:v>0.66068000000000005</c:v>
                </c:pt>
                <c:pt idx="155">
                  <c:v>0.42154999999999998</c:v>
                </c:pt>
                <c:pt idx="160">
                  <c:v>0.43423</c:v>
                </c:pt>
                <c:pt idx="165">
                  <c:v>0.64229000000000003</c:v>
                </c:pt>
                <c:pt idx="167">
                  <c:v>0.61983999999999995</c:v>
                </c:pt>
                <c:pt idx="170">
                  <c:v>0.66281000000000001</c:v>
                </c:pt>
                <c:pt idx="171">
                  <c:v>0.45899000000000001</c:v>
                </c:pt>
                <c:pt idx="173">
                  <c:v>0.59791000000000005</c:v>
                </c:pt>
                <c:pt idx="174">
                  <c:v>0.70377999999999996</c:v>
                </c:pt>
                <c:pt idx="175">
                  <c:v>0.80105000000000004</c:v>
                </c:pt>
                <c:pt idx="184">
                  <c:v>0.65868000000000004</c:v>
                </c:pt>
                <c:pt idx="187">
                  <c:v>0.74636000000000002</c:v>
                </c:pt>
                <c:pt idx="188">
                  <c:v>0.6946</c:v>
                </c:pt>
                <c:pt idx="189">
                  <c:v>0.84948999999999997</c:v>
                </c:pt>
                <c:pt idx="199">
                  <c:v>0.58191999999999999</c:v>
                </c:pt>
                <c:pt idx="204">
                  <c:v>0.60245000000000004</c:v>
                </c:pt>
                <c:pt idx="208">
                  <c:v>0.79071999999999998</c:v>
                </c:pt>
                <c:pt idx="212">
                  <c:v>0.59704999999999997</c:v>
                </c:pt>
                <c:pt idx="215">
                  <c:v>0.65014000000000005</c:v>
                </c:pt>
                <c:pt idx="216">
                  <c:v>0.61434999999999995</c:v>
                </c:pt>
                <c:pt idx="218">
                  <c:v>0.75287000000000004</c:v>
                </c:pt>
                <c:pt idx="220">
                  <c:v>0.77597000000000005</c:v>
                </c:pt>
                <c:pt idx="223">
                  <c:v>0.46095000000000003</c:v>
                </c:pt>
                <c:pt idx="230">
                  <c:v>0.73448000000000002</c:v>
                </c:pt>
                <c:pt idx="238">
                  <c:v>0.70123999999999997</c:v>
                </c:pt>
                <c:pt idx="239">
                  <c:v>0.67927000000000004</c:v>
                </c:pt>
                <c:pt idx="243">
                  <c:v>0.71403000000000005</c:v>
                </c:pt>
                <c:pt idx="246">
                  <c:v>0.67161000000000004</c:v>
                </c:pt>
                <c:pt idx="252">
                  <c:v>0.85231000000000001</c:v>
                </c:pt>
                <c:pt idx="253">
                  <c:v>0.54720000000000002</c:v>
                </c:pt>
                <c:pt idx="254">
                  <c:v>0.66568000000000005</c:v>
                </c:pt>
                <c:pt idx="255">
                  <c:v>0.63739999999999997</c:v>
                </c:pt>
                <c:pt idx="256">
                  <c:v>0.67852999999999997</c:v>
                </c:pt>
                <c:pt idx="258">
                  <c:v>0.84306999999999999</c:v>
                </c:pt>
                <c:pt idx="259">
                  <c:v>0.88212000000000002</c:v>
                </c:pt>
                <c:pt idx="260">
                  <c:v>0.46771000000000001</c:v>
                </c:pt>
                <c:pt idx="261">
                  <c:v>0.65563000000000005</c:v>
                </c:pt>
                <c:pt idx="267">
                  <c:v>0.56679999999999997</c:v>
                </c:pt>
                <c:pt idx="269">
                  <c:v>0.47936000000000001</c:v>
                </c:pt>
                <c:pt idx="274">
                  <c:v>0.52388000000000001</c:v>
                </c:pt>
                <c:pt idx="275">
                  <c:v>0.61187000000000002</c:v>
                </c:pt>
                <c:pt idx="283">
                  <c:v>0.69469000000000003</c:v>
                </c:pt>
                <c:pt idx="285">
                  <c:v>0.75302000000000002</c:v>
                </c:pt>
                <c:pt idx="287">
                  <c:v>0.66951000000000005</c:v>
                </c:pt>
                <c:pt idx="288">
                  <c:v>0.77281</c:v>
                </c:pt>
                <c:pt idx="292">
                  <c:v>0.62236999999999998</c:v>
                </c:pt>
                <c:pt idx="294">
                  <c:v>0.93149999999999999</c:v>
                </c:pt>
                <c:pt idx="300">
                  <c:v>0.81491000000000002</c:v>
                </c:pt>
                <c:pt idx="302">
                  <c:v>0.83982999999999997</c:v>
                </c:pt>
                <c:pt idx="305">
                  <c:v>0.54696999999999996</c:v>
                </c:pt>
                <c:pt idx="306">
                  <c:v>0.66881999999999997</c:v>
                </c:pt>
                <c:pt idx="307">
                  <c:v>0.71</c:v>
                </c:pt>
                <c:pt idx="310">
                  <c:v>0.61514999999999997</c:v>
                </c:pt>
                <c:pt idx="311">
                  <c:v>0.65422000000000002</c:v>
                </c:pt>
                <c:pt idx="315">
                  <c:v>0.53661999999999999</c:v>
                </c:pt>
                <c:pt idx="317">
                  <c:v>0.48502000000000001</c:v>
                </c:pt>
                <c:pt idx="318">
                  <c:v>0.82401999999999997</c:v>
                </c:pt>
                <c:pt idx="319">
                  <c:v>0.96660999999999997</c:v>
                </c:pt>
                <c:pt idx="320">
                  <c:v>0.67440999999999995</c:v>
                </c:pt>
                <c:pt idx="321">
                  <c:v>0.66210999999999998</c:v>
                </c:pt>
                <c:pt idx="324">
                  <c:v>1.1499999999999999</c:v>
                </c:pt>
                <c:pt idx="326">
                  <c:v>0.66810999999999998</c:v>
                </c:pt>
                <c:pt idx="334">
                  <c:v>0.62</c:v>
                </c:pt>
                <c:pt idx="339">
                  <c:v>0.74</c:v>
                </c:pt>
                <c:pt idx="340">
                  <c:v>0.79600000000000004</c:v>
                </c:pt>
                <c:pt idx="341">
                  <c:v>0.85</c:v>
                </c:pt>
                <c:pt idx="344">
                  <c:v>0.65400000000000003</c:v>
                </c:pt>
                <c:pt idx="345">
                  <c:v>0.74</c:v>
                </c:pt>
                <c:pt idx="346">
                  <c:v>0.73</c:v>
                </c:pt>
                <c:pt idx="349">
                  <c:v>0.6</c:v>
                </c:pt>
                <c:pt idx="351">
                  <c:v>0.83</c:v>
                </c:pt>
                <c:pt idx="353">
                  <c:v>0.65</c:v>
                </c:pt>
                <c:pt idx="355">
                  <c:v>0.63</c:v>
                </c:pt>
                <c:pt idx="356">
                  <c:v>0.66</c:v>
                </c:pt>
                <c:pt idx="357">
                  <c:v>0.64</c:v>
                </c:pt>
                <c:pt idx="358">
                  <c:v>0.74</c:v>
                </c:pt>
                <c:pt idx="359">
                  <c:v>0.64</c:v>
                </c:pt>
                <c:pt idx="360">
                  <c:v>0.64</c:v>
                </c:pt>
                <c:pt idx="362">
                  <c:v>0.49</c:v>
                </c:pt>
                <c:pt idx="366">
                  <c:v>0.65</c:v>
                </c:pt>
                <c:pt idx="370">
                  <c:v>0.40748000000000001</c:v>
                </c:pt>
                <c:pt idx="373">
                  <c:v>0.64</c:v>
                </c:pt>
                <c:pt idx="377">
                  <c:v>0.76</c:v>
                </c:pt>
                <c:pt idx="380">
                  <c:v>0.73</c:v>
                </c:pt>
                <c:pt idx="383">
                  <c:v>0.78</c:v>
                </c:pt>
                <c:pt idx="384">
                  <c:v>0.66500000000000004</c:v>
                </c:pt>
                <c:pt idx="385">
                  <c:v>0.67300000000000004</c:v>
                </c:pt>
                <c:pt idx="387">
                  <c:v>0.65</c:v>
                </c:pt>
                <c:pt idx="395">
                  <c:v>0.39</c:v>
                </c:pt>
                <c:pt idx="396">
                  <c:v>0.62</c:v>
                </c:pt>
                <c:pt idx="397">
                  <c:v>0.65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A0C-4820-852C-C9A4739029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3942367"/>
        <c:axId val="1033962047"/>
      </c:scatterChart>
      <c:valAx>
        <c:axId val="1033942367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33962047"/>
        <c:crosses val="autoZero"/>
        <c:crossBetween val="midCat"/>
      </c:valAx>
      <c:valAx>
        <c:axId val="1033962047"/>
        <c:scaling>
          <c:orientation val="minMax"/>
          <c:max val="1.3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33942367"/>
        <c:crosses val="autoZero"/>
        <c:crossBetween val="midCat"/>
      </c:valAx>
      <c:spPr>
        <a:noFill/>
        <a:ln>
          <a:solidFill>
            <a:srgbClr val="FFFF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solidFill>
                  <a:schemeClr val="bg1"/>
                </a:solidFill>
              </a:rPr>
              <a:t>S1 vs S2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7.7379921259842513E-2"/>
          <c:y val="9.8263920608051253E-2"/>
          <c:w val="0.87657852143482062"/>
          <c:h val="0.7771371277485335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'statistica teramo'!$D$2:$D$400</c:f>
              <c:numCache>
                <c:formatCode>0.00</c:formatCode>
                <c:ptCount val="399"/>
                <c:pt idx="0">
                  <c:v>7.3407</c:v>
                </c:pt>
                <c:pt idx="1">
                  <c:v>10.5739</c:v>
                </c:pt>
                <c:pt idx="2">
                  <c:v>8.2539999999999996</c:v>
                </c:pt>
                <c:pt idx="3">
                  <c:v>5.5583999999999998</c:v>
                </c:pt>
                <c:pt idx="4">
                  <c:v>9.8857999999999997</c:v>
                </c:pt>
                <c:pt idx="5">
                  <c:v>5.2817999999999996</c:v>
                </c:pt>
                <c:pt idx="8">
                  <c:v>6.2679999999999998</c:v>
                </c:pt>
                <c:pt idx="9">
                  <c:v>10.6076</c:v>
                </c:pt>
                <c:pt idx="10">
                  <c:v>7.3388</c:v>
                </c:pt>
                <c:pt idx="11">
                  <c:v>7.6184000000000003</c:v>
                </c:pt>
                <c:pt idx="12">
                  <c:v>8.1917000000000009</c:v>
                </c:pt>
                <c:pt idx="13">
                  <c:v>9.7509999999999994</c:v>
                </c:pt>
                <c:pt idx="14">
                  <c:v>7.8421000000000003</c:v>
                </c:pt>
                <c:pt idx="15">
                  <c:v>2.6524999999999999</c:v>
                </c:pt>
                <c:pt idx="16">
                  <c:v>3.6253000000000002</c:v>
                </c:pt>
                <c:pt idx="17">
                  <c:v>4.8780999999999999</c:v>
                </c:pt>
                <c:pt idx="18">
                  <c:v>10.8904</c:v>
                </c:pt>
                <c:pt idx="21">
                  <c:v>11.723699999999999</c:v>
                </c:pt>
                <c:pt idx="22">
                  <c:v>5.0271999999999997</c:v>
                </c:pt>
                <c:pt idx="23">
                  <c:v>16.136800000000001</c:v>
                </c:pt>
                <c:pt idx="26">
                  <c:v>13.8072</c:v>
                </c:pt>
                <c:pt idx="28">
                  <c:v>3.1524999999999999</c:v>
                </c:pt>
                <c:pt idx="29">
                  <c:v>12.1942</c:v>
                </c:pt>
                <c:pt idx="30">
                  <c:v>9.1198999999999995</c:v>
                </c:pt>
                <c:pt idx="31">
                  <c:v>11.086</c:v>
                </c:pt>
                <c:pt idx="32">
                  <c:v>2.0647000000000002</c:v>
                </c:pt>
                <c:pt idx="33">
                  <c:v>5.7458999999999998</c:v>
                </c:pt>
                <c:pt idx="34">
                  <c:v>2.3721000000000001</c:v>
                </c:pt>
                <c:pt idx="36">
                  <c:v>0.91671000000000002</c:v>
                </c:pt>
                <c:pt idx="37">
                  <c:v>4.4257999999999997</c:v>
                </c:pt>
                <c:pt idx="39">
                  <c:v>2.8694999999999999</c:v>
                </c:pt>
                <c:pt idx="40">
                  <c:v>2.1549</c:v>
                </c:pt>
                <c:pt idx="41">
                  <c:v>2.3506</c:v>
                </c:pt>
                <c:pt idx="43">
                  <c:v>1.782</c:v>
                </c:pt>
                <c:pt idx="44">
                  <c:v>4.4657999999999998</c:v>
                </c:pt>
                <c:pt idx="45">
                  <c:v>4.2019000000000002</c:v>
                </c:pt>
                <c:pt idx="46">
                  <c:v>2.8839999999999999</c:v>
                </c:pt>
                <c:pt idx="49">
                  <c:v>2.1362000000000001</c:v>
                </c:pt>
                <c:pt idx="50">
                  <c:v>1.5831999999999999</c:v>
                </c:pt>
                <c:pt idx="51">
                  <c:v>2.5207000000000002</c:v>
                </c:pt>
                <c:pt idx="53">
                  <c:v>1.4899</c:v>
                </c:pt>
                <c:pt idx="54">
                  <c:v>2.5162</c:v>
                </c:pt>
                <c:pt idx="55">
                  <c:v>5.2380000000000004</c:v>
                </c:pt>
                <c:pt idx="56">
                  <c:v>3.7376999999999998</c:v>
                </c:pt>
                <c:pt idx="57">
                  <c:v>7.9814999999999996</c:v>
                </c:pt>
                <c:pt idx="58">
                  <c:v>2.7858000000000001</c:v>
                </c:pt>
                <c:pt idx="59">
                  <c:v>3.5339</c:v>
                </c:pt>
                <c:pt idx="60">
                  <c:v>0.99763000000000002</c:v>
                </c:pt>
                <c:pt idx="61">
                  <c:v>3.9493</c:v>
                </c:pt>
                <c:pt idx="62">
                  <c:v>5.3989000000000003</c:v>
                </c:pt>
                <c:pt idx="63">
                  <c:v>2.9984000000000002</c:v>
                </c:pt>
                <c:pt idx="65">
                  <c:v>5.2351999999999999</c:v>
                </c:pt>
                <c:pt idx="66">
                  <c:v>6.8925999999999998</c:v>
                </c:pt>
                <c:pt idx="67">
                  <c:v>11.0761</c:v>
                </c:pt>
                <c:pt idx="68">
                  <c:v>8.0718999999999994</c:v>
                </c:pt>
                <c:pt idx="69">
                  <c:v>9.9170999999999996</c:v>
                </c:pt>
                <c:pt idx="70">
                  <c:v>7.7568999999999999</c:v>
                </c:pt>
                <c:pt idx="73">
                  <c:v>10.164199999999999</c:v>
                </c:pt>
                <c:pt idx="76">
                  <c:v>12.384399999999999</c:v>
                </c:pt>
                <c:pt idx="77">
                  <c:v>8.7245000000000008</c:v>
                </c:pt>
                <c:pt idx="78">
                  <c:v>5.0449999999999999</c:v>
                </c:pt>
                <c:pt idx="79">
                  <c:v>9.6638000000000002</c:v>
                </c:pt>
                <c:pt idx="80">
                  <c:v>4.1074000000000002</c:v>
                </c:pt>
                <c:pt idx="81">
                  <c:v>7.2796000000000003</c:v>
                </c:pt>
                <c:pt idx="82">
                  <c:v>8.0412999999999997</c:v>
                </c:pt>
                <c:pt idx="84">
                  <c:v>6.1872999999999996</c:v>
                </c:pt>
                <c:pt idx="85">
                  <c:v>6.8129</c:v>
                </c:pt>
                <c:pt idx="86">
                  <c:v>8.0183999999999997</c:v>
                </c:pt>
                <c:pt idx="89">
                  <c:v>6.7141999999999999</c:v>
                </c:pt>
                <c:pt idx="90">
                  <c:v>4.8601000000000001</c:v>
                </c:pt>
                <c:pt idx="91">
                  <c:v>5.9370000000000003</c:v>
                </c:pt>
                <c:pt idx="92">
                  <c:v>6.1212999999999997</c:v>
                </c:pt>
                <c:pt idx="95">
                  <c:v>3.4125999999999999</c:v>
                </c:pt>
                <c:pt idx="96">
                  <c:v>4.6592000000000002</c:v>
                </c:pt>
                <c:pt idx="97">
                  <c:v>9.1544000000000008</c:v>
                </c:pt>
                <c:pt idx="98">
                  <c:v>12.793799999999999</c:v>
                </c:pt>
                <c:pt idx="99">
                  <c:v>11.7019</c:v>
                </c:pt>
                <c:pt idx="100">
                  <c:v>12.275700000000001</c:v>
                </c:pt>
                <c:pt idx="101">
                  <c:v>8.2965999999999998</c:v>
                </c:pt>
                <c:pt idx="102">
                  <c:v>6.0621999999999998</c:v>
                </c:pt>
                <c:pt idx="103">
                  <c:v>6.2439</c:v>
                </c:pt>
                <c:pt idx="104">
                  <c:v>11.376099999999999</c:v>
                </c:pt>
                <c:pt idx="106">
                  <c:v>3.7787000000000002</c:v>
                </c:pt>
                <c:pt idx="107">
                  <c:v>5.5095999999999998</c:v>
                </c:pt>
                <c:pt idx="108">
                  <c:v>2.052</c:v>
                </c:pt>
                <c:pt idx="109">
                  <c:v>6.0523999999999996</c:v>
                </c:pt>
                <c:pt idx="111">
                  <c:v>7.5307000000000004</c:v>
                </c:pt>
                <c:pt idx="113">
                  <c:v>4.7328000000000001</c:v>
                </c:pt>
                <c:pt idx="114">
                  <c:v>2.7538999999999998</c:v>
                </c:pt>
                <c:pt idx="115">
                  <c:v>9.8800000000000008</c:v>
                </c:pt>
                <c:pt idx="116">
                  <c:v>5.91</c:v>
                </c:pt>
                <c:pt idx="119">
                  <c:v>2.1846000000000001</c:v>
                </c:pt>
                <c:pt idx="120">
                  <c:v>2.5489999999999999</c:v>
                </c:pt>
                <c:pt idx="121">
                  <c:v>6.9706000000000001</c:v>
                </c:pt>
                <c:pt idx="122">
                  <c:v>4.7687999999999997</c:v>
                </c:pt>
                <c:pt idx="125">
                  <c:v>6.6029</c:v>
                </c:pt>
                <c:pt idx="126">
                  <c:v>1.6439999999999999</c:v>
                </c:pt>
                <c:pt idx="127">
                  <c:v>6.2397</c:v>
                </c:pt>
                <c:pt idx="128">
                  <c:v>12.6729</c:v>
                </c:pt>
                <c:pt idx="129">
                  <c:v>4.6116999999999999</c:v>
                </c:pt>
                <c:pt idx="130">
                  <c:v>0.63797000000000004</c:v>
                </c:pt>
                <c:pt idx="131">
                  <c:v>11.4199</c:v>
                </c:pt>
                <c:pt idx="132">
                  <c:v>1.0866</c:v>
                </c:pt>
                <c:pt idx="134">
                  <c:v>1.4831000000000001</c:v>
                </c:pt>
                <c:pt idx="135">
                  <c:v>11.2087</c:v>
                </c:pt>
                <c:pt idx="136">
                  <c:v>4.3045</c:v>
                </c:pt>
                <c:pt idx="137">
                  <c:v>1.125</c:v>
                </c:pt>
                <c:pt idx="140">
                  <c:v>2.1716000000000002</c:v>
                </c:pt>
                <c:pt idx="141">
                  <c:v>1.1171</c:v>
                </c:pt>
                <c:pt idx="142">
                  <c:v>5.3834</c:v>
                </c:pt>
                <c:pt idx="143">
                  <c:v>7.7984999999999998</c:v>
                </c:pt>
                <c:pt idx="144">
                  <c:v>1.8815</c:v>
                </c:pt>
                <c:pt idx="146">
                  <c:v>2.2549000000000001</c:v>
                </c:pt>
                <c:pt idx="147">
                  <c:v>0.84533999999999998</c:v>
                </c:pt>
                <c:pt idx="149">
                  <c:v>10.258900000000001</c:v>
                </c:pt>
                <c:pt idx="150">
                  <c:v>8.0869</c:v>
                </c:pt>
                <c:pt idx="151">
                  <c:v>8.9092000000000002</c:v>
                </c:pt>
                <c:pt idx="154">
                  <c:v>1.7659</c:v>
                </c:pt>
                <c:pt idx="155">
                  <c:v>7.0002000000000004</c:v>
                </c:pt>
                <c:pt idx="157">
                  <c:v>9.4289000000000005</c:v>
                </c:pt>
                <c:pt idx="158">
                  <c:v>9.6214999999999993</c:v>
                </c:pt>
                <c:pt idx="160">
                  <c:v>6.6486999999999998</c:v>
                </c:pt>
                <c:pt idx="163">
                  <c:v>2.5207000000000002</c:v>
                </c:pt>
                <c:pt idx="165">
                  <c:v>7.4964000000000004</c:v>
                </c:pt>
                <c:pt idx="166">
                  <c:v>11.4681</c:v>
                </c:pt>
                <c:pt idx="167">
                  <c:v>11.135</c:v>
                </c:pt>
                <c:pt idx="168">
                  <c:v>3.6113</c:v>
                </c:pt>
                <c:pt idx="169">
                  <c:v>2.8334000000000001</c:v>
                </c:pt>
                <c:pt idx="170">
                  <c:v>4.6443000000000003</c:v>
                </c:pt>
                <c:pt idx="171">
                  <c:v>9.4635999999999996</c:v>
                </c:pt>
                <c:pt idx="172">
                  <c:v>3.3105000000000002</c:v>
                </c:pt>
                <c:pt idx="173">
                  <c:v>7.0781999999999998</c:v>
                </c:pt>
                <c:pt idx="174">
                  <c:v>13.0647</c:v>
                </c:pt>
                <c:pt idx="175">
                  <c:v>6.7343000000000002</c:v>
                </c:pt>
                <c:pt idx="176">
                  <c:v>4.0449000000000002</c:v>
                </c:pt>
                <c:pt idx="177">
                  <c:v>6.8018000000000001</c:v>
                </c:pt>
                <c:pt idx="178">
                  <c:v>1.7976000000000001</c:v>
                </c:pt>
                <c:pt idx="179">
                  <c:v>8.4451000000000001</c:v>
                </c:pt>
                <c:pt idx="180">
                  <c:v>3.0366</c:v>
                </c:pt>
                <c:pt idx="182">
                  <c:v>0.82870999999999995</c:v>
                </c:pt>
                <c:pt idx="183">
                  <c:v>3.8853</c:v>
                </c:pt>
                <c:pt idx="184">
                  <c:v>4.2816999999999998</c:v>
                </c:pt>
                <c:pt idx="187">
                  <c:v>13.061199999999999</c:v>
                </c:pt>
                <c:pt idx="188">
                  <c:v>2.4339</c:v>
                </c:pt>
                <c:pt idx="189">
                  <c:v>3.3408000000000002</c:v>
                </c:pt>
                <c:pt idx="191">
                  <c:v>14.1228</c:v>
                </c:pt>
                <c:pt idx="192">
                  <c:v>3.7993000000000001</c:v>
                </c:pt>
                <c:pt idx="193">
                  <c:v>8.7287999999999997</c:v>
                </c:pt>
                <c:pt idx="195">
                  <c:v>8.5221</c:v>
                </c:pt>
                <c:pt idx="196">
                  <c:v>4.5655999999999999</c:v>
                </c:pt>
                <c:pt idx="197">
                  <c:v>6.4420999999999999</c:v>
                </c:pt>
                <c:pt idx="198">
                  <c:v>14.793100000000001</c:v>
                </c:pt>
                <c:pt idx="199">
                  <c:v>5.1802999999999999</c:v>
                </c:pt>
                <c:pt idx="200">
                  <c:v>5.1295000000000002</c:v>
                </c:pt>
                <c:pt idx="201">
                  <c:v>1.6772</c:v>
                </c:pt>
                <c:pt idx="204">
                  <c:v>3.2997999999999998</c:v>
                </c:pt>
                <c:pt idx="205">
                  <c:v>6.7397999999999998</c:v>
                </c:pt>
                <c:pt idx="206">
                  <c:v>6.6021999999999998</c:v>
                </c:pt>
                <c:pt idx="208">
                  <c:v>3.2618</c:v>
                </c:pt>
                <c:pt idx="209">
                  <c:v>6.8487</c:v>
                </c:pt>
                <c:pt idx="210">
                  <c:v>3.6440999999999999</c:v>
                </c:pt>
                <c:pt idx="211">
                  <c:v>3.6739000000000002</c:v>
                </c:pt>
                <c:pt idx="212">
                  <c:v>5.3895</c:v>
                </c:pt>
                <c:pt idx="213">
                  <c:v>3.7702</c:v>
                </c:pt>
                <c:pt idx="214">
                  <c:v>4.5414000000000003</c:v>
                </c:pt>
                <c:pt idx="215">
                  <c:v>3.3913000000000002</c:v>
                </c:pt>
                <c:pt idx="216">
                  <c:v>3.9483999999999999</c:v>
                </c:pt>
                <c:pt idx="218">
                  <c:v>2.8521999999999998</c:v>
                </c:pt>
                <c:pt idx="219">
                  <c:v>2.6692</c:v>
                </c:pt>
                <c:pt idx="220">
                  <c:v>3.327</c:v>
                </c:pt>
                <c:pt idx="221">
                  <c:v>0.95523000000000002</c:v>
                </c:pt>
                <c:pt idx="222">
                  <c:v>5.8811</c:v>
                </c:pt>
                <c:pt idx="223">
                  <c:v>2.7526999999999999</c:v>
                </c:pt>
                <c:pt idx="224">
                  <c:v>3.3087</c:v>
                </c:pt>
                <c:pt idx="225">
                  <c:v>12.062900000000001</c:v>
                </c:pt>
                <c:pt idx="227">
                  <c:v>5.32</c:v>
                </c:pt>
                <c:pt idx="228">
                  <c:v>2.6456</c:v>
                </c:pt>
                <c:pt idx="230">
                  <c:v>2.8860999999999999</c:v>
                </c:pt>
                <c:pt idx="232">
                  <c:v>3.4988999999999999</c:v>
                </c:pt>
                <c:pt idx="233">
                  <c:v>5.2061999999999999</c:v>
                </c:pt>
                <c:pt idx="236">
                  <c:v>13.15</c:v>
                </c:pt>
                <c:pt idx="237">
                  <c:v>2.4693000000000001</c:v>
                </c:pt>
                <c:pt idx="238">
                  <c:v>1.9352</c:v>
                </c:pt>
                <c:pt idx="239">
                  <c:v>9.7955000000000005</c:v>
                </c:pt>
                <c:pt idx="241">
                  <c:v>6.5571000000000002</c:v>
                </c:pt>
                <c:pt idx="242">
                  <c:v>2.7578</c:v>
                </c:pt>
                <c:pt idx="243">
                  <c:v>7.7415000000000003</c:v>
                </c:pt>
                <c:pt idx="244">
                  <c:v>4.6036000000000001</c:v>
                </c:pt>
                <c:pt idx="246">
                  <c:v>4.4661999999999997</c:v>
                </c:pt>
                <c:pt idx="247">
                  <c:v>5.6349999999999998</c:v>
                </c:pt>
                <c:pt idx="248">
                  <c:v>3.5015000000000001</c:v>
                </c:pt>
                <c:pt idx="251">
                  <c:v>5.2576000000000001</c:v>
                </c:pt>
                <c:pt idx="252">
                  <c:v>4.7102000000000004</c:v>
                </c:pt>
                <c:pt idx="253">
                  <c:v>2.2393999999999998</c:v>
                </c:pt>
                <c:pt idx="254">
                  <c:v>5.5267999999999997</c:v>
                </c:pt>
                <c:pt idx="255">
                  <c:v>0.86263000000000001</c:v>
                </c:pt>
                <c:pt idx="256">
                  <c:v>4.5401999999999996</c:v>
                </c:pt>
                <c:pt idx="257">
                  <c:v>2.0381999999999998</c:v>
                </c:pt>
                <c:pt idx="258">
                  <c:v>3.3035000000000001</c:v>
                </c:pt>
                <c:pt idx="259">
                  <c:v>2.4472999999999998</c:v>
                </c:pt>
                <c:pt idx="260">
                  <c:v>0.45595000000000002</c:v>
                </c:pt>
                <c:pt idx="261">
                  <c:v>13.6418</c:v>
                </c:pt>
                <c:pt idx="262">
                  <c:v>5.5468000000000002</c:v>
                </c:pt>
                <c:pt idx="263">
                  <c:v>7.6462000000000003</c:v>
                </c:pt>
                <c:pt idx="264">
                  <c:v>4.8555999999999999</c:v>
                </c:pt>
                <c:pt idx="265">
                  <c:v>1.9189000000000001</c:v>
                </c:pt>
                <c:pt idx="266">
                  <c:v>5.6089000000000002</c:v>
                </c:pt>
                <c:pt idx="267">
                  <c:v>11.2393</c:v>
                </c:pt>
                <c:pt idx="268">
                  <c:v>1.8742000000000001</c:v>
                </c:pt>
                <c:pt idx="269">
                  <c:v>7.0275999999999996</c:v>
                </c:pt>
                <c:pt idx="270">
                  <c:v>5.2302</c:v>
                </c:pt>
                <c:pt idx="271">
                  <c:v>2.0388999999999999</c:v>
                </c:pt>
                <c:pt idx="272">
                  <c:v>11.577</c:v>
                </c:pt>
                <c:pt idx="274">
                  <c:v>2.0579999999999998</c:v>
                </c:pt>
                <c:pt idx="275">
                  <c:v>12.5307</c:v>
                </c:pt>
                <c:pt idx="276">
                  <c:v>4.8789999999999996</c:v>
                </c:pt>
                <c:pt idx="277">
                  <c:v>3.5663</c:v>
                </c:pt>
                <c:pt idx="279">
                  <c:v>1.2971999999999999</c:v>
                </c:pt>
                <c:pt idx="280">
                  <c:v>4.4313000000000002</c:v>
                </c:pt>
                <c:pt idx="282">
                  <c:v>6.4349999999999996</c:v>
                </c:pt>
                <c:pt idx="283">
                  <c:v>3.4329000000000001</c:v>
                </c:pt>
                <c:pt idx="285">
                  <c:v>5.1656000000000004</c:v>
                </c:pt>
                <c:pt idx="286">
                  <c:v>11.298299999999999</c:v>
                </c:pt>
                <c:pt idx="287">
                  <c:v>13.911799999999999</c:v>
                </c:pt>
                <c:pt idx="288">
                  <c:v>2.3250999999999999</c:v>
                </c:pt>
                <c:pt idx="291">
                  <c:v>1.0915999999999999</c:v>
                </c:pt>
                <c:pt idx="292">
                  <c:v>8.6648999999999994</c:v>
                </c:pt>
                <c:pt idx="293">
                  <c:v>6.5053999999999998</c:v>
                </c:pt>
                <c:pt idx="294">
                  <c:v>8.0731999999999999</c:v>
                </c:pt>
                <c:pt idx="295">
                  <c:v>2.8778999999999999</c:v>
                </c:pt>
                <c:pt idx="296">
                  <c:v>3.1638000000000002</c:v>
                </c:pt>
                <c:pt idx="297">
                  <c:v>1.9861</c:v>
                </c:pt>
                <c:pt idx="298">
                  <c:v>2.6690999999999998</c:v>
                </c:pt>
                <c:pt idx="299">
                  <c:v>3.0402999999999998</c:v>
                </c:pt>
                <c:pt idx="300">
                  <c:v>1.4303999999999999</c:v>
                </c:pt>
                <c:pt idx="302">
                  <c:v>4.7319000000000004</c:v>
                </c:pt>
                <c:pt idx="304">
                  <c:v>7.9222000000000001</c:v>
                </c:pt>
                <c:pt idx="305">
                  <c:v>11.1105</c:v>
                </c:pt>
                <c:pt idx="306">
                  <c:v>2.7869000000000002</c:v>
                </c:pt>
                <c:pt idx="307">
                  <c:v>2.5</c:v>
                </c:pt>
                <c:pt idx="308">
                  <c:v>0.54405000000000003</c:v>
                </c:pt>
                <c:pt idx="309">
                  <c:v>3.8039000000000001</c:v>
                </c:pt>
                <c:pt idx="310">
                  <c:v>4.2450999999999999</c:v>
                </c:pt>
                <c:pt idx="311">
                  <c:v>5.3647</c:v>
                </c:pt>
                <c:pt idx="313">
                  <c:v>5.9208999999999996</c:v>
                </c:pt>
                <c:pt idx="314">
                  <c:v>9.0083000000000002</c:v>
                </c:pt>
                <c:pt idx="315">
                  <c:v>1.8906000000000001</c:v>
                </c:pt>
                <c:pt idx="316">
                  <c:v>2.4533</c:v>
                </c:pt>
                <c:pt idx="317">
                  <c:v>6.4554</c:v>
                </c:pt>
                <c:pt idx="318">
                  <c:v>2.3248000000000002</c:v>
                </c:pt>
                <c:pt idx="319">
                  <c:v>5.8907999999999996</c:v>
                </c:pt>
                <c:pt idx="320">
                  <c:v>4.0598000000000001</c:v>
                </c:pt>
                <c:pt idx="321">
                  <c:v>11.8729</c:v>
                </c:pt>
                <c:pt idx="322">
                  <c:v>8.9116</c:v>
                </c:pt>
                <c:pt idx="323">
                  <c:v>9.9600000000000009</c:v>
                </c:pt>
                <c:pt idx="324">
                  <c:v>1.1499999999999999</c:v>
                </c:pt>
                <c:pt idx="325">
                  <c:v>0.94127000000000005</c:v>
                </c:pt>
                <c:pt idx="326">
                  <c:v>5.74</c:v>
                </c:pt>
                <c:pt idx="328">
                  <c:v>7.8</c:v>
                </c:pt>
                <c:pt idx="329">
                  <c:v>1.52</c:v>
                </c:pt>
                <c:pt idx="332">
                  <c:v>7.6</c:v>
                </c:pt>
                <c:pt idx="333">
                  <c:v>10.86</c:v>
                </c:pt>
                <c:pt idx="334">
                  <c:v>11.46</c:v>
                </c:pt>
                <c:pt idx="335">
                  <c:v>2.69</c:v>
                </c:pt>
                <c:pt idx="336">
                  <c:v>3.36</c:v>
                </c:pt>
                <c:pt idx="338">
                  <c:v>2.8</c:v>
                </c:pt>
                <c:pt idx="339">
                  <c:v>2</c:v>
                </c:pt>
                <c:pt idx="340">
                  <c:v>2.4700000000000002</c:v>
                </c:pt>
                <c:pt idx="341">
                  <c:v>4.47</c:v>
                </c:pt>
                <c:pt idx="344">
                  <c:v>4.47</c:v>
                </c:pt>
                <c:pt idx="345">
                  <c:v>5.24</c:v>
                </c:pt>
                <c:pt idx="346">
                  <c:v>1.78</c:v>
                </c:pt>
                <c:pt idx="347">
                  <c:v>5.0599999999999996</c:v>
                </c:pt>
                <c:pt idx="348">
                  <c:v>4.47</c:v>
                </c:pt>
                <c:pt idx="349">
                  <c:v>2.85</c:v>
                </c:pt>
                <c:pt idx="350">
                  <c:v>8.1999999999999993</c:v>
                </c:pt>
                <c:pt idx="351">
                  <c:v>4.24</c:v>
                </c:pt>
                <c:pt idx="352">
                  <c:v>12.79</c:v>
                </c:pt>
                <c:pt idx="353">
                  <c:v>8.8800000000000008</c:v>
                </c:pt>
                <c:pt idx="354">
                  <c:v>9.3800000000000008</c:v>
                </c:pt>
                <c:pt idx="355">
                  <c:v>14.74</c:v>
                </c:pt>
                <c:pt idx="356">
                  <c:v>8</c:v>
                </c:pt>
                <c:pt idx="357">
                  <c:v>12.3</c:v>
                </c:pt>
                <c:pt idx="358">
                  <c:v>3.56</c:v>
                </c:pt>
                <c:pt idx="359">
                  <c:v>8.6999999999999993</c:v>
                </c:pt>
                <c:pt idx="360">
                  <c:v>5.7</c:v>
                </c:pt>
                <c:pt idx="361">
                  <c:v>5.0599999999999996</c:v>
                </c:pt>
                <c:pt idx="362">
                  <c:v>6.47</c:v>
                </c:pt>
                <c:pt idx="363">
                  <c:v>7.57</c:v>
                </c:pt>
                <c:pt idx="364">
                  <c:v>1.94</c:v>
                </c:pt>
                <c:pt idx="365">
                  <c:v>3.38</c:v>
                </c:pt>
                <c:pt idx="366">
                  <c:v>11</c:v>
                </c:pt>
                <c:pt idx="367">
                  <c:v>13.8</c:v>
                </c:pt>
                <c:pt idx="368">
                  <c:v>6.4</c:v>
                </c:pt>
                <c:pt idx="369">
                  <c:v>2</c:v>
                </c:pt>
                <c:pt idx="370">
                  <c:v>2.5499999999999998</c:v>
                </c:pt>
                <c:pt idx="371">
                  <c:v>2.8</c:v>
                </c:pt>
                <c:pt idx="372">
                  <c:v>9.24</c:v>
                </c:pt>
                <c:pt idx="373">
                  <c:v>10.75</c:v>
                </c:pt>
                <c:pt idx="374">
                  <c:v>11.5</c:v>
                </c:pt>
                <c:pt idx="377">
                  <c:v>2.15</c:v>
                </c:pt>
                <c:pt idx="380">
                  <c:v>8.1999999999999993</c:v>
                </c:pt>
                <c:pt idx="382">
                  <c:v>2.2200000000000002</c:v>
                </c:pt>
                <c:pt idx="383">
                  <c:v>0.82</c:v>
                </c:pt>
                <c:pt idx="384">
                  <c:v>4.66</c:v>
                </c:pt>
                <c:pt idx="385">
                  <c:v>6.03</c:v>
                </c:pt>
                <c:pt idx="386">
                  <c:v>3.8</c:v>
                </c:pt>
                <c:pt idx="387">
                  <c:v>1.91</c:v>
                </c:pt>
                <c:pt idx="388">
                  <c:v>4.91</c:v>
                </c:pt>
                <c:pt idx="389">
                  <c:v>3.86</c:v>
                </c:pt>
                <c:pt idx="390">
                  <c:v>3.43</c:v>
                </c:pt>
                <c:pt idx="391">
                  <c:v>7.1</c:v>
                </c:pt>
                <c:pt idx="392">
                  <c:v>6.29</c:v>
                </c:pt>
                <c:pt idx="395">
                  <c:v>9.1</c:v>
                </c:pt>
                <c:pt idx="396">
                  <c:v>2.5</c:v>
                </c:pt>
                <c:pt idx="397">
                  <c:v>6</c:v>
                </c:pt>
                <c:pt idx="398">
                  <c:v>4.7300000000000004</c:v>
                </c:pt>
              </c:numCache>
            </c:numRef>
          </c:xVal>
          <c:yVal>
            <c:numRef>
              <c:f>'statistica teramo'!$E$2:$E$400</c:f>
              <c:numCache>
                <c:formatCode>0.00</c:formatCode>
                <c:ptCount val="399"/>
                <c:pt idx="0">
                  <c:v>11.78</c:v>
                </c:pt>
                <c:pt idx="1">
                  <c:v>11.616</c:v>
                </c:pt>
                <c:pt idx="2">
                  <c:v>42.658700000000003</c:v>
                </c:pt>
                <c:pt idx="3">
                  <c:v>0.94228999999999996</c:v>
                </c:pt>
                <c:pt idx="4">
                  <c:v>28.4313</c:v>
                </c:pt>
                <c:pt idx="5">
                  <c:v>4.0265000000000004</c:v>
                </c:pt>
                <c:pt idx="8">
                  <c:v>9.3346999999999998</c:v>
                </c:pt>
                <c:pt idx="9">
                  <c:v>22.669899999999998</c:v>
                </c:pt>
                <c:pt idx="10">
                  <c:v>16.3371</c:v>
                </c:pt>
                <c:pt idx="11">
                  <c:v>27.314900000000002</c:v>
                </c:pt>
                <c:pt idx="12">
                  <c:v>51.991300000000003</c:v>
                </c:pt>
                <c:pt idx="13">
                  <c:v>58.253700000000002</c:v>
                </c:pt>
                <c:pt idx="14">
                  <c:v>24.717400000000001</c:v>
                </c:pt>
                <c:pt idx="15">
                  <c:v>2.7543000000000002</c:v>
                </c:pt>
                <c:pt idx="16">
                  <c:v>15.8742</c:v>
                </c:pt>
                <c:pt idx="17">
                  <c:v>18.247399999999999</c:v>
                </c:pt>
                <c:pt idx="18">
                  <c:v>50.219700000000003</c:v>
                </c:pt>
                <c:pt idx="21">
                  <c:v>6.2859999999999996</c:v>
                </c:pt>
                <c:pt idx="22">
                  <c:v>13.656700000000001</c:v>
                </c:pt>
                <c:pt idx="23">
                  <c:v>19.039899999999999</c:v>
                </c:pt>
                <c:pt idx="26">
                  <c:v>12.1494</c:v>
                </c:pt>
                <c:pt idx="28">
                  <c:v>2.7812000000000001</c:v>
                </c:pt>
                <c:pt idx="29">
                  <c:v>16.427600000000002</c:v>
                </c:pt>
                <c:pt idx="30">
                  <c:v>2.7696000000000001</c:v>
                </c:pt>
                <c:pt idx="31">
                  <c:v>18.985900000000001</c:v>
                </c:pt>
                <c:pt idx="32">
                  <c:v>5.9332000000000003</c:v>
                </c:pt>
                <c:pt idx="33">
                  <c:v>4.7070999999999996</c:v>
                </c:pt>
                <c:pt idx="34">
                  <c:v>3.431</c:v>
                </c:pt>
                <c:pt idx="36">
                  <c:v>1.5943000000000001</c:v>
                </c:pt>
                <c:pt idx="37">
                  <c:v>3.5811000000000002</c:v>
                </c:pt>
                <c:pt idx="39">
                  <c:v>2.0295999999999998</c:v>
                </c:pt>
                <c:pt idx="40">
                  <c:v>2.3824000000000001</c:v>
                </c:pt>
                <c:pt idx="41">
                  <c:v>7.4615</c:v>
                </c:pt>
                <c:pt idx="43">
                  <c:v>3.7303000000000002</c:v>
                </c:pt>
                <c:pt idx="45">
                  <c:v>10.8538</c:v>
                </c:pt>
                <c:pt idx="46">
                  <c:v>3.8262999999999998</c:v>
                </c:pt>
                <c:pt idx="49">
                  <c:v>3.9279999999999999</c:v>
                </c:pt>
                <c:pt idx="50">
                  <c:v>8.7675000000000001</c:v>
                </c:pt>
                <c:pt idx="51">
                  <c:v>3.4885999999999999</c:v>
                </c:pt>
                <c:pt idx="53">
                  <c:v>6.6938000000000004</c:v>
                </c:pt>
                <c:pt idx="54">
                  <c:v>2.254</c:v>
                </c:pt>
                <c:pt idx="55">
                  <c:v>20.1266</c:v>
                </c:pt>
                <c:pt idx="56">
                  <c:v>10.582599999999999</c:v>
                </c:pt>
                <c:pt idx="57">
                  <c:v>6.0502000000000002</c:v>
                </c:pt>
                <c:pt idx="58">
                  <c:v>4.8700999999999999</c:v>
                </c:pt>
                <c:pt idx="59">
                  <c:v>2.6442999999999999</c:v>
                </c:pt>
                <c:pt idx="60">
                  <c:v>2.7357999999999998</c:v>
                </c:pt>
                <c:pt idx="63">
                  <c:v>10.6251</c:v>
                </c:pt>
                <c:pt idx="65">
                  <c:v>12.4869</c:v>
                </c:pt>
                <c:pt idx="66">
                  <c:v>5.1092000000000004</c:v>
                </c:pt>
                <c:pt idx="67">
                  <c:v>11.2072</c:v>
                </c:pt>
                <c:pt idx="68">
                  <c:v>11.4335</c:v>
                </c:pt>
                <c:pt idx="69">
                  <c:v>4.4698000000000002</c:v>
                </c:pt>
                <c:pt idx="70">
                  <c:v>31.124700000000001</c:v>
                </c:pt>
                <c:pt idx="73">
                  <c:v>6.0308000000000002</c:v>
                </c:pt>
                <c:pt idx="76">
                  <c:v>63.422800000000002</c:v>
                </c:pt>
                <c:pt idx="77">
                  <c:v>12.937799999999999</c:v>
                </c:pt>
                <c:pt idx="78">
                  <c:v>2.7176999999999998</c:v>
                </c:pt>
                <c:pt idx="79">
                  <c:v>22.869700000000002</c:v>
                </c:pt>
                <c:pt idx="80">
                  <c:v>35.595399999999998</c:v>
                </c:pt>
                <c:pt idx="81">
                  <c:v>20.2027</c:v>
                </c:pt>
                <c:pt idx="82">
                  <c:v>35.285299999999999</c:v>
                </c:pt>
                <c:pt idx="84">
                  <c:v>26.478999999999999</c:v>
                </c:pt>
                <c:pt idx="85">
                  <c:v>4.3539000000000003</c:v>
                </c:pt>
                <c:pt idx="86">
                  <c:v>7.4576000000000002</c:v>
                </c:pt>
                <c:pt idx="90">
                  <c:v>18.940200000000001</c:v>
                </c:pt>
                <c:pt idx="91">
                  <c:v>27.089400000000001</c:v>
                </c:pt>
                <c:pt idx="92">
                  <c:v>18.003699999999998</c:v>
                </c:pt>
                <c:pt idx="93">
                  <c:v>14.2781</c:v>
                </c:pt>
                <c:pt idx="95">
                  <c:v>13.393800000000001</c:v>
                </c:pt>
                <c:pt idx="96">
                  <c:v>10.8894</c:v>
                </c:pt>
                <c:pt idx="97">
                  <c:v>11.847200000000001</c:v>
                </c:pt>
                <c:pt idx="98">
                  <c:v>12.136699999999999</c:v>
                </c:pt>
                <c:pt idx="99">
                  <c:v>30.355399999999999</c:v>
                </c:pt>
                <c:pt idx="100">
                  <c:v>10.58</c:v>
                </c:pt>
                <c:pt idx="101">
                  <c:v>30.978000000000002</c:v>
                </c:pt>
                <c:pt idx="102">
                  <c:v>4.5800999999999998</c:v>
                </c:pt>
                <c:pt idx="103">
                  <c:v>3.1669999999999998</c:v>
                </c:pt>
                <c:pt idx="104">
                  <c:v>19.269100000000002</c:v>
                </c:pt>
                <c:pt idx="106">
                  <c:v>28.3003</c:v>
                </c:pt>
                <c:pt idx="107">
                  <c:v>6.9423000000000004</c:v>
                </c:pt>
                <c:pt idx="108">
                  <c:v>7.6818</c:v>
                </c:pt>
                <c:pt idx="109">
                  <c:v>14.2813</c:v>
                </c:pt>
                <c:pt idx="111">
                  <c:v>37.049700000000001</c:v>
                </c:pt>
                <c:pt idx="113">
                  <c:v>5.2089999999999996</c:v>
                </c:pt>
                <c:pt idx="114">
                  <c:v>4.0552000000000001</c:v>
                </c:pt>
                <c:pt idx="115">
                  <c:v>7.5755999999999997</c:v>
                </c:pt>
                <c:pt idx="116">
                  <c:v>17.389199999999999</c:v>
                </c:pt>
                <c:pt idx="119">
                  <c:v>8.4724000000000004</c:v>
                </c:pt>
                <c:pt idx="120">
                  <c:v>4.0231000000000003</c:v>
                </c:pt>
                <c:pt idx="121">
                  <c:v>7.0061</c:v>
                </c:pt>
                <c:pt idx="122">
                  <c:v>20.481000000000002</c:v>
                </c:pt>
                <c:pt idx="125">
                  <c:v>3.9977999999999998</c:v>
                </c:pt>
                <c:pt idx="126">
                  <c:v>6.8856999999999999</c:v>
                </c:pt>
                <c:pt idx="127">
                  <c:v>25.895199999999999</c:v>
                </c:pt>
                <c:pt idx="128">
                  <c:v>15.7896</c:v>
                </c:pt>
                <c:pt idx="129">
                  <c:v>10.777799999999999</c:v>
                </c:pt>
                <c:pt idx="130">
                  <c:v>0.80345</c:v>
                </c:pt>
                <c:pt idx="131">
                  <c:v>10.8604</c:v>
                </c:pt>
                <c:pt idx="132">
                  <c:v>4.1197999999999997</c:v>
                </c:pt>
                <c:pt idx="134">
                  <c:v>4.7477</c:v>
                </c:pt>
                <c:pt idx="135">
                  <c:v>4.0740999999999996</c:v>
                </c:pt>
                <c:pt idx="136">
                  <c:v>32.141199999999998</c:v>
                </c:pt>
                <c:pt idx="137">
                  <c:v>5.3281999999999998</c:v>
                </c:pt>
                <c:pt idx="140">
                  <c:v>7.851</c:v>
                </c:pt>
                <c:pt idx="141">
                  <c:v>2.6261999999999999</c:v>
                </c:pt>
                <c:pt idx="142">
                  <c:v>19.0566</c:v>
                </c:pt>
                <c:pt idx="143">
                  <c:v>11.752599999999999</c:v>
                </c:pt>
                <c:pt idx="144">
                  <c:v>9.2123000000000008</c:v>
                </c:pt>
                <c:pt idx="146">
                  <c:v>3.1156999999999999</c:v>
                </c:pt>
                <c:pt idx="147">
                  <c:v>2.9184999999999999</c:v>
                </c:pt>
                <c:pt idx="149">
                  <c:v>17.167000000000002</c:v>
                </c:pt>
                <c:pt idx="150">
                  <c:v>13.8108</c:v>
                </c:pt>
                <c:pt idx="151">
                  <c:v>16.997499999999999</c:v>
                </c:pt>
                <c:pt idx="154">
                  <c:v>6.45</c:v>
                </c:pt>
                <c:pt idx="155">
                  <c:v>36.388500000000001</c:v>
                </c:pt>
                <c:pt idx="157">
                  <c:v>14.7157</c:v>
                </c:pt>
                <c:pt idx="158">
                  <c:v>15.6425</c:v>
                </c:pt>
                <c:pt idx="160">
                  <c:v>14.945399999999999</c:v>
                </c:pt>
                <c:pt idx="163">
                  <c:v>12.4742</c:v>
                </c:pt>
                <c:pt idx="165">
                  <c:v>8.3737999999999992</c:v>
                </c:pt>
                <c:pt idx="166">
                  <c:v>7.9356999999999998</c:v>
                </c:pt>
                <c:pt idx="167">
                  <c:v>30.666899999999998</c:v>
                </c:pt>
                <c:pt idx="168">
                  <c:v>6.65</c:v>
                </c:pt>
                <c:pt idx="169">
                  <c:v>2.1101999999999999</c:v>
                </c:pt>
                <c:pt idx="170">
                  <c:v>7.2083000000000004</c:v>
                </c:pt>
                <c:pt idx="171">
                  <c:v>24.3154</c:v>
                </c:pt>
                <c:pt idx="172">
                  <c:v>1.1153</c:v>
                </c:pt>
                <c:pt idx="173">
                  <c:v>17.0242</c:v>
                </c:pt>
                <c:pt idx="174">
                  <c:v>15.0885</c:v>
                </c:pt>
                <c:pt idx="175">
                  <c:v>4.7092000000000001</c:v>
                </c:pt>
                <c:pt idx="176">
                  <c:v>2.2616000000000001</c:v>
                </c:pt>
                <c:pt idx="177">
                  <c:v>52.698099999999997</c:v>
                </c:pt>
                <c:pt idx="178">
                  <c:v>2.5282</c:v>
                </c:pt>
                <c:pt idx="179">
                  <c:v>38.118899999999996</c:v>
                </c:pt>
                <c:pt idx="180">
                  <c:v>24.097300000000001</c:v>
                </c:pt>
                <c:pt idx="182">
                  <c:v>3.5815999999999999</c:v>
                </c:pt>
                <c:pt idx="183">
                  <c:v>26.071100000000001</c:v>
                </c:pt>
                <c:pt idx="184">
                  <c:v>5.3859000000000004</c:v>
                </c:pt>
                <c:pt idx="187">
                  <c:v>11.226100000000001</c:v>
                </c:pt>
                <c:pt idx="189">
                  <c:v>2.8822999999999999</c:v>
                </c:pt>
                <c:pt idx="191">
                  <c:v>3.3866000000000001</c:v>
                </c:pt>
                <c:pt idx="192">
                  <c:v>43.973599999999998</c:v>
                </c:pt>
                <c:pt idx="193">
                  <c:v>23.785299999999999</c:v>
                </c:pt>
                <c:pt idx="195">
                  <c:v>4.2828999999999997</c:v>
                </c:pt>
                <c:pt idx="196">
                  <c:v>29.6233</c:v>
                </c:pt>
                <c:pt idx="197">
                  <c:v>32.738900000000001</c:v>
                </c:pt>
                <c:pt idx="198">
                  <c:v>51.757199999999997</c:v>
                </c:pt>
                <c:pt idx="199">
                  <c:v>8.0778999999999996</c:v>
                </c:pt>
                <c:pt idx="200">
                  <c:v>4.1340000000000003</c:v>
                </c:pt>
                <c:pt idx="201">
                  <c:v>3.5230000000000001</c:v>
                </c:pt>
                <c:pt idx="204">
                  <c:v>5.9955999999999996</c:v>
                </c:pt>
                <c:pt idx="205">
                  <c:v>6.9543999999999997</c:v>
                </c:pt>
                <c:pt idx="206">
                  <c:v>5.7511000000000001</c:v>
                </c:pt>
                <c:pt idx="208">
                  <c:v>9.7279999999999998</c:v>
                </c:pt>
                <c:pt idx="209">
                  <c:v>3.6661000000000001</c:v>
                </c:pt>
                <c:pt idx="210">
                  <c:v>3.5034000000000001</c:v>
                </c:pt>
                <c:pt idx="211">
                  <c:v>9.0929000000000002</c:v>
                </c:pt>
                <c:pt idx="212">
                  <c:v>6.9242999999999997</c:v>
                </c:pt>
                <c:pt idx="213">
                  <c:v>4.1676000000000002</c:v>
                </c:pt>
                <c:pt idx="214">
                  <c:v>4.7245999999999997</c:v>
                </c:pt>
                <c:pt idx="215">
                  <c:v>17.960100000000001</c:v>
                </c:pt>
                <c:pt idx="216">
                  <c:v>11.9511</c:v>
                </c:pt>
                <c:pt idx="218">
                  <c:v>10.582100000000001</c:v>
                </c:pt>
                <c:pt idx="219">
                  <c:v>7.5167999999999999</c:v>
                </c:pt>
                <c:pt idx="220">
                  <c:v>4.8734999999999999</c:v>
                </c:pt>
                <c:pt idx="221">
                  <c:v>3.3546999999999998</c:v>
                </c:pt>
                <c:pt idx="222">
                  <c:v>9.0989000000000004</c:v>
                </c:pt>
                <c:pt idx="223">
                  <c:v>17.951899999999998</c:v>
                </c:pt>
                <c:pt idx="224">
                  <c:v>3.2978000000000001</c:v>
                </c:pt>
                <c:pt idx="225">
                  <c:v>3.9577</c:v>
                </c:pt>
                <c:pt idx="227">
                  <c:v>2.9091999999999998</c:v>
                </c:pt>
                <c:pt idx="228">
                  <c:v>3.9672999999999998</c:v>
                </c:pt>
                <c:pt idx="230">
                  <c:v>8.7703000000000007</c:v>
                </c:pt>
                <c:pt idx="232">
                  <c:v>10.867000000000001</c:v>
                </c:pt>
                <c:pt idx="233">
                  <c:v>3.3593000000000002</c:v>
                </c:pt>
                <c:pt idx="236">
                  <c:v>49.72</c:v>
                </c:pt>
                <c:pt idx="237">
                  <c:v>12.432700000000001</c:v>
                </c:pt>
                <c:pt idx="238">
                  <c:v>1.9164000000000001</c:v>
                </c:pt>
                <c:pt idx="239">
                  <c:v>7.6886000000000001</c:v>
                </c:pt>
                <c:pt idx="241">
                  <c:v>32.083199999999998</c:v>
                </c:pt>
                <c:pt idx="242">
                  <c:v>0.97409999999999997</c:v>
                </c:pt>
                <c:pt idx="243">
                  <c:v>48.497399999999999</c:v>
                </c:pt>
                <c:pt idx="244">
                  <c:v>1.7054</c:v>
                </c:pt>
                <c:pt idx="246">
                  <c:v>6.8250000000000002</c:v>
                </c:pt>
                <c:pt idx="247">
                  <c:v>2.2157</c:v>
                </c:pt>
                <c:pt idx="248">
                  <c:v>6.6211000000000002</c:v>
                </c:pt>
                <c:pt idx="251">
                  <c:v>3.4342999999999999</c:v>
                </c:pt>
                <c:pt idx="252">
                  <c:v>1.8412999999999999</c:v>
                </c:pt>
                <c:pt idx="253">
                  <c:v>2.9285000000000001</c:v>
                </c:pt>
                <c:pt idx="254">
                  <c:v>13.2075</c:v>
                </c:pt>
                <c:pt idx="255">
                  <c:v>0.84635000000000005</c:v>
                </c:pt>
                <c:pt idx="256">
                  <c:v>5.101</c:v>
                </c:pt>
                <c:pt idx="257">
                  <c:v>3.5105</c:v>
                </c:pt>
                <c:pt idx="258">
                  <c:v>2.8589000000000002</c:v>
                </c:pt>
                <c:pt idx="259">
                  <c:v>4.9607000000000001</c:v>
                </c:pt>
                <c:pt idx="260">
                  <c:v>2.7526999999999999</c:v>
                </c:pt>
                <c:pt idx="261">
                  <c:v>45.279200000000003</c:v>
                </c:pt>
                <c:pt idx="262">
                  <c:v>3.1414</c:v>
                </c:pt>
                <c:pt idx="263">
                  <c:v>9.2644000000000002</c:v>
                </c:pt>
                <c:pt idx="264">
                  <c:v>45.256999999999998</c:v>
                </c:pt>
                <c:pt idx="265">
                  <c:v>4.4435000000000002</c:v>
                </c:pt>
                <c:pt idx="266">
                  <c:v>14.1035</c:v>
                </c:pt>
                <c:pt idx="267">
                  <c:v>28.603999999999999</c:v>
                </c:pt>
                <c:pt idx="268">
                  <c:v>3.0287999999999999</c:v>
                </c:pt>
                <c:pt idx="269">
                  <c:v>31.198599999999999</c:v>
                </c:pt>
                <c:pt idx="271">
                  <c:v>2.2473000000000001</c:v>
                </c:pt>
                <c:pt idx="272">
                  <c:v>12.249599999999999</c:v>
                </c:pt>
                <c:pt idx="274">
                  <c:v>11.510300000000001</c:v>
                </c:pt>
                <c:pt idx="275">
                  <c:v>6.4512999999999998</c:v>
                </c:pt>
                <c:pt idx="276">
                  <c:v>11.564399999999999</c:v>
                </c:pt>
                <c:pt idx="277">
                  <c:v>5.2945000000000002</c:v>
                </c:pt>
                <c:pt idx="279">
                  <c:v>2.0914000000000001</c:v>
                </c:pt>
                <c:pt idx="280">
                  <c:v>2.1985999999999999</c:v>
                </c:pt>
                <c:pt idx="282">
                  <c:v>5.1986999999999997</c:v>
                </c:pt>
                <c:pt idx="283">
                  <c:v>8.2673000000000005</c:v>
                </c:pt>
                <c:pt idx="285">
                  <c:v>13.568</c:v>
                </c:pt>
                <c:pt idx="286">
                  <c:v>8.3942999999999994</c:v>
                </c:pt>
                <c:pt idx="287">
                  <c:v>33.025799999999997</c:v>
                </c:pt>
                <c:pt idx="288">
                  <c:v>9.6184999999999992</c:v>
                </c:pt>
                <c:pt idx="291">
                  <c:v>1.9841</c:v>
                </c:pt>
                <c:pt idx="292">
                  <c:v>69.898300000000006</c:v>
                </c:pt>
                <c:pt idx="293">
                  <c:v>25.1111</c:v>
                </c:pt>
                <c:pt idx="294">
                  <c:v>23.3307</c:v>
                </c:pt>
                <c:pt idx="295">
                  <c:v>2.3582000000000001</c:v>
                </c:pt>
                <c:pt idx="296">
                  <c:v>7.9250999999999996</c:v>
                </c:pt>
                <c:pt idx="297">
                  <c:v>4.3089000000000004</c:v>
                </c:pt>
                <c:pt idx="298">
                  <c:v>6.0129999999999999</c:v>
                </c:pt>
                <c:pt idx="299">
                  <c:v>42.759500000000003</c:v>
                </c:pt>
                <c:pt idx="300">
                  <c:v>3.0605000000000002</c:v>
                </c:pt>
                <c:pt idx="302">
                  <c:v>3.5331600000000001</c:v>
                </c:pt>
                <c:pt idx="304">
                  <c:v>4.5450999999999997</c:v>
                </c:pt>
                <c:pt idx="305">
                  <c:v>11.0192</c:v>
                </c:pt>
                <c:pt idx="306">
                  <c:v>5.2708000000000004</c:v>
                </c:pt>
                <c:pt idx="307">
                  <c:v>3.41</c:v>
                </c:pt>
                <c:pt idx="308">
                  <c:v>1.5832999999999999</c:v>
                </c:pt>
                <c:pt idx="309">
                  <c:v>4.6630000000000003</c:v>
                </c:pt>
                <c:pt idx="310">
                  <c:v>11.344200000000001</c:v>
                </c:pt>
                <c:pt idx="311">
                  <c:v>10.176299999999999</c:v>
                </c:pt>
                <c:pt idx="313">
                  <c:v>34.696399999999997</c:v>
                </c:pt>
                <c:pt idx="314">
                  <c:v>27.878699999999998</c:v>
                </c:pt>
                <c:pt idx="315">
                  <c:v>2.9563999999999999</c:v>
                </c:pt>
                <c:pt idx="316">
                  <c:v>7.6447000000000003</c:v>
                </c:pt>
                <c:pt idx="317">
                  <c:v>17.046700000000001</c:v>
                </c:pt>
                <c:pt idx="318">
                  <c:v>3.6808000000000001</c:v>
                </c:pt>
                <c:pt idx="319">
                  <c:v>54.281199999999998</c:v>
                </c:pt>
                <c:pt idx="320">
                  <c:v>11.4604</c:v>
                </c:pt>
                <c:pt idx="321">
                  <c:v>11.8729</c:v>
                </c:pt>
                <c:pt idx="322">
                  <c:v>66.221999999999994</c:v>
                </c:pt>
                <c:pt idx="323">
                  <c:v>60.69</c:v>
                </c:pt>
                <c:pt idx="324">
                  <c:v>8.7899999999999991</c:v>
                </c:pt>
                <c:pt idx="325">
                  <c:v>6.65</c:v>
                </c:pt>
                <c:pt idx="326">
                  <c:v>20.94</c:v>
                </c:pt>
                <c:pt idx="328">
                  <c:v>5.48</c:v>
                </c:pt>
                <c:pt idx="329">
                  <c:v>2.1999999999999999E-2</c:v>
                </c:pt>
                <c:pt idx="332">
                  <c:v>7.7</c:v>
                </c:pt>
                <c:pt idx="333">
                  <c:v>20.67</c:v>
                </c:pt>
                <c:pt idx="334">
                  <c:v>23.02</c:v>
                </c:pt>
                <c:pt idx="335">
                  <c:v>4.57</c:v>
                </c:pt>
                <c:pt idx="336">
                  <c:v>7.16</c:v>
                </c:pt>
                <c:pt idx="338">
                  <c:v>2.74</c:v>
                </c:pt>
                <c:pt idx="339">
                  <c:v>2.1</c:v>
                </c:pt>
                <c:pt idx="340">
                  <c:v>2.5499999999999998</c:v>
                </c:pt>
                <c:pt idx="341">
                  <c:v>40.520000000000003</c:v>
                </c:pt>
                <c:pt idx="344">
                  <c:v>8.44</c:v>
                </c:pt>
                <c:pt idx="345">
                  <c:v>20.04</c:v>
                </c:pt>
                <c:pt idx="346">
                  <c:v>4.17</c:v>
                </c:pt>
                <c:pt idx="347">
                  <c:v>18.48</c:v>
                </c:pt>
                <c:pt idx="348">
                  <c:v>24.51</c:v>
                </c:pt>
                <c:pt idx="349">
                  <c:v>12.23</c:v>
                </c:pt>
                <c:pt idx="351">
                  <c:v>5.2</c:v>
                </c:pt>
                <c:pt idx="352">
                  <c:v>11.85</c:v>
                </c:pt>
                <c:pt idx="353">
                  <c:v>3.04</c:v>
                </c:pt>
                <c:pt idx="354">
                  <c:v>4.7699999999999996</c:v>
                </c:pt>
                <c:pt idx="355">
                  <c:v>15.21</c:v>
                </c:pt>
                <c:pt idx="356">
                  <c:v>6.1</c:v>
                </c:pt>
                <c:pt idx="357">
                  <c:v>29.1</c:v>
                </c:pt>
                <c:pt idx="358">
                  <c:v>4.09</c:v>
                </c:pt>
                <c:pt idx="359">
                  <c:v>9.5</c:v>
                </c:pt>
                <c:pt idx="360">
                  <c:v>9.06</c:v>
                </c:pt>
                <c:pt idx="362">
                  <c:v>34.5</c:v>
                </c:pt>
                <c:pt idx="363">
                  <c:v>64.7</c:v>
                </c:pt>
                <c:pt idx="364">
                  <c:v>1.96</c:v>
                </c:pt>
                <c:pt idx="365">
                  <c:v>2.25</c:v>
                </c:pt>
                <c:pt idx="366">
                  <c:v>12.5</c:v>
                </c:pt>
                <c:pt idx="367">
                  <c:v>3.75</c:v>
                </c:pt>
                <c:pt idx="368">
                  <c:v>4.9000000000000004</c:v>
                </c:pt>
                <c:pt idx="369">
                  <c:v>6.58</c:v>
                </c:pt>
                <c:pt idx="370">
                  <c:v>9.41</c:v>
                </c:pt>
                <c:pt idx="371">
                  <c:v>4.7</c:v>
                </c:pt>
                <c:pt idx="372">
                  <c:v>5.76</c:v>
                </c:pt>
                <c:pt idx="373">
                  <c:v>19.399999999999999</c:v>
                </c:pt>
                <c:pt idx="374">
                  <c:v>10.220000000000001</c:v>
                </c:pt>
                <c:pt idx="377">
                  <c:v>5.7</c:v>
                </c:pt>
                <c:pt idx="380">
                  <c:v>20.9</c:v>
                </c:pt>
                <c:pt idx="382">
                  <c:v>4.72</c:v>
                </c:pt>
                <c:pt idx="383">
                  <c:v>1.82</c:v>
                </c:pt>
                <c:pt idx="384">
                  <c:v>6.76</c:v>
                </c:pt>
                <c:pt idx="385">
                  <c:v>5.4</c:v>
                </c:pt>
                <c:pt idx="386">
                  <c:v>11.9</c:v>
                </c:pt>
                <c:pt idx="387">
                  <c:v>11.6</c:v>
                </c:pt>
                <c:pt idx="388">
                  <c:v>7.17</c:v>
                </c:pt>
                <c:pt idx="389">
                  <c:v>10.5</c:v>
                </c:pt>
                <c:pt idx="390">
                  <c:v>5.2</c:v>
                </c:pt>
                <c:pt idx="391">
                  <c:v>7.67</c:v>
                </c:pt>
                <c:pt idx="392">
                  <c:v>32.380000000000003</c:v>
                </c:pt>
                <c:pt idx="395">
                  <c:v>40.700000000000003</c:v>
                </c:pt>
                <c:pt idx="396">
                  <c:v>3.73</c:v>
                </c:pt>
                <c:pt idx="397">
                  <c:v>7.87</c:v>
                </c:pt>
                <c:pt idx="398">
                  <c:v>4.0999999999999996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D77-4C6F-B156-C62538A197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3603888"/>
        <c:axId val="1753611088"/>
      </c:scatterChart>
      <c:valAx>
        <c:axId val="1753603888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53611088"/>
        <c:crosses val="autoZero"/>
        <c:crossBetween val="midCat"/>
      </c:valAx>
      <c:valAx>
        <c:axId val="1753611088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53603888"/>
        <c:crosses val="autoZero"/>
        <c:crossBetween val="midCat"/>
      </c:valAx>
      <c:spPr>
        <a:noFill/>
        <a:ln>
          <a:solidFill>
            <a:sysClr val="window" lastClr="FFFFFF">
              <a:lumMod val="8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it-IT">
                <a:solidFill>
                  <a:schemeClr val="bg1"/>
                </a:solidFill>
              </a:rPr>
              <a:t>gennaio</a:t>
            </a:r>
          </a:p>
        </c:rich>
      </c:tx>
      <c:layout>
        <c:manualLayout>
          <c:xMode val="edge"/>
          <c:yMode val="edge"/>
          <c:x val="0.47016615939377782"/>
          <c:y val="5.79916619862372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0269203849518811"/>
          <c:y val="0.1427171376776851"/>
          <c:w val="0.82034873314114809"/>
          <c:h val="0.75769445471855779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gennaio!$R$1:$R$20</c:f>
              <c:numCache>
                <c:formatCode>0.00</c:formatCode>
                <c:ptCount val="20"/>
                <c:pt idx="0">
                  <c:v>337.43219999999997</c:v>
                </c:pt>
                <c:pt idx="1">
                  <c:v>243.84739999999999</c:v>
                </c:pt>
                <c:pt idx="2">
                  <c:v>316.1388</c:v>
                </c:pt>
                <c:pt idx="3">
                  <c:v>206.965</c:v>
                </c:pt>
                <c:pt idx="4">
                  <c:v>171.76</c:v>
                </c:pt>
                <c:pt idx="5">
                  <c:v>156.5641</c:v>
                </c:pt>
                <c:pt idx="6">
                  <c:v>269.68655000000001</c:v>
                </c:pt>
                <c:pt idx="7">
                  <c:v>191.24610000000001</c:v>
                </c:pt>
                <c:pt idx="8">
                  <c:v>244.2</c:v>
                </c:pt>
                <c:pt idx="9">
                  <c:v>126.8814</c:v>
                </c:pt>
                <c:pt idx="10">
                  <c:v>290.54499999999996</c:v>
                </c:pt>
                <c:pt idx="11">
                  <c:v>182.15625</c:v>
                </c:pt>
                <c:pt idx="12">
                  <c:v>315.85360000000003</c:v>
                </c:pt>
                <c:pt idx="13">
                  <c:v>140.51830000000001</c:v>
                </c:pt>
                <c:pt idx="14">
                  <c:v>307.02485000000001</c:v>
                </c:pt>
                <c:pt idx="15">
                  <c:v>112.83775</c:v>
                </c:pt>
                <c:pt idx="16">
                  <c:v>294.44580000000002</c:v>
                </c:pt>
                <c:pt idx="17">
                  <c:v>191.30165</c:v>
                </c:pt>
                <c:pt idx="18">
                  <c:v>181.52564999999998</c:v>
                </c:pt>
                <c:pt idx="19">
                  <c:v>250.95699999999999</c:v>
                </c:pt>
              </c:numCache>
            </c:numRef>
          </c:xVal>
          <c:yVal>
            <c:numRef>
              <c:f>gennaio!$S$1:$S$20</c:f>
              <c:numCache>
                <c:formatCode>0.00</c:formatCode>
                <c:ptCount val="20"/>
                <c:pt idx="0">
                  <c:v>37.797350000000002</c:v>
                </c:pt>
                <c:pt idx="1">
                  <c:v>35.747</c:v>
                </c:pt>
                <c:pt idx="2">
                  <c:v>70.543499999999995</c:v>
                </c:pt>
                <c:pt idx="3">
                  <c:v>32.15</c:v>
                </c:pt>
                <c:pt idx="4">
                  <c:v>40.125</c:v>
                </c:pt>
                <c:pt idx="5">
                  <c:v>74.295400000000001</c:v>
                </c:pt>
                <c:pt idx="6">
                  <c:v>38.783299999999997</c:v>
                </c:pt>
                <c:pt idx="7">
                  <c:v>35.926699999999997</c:v>
                </c:pt>
                <c:pt idx="8">
                  <c:v>50.2</c:v>
                </c:pt>
                <c:pt idx="9">
                  <c:v>59.5351</c:v>
                </c:pt>
                <c:pt idx="10">
                  <c:v>25.45</c:v>
                </c:pt>
                <c:pt idx="11">
                  <c:v>57.917299999999997</c:v>
                </c:pt>
                <c:pt idx="12">
                  <c:v>64.386099999999999</c:v>
                </c:pt>
                <c:pt idx="13">
                  <c:v>58.669399999999996</c:v>
                </c:pt>
                <c:pt idx="14">
                  <c:v>24.315849999999998</c:v>
                </c:pt>
                <c:pt idx="15">
                  <c:v>20.738700000000001</c:v>
                </c:pt>
                <c:pt idx="16">
                  <c:v>32.029899999999998</c:v>
                </c:pt>
                <c:pt idx="17">
                  <c:v>28.142050000000001</c:v>
                </c:pt>
                <c:pt idx="18">
                  <c:v>50.870800000000003</c:v>
                </c:pt>
                <c:pt idx="19">
                  <c:v>16.104849999999999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373-4761-BBFD-C53C14D24E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2815216"/>
        <c:axId val="1982830576"/>
      </c:scatterChart>
      <c:valAx>
        <c:axId val="1982815216"/>
        <c:scaling>
          <c:orientation val="minMax"/>
          <c:max val="360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82830576"/>
        <c:crosses val="autoZero"/>
        <c:crossBetween val="midCat"/>
        <c:majorUnit val="50"/>
      </c:valAx>
      <c:valAx>
        <c:axId val="1982830576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82815216"/>
        <c:crosses val="autoZero"/>
        <c:crossBetween val="midCat"/>
      </c:valAx>
      <c:spPr>
        <a:noFill/>
        <a:ln>
          <a:solidFill>
            <a:sysClr val="window" lastClr="FFFFFF">
              <a:lumMod val="8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it-IT">
                <a:solidFill>
                  <a:schemeClr val="bg1"/>
                </a:solidFill>
              </a:rPr>
              <a:t>agosto</a:t>
            </a:r>
          </a:p>
        </c:rich>
      </c:tx>
      <c:layout>
        <c:manualLayout>
          <c:xMode val="edge"/>
          <c:yMode val="edge"/>
          <c:x val="0.42552546116093587"/>
          <c:y val="3.1670768346273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6.046803492195478E-2"/>
          <c:y val="0.10432386571072667"/>
          <c:w val="0.89452617766050868"/>
          <c:h val="0.80633936921059746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agosto!$R$2:$R$86</c:f>
              <c:numCache>
                <c:formatCode>0.00</c:formatCode>
                <c:ptCount val="85"/>
                <c:pt idx="0">
                  <c:v>163.71345000000002</c:v>
                </c:pt>
                <c:pt idx="1">
                  <c:v>268.07074999999998</c:v>
                </c:pt>
                <c:pt idx="2">
                  <c:v>184.547</c:v>
                </c:pt>
                <c:pt idx="4">
                  <c:v>288.00785000000002</c:v>
                </c:pt>
                <c:pt idx="5">
                  <c:v>297.50895000000003</c:v>
                </c:pt>
                <c:pt idx="6">
                  <c:v>117.7243</c:v>
                </c:pt>
                <c:pt idx="7">
                  <c:v>136.22345000000001</c:v>
                </c:pt>
                <c:pt idx="8">
                  <c:v>333.93759999999997</c:v>
                </c:pt>
                <c:pt idx="9">
                  <c:v>145.54859999999999</c:v>
                </c:pt>
                <c:pt idx="10">
                  <c:v>294.64204999999998</c:v>
                </c:pt>
                <c:pt idx="11">
                  <c:v>136.2587</c:v>
                </c:pt>
                <c:pt idx="12">
                  <c:v>261.85204999999996</c:v>
                </c:pt>
                <c:pt idx="13">
                  <c:v>143.80785</c:v>
                </c:pt>
                <c:pt idx="14">
                  <c:v>91.204549999999998</c:v>
                </c:pt>
                <c:pt idx="15">
                  <c:v>1.979892</c:v>
                </c:pt>
                <c:pt idx="16">
                  <c:v>268.50575000000003</c:v>
                </c:pt>
                <c:pt idx="17">
                  <c:v>10.43895</c:v>
                </c:pt>
                <c:pt idx="18">
                  <c:v>354.74540000000002</c:v>
                </c:pt>
                <c:pt idx="19">
                  <c:v>330.05520000000001</c:v>
                </c:pt>
                <c:pt idx="20">
                  <c:v>97.412949999999995</c:v>
                </c:pt>
                <c:pt idx="21">
                  <c:v>266.54525000000001</c:v>
                </c:pt>
                <c:pt idx="22">
                  <c:v>304.399</c:v>
                </c:pt>
                <c:pt idx="23">
                  <c:v>82.826650000000001</c:v>
                </c:pt>
                <c:pt idx="24">
                  <c:v>62.431650000000005</c:v>
                </c:pt>
                <c:pt idx="25">
                  <c:v>161.49079999999998</c:v>
                </c:pt>
                <c:pt idx="26">
                  <c:v>100.0535</c:v>
                </c:pt>
                <c:pt idx="27">
                  <c:v>284.29910000000001</c:v>
                </c:pt>
                <c:pt idx="28">
                  <c:v>257.46395000000001</c:v>
                </c:pt>
                <c:pt idx="29">
                  <c:v>134.21445</c:v>
                </c:pt>
                <c:pt idx="30">
                  <c:v>227.99405000000002</c:v>
                </c:pt>
                <c:pt idx="31">
                  <c:v>259.82280000000003</c:v>
                </c:pt>
                <c:pt idx="32">
                  <c:v>26.694949999999999</c:v>
                </c:pt>
                <c:pt idx="33">
                  <c:v>67.765799999999999</c:v>
                </c:pt>
                <c:pt idx="35">
                  <c:v>242.0274</c:v>
                </c:pt>
                <c:pt idx="36">
                  <c:v>29.237099999999998</c:v>
                </c:pt>
                <c:pt idx="37">
                  <c:v>249.54225</c:v>
                </c:pt>
                <c:pt idx="38">
                  <c:v>354.94394999999997</c:v>
                </c:pt>
                <c:pt idx="39">
                  <c:v>327.90769999999998</c:v>
                </c:pt>
                <c:pt idx="40">
                  <c:v>280.39834999999999</c:v>
                </c:pt>
                <c:pt idx="41">
                  <c:v>91.212900000000005</c:v>
                </c:pt>
                <c:pt idx="42">
                  <c:v>109.99780000000001</c:v>
                </c:pt>
                <c:pt idx="43">
                  <c:v>161.44285000000002</c:v>
                </c:pt>
                <c:pt idx="44">
                  <c:v>115.22069999999999</c:v>
                </c:pt>
                <c:pt idx="45">
                  <c:v>313.48479999999995</c:v>
                </c:pt>
                <c:pt idx="46">
                  <c:v>218.13794999999999</c:v>
                </c:pt>
                <c:pt idx="47">
                  <c:v>150.57825</c:v>
                </c:pt>
                <c:pt idx="48">
                  <c:v>57.418949999999995</c:v>
                </c:pt>
                <c:pt idx="49">
                  <c:v>316.25215000000003</c:v>
                </c:pt>
                <c:pt idx="50">
                  <c:v>278.99615</c:v>
                </c:pt>
                <c:pt idx="51">
                  <c:v>241.89429999999999</c:v>
                </c:pt>
                <c:pt idx="52">
                  <c:v>263.47134999999997</c:v>
                </c:pt>
                <c:pt idx="53">
                  <c:v>346.12475000000001</c:v>
                </c:pt>
                <c:pt idx="54">
                  <c:v>303.46015</c:v>
                </c:pt>
                <c:pt idx="55">
                  <c:v>341.60469999999998</c:v>
                </c:pt>
                <c:pt idx="56">
                  <c:v>233.15565000000001</c:v>
                </c:pt>
                <c:pt idx="57">
                  <c:v>118.83725000000001</c:v>
                </c:pt>
                <c:pt idx="58">
                  <c:v>231.91175000000001</c:v>
                </c:pt>
                <c:pt idx="59">
                  <c:v>86.453699999999998</c:v>
                </c:pt>
                <c:pt idx="60">
                  <c:v>160.5658</c:v>
                </c:pt>
                <c:pt idx="61">
                  <c:v>345.86305000000004</c:v>
                </c:pt>
                <c:pt idx="62">
                  <c:v>295.89790000000005</c:v>
                </c:pt>
                <c:pt idx="63">
                  <c:v>134.61500000000001</c:v>
                </c:pt>
                <c:pt idx="65">
                  <c:v>274.59500000000003</c:v>
                </c:pt>
                <c:pt idx="66">
                  <c:v>108.155</c:v>
                </c:pt>
                <c:pt idx="67">
                  <c:v>184.065</c:v>
                </c:pt>
                <c:pt idx="69">
                  <c:v>154.88</c:v>
                </c:pt>
                <c:pt idx="70">
                  <c:v>96.905000000000001</c:v>
                </c:pt>
                <c:pt idx="71">
                  <c:v>144.36500000000001</c:v>
                </c:pt>
                <c:pt idx="72">
                  <c:v>167.5</c:v>
                </c:pt>
                <c:pt idx="73">
                  <c:v>284.75</c:v>
                </c:pt>
                <c:pt idx="74">
                  <c:v>105.91999999999999</c:v>
                </c:pt>
                <c:pt idx="75">
                  <c:v>273.14499999999998</c:v>
                </c:pt>
                <c:pt idx="76">
                  <c:v>273.59000000000003</c:v>
                </c:pt>
                <c:pt idx="77">
                  <c:v>268.255</c:v>
                </c:pt>
                <c:pt idx="78">
                  <c:v>303.98500000000001</c:v>
                </c:pt>
                <c:pt idx="79">
                  <c:v>157.61000000000001</c:v>
                </c:pt>
                <c:pt idx="80">
                  <c:v>99.825000000000003</c:v>
                </c:pt>
                <c:pt idx="81">
                  <c:v>351.61500000000001</c:v>
                </c:pt>
                <c:pt idx="82">
                  <c:v>197.4</c:v>
                </c:pt>
                <c:pt idx="83">
                  <c:v>325.065</c:v>
                </c:pt>
                <c:pt idx="84">
                  <c:v>81.045000000000002</c:v>
                </c:pt>
              </c:numCache>
            </c:numRef>
          </c:xVal>
          <c:yVal>
            <c:numRef>
              <c:f>agosto!$S$2:$S$86</c:f>
              <c:numCache>
                <c:formatCode>0.00</c:formatCode>
                <c:ptCount val="85"/>
                <c:pt idx="0">
                  <c:v>66.863399999999999</c:v>
                </c:pt>
                <c:pt idx="1">
                  <c:v>31.985250000000001</c:v>
                </c:pt>
                <c:pt idx="2">
                  <c:v>25.052300000000002</c:v>
                </c:pt>
                <c:pt idx="4">
                  <c:v>24.480399999999999</c:v>
                </c:pt>
                <c:pt idx="5">
                  <c:v>53.770350000000001</c:v>
                </c:pt>
                <c:pt idx="6">
                  <c:v>23.658650000000002</c:v>
                </c:pt>
                <c:pt idx="7">
                  <c:v>49.624750000000006</c:v>
                </c:pt>
                <c:pt idx="8">
                  <c:v>28.858000000000001</c:v>
                </c:pt>
                <c:pt idx="9">
                  <c:v>61.038600000000002</c:v>
                </c:pt>
                <c:pt idx="10">
                  <c:v>43.759150000000005</c:v>
                </c:pt>
                <c:pt idx="11">
                  <c:v>38.837850000000003</c:v>
                </c:pt>
                <c:pt idx="12">
                  <c:v>30.24485</c:v>
                </c:pt>
                <c:pt idx="13">
                  <c:v>40.562249999999999</c:v>
                </c:pt>
                <c:pt idx="14">
                  <c:v>41.861750000000001</c:v>
                </c:pt>
                <c:pt idx="15">
                  <c:v>45.107349999999997</c:v>
                </c:pt>
                <c:pt idx="16">
                  <c:v>21.820700000000002</c:v>
                </c:pt>
                <c:pt idx="17">
                  <c:v>63.659750000000003</c:v>
                </c:pt>
                <c:pt idx="18">
                  <c:v>41.0122</c:v>
                </c:pt>
                <c:pt idx="19">
                  <c:v>32.804249999999996</c:v>
                </c:pt>
                <c:pt idx="20">
                  <c:v>78.220600000000005</c:v>
                </c:pt>
                <c:pt idx="21">
                  <c:v>52.657600000000002</c:v>
                </c:pt>
                <c:pt idx="22">
                  <c:v>60.439149999999998</c:v>
                </c:pt>
                <c:pt idx="23">
                  <c:v>51.126249999999999</c:v>
                </c:pt>
                <c:pt idx="24">
                  <c:v>34.781999999999996</c:v>
                </c:pt>
                <c:pt idx="25">
                  <c:v>73.13</c:v>
                </c:pt>
                <c:pt idx="26">
                  <c:v>32.415400000000005</c:v>
                </c:pt>
                <c:pt idx="27">
                  <c:v>32.572600000000001</c:v>
                </c:pt>
                <c:pt idx="28">
                  <c:v>16.88965</c:v>
                </c:pt>
                <c:pt idx="29">
                  <c:v>33.3673</c:v>
                </c:pt>
                <c:pt idx="30">
                  <c:v>33.996749999999999</c:v>
                </c:pt>
                <c:pt idx="31">
                  <c:v>15.093500000000001</c:v>
                </c:pt>
                <c:pt idx="32">
                  <c:v>60.852800000000002</c:v>
                </c:pt>
                <c:pt idx="33">
                  <c:v>51.830950000000001</c:v>
                </c:pt>
                <c:pt idx="35">
                  <c:v>40.552500000000002</c:v>
                </c:pt>
                <c:pt idx="36">
                  <c:v>58.639600000000002</c:v>
                </c:pt>
                <c:pt idx="37">
                  <c:v>25.325499999999998</c:v>
                </c:pt>
                <c:pt idx="38">
                  <c:v>31.271149999999999</c:v>
                </c:pt>
                <c:pt idx="39">
                  <c:v>56.929249999999996</c:v>
                </c:pt>
                <c:pt idx="40">
                  <c:v>58.569749999999999</c:v>
                </c:pt>
                <c:pt idx="41">
                  <c:v>22.585000000000001</c:v>
                </c:pt>
                <c:pt idx="42">
                  <c:v>41.949349999999995</c:v>
                </c:pt>
                <c:pt idx="43">
                  <c:v>27.93675</c:v>
                </c:pt>
                <c:pt idx="44">
                  <c:v>14.737349999999999</c:v>
                </c:pt>
                <c:pt idx="45">
                  <c:v>26.954450000000001</c:v>
                </c:pt>
                <c:pt idx="46">
                  <c:v>32.923850000000002</c:v>
                </c:pt>
                <c:pt idx="47">
                  <c:v>24.606200000000001</c:v>
                </c:pt>
                <c:pt idx="48">
                  <c:v>31.436199999999999</c:v>
                </c:pt>
                <c:pt idx="49">
                  <c:v>31.629100000000001</c:v>
                </c:pt>
                <c:pt idx="50">
                  <c:v>36.657350000000001</c:v>
                </c:pt>
                <c:pt idx="51">
                  <c:v>74.367950000000008</c:v>
                </c:pt>
                <c:pt idx="52">
                  <c:v>55.953000000000003</c:v>
                </c:pt>
                <c:pt idx="53">
                  <c:v>36.650550000000003</c:v>
                </c:pt>
                <c:pt idx="54">
                  <c:v>29.957599999999999</c:v>
                </c:pt>
                <c:pt idx="55">
                  <c:v>72.892600000000002</c:v>
                </c:pt>
                <c:pt idx="56">
                  <c:v>76.570449999999994</c:v>
                </c:pt>
                <c:pt idx="57">
                  <c:v>53.457499999999996</c:v>
                </c:pt>
                <c:pt idx="58">
                  <c:v>60.546149999999997</c:v>
                </c:pt>
                <c:pt idx="59">
                  <c:v>37.687849999999997</c:v>
                </c:pt>
                <c:pt idx="60">
                  <c:v>31.702150000000003</c:v>
                </c:pt>
                <c:pt idx="61">
                  <c:v>37.627899999999997</c:v>
                </c:pt>
                <c:pt idx="62">
                  <c:v>22.189350000000001</c:v>
                </c:pt>
                <c:pt idx="63">
                  <c:v>74.67</c:v>
                </c:pt>
                <c:pt idx="65">
                  <c:v>64.585000000000008</c:v>
                </c:pt>
                <c:pt idx="66">
                  <c:v>38.379999999999995</c:v>
                </c:pt>
                <c:pt idx="67">
                  <c:v>24.875</c:v>
                </c:pt>
                <c:pt idx="69">
                  <c:v>32.53</c:v>
                </c:pt>
                <c:pt idx="70">
                  <c:v>39.85</c:v>
                </c:pt>
                <c:pt idx="71">
                  <c:v>24.024999999999999</c:v>
                </c:pt>
                <c:pt idx="72">
                  <c:v>49.35</c:v>
                </c:pt>
                <c:pt idx="73">
                  <c:v>22.45</c:v>
                </c:pt>
                <c:pt idx="74">
                  <c:v>72.62</c:v>
                </c:pt>
                <c:pt idx="75">
                  <c:v>25.98</c:v>
                </c:pt>
                <c:pt idx="76">
                  <c:v>31.4</c:v>
                </c:pt>
                <c:pt idx="77">
                  <c:v>53.435000000000002</c:v>
                </c:pt>
                <c:pt idx="78">
                  <c:v>37.620000000000005</c:v>
                </c:pt>
                <c:pt idx="79">
                  <c:v>28.4</c:v>
                </c:pt>
                <c:pt idx="80">
                  <c:v>44.6</c:v>
                </c:pt>
                <c:pt idx="81">
                  <c:v>58.45</c:v>
                </c:pt>
                <c:pt idx="82">
                  <c:v>56.95</c:v>
                </c:pt>
                <c:pt idx="83">
                  <c:v>11.559999999999999</c:v>
                </c:pt>
                <c:pt idx="84">
                  <c:v>36.49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2DC-4556-AC50-7FF33A3A54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2840176"/>
        <c:axId val="1982814256"/>
      </c:scatterChart>
      <c:valAx>
        <c:axId val="1982840176"/>
        <c:scaling>
          <c:orientation val="minMax"/>
          <c:max val="360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82814256"/>
        <c:crosses val="autoZero"/>
        <c:crossBetween val="midCat"/>
      </c:valAx>
      <c:valAx>
        <c:axId val="198281425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82840176"/>
        <c:crosses val="autoZero"/>
        <c:crossBetween val="midCat"/>
      </c:valAx>
      <c:spPr>
        <a:noFill/>
        <a:ln>
          <a:solidFill>
            <a:sysClr val="window" lastClr="FFFFFF">
              <a:lumMod val="8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it-IT">
                <a:solidFill>
                  <a:schemeClr val="bg1"/>
                </a:solidFill>
              </a:rPr>
              <a:t>novembre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6.5700404630806855E-2"/>
          <c:y val="0.12268518518518519"/>
          <c:w val="0.89070022662942938"/>
          <c:h val="0.79306357538641004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novembre!$R$1:$R$38</c:f>
              <c:numCache>
                <c:formatCode>0.00</c:formatCode>
                <c:ptCount val="38"/>
                <c:pt idx="0">
                  <c:v>232.71584999999999</c:v>
                </c:pt>
                <c:pt idx="1">
                  <c:v>272.60455000000002</c:v>
                </c:pt>
                <c:pt idx="2">
                  <c:v>22.965199999999999</c:v>
                </c:pt>
                <c:pt idx="3">
                  <c:v>287.98435000000001</c:v>
                </c:pt>
                <c:pt idx="4">
                  <c:v>330.21180000000004</c:v>
                </c:pt>
                <c:pt idx="5">
                  <c:v>276.81539999999995</c:v>
                </c:pt>
                <c:pt idx="6">
                  <c:v>193.21629999999999</c:v>
                </c:pt>
                <c:pt idx="7">
                  <c:v>281.27794999999998</c:v>
                </c:pt>
                <c:pt idx="8">
                  <c:v>288.64840000000004</c:v>
                </c:pt>
                <c:pt idx="9">
                  <c:v>207.64499999999998</c:v>
                </c:pt>
                <c:pt idx="10">
                  <c:v>337.45000000000005</c:v>
                </c:pt>
                <c:pt idx="11">
                  <c:v>292.3562</c:v>
                </c:pt>
                <c:pt idx="12">
                  <c:v>93.18</c:v>
                </c:pt>
                <c:pt idx="13">
                  <c:v>60.983850000000004</c:v>
                </c:pt>
                <c:pt idx="14">
                  <c:v>248.66055</c:v>
                </c:pt>
                <c:pt idx="15">
                  <c:v>189.00684999999999</c:v>
                </c:pt>
                <c:pt idx="16">
                  <c:v>312.14499999999998</c:v>
                </c:pt>
                <c:pt idx="17">
                  <c:v>309.78665000000001</c:v>
                </c:pt>
                <c:pt idx="18">
                  <c:v>303.86660000000001</c:v>
                </c:pt>
                <c:pt idx="19">
                  <c:v>232.92574999999999</c:v>
                </c:pt>
                <c:pt idx="20">
                  <c:v>30</c:v>
                </c:pt>
                <c:pt idx="21">
                  <c:v>116.27285000000001</c:v>
                </c:pt>
                <c:pt idx="22">
                  <c:v>348.19129999999996</c:v>
                </c:pt>
                <c:pt idx="23">
                  <c:v>337.63935000000004</c:v>
                </c:pt>
                <c:pt idx="24">
                  <c:v>175.38499999999999</c:v>
                </c:pt>
                <c:pt idx="25">
                  <c:v>282.15999999999997</c:v>
                </c:pt>
                <c:pt idx="26">
                  <c:v>288.00009999999997</c:v>
                </c:pt>
                <c:pt idx="27">
                  <c:v>234.10550000000001</c:v>
                </c:pt>
                <c:pt idx="28">
                  <c:v>219.81</c:v>
                </c:pt>
                <c:pt idx="29">
                  <c:v>149.67500000000001</c:v>
                </c:pt>
                <c:pt idx="30">
                  <c:v>63.105450000000005</c:v>
                </c:pt>
                <c:pt idx="31">
                  <c:v>119.14125</c:v>
                </c:pt>
                <c:pt idx="32">
                  <c:v>238.69665000000001</c:v>
                </c:pt>
                <c:pt idx="33">
                  <c:v>116.61365000000001</c:v>
                </c:pt>
                <c:pt idx="34">
                  <c:v>232.12</c:v>
                </c:pt>
                <c:pt idx="35">
                  <c:v>305.20235000000002</c:v>
                </c:pt>
                <c:pt idx="36">
                  <c:v>113.16500000000001</c:v>
                </c:pt>
                <c:pt idx="37">
                  <c:v>108.17445000000001</c:v>
                </c:pt>
              </c:numCache>
            </c:numRef>
          </c:xVal>
          <c:yVal>
            <c:numRef>
              <c:f>novembre!$S$1:$S$38</c:f>
              <c:numCache>
                <c:formatCode>0.00</c:formatCode>
                <c:ptCount val="38"/>
                <c:pt idx="0">
                  <c:v>60.352199999999996</c:v>
                </c:pt>
                <c:pt idx="1">
                  <c:v>64.863250000000008</c:v>
                </c:pt>
                <c:pt idx="2">
                  <c:v>58.898399999999995</c:v>
                </c:pt>
                <c:pt idx="3">
                  <c:v>58.227450000000005</c:v>
                </c:pt>
                <c:pt idx="4">
                  <c:v>27.3461</c:v>
                </c:pt>
                <c:pt idx="5">
                  <c:v>78.030550000000005</c:v>
                </c:pt>
                <c:pt idx="6">
                  <c:v>53.589699999999993</c:v>
                </c:pt>
                <c:pt idx="7">
                  <c:v>77.956450000000004</c:v>
                </c:pt>
                <c:pt idx="8">
                  <c:v>40.839150000000004</c:v>
                </c:pt>
                <c:pt idx="9">
                  <c:v>53.954999999999998</c:v>
                </c:pt>
                <c:pt idx="10">
                  <c:v>32.15</c:v>
                </c:pt>
                <c:pt idx="11">
                  <c:v>59.553849999999997</c:v>
                </c:pt>
                <c:pt idx="12">
                  <c:v>68.97</c:v>
                </c:pt>
                <c:pt idx="13">
                  <c:v>40.304650000000002</c:v>
                </c:pt>
                <c:pt idx="14">
                  <c:v>41.103400000000001</c:v>
                </c:pt>
                <c:pt idx="15">
                  <c:v>44.821299999999994</c:v>
                </c:pt>
                <c:pt idx="16">
                  <c:v>61.325000000000003</c:v>
                </c:pt>
                <c:pt idx="17">
                  <c:v>21.001750000000001</c:v>
                </c:pt>
                <c:pt idx="18">
                  <c:v>26.3446</c:v>
                </c:pt>
                <c:pt idx="19">
                  <c:v>42.185549999999999</c:v>
                </c:pt>
                <c:pt idx="20">
                  <c:v>64.900000000000006</c:v>
                </c:pt>
                <c:pt idx="21">
                  <c:v>37.581699999999998</c:v>
                </c:pt>
                <c:pt idx="22">
                  <c:v>46.621549999999999</c:v>
                </c:pt>
                <c:pt idx="23">
                  <c:v>36.590249999999997</c:v>
                </c:pt>
                <c:pt idx="24">
                  <c:v>59.32</c:v>
                </c:pt>
                <c:pt idx="25">
                  <c:v>30.05</c:v>
                </c:pt>
                <c:pt idx="26">
                  <c:v>18.734299999999998</c:v>
                </c:pt>
                <c:pt idx="27">
                  <c:v>24.145150000000001</c:v>
                </c:pt>
                <c:pt idx="28">
                  <c:v>48.864999999999995</c:v>
                </c:pt>
                <c:pt idx="29">
                  <c:v>37.715000000000003</c:v>
                </c:pt>
                <c:pt idx="30">
                  <c:v>30.858249999999998</c:v>
                </c:pt>
                <c:pt idx="31">
                  <c:v>23.644950000000001</c:v>
                </c:pt>
                <c:pt idx="32">
                  <c:v>16.718599999999999</c:v>
                </c:pt>
                <c:pt idx="33">
                  <c:v>31.298650000000002</c:v>
                </c:pt>
                <c:pt idx="34">
                  <c:v>19.350000000000001</c:v>
                </c:pt>
                <c:pt idx="35">
                  <c:v>26.155200000000001</c:v>
                </c:pt>
                <c:pt idx="36">
                  <c:v>43.84</c:v>
                </c:pt>
                <c:pt idx="37">
                  <c:v>38.4223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CD7-45D4-A4C5-1E5F776FE0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2811856"/>
        <c:axId val="1982817136"/>
      </c:scatterChart>
      <c:valAx>
        <c:axId val="1982811856"/>
        <c:scaling>
          <c:orientation val="minMax"/>
          <c:max val="360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82817136"/>
        <c:crosses val="autoZero"/>
        <c:crossBetween val="midCat"/>
      </c:valAx>
      <c:valAx>
        <c:axId val="198281713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82811856"/>
        <c:crosses val="autoZero"/>
        <c:crossBetween val="midCat"/>
      </c:valAx>
      <c:spPr>
        <a:noFill/>
        <a:ln>
          <a:solidFill>
            <a:sysClr val="window" lastClr="FFFFFF">
              <a:lumMod val="8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'statistica teramo'!$J$2:$J$400</cx:f>
        <cx:lvl ptCount="399" formatCode="0,00">
          <cx:pt idx="0">144.86660000000001</cx:pt>
          <cx:pt idx="1">271.11419999999998</cx:pt>
          <cx:pt idx="2">183.0598</cx:pt>
          <cx:pt idx="3">278.4513</cx:pt>
          <cx:pt idx="4">290.12790000000001</cx:pt>
          <cx:pt idx="5">303.9923</cx:pt>
          <cx:pt idx="6">112.4619</cx:pt>
          <cx:pt idx="7">124.0317</cx:pt>
          <cx:pt idx="8">339.97129999999999</cx:pt>
          <cx:pt idx="9">138.48759999999999</cx:pt>
          <cx:pt idx="10">301.02769999999998</cx:pt>
          <cx:pt idx="11">132.3904</cx:pt>
          <cx:pt idx="12">263.31259999999997</cx:pt>
          <cx:pt idx="13">329.78179999999998</cx:pt>
          <cx:pt idx="14">228.50710000000001</cx:pt>
          <cx:pt idx="15">235.92859999999999</cx:pt>
          <cx:pt idx="16">197.25380000000001</cx:pt>
          <cx:pt idx="17">334.9529</cx:pt>
          <cx:pt idx="18">351.81330000000003</cx:pt>
          <cx:pt idx="19">271.32659999999998</cx:pt>
          <cx:pt idx="20">206.26400000000001</cx:pt>
          <cx:pt idx="21">10.497</cx:pt>
          <cx:pt idx="22">339.74700000000001</cx:pt>
          <cx:pt idx="23">288.3646</cx:pt>
          <cx:pt idx="24">228.2114</cx:pt>
          <cx:pt idx="25">119.1942</cx:pt>
          <cx:pt idx="26">226.15809999999999</cx:pt>
          <cx:pt idx="27">274.65949999999998</cx:pt>
          <cx:pt idx="28">242.3809</cx:pt>
          <cx:pt idx="29">31.828299999999999</cx:pt>
          <cx:pt idx="30">188.51060000000001</cx:pt>
          <cx:pt idx="31">183.6771</cx:pt>
          <cx:pt idx="32">121.4234</cx:pt>
          <cx:pt idx="33">15.259</cx:pt>
          <cx:pt idx="34">199.87389999999999</cx:pt>
          <cx:pt idx="35">48.631300000000003</cx:pt>
          <cx:pt idx="36">187.80099999999999</cx:pt>
          <cx:pt idx="37">111.93980000000001</cx:pt>
          <cx:pt idx="38">151.27369999999999</cx:pt>
          <cx:pt idx="39">294.24279999999999</cx:pt>
          <cx:pt idx="40">94.405500000000004</cx:pt>
          <cx:pt idx="41">294.40660000000003</cx:pt>
          <cx:pt idx="42">295.63139999999999</cx:pt>
          <cx:pt idx="43">194.55539999999999</cx:pt>
          <cx:pt idx="44">19.545100000000001</cx:pt>
          <cx:pt idx="45">267.3777</cx:pt>
          <cx:pt idx="46">128.1421</cx:pt>
          <cx:pt idx="47">306.48860000000002</cx:pt>
          <cx:pt idx="48">239.91069999999999</cx:pt>
          <cx:pt idx="49">292.38510000000002</cx:pt>
          <cx:pt idx="50">295.46890000000002</cx:pt>
          <cx:pt idx="51">97.842299999999994</cx:pt>
          <cx:pt idx="52">113.1848</cx:pt>
          <cx:pt idx="53">184.63829999999999</cx:pt>
          <cx:pt idx="54">220.51439999999999</cx:pt>
          <cx:pt idx="55">340.0369</cx:pt>
          <cx:pt idx="56">337.24540000000002</cx:pt>
          <cx:pt idx="57">144.4186</cx:pt>
          <cx:pt idx="58">164.1865</cx:pt>
          <cx:pt idx="59">114.4944</cx:pt>
          <cx:pt idx="60">206.84829999999999</cx:pt>
          <cx:pt idx="61">36.453099999999999</cx:pt>
          <cx:pt idx="62">75.729699999999994</cx:pt>
          <cx:pt idx="63">303.59019999999998</cx:pt>
          <cx:pt idx="65">173.0068</cx:pt>
          <cx:pt idx="66">21.618500000000001</cx:pt>
          <cx:pt idx="67">295.70089999999999</cx:pt>
          <cx:pt idx="68">357.1037</cx:pt>
          <cx:pt idx="69">146.79949999999999</cx:pt>
          <cx:pt idx="70">94.130099999999999</cx:pt>
          <cx:pt idx="71">179.1413</cx:pt>
          <cx:pt idx="72">46.663400000000003</cx:pt>
          <cx:pt idx="73">293.89080000000001</cx:pt>
          <cx:pt idx="74">63.200899999999997</cx:pt>
          <cx:pt idx="75">214.19049999999999</cx:pt>
          <cx:pt idx="76">235.3931</cx:pt>
          <cx:pt idx="77">220.1182</cx:pt>
          <cx:pt idx="78">5.0914000000000001</cx:pt>
          <cx:pt idx="79">245.54910000000001</cx:pt>
          <cx:pt idx="80">110.8293</cx:pt>
          <cx:pt idx="81">149.91720000000001</cx:pt>
          <cx:pt idx="82">152.04580000000001</cx:pt>
          <cx:pt idx="83">228.4066</cx:pt>
          <cx:pt idx="84">140.96090000000001</cx:pt>
          <cx:pt idx="85">82.167599999999993</cx:pt>
          <cx:pt idx="86">3.8837000000000002</cx:pt>
          <cx:pt idx="87">272.78030000000001</cx:pt>
          <cx:pt idx="88">17.9757</cx:pt>
          <cx:pt idx="89">357.92380000000003</cx:pt>
          <cx:pt idx="90">333.82979999999998</cx:pt>
          <cx:pt idx="91">77.773200000000003</cx:pt>
          <cx:pt idx="92">269.5933</cx:pt>
          <cx:pt idx="93">309.69959999999998</cx:pt>
          <cx:pt idx="94">66.361500000000007</cx:pt>
          <cx:pt idx="95">56.012099999999997</cx:pt>
          <cx:pt idx="96">143.2088</cx:pt>
          <cx:pt idx="97">97.022099999999995</cx:pt>
          <cx:pt idx="98">287.05810000000002</cx:pt>
          <cx:pt idx="99">258.25400000000002</cx:pt>
          <cx:pt idx="100">131.7756</cx:pt>
          <cx:pt idx="101">228.55250000000001</cx:pt>
          <cx:pt idx="102">264.45429999999999</cx:pt>
          <cx:pt idx="103">20.665600000000001</cx:pt>
          <cx:pt idx="104">63.011499999999998</cx:pt>
          <cx:pt idx="106">244.09950000000001</cx:pt>
          <cx:pt idx="107">112.6875</cx:pt>
          <cx:pt idx="108">358.85000000000002</cx:pt>
          <cx:pt idx="109">102.1062</cx:pt>
          <cx:pt idx="110">278.25200000000001</cx:pt>
          <cx:pt idx="111">101.6332</cx:pt>
          <cx:pt idx="112">59.085000000000001</cx:pt>
          <cx:pt idx="113">322.74180000000001</cx:pt>
          <cx:pt idx="114">282.88119999999998</cx:pt>
          <cx:pt idx="115">264.22800000000001</cx:pt>
          <cx:pt idx="116">291.755</cx:pt>
          <cx:pt idx="118">165.68549999999999</cx:pt>
          <cx:pt idx="119">165.3004</cx:pt>
          <cx:pt idx="120">88.613100000000003</cx:pt>
          <cx:pt idx="121">320.54919999999998</cx:pt>
          <cx:pt idx="122">227.04810000000001</cx:pt>
          <cx:pt idx="123">309.411</cx:pt>
          <cx:pt idx="124">63.2087</cx:pt>
          <cx:pt idx="125">128.7774</cx:pt>
          <cx:pt idx="126">204.36240000000001</cx:pt>
          <cx:pt idx="127">188.93979999999999</cx:pt>
          <cx:pt idx="128">270.76369999999997</cx:pt>
          <cx:pt idx="129">193.40710000000001</cx:pt>
          <cx:pt idx="130">338.05029999999999</cx:pt>
          <cx:pt idx="131">137.0335</cx:pt>
          <cx:pt idx="132">210.0753</cx:pt>
          <cx:pt idx="133">150.4667</cx:pt>
          <cx:pt idx="134">203.00980000000001</cx:pt>
          <cx:pt idx="135">315.13299999999998</cx:pt>
          <cx:pt idx="136">139.6437</cx:pt>
          <cx:pt idx="137">316.58109999999999</cx:pt>
          <cx:pt idx="138">148.06229999999999</cx:pt>
          <cx:pt idx="139">351.31009999999998</cx:pt>
          <cx:pt idx="140">256.98329999999999</cx:pt>
          <cx:pt idx="141">64.757499999999993</cx:pt>
          <cx:pt idx="142">311.76710000000003</cx:pt>
          <cx:pt idx="143">267.8349</cx:pt>
          <cx:pt idx="144">20.053000000000001</cx:pt>
          <cx:pt idx="145">113.0814</cx:pt>
          <cx:pt idx="146">287.39640000000003</cx:pt>
          <cx:pt idx="147">86.523700000000005</cx:pt>
          <cx:pt idx="148">308.98340000000002</cx:pt>
          <cx:pt idx="149">90.8947</cx:pt>
          <cx:pt idx="150">265.55250000000001</cx:pt>
          <cx:pt idx="151">168.3193</cx:pt>
          <cx:pt idx="152">214.39599999999999</cx:pt>
          <cx:pt idx="153">271.41269999999997</cx:pt>
          <cx:pt idx="154">261.6259</cx:pt>
          <cx:pt idx="155">324.83679999999998</cx:pt>
          <cx:pt idx="157">194.0239</cx:pt>
          <cx:pt idx="158">88.668000000000006</cx:pt>
          <cx:pt idx="159">264.39319999999998</cx:pt>
          <cx:pt idx="160">32.433199999999999</cx:pt>
          <cx:pt idx="161">253.84989999999999</cx:pt>
          <cx:pt idx="162">357.89949999999999</cx:pt>
          <cx:pt idx="163">340.86930000000001</cx:pt>
          <cx:pt idx="164">287.80709999999999</cx:pt>
          <cx:pt idx="165">95.666700000000006</cx:pt>
          <cx:pt idx="166">106.38420000000001</cx:pt>
          <cx:pt idx="167">159.99510000000001</cx:pt>
          <cx:pt idx="168">112.7752</cx:pt>
          <cx:pt idx="169">323.44099999999997</cx:pt>
          <cx:pt idx="170">218.45599999999999</cx:pt>
          <cx:pt idx="171">148.5119</cx:pt>
          <cx:pt idx="172">67.543700000000001</cx:pt>
          <cx:pt idx="173">320.17989999999998</cx:pt>
          <cx:pt idx="174">282.2885</cx:pt>
          <cx:pt idx="175">175.6096</cx:pt>
          <cx:pt idx="176">252.43219999999999</cx:pt>
          <cx:pt idx="177">348.02210000000002</cx:pt>
          <cx:pt idx="178">256.44380000000001</cx:pt>
          <cx:pt idx="179">5.8556999999999997</cx:pt>
          <cx:pt idx="180">296.27050000000003</cx:pt>
          <cx:pt idx="181">265.65879999999999</cx:pt>
          <cx:pt idx="182">349.16539999999998</cx:pt>
          <cx:pt idx="183">233.8372</cx:pt>
          <cx:pt idx="184">16.171099999999999</cx:pt>
          <cx:pt idx="185">175.5943</cx:pt>
          <cx:pt idx="186">267.47579999999999</cx:pt>
          <cx:pt idx="187">341.4796</cx:pt>
          <cx:pt idx="188">343.66609999999997</cx:pt>
          <cx:pt idx="189">287.86739999999998</cx:pt>
          <cx:pt idx="190">322.83460000000002</cx:pt>
          <cx:pt idx="191">346.40449999999998</cx:pt>
          <cx:pt idx="192">100.876</cx:pt>
          <cx:pt idx="193">295.5095</cx:pt>
          <cx:pt idx="194">321.06729999999999</cx:pt>
          <cx:pt idx="195">93.942899999999995</cx:pt>
          <cx:pt idx="196">281.31099999999998</cx:pt>
          <cx:pt idx="197">330.25150000000002</cx:pt>
          <cx:pt idx="198">281.41199999999998</cx:pt>
          <cx:pt idx="199">344.73689999999999</cx:pt>
          <cx:pt idx="200">304.31889999999999</cx:pt>
          <cx:pt idx="201">122.4466</cx:pt>
          <cx:pt idx="202">54.476199999999999</cx:pt>
          <cx:pt idx="203">266.04070000000002</cx:pt>
          <cx:pt idx="204">307.88069999999999</cx:pt>
          <cx:pt idx="205">205.8246</cx:pt>
          <cx:pt idx="206">340.07650000000001</cx:pt>
          <cx:pt idx="207">135.32429999999999</cx:pt>
          <cx:pt idx="208">183.3946</cx:pt>
          <cx:pt idx="209">345.15730000000002</cx:pt>
          <cx:pt idx="210">238.76660000000001</cx:pt>
          <cx:pt idx="211">289.37130000000002</cx:pt>
          <cx:pt idx="212">341.69150000000002</cx:pt>
          <cx:pt idx="213">107.7439</cx:pt>
          <cx:pt idx="214">200.39769999999999</cx:pt>
          <cx:pt idx="215">332.16500000000002</cx:pt>
          <cx:pt idx="216">231.20590000000001</cx:pt>
          <cx:pt idx="217">120.2824</cx:pt>
          <cx:pt idx="218">216.95480000000001</cx:pt>
          <cx:pt idx="219">148.58680000000001</cx:pt>
          <cx:pt idx="220">126.73090000000001</cx:pt>
          <cx:pt idx="221">285.99860000000001</cx:pt>
          <cx:pt idx="222">313.7971</cx:pt>
          <cx:pt idx="223">184.46850000000001</cx:pt>
          <cx:pt idx="224">334.4898</cx:pt>
          <cx:pt idx="225">190.6876</cx:pt>
          <cx:pt idx="226">341.0496</cx:pt>
          <cx:pt idx="227">310.79579999999999</cx:pt>
          <cx:pt idx="228">113.1198</cx:pt>
          <cx:pt idx="229">234.91560000000001</cx:pt>
          <cx:pt idx="230">214.08009999999999</cx:pt>
          <cx:pt idx="231">207.1797</cx:pt>
          <cx:pt idx="232">174.7903</cx:pt>
          <cx:pt idx="233">148.7628</cx:pt>
          <cx:pt idx="234">353.03070000000002</cx:pt>
          <cx:pt idx="235">331.2482</cx:pt>
          <cx:pt idx="236">355.79000000000002</cx:pt>
          <cx:pt idx="237">289.02859999999998</cx:pt>
          <cx:pt idx="238">135.1532</cx:pt>
          <cx:pt idx="239">287.8734</cx:pt>
          <cx:pt idx="240">335.11219999999997</cx:pt>
          <cx:pt idx="241">292.37329999999997</cx:pt>
          <cx:pt idx="242">332.71859999999998</cx:pt>
          <cx:pt idx="243">103.56570000000001</cx:pt>
          <cx:pt idx="244">213.37960000000001</cx:pt>
          <cx:pt idx="245">188.0693</cx:pt>
          <cx:pt idx="246">323.85250000000002</cx:pt>
          <cx:pt idx="247">285.03620000000001</cx:pt>
          <cx:pt idx="248">111.2543</cx:pt>
          <cx:pt idx="249">161.92070000000001</cx:pt>
          <cx:pt idx="250">183.76179999999999</cx:pt>
          <cx:pt idx="251">57.335799999999999</cx:pt>
          <cx:pt idx="252">48.677500000000002</cx:pt>
          <cx:pt idx="253">322.31950000000001</cx:pt>
          <cx:pt idx="254">109.71299999999999</cx:pt>
          <cx:pt idx="255">277.79489999999998</cx:pt>
          <cx:pt idx="256">253.9152</cx:pt>
          <cx:pt idx="257">180.77869999999999</cx:pt>
          <cx:pt idx="258">80.128699999999995</cx:pt>
          <cx:pt idx="259">336.08620000000002</cx:pt>
          <cx:pt idx="260">284.93450000000001</cx:pt>
          <cx:pt idx="261">351.70920000000001</cx:pt>
          <cx:pt idx="262">338.77960000000002</cx:pt>
          <cx:pt idx="263">305.24290000000002</cx:pt>
          <cx:pt idx="264">246.55590000000001</cx:pt>
          <cx:pt idx="265">234.22890000000001</cx:pt>
          <cx:pt idx="266">207.6918</cx:pt>
          <cx:pt idx="267">342.39769999999999</cx:pt>
          <cx:pt idx="268">311.49270000000001</cx:pt>
          <cx:pt idx="269">352.41609999999997</cx:pt>
          <cx:pt idx="270">308.86369999999999</cx:pt>
          <cx:pt idx="271">317.17219999999998</cx:pt>
          <cx:pt idx="272">353.17720000000003</cx:pt>
          <cx:pt idx="273">237.61150000000001</cx:pt>
          <cx:pt idx="274">151.41200000000001</cx:pt>
          <cx:pt idx="275">235.91900000000001</cx:pt>
          <cx:pt idx="276">83.890600000000006</cx:pt>
          <cx:pt idx="277">151.40600000000001</cx:pt>
          <cx:pt idx="278">347.06760000000003</cx:pt>
          <cx:pt idx="279">310.84570000000002</cx:pt>
          <cx:pt idx="280">315.96019999999999</cx:pt>
          <cx:pt idx="281">339.35579999999999</cx:pt>
          <cx:pt idx="282">146.9742</cx:pt>
          <cx:pt idx="283">142.05279999999999</cx:pt>
          <cx:pt idx="284">203.84700000000001</cx:pt>
          <cx:pt idx="285">162.1397</cx:pt>
          <cx:pt idx="286">159.1234</cx:pt>
          <cx:pt idx="287">323.43849999999998</cx:pt>
          <cx:pt idx="288">90.572000000000003</cx:pt>
          <cx:pt idx="289">181.39750000000001</cx:pt>
          <cx:pt idx="290">42.799199999999999</cx:pt>
          <cx:pt idx="291">283.54520000000002</cx:pt>
          <cx:pt idx="292">217.02809999999999</cx:pt>
          <cx:pt idx="293">81.284400000000005</cx:pt>
          <cx:pt idx="294">171.26439999999999</cx:pt>
          <cx:pt idx="295">123.3587</cx:pt>
          <cx:pt idx="296">66.851200000000006</cx:pt>
          <cx:pt idx="297">295.80990000000003</cx:pt>
          <cx:pt idx="298">39.8857</cx:pt>
          <cx:pt idx="299">294.11500000000001</cx:pt>
          <cx:pt idx="300">310.90249999999997</cx:pt>
          <cx:pt idx="301">245.26740000000001</cx:pt>
          <cx:pt idx="302">233.00319999999999</cx:pt>
          <cx:pt idx="303">331.55520000000001</cx:pt>
          <cx:pt idx="304">16.419899999999998</cx:pt>
          <cx:pt idx="305">137.00059999999999</cx:pt>
          <cx:pt idx="306">304.97640000000001</cx:pt>
          <cx:pt idx="308">249.49799999999999</cx:pt>
          <cx:pt idx="309">79.780500000000004</cx:pt>
          <cx:pt idx="310">200.56530000000001</cx:pt>
          <cx:pt idx="311">73.055999999999997</cx:pt>
          <cx:pt idx="312">94.375299999999996</cx:pt>
          <cx:pt idx="313">96.077799999999996</cx:pt>
          <cx:pt idx="314">332.47669999999999</cx:pt>
          <cx:pt idx="315">294.45119999999997</cx:pt>
          <cx:pt idx="316">225.27680000000001</cx:pt>
          <cx:pt idx="317">122.0274</cx:pt>
          <cx:pt idx="318">128.04249999999999</cx:pt>
          <cx:pt idx="319">345.8526</cx:pt>
          <cx:pt idx="320">244.58600000000001</cx:pt>
          <cx:pt idx="321">226.13159999999999</cx:pt>
          <cx:pt idx="322">268.81869999999998</cx:pt>
          <cx:pt idx="323">196.11000000000001</cx:pt>
          <cx:pt idx="324">51.93</cx:pt>
          <cx:pt idx="325">344.60000000000002</cx:pt>
          <cx:pt idx="326">81.280000000000001</cx:pt>
          <cx:pt idx="328">279.95999999999998</cx:pt>
          <cx:pt idx="329">97.25</cx:pt>
          <cx:pt idx="330">183.03</cx:pt>
          <cx:pt idx="332">152.34999999999999</cx:pt>
          <cx:pt idx="333">94.659999999999997</cx:pt>
          <cx:pt idx="334">142.09999999999999</cx:pt>
          <cx:pt idx="335">9.6600000000000001</cx:pt>
          <cx:pt idx="336">200.94999999999999</cx:pt>
          <cx:pt idx="337">311.25</cx:pt>
          <cx:pt idx="338">210.78999999999999</cx:pt>
          <cx:pt idx="339">241.47</cx:pt>
          <cx:pt idx="340">111.42</cx:pt>
          <cx:pt idx="341">180.72999999999999</cx:pt>
          <cx:pt idx="342">125.48</cx:pt>
          <cx:pt idx="344">292.38</cx:pt>
          <cx:pt idx="345">158.90000000000001</cx:pt>
          <cx:pt idx="346">299.51999999999998</cx:pt>
          <cx:pt idx="347">284.50999999999999</cx:pt>
          <cx:pt idx="348">185.06</cx:pt>
          <cx:pt idx="349">115.86</cx:pt>
          <cx:pt idx="350">233.49000000000001</cx:pt>
          <cx:pt idx="351">205.06</cx:pt>
          <cx:pt idx="352">95.069999999999993</cx:pt>
          <cx:pt idx="353">107.5</cx:pt>
          <cx:pt idx="354">174.91999999999999</cx:pt>
          <cx:pt idx="355">322.33999999999997</cx:pt>
          <cx:pt idx="356">313.44</cx:pt>
          <cx:pt idx="357">259.69999999999999</cx:pt>
          <cx:pt idx="358">185</cx:pt>
          <cx:pt idx="359">286.60000000000002</cx:pt>
          <cx:pt idx="360">130.53999999999999</cx:pt>
          <cx:pt idx="361">274.29000000000002</cx:pt>
          <cx:pt idx="362">278.88</cx:pt>
          <cx:pt idx="363">270.75999999999999</cx:pt>
          <cx:pt idx="364">317.67000000000002</cx:pt>
          <cx:pt idx="365">150.81999999999999</cx:pt>
          <cx:pt idx="366">92.900000000000006</cx:pt>
          <cx:pt idx="367">355.73000000000002</cx:pt>
          <cx:pt idx="368">196</cx:pt>
          <cx:pt idx="369">329.42000000000002</cx:pt>
          <cx:pt idx="370">91.760000000000005</cx:pt>
          <cx:pt idx="371">304.81999999999999</cx:pt>
          <cx:pt idx="372">272.5</cx:pt>
          <cx:pt idx="373">53.520000000000003</cx:pt>
          <cx:pt idx="374">282.54000000000002</cx:pt>
          <cx:pt idx="375">59.840000000000003</cx:pt>
          <cx:pt idx="376">262.32999999999998</cx:pt>
          <cx:pt idx="377">232.13999999999999</cx:pt>
          <cx:pt idx="378">263.99000000000001</cx:pt>
          <cx:pt idx="379">86.599999999999994</cx:pt>
          <cx:pt idx="380">108.59999999999999</cx:pt>
          <cx:pt idx="381">340.67000000000002</cx:pt>
          <cx:pt idx="382">13.4</cx:pt>
          <cx:pt idx="383">143.27000000000001</cx:pt>
          <cx:pt idx="384">27.399999999999999</cx:pt>
          <cx:pt idx="385">280.81999999999999</cx:pt>
          <cx:pt idx="386">105.40000000000001</cx:pt>
          <cx:pt idx="387">144.34999999999999</cx:pt>
          <cx:pt idx="388">339.60000000000002</cx:pt>
          <cx:pt idx="389">117.40000000000001</cx:pt>
          <cx:pt idx="390">301</cx:pt>
          <cx:pt idx="391">40.280000000000001</cx:pt>
          <cx:pt idx="392">171.75999999999999</cx:pt>
          <cx:pt idx="393">204.13</cx:pt>
          <cx:pt idx="394">293.52999999999997</cx:pt>
          <cx:pt idx="395">237.09</cx:pt>
          <cx:pt idx="396">132.90000000000001</cx:pt>
          <cx:pt idx="397">113</cx:pt>
          <cx:pt idx="398">220.66999999999999</cx:pt>
        </cx:lvl>
      </cx:numDim>
    </cx:data>
  </cx:chartData>
  <cx:chart>
    <cx:title pos="t" align="ctr" overlay="0">
      <cx:tx>
        <cx:txData>
          <cx:v>az iniz vs N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2000">
              <a:solidFill>
                <a:schemeClr val="bg1"/>
              </a:solidFill>
            </a:defRPr>
          </a:pPr>
          <a:r>
            <a:rPr lang="it-IT" sz="2000" b="0" i="0" u="none" strike="noStrike" baseline="0">
              <a:solidFill>
                <a:schemeClr val="bg1"/>
              </a:solidFill>
              <a:latin typeface="Calibri"/>
            </a:rPr>
            <a:t>az iniz vs N</a:t>
          </a:r>
        </a:p>
      </cx:txPr>
    </cx:title>
    <cx:plotArea>
      <cx:plotAreaRegion>
        <cx:series layoutId="clusteredColumn" uniqueId="{173589F5-8184-498F-8CE4-6FA2E80C2729}">
          <cx:dataId val="0"/>
          <cx:layoutPr>
            <cx:binning intervalClosed="r" underflow="90" overflow="0">
              <cx:binSize val="90"/>
            </cx:binning>
          </cx:layoutPr>
        </cx:series>
      </cx:plotAreaRegion>
      <cx:axis id="0">
        <cx:catScaling gapWidth="0.330000013"/>
        <cx:tickLabels/>
        <cx:numFmt formatCode="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2000">
                <a:solidFill>
                  <a:srgbClr val="FFFF00"/>
                </a:solidFill>
              </a:defRPr>
            </a:pPr>
            <a:endParaRPr lang="it-IT" sz="2000" b="0" i="0" u="none" strike="noStrike" baseline="0">
              <a:solidFill>
                <a:srgbClr val="FFFF00"/>
              </a:solidFill>
              <a:latin typeface="Calibri"/>
            </a:endParaRPr>
          </a:p>
        </cx:txPr>
      </cx:axis>
      <cx:axis id="1">
        <cx:valScaling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800">
                <a:solidFill>
                  <a:srgbClr val="FFFF00"/>
                </a:solidFill>
              </a:defRPr>
            </a:pPr>
            <a:endParaRPr lang="it-IT" sz="1800" b="0" i="0" u="none" strike="noStrike" baseline="0">
              <a:solidFill>
                <a:srgbClr val="FFFF00"/>
              </a:solidFill>
              <a:latin typeface="Calibri"/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10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agosto!$H$2:$H$79</cx:f>
        <cx:lvl ptCount="78" formatCode="0,00">
          <cx:pt idx="0">0.83399999999999996</cx:pt>
          <cx:pt idx="1">0.90200000000000002</cx:pt>
          <cx:pt idx="2">1.27</cx:pt>
          <cx:pt idx="3">1.0649999999999999</cx:pt>
          <cx:pt idx="4">0.90000000000000002</cx:pt>
          <cx:pt idx="5">0.53398999999999996</cx:pt>
          <cx:pt idx="6">3.1499999999999999</cx:pt>
          <cx:pt idx="7">0.90200000000000002</cx:pt>
          <cx:pt idx="8">0.56799999999999995</cx:pt>
          <cx:pt idx="9">0.53300000000000003</cx:pt>
          <cx:pt idx="10">0.60099000000000002</cx:pt>
          <cx:pt idx="11">2.1040000000000001</cx:pt>
          <cx:pt idx="12">0.70001000000000002</cx:pt>
          <cx:pt idx="13">0.40099000000000001</cx:pt>
          <cx:pt idx="14">0.83499999999999996</cx:pt>
          <cx:pt idx="15">0.86799999999999999</cx:pt>
          <cx:pt idx="16">0.66698999999999997</cx:pt>
          <cx:pt idx="17">0.50099000000000005</cx:pt>
          <cx:pt idx="18">0.70201000000000002</cx:pt>
          <cx:pt idx="19">2.004</cx:pt>
          <cx:pt idx="20">0.46700999999999998</cx:pt>
          <cx:pt idx="21">0.27000000000000002</cx:pt>
          <cx:pt idx="22">0.43398999999999999</cx:pt>
          <cx:pt idx="23">0.37</cx:pt>
          <cx:pt idx="24">0.60001000000000004</cx:pt>
          <cx:pt idx="25">0.80098999999999998</cx:pt>
          <cx:pt idx="26">0.46700000000000003</cx:pt>
          <cx:pt idx="27">0.90100000000000002</cx:pt>
          <cx:pt idx="28">0.70099999999999996</cx:pt>
          <cx:pt idx="29">0.33000000000000002</cx:pt>
          <cx:pt idx="30">0.66900000000000004</cx:pt>
          <cx:pt idx="31">1.169</cx:pt>
          <cx:pt idx="32">0.36699999999999999</cx:pt>
          <cx:pt idx="33">0.42999999999999999</cx:pt>
          <cx:pt idx="34">0.93999999999999995</cx:pt>
          <cx:pt idx="35">1.2090000000000001</cx:pt>
          <cx:pt idx="36">0.40000999999999998</cx:pt>
          <cx:pt idx="37">0.46700000000000003</cx:pt>
          <cx:pt idx="38">0.40099000000000001</cx:pt>
          <cx:pt idx="39">0.501</cx:pt>
          <cx:pt idx="40">0.53398999999999996</cx:pt>
          <cx:pt idx="41">1.8400000000000001</cx:pt>
          <cx:pt idx="42">1.169</cx:pt>
          <cx:pt idx="43">0.434</cx:pt>
          <cx:pt idx="44">0.56799999999999995</cx:pt>
          <cx:pt idx="45">0.36699999999999999</cx:pt>
          <cx:pt idx="46">0.433</cx:pt>
          <cx:pt idx="47">0.88500000000000001</cx:pt>
          <cx:pt idx="48">1.3420000000000001</cx:pt>
          <cx:pt idx="49">0.77000000000000002</cx:pt>
          <cx:pt idx="50">0.53500000000000003</cx:pt>
          <cx:pt idx="51">0.40100000000000002</cx:pt>
          <cx:pt idx="52">0.43398999999999999</cx:pt>
          <cx:pt idx="53">0.36699999999999999</cx:pt>
          <cx:pt idx="54">0.60099999999999998</cx:pt>
          <cx:pt idx="55">0.33400000000000002</cx:pt>
          <cx:pt idx="56">0.46700000000000003</cx:pt>
          <cx:pt idx="57">1.1000000000000001</cx:pt>
          <cx:pt idx="58">0.501</cx:pt>
          <cx:pt idx="59">0.37</cx:pt>
          <cx:pt idx="60">0.53400000000000003</cx:pt>
          <cx:pt idx="61">0.83499999999999996</cx:pt>
          <cx:pt idx="62">0.63500000000000001</cx:pt>
          <cx:pt idx="63">0.40000000000000002</cx:pt>
          <cx:pt idx="64">0.29999999999999999</cx:pt>
          <cx:pt idx="65">1.202</cx:pt>
          <cx:pt idx="66">2.472</cx:pt>
          <cx:pt idx="67">0.56799999999999995</cx:pt>
          <cx:pt idx="68">0.70199999999999996</cx:pt>
          <cx:pt idx="69">0.36699999999999999</cx:pt>
          <cx:pt idx="70">0.36701</cx:pt>
          <cx:pt idx="71">0.86799999999999999</cx:pt>
          <cx:pt idx="72">0.66800000000000004</cx:pt>
          <cx:pt idx="73">0.33400999999999997</cx:pt>
          <cx:pt idx="74">0.63399000000000005</cx:pt>
          <cx:pt idx="75">0.36701</cx:pt>
          <cx:pt idx="76">0.53398999999999996</cx:pt>
          <cx:pt idx="77">0.36699999999999999</cx:pt>
        </cx:lvl>
      </cx:numDim>
    </cx:data>
  </cx:chartData>
  <cx:chart>
    <cx:title pos="t" align="ctr" overlay="0">
      <cx:tx>
        <cx:txData>
          <cx:v>agosto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bg1"/>
              </a:solidFill>
            </a:defRPr>
          </a:pPr>
          <a:r>
            <a:rPr lang="it-IT" sz="1400" b="0" i="0" u="none" strike="noStrike" baseline="0">
              <a:solidFill>
                <a:schemeClr val="bg1"/>
              </a:solidFill>
              <a:latin typeface="Calibri"/>
            </a:rPr>
            <a:t>agosto</a:t>
          </a:r>
        </a:p>
      </cx:txPr>
    </cx:title>
    <cx:plotArea>
      <cx:plotAreaRegion>
        <cx:series layoutId="clusteredColumn" uniqueId="{37CBF0FF-6877-4468-96AE-C754E51B66D4}">
          <cx:dataId val="0"/>
          <cx:layoutPr>
            <cx:binning intervalClosed="r" underflow="0.5" overflow="0">
              <cx:binSize val="0.20000000000000001"/>
            </cx:binning>
          </cx:layoutPr>
        </cx:series>
      </cx:plotAreaRegion>
      <cx:axis id="0">
        <cx:catScaling gapWidth="0"/>
        <cx:tickLabels/>
        <cx:numFmt formatCode="0,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100">
                <a:solidFill>
                  <a:srgbClr val="FFFF00"/>
                </a:solidFill>
              </a:defRPr>
            </a:pPr>
            <a:endParaRPr lang="it-IT" sz="1100" b="0" i="0" u="none" strike="noStrike" baseline="0">
              <a:solidFill>
                <a:srgbClr val="FFFF00"/>
              </a:solidFill>
              <a:latin typeface="Calibri"/>
            </a:endParaRPr>
          </a:p>
        </cx:txPr>
      </cx:axis>
      <cx:axis id="1">
        <cx:valScaling/>
        <cx:majorGridlines>
          <cx:spPr>
            <a:ln>
              <a:noFill/>
            </a:ln>
          </cx:spPr>
        </cx:majorGridlines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>
                <a:solidFill>
                  <a:srgbClr val="FFFF00"/>
                </a:solidFill>
              </a:defRPr>
            </a:pPr>
            <a:endParaRPr lang="it-IT" sz="1400" b="0" i="0" u="none" strike="noStrike" baseline="0">
              <a:solidFill>
                <a:srgbClr val="FFFF00"/>
              </a:solidFill>
              <a:latin typeface="Calibri"/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1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gennaio!$H$1:$H$18</cx:f>
        <cx:lvl ptCount="18" formatCode="0,00">
          <cx:pt idx="0">1.002</cx:pt>
          <cx:pt idx="1">1.369</cx:pt>
          <cx:pt idx="2">1.0680000000000001</cx:pt>
          <cx:pt idx="3">0.53000000000000003</cx:pt>
          <cx:pt idx="4">0.97199999999999998</cx:pt>
          <cx:pt idx="5">0.43398999999999999</cx:pt>
          <cx:pt idx="6">0.38400000000000001</cx:pt>
          <cx:pt idx="7">0.46700000000000003</cx:pt>
          <cx:pt idx="8">0.66900999999999999</cx:pt>
          <cx:pt idx="9">0.40000000000000002</cx:pt>
          <cx:pt idx="10">0.33400999999999997</cx:pt>
          <cx:pt idx="11">0.40099000000000001</cx:pt>
          <cx:pt idx="12">0.33400000000000002</cx:pt>
          <cx:pt idx="13">0.434</cx:pt>
          <cx:pt idx="14">0.60099000000000002</cx:pt>
          <cx:pt idx="15">0.36701</cx:pt>
          <cx:pt idx="16">0.60099999999999998</cx:pt>
          <cx:pt idx="17">0.40000000000000002</cx:pt>
        </cx:lvl>
      </cx:numDim>
    </cx:data>
  </cx:chartData>
  <cx:chart>
    <cx:title pos="t" align="ctr" overlay="0">
      <cx:tx>
        <cx:txData>
          <cx:v>gennaio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bg1"/>
              </a:solidFill>
            </a:defRPr>
          </a:pPr>
          <a:r>
            <a:rPr lang="it-IT" sz="1400" b="0" i="0" u="none" strike="noStrike" baseline="0">
              <a:solidFill>
                <a:schemeClr val="bg1"/>
              </a:solidFill>
              <a:latin typeface="Calibri"/>
            </a:rPr>
            <a:t>gennaio</a:t>
          </a:r>
        </a:p>
      </cx:txPr>
    </cx:title>
    <cx:plotArea>
      <cx:plotAreaRegion>
        <cx:series layoutId="clusteredColumn" uniqueId="{01222C12-B965-4CA5-897C-6F9891F1699E}">
          <cx:dataId val="0"/>
          <cx:layoutPr>
            <cx:binning intervalClosed="r" underflow="0.5" overflow="0">
              <cx:binSize val="0.20000000000000001"/>
            </cx:binning>
          </cx:layoutPr>
        </cx:series>
      </cx:plotAreaRegion>
      <cx:axis id="0">
        <cx:catScaling gapWidth="0"/>
        <cx:tickLabels/>
        <cx:numFmt formatCode="0,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200">
                <a:solidFill>
                  <a:srgbClr val="FFFF00"/>
                </a:solidFill>
              </a:defRPr>
            </a:pPr>
            <a:endParaRPr lang="it-IT" sz="1200" b="0" i="0" u="none" strike="noStrike" baseline="0">
              <a:solidFill>
                <a:srgbClr val="FFFF00"/>
              </a:solidFill>
              <a:latin typeface="Calibri"/>
            </a:endParaRPr>
          </a:p>
        </cx:txPr>
      </cx:axis>
      <cx:axis id="1">
        <cx:valScaling/>
        <cx:majorGridlines>
          <cx:spPr>
            <a:ln>
              <a:noFill/>
            </a:ln>
          </cx:spPr>
        </cx:majorGridlines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>
                <a:solidFill>
                  <a:srgbClr val="FFFF00"/>
                </a:solidFill>
              </a:defRPr>
            </a:pPr>
            <a:endParaRPr lang="it-IT" sz="1400" b="0" i="0" u="none" strike="noStrike" baseline="0">
              <a:solidFill>
                <a:srgbClr val="FFFF00"/>
              </a:solidFill>
              <a:latin typeface="Calibri"/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1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dicembre!$H$1:$H$62</cx:f>
        <cx:lvl ptCount="62" formatCode="0,00">
          <cx:pt idx="0">1.2829999999999999</cx:pt>
          <cx:pt idx="1">1.236</cx:pt>
          <cx:pt idx="2">0.90200999999999998</cx:pt>
          <cx:pt idx="3">1.085</cx:pt>
          <cx:pt idx="4">1.1020000000000001</cx:pt>
          <cx:pt idx="5">0.93598999999999999</cx:pt>
          <cx:pt idx="6">1.2270000000000001</cx:pt>
          <cx:pt idx="7">1.704</cx:pt>
          <cx:pt idx="8">0.70099999999999996</cx:pt>
          <cx:pt idx="9">0.81100000000000005</cx:pt>
          <cx:pt idx="10">0.93501000000000001</cx:pt>
          <cx:pt idx="11">0.40099000000000001</cx:pt>
          <cx:pt idx="12">0.29999999999999999</cx:pt>
          <cx:pt idx="13">1.0349999999999999</cx:pt>
          <cx:pt idx="14">3.6099999999999999</cx:pt>
          <cx:pt idx="15">0.93501000000000001</cx:pt>
          <cx:pt idx="16">0.70099999999999996</cx:pt>
          <cx:pt idx="17">0.86699999999999999</cx:pt>
          <cx:pt idx="18">1.234</cx:pt>
          <cx:pt idx="19">1.736</cx:pt>
          <cx:pt idx="20">1.103</cx:pt>
          <cx:pt idx="21">0.66800000000000004</cx:pt>
          <cx:pt idx="22">0.67000000000000004</cx:pt>
          <cx:pt idx="23">0.96999999999999997</cx:pt>
          <cx:pt idx="24">0.86900999999999995</cx:pt>
          <cx:pt idx="25">0.71999999999999997</cx:pt>
          <cx:pt idx="26">1.268</cx:pt>
          <cx:pt idx="27">0.73499999999999999</cx:pt>
          <cx:pt idx="28">1.1399999999999999</cx:pt>
          <cx:pt idx="29">0.69999999999999996</cx:pt>
          <cx:pt idx="30">0.86899999999999999</cx:pt>
          <cx:pt idx="31">0.76800000000000002</cx:pt>
          <cx:pt idx="32">0.29999999999999999</cx:pt>
          <cx:pt idx="33">1.7030000000000001</cx:pt>
          <cx:pt idx="34">0.51100000000000001</cx:pt>
          <cx:pt idx="35">0.66700999999999999</cx:pt>
          <cx:pt idx="36">0.50600000000000001</cx:pt>
          <cx:pt idx="37">0.80100000000000005</cx:pt>
          <cx:pt idx="38">1.0009999999999999</cx:pt>
          <cx:pt idx="39">0.50099000000000005</cx:pt>
          <cx:pt idx="40">0.43398999999999999</cx:pt>
          <cx:pt idx="41">0.30099999999999999</cx:pt>
          <cx:pt idx="42">1.208</cx:pt>
          <cx:pt idx="43">0.93500000000000005</cx:pt>
          <cx:pt idx="44">0.60099999999999998</cx:pt>
          <cx:pt idx="45">1.569</cx:pt>
          <cx:pt idx="46">2.2709999999999999</cx:pt>
          <cx:pt idx="47">0.53398999999999996</cx:pt>
          <cx:pt idx="48">0.36699999999999999</cx:pt>
          <cx:pt idx="49">1.3089999999999999</cx:pt>
          <cx:pt idx="50">0.77000000000000002</cx:pt>
          <cx:pt idx="51">0.43398999999999999</cx:pt>
          <cx:pt idx="52">0.76800000000000002</cx:pt>
          <cx:pt idx="53">1.0680000000000001</cx:pt>
          <cx:pt idx="54">1.1699999999999999</cx:pt>
          <cx:pt idx="55">0.53398999999999996</cx:pt>
          <cx:pt idx="56">1.3360000000000001</cx:pt>
          <cx:pt idx="57">1.302</cx:pt>
          <cx:pt idx="58">1.603</cx:pt>
          <cx:pt idx="59">0.36699999999999999</cx:pt>
          <cx:pt idx="60">0.66800000000000004</cx:pt>
          <cx:pt idx="61">0.46700000000000003</cx:pt>
        </cx:lvl>
      </cx:numDim>
    </cx:data>
  </cx:chartData>
  <cx:chart>
    <cx:title pos="t" align="ctr" overlay="0">
      <cx:tx>
        <cx:txData>
          <cx:v>dicembre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bg1"/>
              </a:solidFill>
            </a:defRPr>
          </a:pPr>
          <a:r>
            <a:rPr lang="it-IT" sz="1400" b="0" i="0" u="none" strike="noStrike" baseline="0">
              <a:solidFill>
                <a:schemeClr val="bg1"/>
              </a:solidFill>
              <a:latin typeface="Calibri"/>
            </a:rPr>
            <a:t>dicembre</a:t>
          </a:r>
        </a:p>
      </cx:txPr>
    </cx:title>
    <cx:plotArea>
      <cx:plotAreaRegion>
        <cx:series layoutId="clusteredColumn" uniqueId="{1A3FCB6B-465E-4282-8968-54B487CD1A07}">
          <cx:dataId val="0"/>
          <cx:layoutPr>
            <cx:binning intervalClosed="r" underflow="0.5" overflow="0">
              <cx:binCount val="10"/>
            </cx:binning>
          </cx:layoutPr>
        </cx:series>
      </cx:plotAreaRegion>
      <cx:axis id="0">
        <cx:catScaling gapWidth="0"/>
        <cx:tickLabels/>
        <cx:numFmt formatCode="0,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00">
                <a:solidFill>
                  <a:srgbClr val="FFFF00"/>
                </a:solidFill>
              </a:defRPr>
            </a:pPr>
            <a:endParaRPr lang="it-IT" sz="1000" b="0" i="0" u="none" strike="noStrike" baseline="0">
              <a:solidFill>
                <a:srgbClr val="FFFF00"/>
              </a:solidFill>
              <a:latin typeface="Calibri"/>
            </a:endParaRPr>
          </a:p>
        </cx:txPr>
      </cx:axis>
      <cx:axis id="1">
        <cx:valScaling/>
        <cx:majorGridlines>
          <cx:spPr>
            <a:ln>
              <a:noFill/>
            </a:ln>
          </cx:spPr>
        </cx:majorGridlines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>
                <a:solidFill>
                  <a:srgbClr val="FFFF00"/>
                </a:solidFill>
              </a:defRPr>
            </a:pPr>
            <a:endParaRPr lang="it-IT" sz="1400" b="0" i="0" u="none" strike="noStrike" baseline="0">
              <a:solidFill>
                <a:srgbClr val="FFFF00"/>
              </a:solidFill>
              <a:latin typeface="Calibri"/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1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agosto!$T$4:$T$80</cx:f>
        <cx:lvl ptCount="77" formatCode="0,00">
          <cx:pt idx="0">7.3149606299212593</cx:pt>
          <cx:pt idx="1">9.2852582159624415</cx:pt>
          <cx:pt idx="2">9.7111111111111104</cx:pt>
          <cx:pt idx="3">9.7314556452368031</cx:pt>
          <cx:pt idx="4">9.7333333333333343</cx:pt>
          <cx:pt idx="5">9.9210643015521072</cx:pt>
          <cx:pt idx="6">11.320246478873241</cx:pt>
          <cx:pt idx="7">11.339399624765477</cx:pt>
          <cx:pt idx="8">12.246127223414698</cx:pt>
          <cx:pt idx="9">14.105941064638783</cx:pt>
          <cx:pt idx="10">14.110084141655118</cx:pt>
          <cx:pt idx="11">14.771939449861591</cx:pt>
          <cx:pt idx="12">15.043233532934131</cx:pt>
          <cx:pt idx="13">15.359331797235022</cx:pt>
          <cx:pt idx="14">15.416273107542843</cx:pt>
          <cx:pt idx="15">15.767380586438851</cx:pt>
          <cx:pt idx="16">15.775986097064143</cx:pt>
          <cx:pt idx="17">15.780938123752495</cx:pt>
          <cx:pt idx="18">15.948480760583287</cx:pt>
          <cx:pt idx="19">15.96296296296296</cx:pt>
          <cx:pt idx="20">16.00336413281412</cx:pt>
          <cx:pt idx="21">16.108108108108109</cx:pt>
          <cx:pt idx="22">16.365227246212562</cx:pt>
          <cx:pt idx="23">16.44152860834717</cx:pt>
          <cx:pt idx="24">16.851391862955033</cx:pt>
          <cx:pt idx="25">16.895893451720312</cx:pt>
          <cx:pt idx="26">17.022253922967192</cx:pt>
          <cx:pt idx="27">17.272727272727273</cx:pt>
          <cx:pt idx="28">17.379073243647234</cx:pt>
          <cx:pt idx="29">17.764499572284002</cx:pt>
          <cx:pt idx="30">17.844141689373298</cx:pt>
          <cx:pt idx="31">18.093023255813954</cx:pt>
          <cx:pt idx="32">18.191489361702128</cx:pt>
          <cx:pt idx="33">18.540281224152189</cx:pt>
          <cx:pt idx="34">19.121271968200794</cx:pt>
          <cx:pt idx="35">19.275802997858669</cx:pt>
          <cx:pt idx="36">19.422928252574877</cx:pt>
          <cx:pt idx="37">19.544710578842317</cx:pt>
          <cx:pt idx="38">19.57302571209199</cx:pt>
          <cx:pt idx="39">19.891304347826086</cx:pt>
          <cx:pt idx="40">19.953036783575705</cx:pt>
          <cx:pt idx="41">20.024193548387096</cx:pt>
          <cx:pt idx="42">20.034859154929578</cx:pt>
          <cx:pt idx="43">20.354223433242506</cx:pt>
          <cx:pt idx="44">20.455658198614319</cx:pt>
          <cx:pt idx="45">20.475480225988701</cx:pt>
          <cx:pt idx="46">20.634351713859907</cx:pt>
          <cx:pt idx="47">20.649350649350648</cx:pt>
          <cx:pt idx="48">21.698317757009342</cx:pt>
          <cx:pt idx="49">22.340399002493765</cx:pt>
          <cx:pt idx="50">23.246618585681702</cx:pt>
          <cx:pt idx="51">23.774386920980923</cx:pt>
          <cx:pt idx="52">24.308153078202995</cx:pt>
          <cx:pt idx="53">24.999999999999996</cx:pt>
          <cx:pt idx="54">25.063383297644538</cx:pt>
          <cx:pt idx="55">25.09090909090909</cx:pt>
          <cx:pt idx="56">25.194610778443113</cx:pt>
          <cx:pt idx="57">25.783783783783782</cx:pt>
          <cx:pt idx="58">26.273408239700373</cx:pt>
          <cx:pt idx="59">26.502994011976046</cx:pt>
          <cx:pt idx="60">26.984251968503941</cx:pt>
          <cx:pt idx="61">27.757249999999999</cx:pt>
          <cx:pt idx="62">29</cx:pt>
          <cx:pt idx="63">29.991846921797002</cx:pt>
          <cx:pt idx="64">30.035234627831716</cx:pt>
          <cx:pt idx="65">30.842253521126764</cx:pt>
          <cx:pt idx="66">31.197720797720802</cx:pt>
          <cx:pt idx="67">36.185286103542232</cx:pt>
          <cx:pt idx="68">38.136835508569249</cx:pt>
          <cx:pt idx="69">38.436520737327193</cx:pt>
          <cx:pt idx="70">38.578592814371255</cx:pt>
          <cx:pt idx="71">40.47872818179097</cx:pt>
          <cx:pt idx="72">41.126516191107108</cx:pt>
          <cx:pt idx="73">41.483610800795617</cx:pt>
          <cx:pt idx="74">43.383209423397446</cx:pt>
          <cx:pt idx="75">46.055858310626704</cx:pt>
          <cx:pt idx="76">49.446280991735534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it-IT" sz="1400" b="0" i="0" u="none" strike="noStrike" baseline="0" dirty="0">
                <a:solidFill>
                  <a:schemeClr val="bg1"/>
                </a:solidFill>
                <a:latin typeface="Calibri"/>
              </a:rPr>
              <a:t>velocità (agosto)</a:t>
            </a:r>
            <a:r>
              <a:rPr lang="it-IT" sz="1400" b="0" i="0" u="none" strike="noStrike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/>
              </a:rPr>
              <a:t>)</a:t>
            </a:r>
          </a:p>
        </cx:rich>
      </cx:tx>
    </cx:title>
    <cx:plotArea>
      <cx:plotAreaRegion>
        <cx:series layoutId="clusteredColumn" uniqueId="{9A26D845-793B-402D-80E6-3894D4E741B8}">
          <cx:dataId val="0"/>
          <cx:layoutPr>
            <cx:binning intervalClosed="r" underflow="10" overflow="0">
              <cx:binSize val="5"/>
            </cx:binning>
          </cx:layoutPr>
        </cx:series>
      </cx:plotAreaRegion>
      <cx:axis id="0">
        <cx:catScaling gapWidth="0"/>
        <cx:tickLabels/>
        <cx:numFmt formatCode="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>
                <a:solidFill>
                  <a:srgbClr val="FFFF00"/>
                </a:solidFill>
              </a:defRPr>
            </a:pPr>
            <a:endParaRPr lang="it-IT" sz="900" b="0" i="0" u="none" strike="noStrike" baseline="0">
              <a:solidFill>
                <a:srgbClr val="FFFF00"/>
              </a:solidFill>
              <a:latin typeface="Calibri"/>
            </a:endParaRPr>
          </a:p>
        </cx:txPr>
      </cx:axis>
      <cx:axis id="1">
        <cx:valScaling/>
        <cx:majorGridlines>
          <cx:spPr>
            <a:ln>
              <a:noFill/>
            </a:ln>
          </cx:spPr>
        </cx:majorGridlines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>
                <a:solidFill>
                  <a:srgbClr val="FFFF00"/>
                </a:solidFill>
              </a:defRPr>
            </a:pPr>
            <a:endParaRPr lang="it-IT" sz="900" b="0" i="0" u="none" strike="noStrike" baseline="0">
              <a:solidFill>
                <a:srgbClr val="FFFF00"/>
              </a:solidFill>
              <a:latin typeface="Calibri"/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1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novembre!$T$1:$T$38</cx:f>
        <cx:lvl ptCount="38" formatCode="0,00">
          <cx:pt idx="0">4.5146280579131295</cx:pt>
          <cx:pt idx="1">5.9926902336728576</cx:pt>
          <cx:pt idx="2">6.1791475972540049</cx:pt>
          <cx:pt idx="3">6.4741290322580642</cx:pt>
          <cx:pt idx="4">6.5407166123778495</cx:pt>
          <cx:pt idx="5">7.4437361419068733</cx:pt>
          <cx:pt idx="6">8.0958083832335337</cx:pt>
          <cx:pt idx="7">8.8585937499999989</cx:pt>
          <cx:pt idx="8">9.8798191068400225</cx:pt>
          <cx:pt idx="9">9.9234730538922147</cx:pt>
          <cx:pt idx="10">10.041846298031864</cx:pt>
          <cx:pt idx="11">10.077922077922077</cx:pt>
          <cx:pt idx="12">10.30035762181493</cx:pt>
          <cx:pt idx="13">11.659580838323352</cx:pt>
          <cx:pt idx="14">11.858728179551122</cx:pt>
          <cx:pt idx="15">12.058947976759306</cx:pt>
          <cx:pt idx="16">13.534456928838951</cx:pt>
          <cx:pt idx="17">13.572062084257206</cx:pt>
          <cx:pt idx="18">13.929041916167664</cx:pt>
          <cx:pt idx="19">14.968571428571428</cx:pt>
          <cx:pt idx="20">15.053191489361703</cx:pt>
          <cx:pt idx="21">15.442708333333332</cx:pt>
          <cx:pt idx="22">16.742868041742732</cx:pt>
          <cx:pt idx="23">17.25531914893617</cx:pt>
          <cx:pt idx="24">17.512208657047722</cx:pt>
          <cx:pt idx="25">17.688622754491018</cx:pt>
          <cx:pt idx="26">26.332403972441764</cx:pt>
          <cx:pt idx="27">27.04137931034483</cx:pt>
          <cx:pt idx="28">27.288902209749054</cx:pt>
          <cx:pt idx="29">29.085106382978726</cx:pt>
          <cx:pt idx="30">29.853117206982542</cx:pt>
          <cx:pt idx="31">40.151226158038149</cx:pt>
          <cx:pt idx="32">42.433333333333337</cx:pt>
          <cx:pt idx="33">45.950363799461783</cx:pt>
          <cx:pt idx="34">48.484468664850141</cx:pt>
          <cx:pt idx="35">49.934249999999999</cx:pt>
          <cx:pt idx="36">50.109383420826752</cx:pt>
          <cx:pt idx="37">52.215647354031681</cx:pt>
        </cx:lvl>
      </cx:numDim>
    </cx:data>
  </cx:chartData>
  <cx:chart>
    <cx:title pos="t" align="ctr" overlay="0">
      <cx:tx>
        <cx:txData>
          <cx:v>velocità (novembre)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it-IT" sz="1400" b="0" i="0" u="none" strike="noStrike" baseline="0" dirty="0">
              <a:solidFill>
                <a:schemeClr val="bg1"/>
              </a:solidFill>
              <a:latin typeface="Calibri"/>
            </a:rPr>
            <a:t>velocità (novembre)</a:t>
          </a:r>
        </a:p>
      </cx:txPr>
    </cx:title>
    <cx:plotArea>
      <cx:plotAreaRegion>
        <cx:series layoutId="clusteredColumn" uniqueId="{378907C5-91E3-4F18-8DA5-A440EE1D5B75}">
          <cx:dataId val="0"/>
          <cx:layoutPr>
            <cx:binning intervalClosed="r" underflow="5" overflow="0">
              <cx:binSize val="5"/>
            </cx:binning>
          </cx:layoutPr>
        </cx:series>
      </cx:plotAreaRegion>
      <cx:axis id="0">
        <cx:catScaling gapWidth="0"/>
        <cx:tickLabels/>
        <cx:numFmt formatCode="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>
                <a:solidFill>
                  <a:srgbClr val="FFFF00"/>
                </a:solidFill>
              </a:defRPr>
            </a:pPr>
            <a:endParaRPr lang="it-IT" sz="900" b="0" i="0" u="none" strike="noStrike" baseline="0">
              <a:solidFill>
                <a:srgbClr val="FFFF00"/>
              </a:solidFill>
              <a:latin typeface="Calibri"/>
            </a:endParaRPr>
          </a:p>
        </cx:txPr>
      </cx:axis>
      <cx:axis id="1">
        <cx:valScaling/>
        <cx:majorGridlines>
          <cx:spPr>
            <a:ln>
              <a:noFill/>
            </a:ln>
          </cx:spPr>
        </cx:majorGridlines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>
                <a:solidFill>
                  <a:srgbClr val="FFFF00"/>
                </a:solidFill>
              </a:defRPr>
            </a:pPr>
            <a:endParaRPr lang="it-IT" sz="900" b="0" i="0" u="none" strike="noStrike" baseline="0">
              <a:solidFill>
                <a:srgbClr val="FFFF00"/>
              </a:solidFill>
              <a:latin typeface="Calibri"/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1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gennaio!$T$5:$T$18</cx:f>
        <cx:lvl ptCount="14" formatCode="0,00">
          <cx:pt idx="0">33.087557603686633</cx:pt>
          <cx:pt idx="1">27.264071856287423</cx:pt>
          <cx:pt idx="2">27.017132596822865</cx:pt>
          <cx:pt idx="3">24.386395616897701</cx:pt>
          <cx:pt idx="4">17.574999999999999</cx:pt>
          <cx:pt idx="5">15.386914993796806</cx:pt>
          <cx:pt idx="6">15.013704496788009</cx:pt>
          <cx:pt idx="7">14.765625</cx:pt>
          <cx:pt idx="8">14.694347796032167</cx:pt>
          <cx:pt idx="9">13.007510288065843</cx:pt>
          <cx:pt idx="10">12.075471698113208</cx:pt>
          <cx:pt idx="11">11.579868913857677</cx:pt>
          <cx:pt idx="12">8.1159240321402475</cx:pt>
          <cx:pt idx="13">5.2086826347305388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 sz="1600">
                <a:solidFill>
                  <a:schemeClr val="bg1"/>
                </a:solidFill>
              </a:defRPr>
            </a:pPr>
            <a:r>
              <a:rPr lang="it-IT" sz="1400" b="0" i="0" u="none" strike="noStrike" baseline="0" dirty="0">
                <a:solidFill>
                  <a:schemeClr val="bg1"/>
                </a:solidFill>
                <a:latin typeface="Calibri"/>
              </a:rPr>
              <a:t>velocità (gennaio</a:t>
            </a:r>
            <a:r>
              <a:rPr lang="it-IT" sz="1600" b="0" i="0" u="none" strike="noStrike" baseline="0" dirty="0">
                <a:solidFill>
                  <a:schemeClr val="bg1"/>
                </a:solidFill>
                <a:latin typeface="Calibri"/>
              </a:rPr>
              <a:t>)</a:t>
            </a:r>
          </a:p>
        </cx:rich>
      </cx:tx>
    </cx:title>
    <cx:plotArea>
      <cx:plotAreaRegion>
        <cx:plotSurface>
          <cx:spPr>
            <a:ln>
              <a:noFill/>
            </a:ln>
          </cx:spPr>
        </cx:plotSurface>
        <cx:series layoutId="clusteredColumn" uniqueId="{F8B82DDF-52C3-4EDF-AE7A-2CA977D5DF14}">
          <cx:dataId val="0"/>
          <cx:layoutPr>
            <cx:binning intervalClosed="r" underflow="5" overflow="0">
              <cx:binSize val="5"/>
            </cx:binning>
          </cx:layoutPr>
        </cx:series>
      </cx:plotAreaRegion>
      <cx:axis id="0">
        <cx:catScaling gapWidth="0"/>
        <cx:tickLabels/>
        <cx:numFmt formatCode="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50" b="1">
                <a:solidFill>
                  <a:srgbClr val="FFFF00"/>
                </a:solidFill>
              </a:defRPr>
            </a:pPr>
            <a:endParaRPr lang="it-IT" sz="1050" b="1" i="0" u="none" strike="noStrike" baseline="0">
              <a:solidFill>
                <a:srgbClr val="FFFF00"/>
              </a:solidFill>
              <a:latin typeface="Calibri"/>
            </a:endParaRPr>
          </a:p>
        </cx:txPr>
      </cx:axis>
      <cx:axis id="1">
        <cx:valScaling/>
        <cx:majorGridlines>
          <cx:spPr>
            <a:ln>
              <a:noFill/>
            </a:ln>
          </cx:spPr>
        </cx:majorGridlines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50" b="1">
                <a:solidFill>
                  <a:srgbClr val="FFFF00"/>
                </a:solidFill>
              </a:defRPr>
            </a:pPr>
            <a:endParaRPr lang="it-IT" sz="1050" b="1" i="0" u="none" strike="noStrike" baseline="0">
              <a:solidFill>
                <a:srgbClr val="FFFF00"/>
              </a:solidFill>
              <a:latin typeface="Calibri"/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16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dicembre!$T$1:$T$63</cx:f>
        <cx:lvl ptCount="63" formatCode="0,00">
          <cx:pt idx="0">4.9155884645362438</cx:pt>
          <cx:pt idx="1">5.6542071197411001</cx:pt>
          <cx:pt idx="2">7.293267258677842</cx:pt>
          <cx:pt idx="3">8.9235023041474655</cx:pt>
          <cx:pt idx="4">9.3450998185117946</cx:pt>
          <cx:pt idx="5">9.3739249350954594</cx:pt>
          <cx:pt idx="6">9.8985330073349633</cx:pt>
          <cx:pt idx="7">10.046713615023473</cx:pt>
          <cx:pt idx="8">10.110271041369472</cx:pt>
          <cx:pt idx="9">10.145869297163996</cx:pt>
          <cx:pt idx="10">10.208233067026022</cx:pt>
          <cx:pt idx="11">10.219955609865581</cx:pt>
          <cx:pt idx="12">10.466666666666667</cx:pt>
          <cx:pt idx="13">10.579130434782611</cx:pt>
          <cx:pt idx="14">10.598337950138504</cx:pt>
          <cx:pt idx="15">10.739564282734944</cx:pt>
          <cx:pt idx="16">11.388730385164052</cx:pt>
          <cx:pt idx="17">11.423990772779701</cx:pt>
          <cx:pt idx="18">11.632090761750405</cx:pt>
          <cx:pt idx="19">11.739861751152075</cx:pt>
          <cx:pt idx="20">11.809066183136899</cx:pt>
          <cx:pt idx="21">11.933233532934132</cx:pt>
          <cx:pt idx="22">12.492537313432834</cx:pt>
          <cx:pt idx="23">13.285876288659795</cx:pt>
          <cx:pt idx="24">14.046788874696494</cx:pt>
          <cx:pt idx="25">14.069444444444446</cx:pt>
          <cx:pt idx="26">14.239116719242901</cx:pt>
          <cx:pt idx="27">14.253469387755102</cx:pt>
          <cx:pt idx="28">14.395964912280704</cx:pt>
          <cx:pt idx="29">14.442857142857143</cx:pt>
          <cx:pt idx="30">14.619792865362484</cx:pt>
          <cx:pt idx="31">15.188802083333332</cx:pt>
          <cx:pt idx="32">15.266666666666667</cx:pt>
          <cx:pt idx="33">15.33452730475631</cx:pt>
          <cx:pt idx="34">15.537181996086105</cx:pt>
          <cx:pt idx="35">15.632299365826599</cx:pt>
          <cx:pt idx="36">15.860474308300393</cx:pt>
          <cx:pt idx="37">17.426841448189762</cx:pt>
          <cx:pt idx="38">18.065934065934069</cx:pt>
          <cx:pt idx="39">18.713347571807819</cx:pt>
          <cx:pt idx="40">18.715638609184545</cx:pt>
          <cx:pt idx="41">18.853156146179405</cx:pt>
          <cx:pt idx="42">19.389900662251655</cx:pt>
          <cx:pt idx="43">20.125882352941172</cx:pt>
          <cx:pt idx="44">20.22262895174709</cx:pt>
          <cx:pt idx="45">20.265391969407265</cx:pt>
          <cx:pt idx="46">20.688815499779832</cx:pt>
          <cx:pt idx="47">21.653027210247384</cx:pt>
          <cx:pt idx="48">23.174659400544961</cx:pt>
          <cx:pt idx="49">23.321619556913674</cx:pt>
          <cx:pt idx="50">23.376623376623375</cx:pt>
          <cx:pt idx="51">23.491094264844815</cx:pt>
          <cx:pt idx="52">24.509765625</cx:pt>
          <cx:pt idx="53">24.995131086142322</cx:pt>
          <cx:pt idx="54">25.683931623931624</cx:pt>
          <cx:pt idx="55">27.067548081424746</cx:pt>
          <cx:pt idx="56">28.190793413173651</cx:pt>
          <cx:pt idx="57">28.383717357910903</cx:pt>
          <cx:pt idx="58">30.77616968184654</cx:pt>
          <cx:pt idx="59">41.859400544959129</cx:pt>
          <cx:pt idx="60">46.566616766467064</cx:pt>
          <cx:pt idx="61">48.649250535331902</cx:pt>
          <cx:pt idx="62">50.839732142857144</cx:pt>
        </cx:lvl>
      </cx:numDim>
    </cx:data>
  </cx:chartData>
  <cx:chart>
    <cx:title pos="t" align="ctr" overlay="0">
      <cx:tx>
        <cx:txData>
          <cx:v>velocità (dicembre)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bg1"/>
              </a:solidFill>
            </a:defRPr>
          </a:pPr>
          <a:r>
            <a:rPr lang="it-IT" sz="1400" b="0" i="0" u="none" strike="noStrike" baseline="0">
              <a:solidFill>
                <a:schemeClr val="bg1"/>
              </a:solidFill>
              <a:latin typeface="Calibri"/>
            </a:rPr>
            <a:t>velocità (dicembre)</a:t>
          </a:r>
        </a:p>
      </cx:txPr>
    </cx:title>
    <cx:plotArea>
      <cx:plotAreaRegion>
        <cx:series layoutId="clusteredColumn" uniqueId="{66CC741C-3920-4DD5-9AE8-9F48C337787E}">
          <cx:dataId val="0"/>
          <cx:layoutPr>
            <cx:binning intervalClosed="r" underflow="5" overflow="0">
              <cx:binSize val="5"/>
            </cx:binning>
          </cx:layoutPr>
        </cx:series>
      </cx:plotAreaRegion>
      <cx:axis id="0">
        <cx:catScaling gapWidth="0"/>
        <cx:tickLabels/>
        <cx:numFmt formatCode="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900" b="1">
                <a:solidFill>
                  <a:srgbClr val="FFFF00"/>
                </a:solidFill>
              </a:defRPr>
            </a:pPr>
            <a:endParaRPr lang="it-IT" sz="900" b="1" i="0" u="none" strike="noStrike" baseline="0">
              <a:solidFill>
                <a:srgbClr val="FFFF00"/>
              </a:solidFill>
              <a:latin typeface="Calibri"/>
            </a:endParaRPr>
          </a:p>
        </cx:txPr>
      </cx:axis>
      <cx:axis id="1">
        <cx:valScaling/>
        <cx:majorGridlines>
          <cx:spPr>
            <a:ln>
              <a:noFill/>
            </a:ln>
          </cx:spPr>
        </cx:majorGridlines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100" b="1">
                <a:solidFill>
                  <a:srgbClr val="FFFF00"/>
                </a:solidFill>
              </a:defRPr>
            </a:pPr>
            <a:endParaRPr lang="it-IT" sz="1100" b="1" i="0" u="none" strike="noStrike" baseline="0">
              <a:solidFill>
                <a:srgbClr val="FFFF00"/>
              </a:solidFill>
              <a:latin typeface="Calibri"/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17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gennaio!$P$1:$P$20</cx:f>
        <cx:lvl ptCount="20" formatCode="0,00">
          <cx:pt idx="0">-6.2000000000000002</cx:pt>
          <cx:pt idx="1">-6.2000000000000002</cx:pt>
          <cx:pt idx="2">-6.5</cx:pt>
          <cx:pt idx="3">-6.5999999999999996</cx:pt>
          <cx:pt idx="4">-6.7999999999999998</cx:pt>
          <cx:pt idx="5">-7.0499999999999998</cx:pt>
          <cx:pt idx="6">-7.0999999999999996</cx:pt>
          <cx:pt idx="7">-7.4000000000000004</cx:pt>
          <cx:pt idx="8">-7.5</cx:pt>
          <cx:pt idx="9">-7.7000000000000002</cx:pt>
          <cx:pt idx="10">-7.7000000000000002</cx:pt>
          <cx:pt idx="11">-8.4000000000000004</cx:pt>
          <cx:pt idx="12">-8.5</cx:pt>
          <cx:pt idx="13">-8.7300000000000004</cx:pt>
          <cx:pt idx="14">-9</cx:pt>
          <cx:pt idx="15">-9.1999999999999993</cx:pt>
          <cx:pt idx="16">-9.3100000000000005</cx:pt>
          <cx:pt idx="17">-9.8000000000000007</cx:pt>
          <cx:pt idx="18">-10</cx:pt>
          <cx:pt idx="19">-12.5</cx:pt>
        </cx:lvl>
      </cx:numDim>
    </cx:data>
  </cx:chartData>
  <cx:chart>
    <cx:title pos="t" align="ctr" overlay="0">
      <cx:tx>
        <cx:txData>
          <cx:v>gennaio (mag. max)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bg1"/>
              </a:solidFill>
            </a:defRPr>
          </a:pPr>
          <a:r>
            <a:rPr lang="it-IT" sz="1400" b="0" i="0" u="none" strike="noStrike" baseline="0">
              <a:solidFill>
                <a:schemeClr val="bg1"/>
              </a:solidFill>
              <a:latin typeface="Calibri"/>
            </a:rPr>
            <a:t>gennaio (mag. max)</a:t>
          </a:r>
        </a:p>
      </cx:txPr>
    </cx:title>
    <cx:plotArea>
      <cx:plotAreaRegion>
        <cx:series layoutId="clusteredColumn" uniqueId="{4759AFEB-DD33-4290-8ED0-8D321541CDF6}">
          <cx:dataId val="0"/>
          <cx:layoutPr>
            <cx:binning intervalClosed="r" underflow="auto" overflow="-6">
              <cx:binSize val="2"/>
            </cx:binning>
          </cx:layoutPr>
        </cx:series>
      </cx:plotAreaRegion>
      <cx:axis id="0">
        <cx:catScaling gapWidth="0"/>
        <cx:tickLabels/>
        <cx:numFmt formatCode="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>
                <a:solidFill>
                  <a:schemeClr val="bg1"/>
                </a:solidFill>
              </a:defRPr>
            </a:pPr>
            <a:endParaRPr lang="it-IT" sz="900" b="0" i="0" u="none" strike="noStrike" baseline="0">
              <a:solidFill>
                <a:schemeClr val="bg1"/>
              </a:solidFill>
              <a:latin typeface="Calibri"/>
            </a:endParaRPr>
          </a:p>
        </cx:txPr>
      </cx:axis>
      <cx:axis id="1">
        <cx:valScaling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b="1">
                <a:solidFill>
                  <a:schemeClr val="bg1"/>
                </a:solidFill>
              </a:defRPr>
            </a:pPr>
            <a:endParaRPr lang="it-IT" sz="900" b="1" i="0" u="none" strike="noStrike" baseline="0">
              <a:solidFill>
                <a:schemeClr val="bg1"/>
              </a:solidFill>
              <a:latin typeface="Calibri"/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18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agosto!$P$2:$P$86</cx:f>
        <cx:lvl ptCount="85" formatCode="0,00">
          <cx:pt idx="0">-12.710000000000001</cx:pt>
          <cx:pt idx="1">-10</cx:pt>
          <cx:pt idx="2">-8.5999999999999996</cx:pt>
          <cx:pt idx="3">-10.9</cx:pt>
          <cx:pt idx="4">-8.5</cx:pt>
          <cx:pt idx="5">-10.9</cx:pt>
          <cx:pt idx="6">-8.9000000000000004</cx:pt>
          <cx:pt idx="7">-8.5</cx:pt>
          <cx:pt idx="8">-11.800000000000001</cx:pt>
          <cx:pt idx="9">-10.4</cx:pt>
          <cx:pt idx="10">-9.8000000000000007</cx:pt>
          <cx:pt idx="11">-9.3000000000000007</cx:pt>
          <cx:pt idx="12">-8.3000000000000007</cx:pt>
          <cx:pt idx="13">-9.3000000000000007</cx:pt>
          <cx:pt idx="14">-9.1999999999999993</cx:pt>
          <cx:pt idx="15">-9</cx:pt>
          <cx:pt idx="16">-9</cx:pt>
          <cx:pt idx="17">-9.8000000000000007</cx:pt>
          <cx:pt idx="18">-9.1999999999999993</cx:pt>
          <cx:pt idx="19">-11.800000000000001</cx:pt>
          <cx:pt idx="20">-9.8000000000000007</cx:pt>
          <cx:pt idx="21">-10.9</cx:pt>
          <cx:pt idx="22">-11.9</cx:pt>
          <cx:pt idx="23">-9.1999999999999993</cx:pt>
          <cx:pt idx="24">-10.5</cx:pt>
          <cx:pt idx="25">-7.5</cx:pt>
          <cx:pt idx="26">-8.5</cx:pt>
          <cx:pt idx="27">-9.6400000000000006</cx:pt>
          <cx:pt idx="28">-9.8000000000000007</cx:pt>
          <cx:pt idx="29">-8.8000000000000007</cx:pt>
          <cx:pt idx="30">-8.9000000000000004</cx:pt>
          <cx:pt idx="31">-9.3000000000000007</cx:pt>
          <cx:pt idx="32">-8.3000000000000007</cx:pt>
          <cx:pt idx="33">-8.8000000000000007</cx:pt>
          <cx:pt idx="34">-8.8000000000000007</cx:pt>
          <cx:pt idx="35">-7.2000000000000002</cx:pt>
          <cx:pt idx="36">-7.2000000000000002</cx:pt>
          <cx:pt idx="37">-6.9000000000000004</cx:pt>
          <cx:pt idx="38">-8.5</cx:pt>
          <cx:pt idx="39">-8.0999999999999996</cx:pt>
          <cx:pt idx="40">-8.3000000000000007</cx:pt>
          <cx:pt idx="41">-8.0999999999999996</cx:pt>
          <cx:pt idx="42">-6.7999999999999998</cx:pt>
          <cx:pt idx="43">-7.2999999999999998</cx:pt>
          <cx:pt idx="44">-7.4000000000000004</cx:pt>
          <cx:pt idx="45">-7.7000000000000002</cx:pt>
          <cx:pt idx="46">-8.3000000000000007</cx:pt>
          <cx:pt idx="47">-7.5</cx:pt>
          <cx:pt idx="48">-6.7999999999999998</cx:pt>
          <cx:pt idx="49">-7.9000000000000004</cx:pt>
          <cx:pt idx="50">-7.5999999999999996</cx:pt>
          <cx:pt idx="51">-7.5999999999999996</cx:pt>
          <cx:pt idx="52">-8.6999999999999993</cx:pt>
          <cx:pt idx="53">-8.4000000000000004</cx:pt>
          <cx:pt idx="54">-6.7699999999999996</cx:pt>
          <cx:pt idx="55">-6.5899999999999999</cx:pt>
          <cx:pt idx="56">-7.7999999999999998</cx:pt>
          <cx:pt idx="57">-6.4000000000000004</cx:pt>
          <cx:pt idx="58">-9.6999999999999993</cx:pt>
          <cx:pt idx="59">-7.3700000000000001</cx:pt>
          <cx:pt idx="60">-7.7000000000000002</cx:pt>
          <cx:pt idx="61">-10.1</cx:pt>
          <cx:pt idx="62">-9.9000000000000004</cx:pt>
          <cx:pt idx="63">-9</cx:pt>
          <cx:pt idx="64">-7.5</cx:pt>
          <cx:pt idx="65">-10.9</cx:pt>
          <cx:pt idx="66">-7.2000000000000002</cx:pt>
          <cx:pt idx="67">-8</cx:pt>
          <cx:pt idx="68">-8.3000000000000007</cx:pt>
          <cx:pt idx="69">-7</cx:pt>
          <cx:pt idx="70">-8.1999999999999993</cx:pt>
          <cx:pt idx="72">-7.2999999999999998</cx:pt>
          <cx:pt idx="73">-7.4000000000000004</cx:pt>
          <cx:pt idx="74">-7.7000000000000002</cx:pt>
          <cx:pt idx="77">-10.199999999999999</cx:pt>
          <cx:pt idx="78">-7.2000000000000002</cx:pt>
          <cx:pt idx="79">-8.1999999999999993</cx:pt>
          <cx:pt idx="80">-7.2999999999999998</cx:pt>
          <cx:pt idx="81">-8.3000000000000007</cx:pt>
          <cx:pt idx="82">-7.7999999999999998</cx:pt>
          <cx:pt idx="83">-7.0999999999999996</cx:pt>
          <cx:pt idx="84">-8.1999999999999993</cx:pt>
        </cx:lvl>
      </cx:numDim>
    </cx:data>
  </cx:chartData>
  <cx:chart>
    <cx:title pos="t" align="ctr" overlay="0">
      <cx:tx>
        <cx:txData>
          <cx:v>agosto (mag. max)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bg1"/>
              </a:solidFill>
            </a:defRPr>
          </a:pPr>
          <a:r>
            <a:rPr lang="it-IT" sz="1400" b="0" i="0" u="none" strike="noStrike" baseline="0">
              <a:solidFill>
                <a:schemeClr val="bg1"/>
              </a:solidFill>
              <a:latin typeface="Calibri"/>
            </a:rPr>
            <a:t>agosto (mag. max)</a:t>
          </a:r>
        </a:p>
      </cx:txPr>
    </cx:title>
    <cx:plotArea>
      <cx:plotAreaRegion>
        <cx:series layoutId="clusteredColumn" uniqueId="{4AFE1CEF-457F-48D0-8C16-31B872799986}">
          <cx:dataId val="0"/>
          <cx:layoutPr>
            <cx:binning intervalClosed="r" underflow="auto" overflow="-6">
              <cx:binSize val="2"/>
            </cx:binning>
          </cx:layoutPr>
        </cx:series>
      </cx:plotAreaRegion>
      <cx:axis id="0">
        <cx:catScaling gapWidth="0"/>
        <cx:tickLabels/>
        <cx:numFmt formatCode="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b="1">
                <a:solidFill>
                  <a:schemeClr val="bg1"/>
                </a:solidFill>
              </a:defRPr>
            </a:pPr>
            <a:endParaRPr lang="it-IT" sz="900" b="1" i="0" u="none" strike="noStrike" baseline="0">
              <a:solidFill>
                <a:schemeClr val="bg1"/>
              </a:solidFill>
              <a:latin typeface="Calibri"/>
            </a:endParaRPr>
          </a:p>
        </cx:txPr>
      </cx:axis>
      <cx:axis id="1">
        <cx:valScaling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b="1">
                <a:solidFill>
                  <a:schemeClr val="bg1"/>
                </a:solidFill>
              </a:defRPr>
            </a:pPr>
            <a:endParaRPr lang="it-IT" sz="900" b="1" i="0" u="none" strike="noStrike" baseline="0">
              <a:solidFill>
                <a:schemeClr val="bg1"/>
              </a:solidFill>
              <a:latin typeface="Calibri"/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19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novembre!$P$1:$P$38</cx:f>
        <cx:lvl ptCount="38" formatCode="0,00">
          <cx:pt idx="0">-10.199999999999999</cx:pt>
          <cx:pt idx="1">-9.4000000000000004</cx:pt>
          <cx:pt idx="2">-9.4000000000000004</cx:pt>
          <cx:pt idx="3">-13</cx:pt>
          <cx:pt idx="4">-10.699999999999999</cx:pt>
          <cx:pt idx="5">-7.9000000000000004</cx:pt>
          <cx:pt idx="6">-8.3000000000000007</cx:pt>
          <cx:pt idx="7">-7.7999999999999998</cx:pt>
          <cx:pt idx="8">-10.6</cx:pt>
          <cx:pt idx="9">-8</cx:pt>
          <cx:pt idx="10">-12</cx:pt>
          <cx:pt idx="11">-12.65</cx:pt>
          <cx:pt idx="12">-10.5</cx:pt>
          <cx:pt idx="13">-7.4000000000000004</cx:pt>
          <cx:pt idx="14">-7.5</cx:pt>
          <cx:pt idx="15">-7.2000000000000002</cx:pt>
          <cx:pt idx="16">-10.6</cx:pt>
          <cx:pt idx="17">-8.5099999999999998</cx:pt>
          <cx:pt idx="18">-9.6999999999999993</cx:pt>
          <cx:pt idx="19">-7.0999999999999996</cx:pt>
          <cx:pt idx="20">-8.4000000000000004</cx:pt>
          <cx:pt idx="21">-7</cx:pt>
          <cx:pt idx="22">-8.1999999999999993</cx:pt>
          <cx:pt idx="23">-7</cx:pt>
          <cx:pt idx="24">-7.5</cx:pt>
          <cx:pt idx="25">-9.8000000000000007</cx:pt>
          <cx:pt idx="26">-10.9</cx:pt>
          <cx:pt idx="27">-8.7200000000000006</cx:pt>
          <cx:pt idx="28">-6.5999999999999996</cx:pt>
          <cx:pt idx="29">-8.3000000000000007</cx:pt>
          <cx:pt idx="30">-10.800000000000001</cx:pt>
          <cx:pt idx="31">-7.7999999999999998</cx:pt>
          <cx:pt idx="32">-8</cx:pt>
          <cx:pt idx="33">-7.2000000000000002</cx:pt>
          <cx:pt idx="34">-8.9000000000000004</cx:pt>
          <cx:pt idx="35">-9.8000000000000007</cx:pt>
          <cx:pt idx="36">-9.5</cx:pt>
          <cx:pt idx="37">-6.7999999999999998</cx:pt>
        </cx:lvl>
      </cx:numDim>
    </cx:data>
  </cx:chartData>
  <cx:chart>
    <cx:title pos="t" align="ctr" overlay="0">
      <cx:tx>
        <cx:txData>
          <cx:v>novembre (mag.max)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bg1"/>
              </a:solidFill>
            </a:defRPr>
          </a:pPr>
          <a:r>
            <a:rPr lang="it-IT" sz="1400" b="0" i="0" u="none" strike="noStrike" baseline="0">
              <a:solidFill>
                <a:schemeClr val="bg1"/>
              </a:solidFill>
              <a:latin typeface="Calibri"/>
            </a:rPr>
            <a:t>novembre (mag.max)</a:t>
          </a:r>
        </a:p>
      </cx:txPr>
    </cx:title>
    <cx:plotArea>
      <cx:plotAreaRegion>
        <cx:series layoutId="clusteredColumn" uniqueId="{CD704A31-DFA8-4410-AA40-53EF8EFAE2EA}">
          <cx:dataId val="0"/>
          <cx:layoutPr>
            <cx:binning intervalClosed="r" underflow="-13" overflow="-6">
              <cx:binSize val="2"/>
            </cx:binning>
          </cx:layoutPr>
        </cx:series>
      </cx:plotAreaRegion>
      <cx:axis id="0">
        <cx:catScaling gapWidth="0"/>
        <cx:tickLabels/>
        <cx:numFmt formatCode="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b="1">
                <a:solidFill>
                  <a:schemeClr val="bg1"/>
                </a:solidFill>
              </a:defRPr>
            </a:pPr>
            <a:endParaRPr lang="it-IT" sz="900" b="1" i="0" u="none" strike="noStrike" baseline="0">
              <a:solidFill>
                <a:schemeClr val="bg1"/>
              </a:solidFill>
              <a:latin typeface="Calibri"/>
            </a:endParaRPr>
          </a:p>
        </cx:txPr>
      </cx:axis>
      <cx:axis id="1">
        <cx:valScaling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b="1">
                <a:solidFill>
                  <a:schemeClr val="bg1"/>
                </a:solidFill>
              </a:defRPr>
            </a:pPr>
            <a:endParaRPr lang="it-IT" sz="900" b="1" i="0" u="none" strike="noStrike" baseline="0">
              <a:solidFill>
                <a:schemeClr val="bg1"/>
              </a:solidFill>
              <a:latin typeface="Calibri"/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'statistica teramo'!$K$2:$K$400</cx:f>
        <cx:lvl ptCount="399" formatCode="0,00">
          <cx:pt idx="0">73.970200000000006</cx:pt>
          <cx:pt idx="1">36.785400000000003</cx:pt>
          <cx:pt idx="2">28.1873</cx:pt>
          <cx:pt idx="3">11.5365</cx:pt>
          <cx:pt idx="4">27.697099999999999</cx:pt>
          <cx:pt idx="5">56.381500000000003</cx:pt>
          <cx:pt idx="6">25.252300000000002</cx:pt>
          <cx:pt idx="7">53.648400000000002</cx:pt>
          <cx:pt idx="8">31.435300000000002</cx:pt>
          <cx:pt idx="9">63.843499999999999</cx:pt>
          <cx:pt idx="10">49.438000000000002</cx:pt>
          <cx:pt idx="11">43.150399999999998</cx:pt>
          <cx:pt idx="12">34.499299999999998</cx:pt>
          <cx:pt idx="13">27.471900000000002</cx:pt>
          <cx:pt idx="14">41.430700000000002</cx:pt>
          <cx:pt idx="15">48.610300000000002</cx:pt>
          <cx:pt idx="16">70.357500000000002</cx:pt>
          <cx:pt idx="17">59.9116</cx:pt>
          <cx:pt idx="18">48.788400000000003</cx:pt>
          <cx:pt idx="19">44.607100000000003</cx:pt>
          <cx:pt idx="20">70.627399999999994</cx:pt>
          <cx:pt idx="21">67.812600000000003</cx:pt>
          <cx:pt idx="22">45.358800000000002</cx:pt>
          <cx:pt idx="23">46.542499999999997</cx:pt>
          <cx:pt idx="24">48.4818</cx:pt>
          <cx:pt idx="25">42.613</cx:pt>
          <cx:pt idx="26">62.690399999999997</cx:pt>
          <cx:pt idx="27">82.451899999999995</cx:pt>
          <cx:pt idx="28">18.168199999999999</cx:pt>
          <cx:pt idx="29">59.600099999999998</cx:pt>
          <cx:pt idx="30">48.159599999999998</cx:pt>
          <cx:pt idx="31">56.482999999999997</cx:pt>
          <cx:pt idx="32">41.736400000000003</cx:pt>
          <cx:pt idx="33">50.417000000000002</cx:pt>
          <cx:pt idx="34">22.405799999999999</cx:pt>
          <cx:pt idx="35">71.313800000000001</cx:pt>
          <cx:pt idx="36">50.004800000000003</cx:pt>
          <cx:pt idx="37">42.959600000000002</cx:pt>
          <cx:pt idx="38">35.3964</cx:pt>
          <cx:pt idx="39">66.024199999999993</cx:pt>
          <cx:pt idx="40">60.148800000000001</cx:pt>
          <cx:pt idx="41">38.1967</cx:pt>
          <cx:pt idx="42">67.787599999999998</cx:pt>
          <cx:pt idx="43">32.612200000000001</cx:pt>
          <cx:pt idx="44">60.432600000000001</cx:pt>
          <cx:pt idx="45">43.6753</cx:pt>
          <cx:pt idx="46">62.799500000000002</cx:pt>
          <cx:pt idx="47">75.542299999999997</cx:pt>
          <cx:pt idx="48">36.7774</cx:pt>
          <cx:pt idx="49">60.4071</cx:pt>
          <cx:pt idx="50">65.107600000000005</cx:pt>
          <cx:pt idx="51">66.296199999999999</cx:pt>
          <cx:pt idx="52">49.403700000000001</cx:pt>
          <cx:pt idx="53">36.415399999999998</cx:pt>
          <cx:pt idx="54">20.035299999999999</cx:pt>
          <cx:pt idx="55">20.7148</cx:pt>
          <cx:pt idx="56">55.264699999999998</cx:pt>
          <cx:pt idx="57">74.114900000000006</cx:pt>
          <cx:pt idx="58">41.898099999999999</cx:pt>
          <cx:pt idx="59">66.658600000000007</cx:pt>
          <cx:pt idx="60">47.165599999999998</cx:pt>
          <cx:pt idx="61">52.501100000000001</cx:pt>
          <cx:pt idx="62">59.730800000000002</cx:pt>
          <cx:pt idx="63">55.547800000000002</cx:pt>
          <cx:pt idx="65">57.100099999999998</cx:pt>
          <cx:pt idx="66">57.322800000000001</cx:pt>
          <cx:pt idx="67">81.050299999999993</cx:pt>
          <cx:pt idx="68">53.403799999999997</cx:pt>
          <cx:pt idx="69">54.533700000000003</cx:pt>
          <cx:pt idx="70">27.224900000000002</cx:pt>
          <cx:pt idx="71">63.144599999999997</cx:pt>
          <cx:pt idx="72">73.2898</cx:pt>
          <cx:pt idx="73">36.337299999999999</cx:pt>
          <cx:pt idx="74">52.924399999999999</cx:pt>
          <cx:pt idx="75">73.269999999999996</cx:pt>
          <cx:pt idx="76">44.719099999999997</cx:pt>
          <cx:pt idx="77">33.9482</cx:pt>
          <cx:pt idx="78">44.152099999999997</cx:pt>
          <cx:pt idx="79">76.640600000000006</cx:pt>
          <cx:pt idx="80">50.735799999999998</cx:pt>
          <cx:pt idx="81">84.023600000000002</cx:pt>
          <cx:pt idx="82">41.227899999999998</cx:pt>
          <cx:pt idx="83">55.700899999999997</cx:pt>
          <cx:pt idx="84">44.015000000000001</cx:pt>
          <cx:pt idx="85">42.2789</cx:pt>
          <cx:pt idx="86">47.368499999999997</cx:pt>
          <cx:pt idx="87">24.232099999999999</cx:pt>
          <cx:pt idx="88">59.2879</cx:pt>
          <cx:pt idx="89">41.775100000000002</cx:pt>
          <cx:pt idx="90">33.744</cx:pt>
          <cx:pt idx="91">76.254400000000004</cx:pt>
          <cx:pt idx="92">57.284100000000002</cx:pt>
          <cx:pt idx="93">63.814500000000002</cx:pt>
          <cx:pt idx="94">48.906999999999996</cx:pt>
          <cx:pt idx="95">33.1004</cx:pt>
          <cx:pt idx="96">77.635199999999998</cx:pt>
          <cx:pt idx="97">34.570700000000002</cx:pt>
          <cx:pt idx="98">35.924900000000001</cx:pt>
          <cx:pt idx="99">18.950700000000001</cx:pt>
          <cx:pt idx="100">36.308</cx:pt>
          <cx:pt idx="101">38.3855</cx:pt>
          <cx:pt idx="102">16.789400000000001</cx:pt>
          <cx:pt idx="103">62.578000000000003</cx:pt>
          <cx:pt idx="104">50.622799999999998</cx:pt>
          <cx:pt idx="106">47.551200000000001</cx:pt>
          <cx:pt idx="107">58.254800000000003</cx:pt>
          <cx:pt idx="108">45.905200000000001</cx:pt>
          <cx:pt idx="109">64.164699999999996</cx:pt>
          <cx:pt idx="110">34.901200000000003</cx:pt>
          <cx:pt idx="111">63.053600000000003</cx:pt>
          <cx:pt idx="112">48.9069</cx:pt>
          <cx:pt idx="113">35.442700000000002</cx:pt>
          <cx:pt idx="114">54.819200000000002</cx:pt>
          <cx:pt idx="115">54.194299999999998</cx:pt>
          <cx:pt idx="116">22.541699999999999</cx:pt>
          <cx:pt idx="118">22.477699999999999</cx:pt>
          <cx:pt idx="119">67.049199999999999</cx:pt>
          <cx:pt idx="120">49.862699999999997</cx:pt>
          <cx:pt idx="121">17.865600000000001</cx:pt>
          <cx:pt idx="122">49.891399999999997</cx:pt>
          <cx:pt idx="123">25.730799999999999</cx:pt>
          <cx:pt idx="124">37.128300000000003</cx:pt>
          <cx:pt idx="125">58.343600000000002</cx:pt>
          <cx:pt idx="126">55.985999999999997</cx:pt>
          <cx:pt idx="127">62.784300000000002</cx:pt>
          <cx:pt idx="128">62.597700000000003</cx:pt>
          <cx:pt idx="129">21.244900000000001</cx:pt>
          <cx:pt idx="130">58.285400000000003</cx:pt>
          <cx:pt idx="131">62.412500000000001</cx:pt>
          <cx:pt idx="132">28.102</cx:pt>
          <cx:pt idx="133">15.150700000000001</cx:pt>
          <cx:pt idx="134">41.1937</cx:pt>
          <cx:pt idx="135">72.715299999999999</cx:pt>
          <cx:pt idx="136">72.675399999999996</cx:pt>
          <cx:pt idx="137">28.042899999999999</cx:pt>
          <cx:pt idx="138">45.419199999999996</cx:pt>
          <cx:pt idx="139">57.293999999999997</cx:pt>
          <cx:pt idx="140">17.033899999999999</cx:pt>
          <cx:pt idx="141">50.542299999999997</cx:pt>
          <cx:pt idx="142">45.6233</cx:pt>
          <cx:pt idx="143">19.741099999999999</cx:pt>
          <cx:pt idx="144">45.219799999999999</cx:pt>
          <cx:pt idx="145">28.430399999999999</cx:pt>
          <cx:pt idx="146">51.938000000000002</cx:pt>
          <cx:pt idx="147">25.8416</cx:pt>
          <cx:pt idx="148">28.767600000000002</cx:pt>
          <cx:pt idx="149">54.840699999999998</cx:pt>
          <cx:pt idx="150">46.122700000000002</cx:pt>
          <cx:pt idx="151">28.565100000000001</cx:pt>
          <cx:pt idx="152">53.409300000000002</cx:pt>
          <cx:pt idx="153">37.8917</cx:pt>
          <cx:pt idx="154">10.197900000000001</cx:pt>
          <cx:pt idx="155">38.881900000000002</cx:pt>
          <cx:pt idx="157">60.000999999999998</cx:pt>
          <cx:pt idx="158">34.4893</cx:pt>
          <cx:pt idx="159">19.4163</cx:pt>
          <cx:pt idx="160">56.860199999999999</cx:pt>
          <cx:pt idx="161">27.9634</cx:pt>
          <cx:pt idx="162">31.239100000000001</cx:pt>
          <cx:pt idx="163">58.054099999999998</cx:pt>
          <cx:pt idx="164">62.5809</cx:pt>
          <cx:pt idx="165">22.593</cx:pt>
          <cx:pt idx="166">45.241900000000001</cx:pt>
          <cx:pt idx="167">31.593</cx:pt>
          <cx:pt idx="168">15.3565</cx:pt>
          <cx:pt idx="169">29.769200000000001</cx:pt>
          <cx:pt idx="170">40.525700000000001</cx:pt>
          <cx:pt idx="171">27.489599999999999</cx:pt>
          <cx:pt idx="172">42.183700000000002</cx:pt>
          <cx:pt idx="173">35.069699999999997</cx:pt>
          <cx:pt idx="174">39.513800000000003</cx:pt>
          <cx:pt idx="175">78.829099999999997</cx:pt>
          <cx:pt idx="176">57.722799999999999</cx:pt>
          <cx:pt idx="177">42.184600000000003</cx:pt>
          <cx:pt idx="178">14.9802</cx:pt>
          <cx:pt idx="179">46.008899999999997</cx:pt>
          <cx:pt idx="180">50.813099999999999</cx:pt>
          <cx:pt idx="181">72.873400000000004</cx:pt>
          <cx:pt idx="182">28.992799999999999</cx:pt>
          <cx:pt idx="183">45.234400000000001</cx:pt>
          <cx:pt idx="184">63.733600000000003</cx:pt>
          <cx:pt idx="185">48.1496</cx:pt>
          <cx:pt idx="186">13.468400000000001</cx:pt>
          <cx:pt idx="187">33.532400000000003</cx:pt>
          <cx:pt idx="188">60.811799999999998</cx:pt>
          <cx:pt idx="189">27.439599999999999</cx:pt>
          <cx:pt idx="190">29.4193</cx:pt>
          <cx:pt idx="191">59.461199999999998</cx:pt>
          <cx:pt idx="192">40.431600000000003</cx:pt>
          <cx:pt idx="193">48.130499999999998</cx:pt>
          <cx:pt idx="194">44.547699999999999</cx:pt>
          <cx:pt idx="195">25.582599999999999</cx:pt>
          <cx:pt idx="196">65.3292</cx:pt>
          <cx:pt idx="197">30.416399999999999</cx:pt>
          <cx:pt idx="198">83.858400000000003</cx:pt>
          <cx:pt idx="199">52.637799999999999</cx:pt>
          <cx:pt idx="200">30.450399999999998</cx:pt>
          <cx:pt idx="201">29.3551</cx:pt>
          <cx:pt idx="202">30.5625</cx:pt>
          <cx:pt idx="203">67.010000000000005</cx:pt>
          <cx:pt idx="204">31.6873</cx:pt>
          <cx:pt idx="205">60.249299999999998</cx:pt>
          <cx:pt idx="206">44.138199999999998</cx:pt>
          <cx:pt idx="207">27.200700000000001</cx:pt>
          <cx:pt idx="208">28.158999999999999</cx:pt>
          <cx:pt idx="209">42.631500000000003</cx:pt>
          <cx:pt idx="210">32.0105</cx:pt>
          <cx:pt idx="211">18.291799999999999</cx:pt>
          <cx:pt idx="212">37.694200000000002</cx:pt>
          <cx:pt idx="213">53.445500000000003</cx:pt>
          <cx:pt idx="214">33.688699999999997</cx:pt>
          <cx:pt idx="215">45.116199999999999</cx:pt>
          <cx:pt idx="216">30.273299999999999</cx:pt>
          <cx:pt idx="217">45.618099999999998</cx:pt>
          <cx:pt idx="218">77.671599999999998</cx:pt>
          <cx:pt idx="219">81.582499999999996</cx:pt>
          <cx:pt idx="220">81.390299999999996</cx:pt>
          <cx:pt idx="221">68.682000000000002</cx:pt>
          <cx:pt idx="222">42.654499999999999</cx:pt>
          <cx:pt idx="223">42.2014</cx:pt>
          <cx:pt idx="224">61.545900000000003</cx:pt>
          <cx:pt idx="225">39.063800000000001</cx:pt>
          <cx:pt idx="226">40.555300000000003</cx:pt>
          <cx:pt idx="227">29.3202</cx:pt>
          <cx:pt idx="228">23.322600000000001</cx:pt>
          <cx:pt idx="229">65.580500000000001</cx:pt>
          <cx:pt idx="230">54.375500000000002</cx:pt>
          <cx:pt idx="231">56.1417</cx:pt>
          <cx:pt idx="232">57.080199999999998</cx:pt>
          <cx:pt idx="233">35.397199999999998</cx:pt>
          <cx:pt idx="234">66.919499999999999</cx:pt>
          <cx:pt idx="235">35.2072</cx:pt>
          <cx:pt idx="236">28.409199999999998</cx:pt>
          <cx:pt idx="237">63.030500000000004</cx:pt>
          <cx:pt idx="238">54.395499999999998</cx:pt>
          <cx:pt idx="239">20.478899999999999</cx:pt>
          <cx:pt idx="240">52.163600000000002</cx:pt>
          <cx:pt idx="241">77.240799999999993</cx:pt>
          <cx:pt idx="242">57.887500000000003</cx:pt>
          <cx:pt idx="243">41.098300000000002</cx:pt>
          <cx:pt idx="244">74.152000000000001</cx:pt>
          <cx:pt idx="245">35.963000000000001</cx:pt>
          <cx:pt idx="246">45.109699999999997</cx:pt>
          <cx:pt idx="247">36.250599999999999</cx:pt>
          <cx:pt idx="248">54.923099999999998</cx:pt>
          <cx:pt idx="249">64.608999999999995</cx:pt>
          <cx:pt idx="250">25.312799999999999</cx:pt>
          <cx:pt idx="251">66.438100000000006</cx:pt>
          <cx:pt idx="252">67.907200000000003</cx:pt>
          <cx:pt idx="253">48.337899999999998</cx:pt>
          <cx:pt idx="254">54.6768</cx:pt>
          <cx:pt idx="255">14.4549</cx:pt>
          <cx:pt idx="256">34.626399999999997</cx:pt>
          <cx:pt idx="257">57.369700000000002</cx:pt>
          <cx:pt idx="258">59.155700000000003</cx:pt>
          <cx:pt idx="259">50.796599999999998</cx:pt>
          <cx:pt idx="260">63.278399999999998</cx:pt>
          <cx:pt idx="261">74.572299999999998</cx:pt>
          <cx:pt idx="262">75.997</cx:pt>
          <cx:pt idx="263">43.587699999999998</cx:pt>
          <cx:pt idx="264">37.500500000000002</cx:pt>
          <cx:pt idx="265">29.6431</cx:pt>
          <cx:pt idx="266">43.604599999999998</cx:pt>
          <cx:pt idx="267">32.242800000000003</cx:pt>
          <cx:pt idx="268">75.590999999999994</cx:pt>
          <cx:pt idx="269">36.411700000000003</cx:pt>
          <cx:pt idx="270">52.3232</cx:pt>
          <cx:pt idx="271">31.3294</cx:pt>
          <cx:pt idx="272">73.139899999999997</cx:pt>
          <cx:pt idx="273">81.448499999999996</cx:pt>
          <cx:pt idx="274">68.037599999999998</cx:pt>
          <cx:pt idx="275">70.634399999999999</cx:pt>
          <cx:pt idx="276">40.6753</cx:pt>
          <cx:pt idx="277">38.860300000000002</cx:pt>
          <cx:pt idx="278">42.5246</cx:pt>
          <cx:pt idx="279">27.140000000000001</cx:pt>
          <cx:pt idx="280">48.371600000000001</cx:pt>
          <cx:pt idx="281">55.606299999999997</cx:pt>
          <cx:pt idx="282">32.361600000000003</cx:pt>
          <cx:pt idx="283">35.244300000000003</cx:pt>
          <cx:pt idx="284">31.462199999999999</cx:pt>
          <cx:pt idx="285">18.696300000000001</cx:pt>
          <cx:pt idx="286">65.0899</cx:pt>
          <cx:pt idx="287">39.397399999999998</cx:pt>
          <cx:pt idx="288">27.882899999999999</cx:pt>
          <cx:pt idx="289">33.752400000000002</cx:pt>
          <cx:pt idx="290">74.059899999999999</cx:pt>
          <cx:pt idx="291">18.323799999999999</cx:pt>
          <cx:pt idx="292">35.2547</cx:pt>
          <cx:pt idx="293">77.946700000000007</cx:pt>
          <cx:pt idx="294">34.938099999999999</cx:pt>
          <cx:pt idx="295">29.2059</cx:pt>
          <cx:pt idx="296">36.473799999999997</cx:pt>
          <cx:pt idx="297">72.106399999999994</cx:pt>
          <cx:pt idx="298">58.408900000000003</cx:pt>
          <cx:pt idx="299">62.248699999999999</cx:pt>
          <cx:pt idx="300">35.215699999999998</cx:pt>
          <cx:pt idx="301">45.392099999999999</cx:pt>
          <cx:pt idx="302">28.954599999999999</cx:pt>
          <cx:pt idx="303">51.2515</cx:pt>
          <cx:pt idx="304">60.583100000000002</cx:pt>
          <cx:pt idx="305">71.854100000000003</cx:pt>
          <cx:pt idx="306">65.716499999999996</cx:pt>
          <cx:pt idx="308">31.755600000000001</cx:pt>
          <cx:pt idx="309">49.4602</cx:pt>
          <cx:pt idx="310">60.458799999999997</cx:pt>
          <cx:pt idx="311">63.396900000000002</cx:pt>
          <cx:pt idx="312">45.730600000000003</cx:pt>
          <cx:pt idx="313">55.594999999999999</cx:pt>
          <cx:pt idx="314">41.7057</cx:pt>
          <cx:pt idx="315">21.970199999999998</cx:pt>
          <cx:pt idx="316">18.762799999999999</cx:pt>
          <cx:pt idx="317">34.017699999999998</cx:pt>
          <cx:pt idx="318">44.494700000000002</cx:pt>
          <cx:pt idx="319">67.109300000000005</cx:pt>
          <cx:pt idx="320">18.8443</cx:pt>
          <cx:pt idx="321">66.740200000000002</cx:pt>
          <cx:pt idx="322">53.232500000000002</cx:pt>
          <cx:pt idx="323">48.759999999999998</cx:pt>
          <cx:pt idx="324">40.700000000000003</cx:pt>
          <cx:pt idx="325">38.140000000000001</cx:pt>
          <cx:pt idx="326">77.939999999999998</cx:pt>
          <cx:pt idx="328">68.450000000000003</cx:pt>
          <cx:pt idx="329">40.100000000000001</cx:pt>
          <cx:pt idx="330">26.760000000000002</cx:pt>
          <cx:pt idx="332">35.270000000000003</cx:pt>
          <cx:pt idx="333">43.020000000000003</cx:pt>
          <cx:pt idx="334">25.949999999999999</cx:pt>
          <cx:pt idx="335">24.309999999999999</cx:pt>
          <cx:pt idx="336">55.289999999999999</cx:pt>
          <cx:pt idx="337">67.120000000000005</cx:pt>
          <cx:pt idx="338">59.909999999999997</cx:pt>
          <cx:pt idx="339">22.68</cx:pt>
          <cx:pt idx="340">57.25</cx:pt>
          <cx:pt idx="341">44.090000000000003</cx:pt>
          <cx:pt idx="342">47.109999999999999</cx:pt>
          <cx:pt idx="344">31.440000000000001</cx:pt>
          <cx:pt idx="345">35.079999999999998</cx:pt>
          <cx:pt idx="346">51.829999999999998</cx:pt>
          <cx:pt idx="347">53.490000000000002</cx:pt>
          <cx:pt idx="348">45.5</cx:pt>
          <cx:pt idx="349">26.530000000000001</cx:pt>
          <cx:pt idx="350">58.579999999999998</cx:pt>
          <cx:pt idx="351">33.18</cx:pt>
          <cx:pt idx="352">38.600000000000001</cx:pt>
          <cx:pt idx="353">42.869999999999997</cx:pt>
          <cx:pt idx="354">27.170000000000002</cx:pt>
          <cx:pt idx="355">43</cx:pt>
          <cx:pt idx="356">75.200000000000003</cx:pt>
          <cx:pt idx="357">72</cx:pt>
          <cx:pt idx="358">46</cx:pt>
          <cx:pt idx="359">26.199999999999999</cx:pt>
          <cx:pt idx="360">67.299999999999997</cx:pt>
          <cx:pt idx="361">28.539999999999999</cx:pt>
          <cx:pt idx="362">37.299999999999997</cx:pt>
          <cx:pt idx="363">56.969999999999999</cx:pt>
          <cx:pt idx="364">38.700000000000003</cx:pt>
          <cx:pt idx="365">33.600000000000001</cx:pt>
          <cx:pt idx="366">45.600000000000001</cx:pt>
          <cx:pt idx="367">59.100000000000001</cx:pt>
          <cx:pt idx="368">61.5</cx:pt>
          <cx:pt idx="369">12.68</cx:pt>
          <cx:pt idx="370">47.219999999999999</cx:pt>
          <cx:pt idx="371">36.079999999999998</cx:pt>
          <cx:pt idx="372">22.539999999999999</cx:pt>
          <cx:pt idx="373">56.07</cx:pt>
          <cx:pt idx="374">60.799999999999997</cx:pt>
          <cx:pt idx="375">61.979999999999997</cx:pt>
          <cx:pt idx="376">41.619999999999997</cx:pt>
          <cx:pt idx="377">38.020000000000003</cx:pt>
          <cx:pt idx="378">51.329999999999998</cx:pt>
          <cx:pt idx="379">71.700000000000003</cx:pt>
          <cx:pt idx="380">26.899999999999999</cx:pt>
          <cx:pt idx="381">34.390000000000001</cx:pt>
          <cx:pt idx="382">66.439999999999998</cx:pt>
          <cx:pt idx="383">45.649999999999999</cx:pt>
          <cx:pt idx="384">71.400000000000006</cx:pt>
          <cx:pt idx="385">37.640000000000001</cx:pt>
          <cx:pt idx="386">65.560000000000002</cx:pt>
          <cx:pt idx="387">41.729999999999997</cx:pt>
          <cx:pt idx="388">52.640000000000001</cx:pt>
          <cx:pt idx="389">65.209999999999994</cx:pt>
          <cx:pt idx="390">43.75</cx:pt>
          <cx:pt idx="391">60.700000000000003</cx:pt>
          <cx:pt idx="392">43.630000000000003</cx:pt>
          <cx:pt idx="393">32.109999999999999</cx:pt>
          <cx:pt idx="394">26.539999999999999</cx:pt>
          <cx:pt idx="395">49.240000000000002</cx:pt>
          <cx:pt idx="396">53.219999999999999</cx:pt>
          <cx:pt idx="397">21.170000000000002</cx:pt>
          <cx:pt idx="398">43.82</cx:pt>
        </cx:lvl>
      </cx:numDim>
    </cx:data>
  </cx:chartData>
  <cx:chart>
    <cx:title pos="t" align="ctr" overlay="0">
      <cx:tx>
        <cx:txData>
          <cx:v>el iniz vs N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2000">
              <a:solidFill>
                <a:schemeClr val="bg1"/>
              </a:solidFill>
            </a:defRPr>
          </a:pPr>
          <a:r>
            <a:rPr lang="it-IT" sz="2000" b="0" i="0" u="none" strike="noStrike" baseline="0">
              <a:solidFill>
                <a:schemeClr val="bg1"/>
              </a:solidFill>
              <a:latin typeface="Calibri"/>
            </a:rPr>
            <a:t>el iniz vs N</a:t>
          </a:r>
        </a:p>
      </cx:txPr>
    </cx:title>
    <cx:plotArea>
      <cx:plotAreaRegion>
        <cx:series layoutId="clusteredColumn" uniqueId="{0516B744-D6CE-4919-8AEC-2102B48C0190}">
          <cx:dataId val="0"/>
          <cx:layoutPr>
            <cx:binning intervalClosed="r" underflow="15" overflow="0">
              <cx:binSize val="15"/>
            </cx:binning>
          </cx:layoutPr>
        </cx:series>
      </cx:plotAreaRegion>
      <cx:axis id="0">
        <cx:catScaling gapWidth="0.330000013"/>
        <cx:tickLabels/>
        <cx:numFmt formatCode="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2000">
                <a:solidFill>
                  <a:srgbClr val="FFFF00"/>
                </a:solidFill>
              </a:defRPr>
            </a:pPr>
            <a:endParaRPr lang="it-IT" sz="2000" b="0" i="0" u="none" strike="noStrike" baseline="0">
              <a:solidFill>
                <a:srgbClr val="FFFF00"/>
              </a:solidFill>
              <a:latin typeface="Calibri" panose="020F0502020204030204"/>
            </a:endParaRPr>
          </a:p>
        </cx:txPr>
      </cx:axis>
      <cx:axis id="1">
        <cx:valScaling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2000">
                <a:solidFill>
                  <a:srgbClr val="FFFF00"/>
                </a:solidFill>
              </a:defRPr>
            </a:pPr>
            <a:endParaRPr lang="it-IT" sz="2000" b="0" i="0" u="none" strike="noStrike" baseline="0">
              <a:solidFill>
                <a:srgbClr val="FFFF00"/>
              </a:solidFill>
              <a:latin typeface="Calibri" panose="020F0502020204030204"/>
            </a:endParaRPr>
          </a:p>
        </cx:txPr>
      </cx:axis>
    </cx:plotArea>
  </cx:chart>
</cx:chartSpace>
</file>

<file path=ppt/charts/chartEx20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dicembre!$P$1:$P$65</cx:f>
        <cx:lvl ptCount="65" formatCode="0,00">
          <cx:pt idx="0">-10</cx:pt>
          <cx:pt idx="1">-8.4000000000000004</cx:pt>
          <cx:pt idx="2">-8.6999999999999993</cx:pt>
          <cx:pt idx="3">-8.5999999999999996</cx:pt>
          <cx:pt idx="4">-6.7000000000000002</cx:pt>
          <cx:pt idx="5">-7.5999999999999996</cx:pt>
          <cx:pt idx="6">-7.7999999999999998</cx:pt>
          <cx:pt idx="7">-7.5</cx:pt>
          <cx:pt idx="8">-7.2999999999999998</cx:pt>
          <cx:pt idx="9">-7.5999999999999996</cx:pt>
          <cx:pt idx="10">-8.1999999999999993</cx:pt>
          <cx:pt idx="11">-6.7999999999999998</cx:pt>
          <cx:pt idx="12">-7</cx:pt>
          <cx:pt idx="13">-8.4000000000000004</cx:pt>
          <cx:pt idx="14">-10.199999999999999</cx:pt>
          <cx:pt idx="15">-7.5</cx:pt>
          <cx:pt idx="16">-8</cx:pt>
          <cx:pt idx="17">-7.2999999999999998</cx:pt>
          <cx:pt idx="18">-10.6</cx:pt>
          <cx:pt idx="19">-9.5999999999999996</cx:pt>
          <cx:pt idx="20">-10.9</cx:pt>
          <cx:pt idx="21">-6.5999999999999996</cx:pt>
          <cx:pt idx="22">-7.8099999999999996</cx:pt>
          <cx:pt idx="23">-8.5</cx:pt>
          <cx:pt idx="24">-8.3000000000000007</cx:pt>
          <cx:pt idx="25">-11</cx:pt>
          <cx:pt idx="26">-7.3499999999999996</cx:pt>
          <cx:pt idx="27">-6.7000000000000002</cx:pt>
          <cx:pt idx="28">-9.3000000000000007</cx:pt>
          <cx:pt idx="29">-8.3499999999999996</cx:pt>
          <cx:pt idx="30">-8.1999999999999993</cx:pt>
          <cx:pt idx="31">-7.7999999999999998</cx:pt>
          <cx:pt idx="32">-7.2400000000000002</cx:pt>
          <cx:pt idx="33">-10.4</cx:pt>
          <cx:pt idx="34">-6.3200000000000003</cx:pt>
          <cx:pt idx="35">-6.9000000000000004</cx:pt>
          <cx:pt idx="36">-7.4000000000000004</cx:pt>
          <cx:pt idx="37">-11.9</cx:pt>
          <cx:pt idx="38">-8.9000000000000004</cx:pt>
          <cx:pt idx="39">-7.2999999999999998</cx:pt>
          <cx:pt idx="40">-8.8000000000000007</cx:pt>
          <cx:pt idx="41">-7.2999999999999998</cx:pt>
          <cx:pt idx="42">-8.5</cx:pt>
          <cx:pt idx="43">-7.4000000000000004</cx:pt>
          <cx:pt idx="44">-8.1999999999999993</cx:pt>
          <cx:pt idx="45">-8.5</cx:pt>
          <cx:pt idx="46">-7.9000000000000004</cx:pt>
          <cx:pt idx="47">-8</cx:pt>
          <cx:pt idx="48">-7</cx:pt>
          <cx:pt idx="49">-8.5</cx:pt>
          <cx:pt idx="50">-8.3000000000000007</cx:pt>
          <cx:pt idx="51">-6.6900000000000004</cx:pt>
          <cx:pt idx="52">-6.7999999999999998</cx:pt>
          <cx:pt idx="53">-7.4000000000000004</cx:pt>
          <cx:pt idx="54">-6.7999999999999998</cx:pt>
          <cx:pt idx="55">-9.9000000000000004</cx:pt>
          <cx:pt idx="56">-9</cx:pt>
          <cx:pt idx="57">-7.5</cx:pt>
          <cx:pt idx="58">-7.2000000000000002</cx:pt>
          <cx:pt idx="59">-6.4000000000000004</cx:pt>
          <cx:pt idx="60">-6.7999999999999998</cx:pt>
          <cx:pt idx="61">-9.3000000000000007</cx:pt>
          <cx:pt idx="62">-7.9000000000000004</cx:pt>
          <cx:pt idx="63">-6.2000000000000002</cx:pt>
          <cx:pt idx="64">-10.5</cx:pt>
        </cx:lvl>
      </cx:numDim>
    </cx:data>
  </cx:chartData>
  <cx:chart>
    <cx:title pos="t" align="ctr" overlay="0">
      <cx:tx>
        <cx:txData>
          <cx:v>dicembre (mag.max)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bg1"/>
              </a:solidFill>
            </a:defRPr>
          </a:pPr>
          <a:r>
            <a:rPr lang="it-IT" sz="1400" b="0" i="0" u="none" strike="noStrike" baseline="0">
              <a:solidFill>
                <a:schemeClr val="bg1"/>
              </a:solidFill>
              <a:latin typeface="Calibri"/>
            </a:rPr>
            <a:t>dicembre (mag.max)</a:t>
          </a:r>
        </a:p>
      </cx:txPr>
    </cx:title>
    <cx:plotArea>
      <cx:plotAreaRegion>
        <cx:series layoutId="clusteredColumn" uniqueId="{F308A0DE-FB9F-48C3-8B2A-D7DFA42A4040}">
          <cx:dataId val="0"/>
          <cx:layoutPr>
            <cx:binning intervalClosed="r">
              <cx:binSize val="1.5"/>
            </cx:binning>
          </cx:layoutPr>
        </cx:series>
      </cx:plotAreaRegion>
      <cx:axis id="0">
        <cx:catScaling gapWidth="0"/>
        <cx:tickLabels/>
        <cx:numFmt formatCode="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b="1">
                <a:solidFill>
                  <a:schemeClr val="bg1"/>
                </a:solidFill>
              </a:defRPr>
            </a:pPr>
            <a:endParaRPr lang="it-IT" sz="900" b="1" i="0" u="none" strike="noStrike" baseline="0">
              <a:solidFill>
                <a:schemeClr val="bg1"/>
              </a:solidFill>
              <a:latin typeface="Calibri"/>
            </a:endParaRPr>
          </a:p>
        </cx:txPr>
      </cx:axis>
      <cx:axis id="1">
        <cx:valScaling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b="1">
                <a:solidFill>
                  <a:schemeClr val="bg1"/>
                </a:solidFill>
              </a:defRPr>
            </a:pPr>
            <a:endParaRPr lang="it-IT" sz="900" b="1" i="0" u="none" strike="noStrike" baseline="0">
              <a:solidFill>
                <a:schemeClr val="bg1"/>
              </a:solidFill>
              <a:latin typeface="Calibri"/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'statistica teramo'!$B$2:$B$400</cx:f>
        <cx:lvl ptCount="399" formatCode="0,00">
          <cx:pt idx="0">0.58980999999999995</cx:pt>
          <cx:pt idx="1">0.47406999999999999</cx:pt>
          <cx:pt idx="2">0.62546999999999997</cx:pt>
          <cx:pt idx="4">0.56042999999999998</cx:pt>
          <cx:pt idx="8">0.52268999999999999</cx:pt>
          <cx:pt idx="9">0.55839000000000005</cx:pt>
          <cx:pt idx="10">0.56979000000000002</cx:pt>
          <cx:pt idx="11">0.64676999999999996</cx:pt>
          <cx:pt idx="12">0.61526000000000003</cx:pt>
          <cx:pt idx="13">0.60412999999999994</cx:pt>
          <cx:pt idx="14">0.76312000000000002</cx:pt>
          <cx:pt idx="15">0.57650999999999997</cx:pt>
          <cx:pt idx="17">0.80830000000000002</cx:pt>
          <cx:pt idx="18">0.61155000000000004</cx:pt>
          <cx:pt idx="21">0.49830999999999998</cx:pt>
          <cx:pt idx="22">0.58282999999999996</cx:pt>
          <cx:pt idx="23">0.54793999999999998</cx:pt>
          <cx:pt idx="25">0.30291000000000001</cx:pt>
          <cx:pt idx="26">0.36914999999999998</cx:pt>
          <cx:pt idx="28">0.47348000000000001</cx:pt>
          <cx:pt idx="29">0.53454999999999997</cx:pt>
          <cx:pt idx="30">0.28672999999999998</cx:pt>
          <cx:pt idx="31">0.69404999999999994</cx:pt>
          <cx:pt idx="32">0.55493000000000003</cx:pt>
          <cx:pt idx="33">0.43301000000000001</cx:pt>
          <cx:pt idx="37">0.35021000000000002</cx:pt>
          <cx:pt idx="39">0.52305000000000001</cx:pt>
          <cx:pt idx="40">0.47602</cx:pt>
          <cx:pt idx="41">0.60460000000000003</cx:pt>
          <cx:pt idx="43">0.73731000000000002</cx:pt>
          <cx:pt idx="45">0.58259000000000005</cx:pt>
          <cx:pt idx="49">0.53586999999999996</cx:pt>
          <cx:pt idx="51">0.53469999999999995</cx:pt>
          <cx:pt idx="53">0.80306</cx:pt>
          <cx:pt idx="54">0.44522</cx:pt>
          <cx:pt idx="55">0.71121000000000001</cx:pt>
          <cx:pt idx="56">0.74797000000000002</cx:pt>
          <cx:pt idx="57">0.49673</cx:pt>
          <cx:pt idx="58">0.61140000000000005</cx:pt>
          <cx:pt idx="59">0.28731000000000001</cx:pt>
          <cx:pt idx="60">0.74329999999999996</cx:pt>
          <cx:pt idx="62">0.45140999999999998</cx:pt>
          <cx:pt idx="63">0.76315</cx:pt>
          <cx:pt idx="65">0.49174000000000001</cx:pt>
          <cx:pt idx="67">0.47778999999999999</cx:pt>
          <cx:pt idx="68">0.56269999999999998</cx:pt>
          <cx:pt idx="69">0.50378999999999996</cx:pt>
          <cx:pt idx="70">0.62195999999999996</cx:pt>
          <cx:pt idx="71">0.77985000000000004</cx:pt>
          <cx:pt idx="72">0.36575000000000002</cx:pt>
          <cx:pt idx="73">0.51126000000000005</cx:pt>
          <cx:pt idx="76">0.77783000000000002</cx:pt>
          <cx:pt idx="77">0.60165000000000002</cx:pt>
          <cx:pt idx="79">0.60041</cx:pt>
          <cx:pt idx="80">0.66073999999999999</cx:pt>
          <cx:pt idx="81">0.59977999999999998</cx:pt>
          <cx:pt idx="82">0.73843999999999999</cx:pt>
          <cx:pt idx="83">0.66254000000000002</cx:pt>
          <cx:pt idx="84">0.73738999999999999</cx:pt>
          <cx:pt idx="85">0.47719</cx:pt>
          <cx:pt idx="90">0.66657</cx:pt>
          <cx:pt idx="92">0.66559999999999997</cx:pt>
          <cx:pt idx="93">0.41658000000000001</cx:pt>
          <cx:pt idx="95">0.67908000000000002</cx:pt>
          <cx:pt idx="96">0.63241000000000003</cx:pt>
          <cx:pt idx="97">0.53425999999999996</cx:pt>
          <cx:pt idx="98">0.49186000000000002</cx:pt>
          <cx:pt idx="99">0.55656000000000005</cx:pt>
          <cx:pt idx="100">0.35338999999999998</cx:pt>
          <cx:pt idx="101">0.63978999999999997</cx:pt>
          <cx:pt idx="102">0.45643</cx:pt>
          <cx:pt idx="103">0.37819999999999998</cx:pt>
          <cx:pt idx="104">0.59055999999999997</cx:pt>
          <cx:pt idx="106">0.83460000000000001</cx:pt>
          <cx:pt idx="107">0.64024000000000003</cx:pt>
          <cx:pt idx="108">0.66507000000000005</cx:pt>
          <cx:pt idx="109">0.72572999999999999</cx:pt>
          <cx:pt idx="111">0.60050000000000003</cx:pt>
          <cx:pt idx="113">0.54020000000000001</cx:pt>
          <cx:pt idx="115">0.51515</cx:pt>
          <cx:pt idx="116">0.82054000000000005</cx:pt>
          <cx:pt idx="119">0.81152999999999997</cx:pt>
          <cx:pt idx="120">0.54373000000000005</cx:pt>
          <cx:pt idx="121">0.67632000000000003</cx:pt>
          <cx:pt idx="122">0.83360000000000001</cx:pt>
          <cx:pt idx="125">0.29925000000000002</cx:pt>
          <cx:pt idx="126">0.60211000000000003</cx:pt>
          <cx:pt idx="127">0.59633000000000003</cx:pt>
          <cx:pt idx="128">0.47797000000000001</cx:pt>
          <cx:pt idx="129">0.54322000000000004</cx:pt>
          <cx:pt idx="130">0.36486000000000002</cx:pt>
          <cx:pt idx="131">0.49864000000000003</cx:pt>
          <cx:pt idx="132">0.69135999999999997</cx:pt>
          <cx:pt idx="134">0.7177</cx:pt>
          <cx:pt idx="135">0.37468000000000001</cx:pt>
          <cx:pt idx="136">0.87622999999999995</cx:pt>
          <cx:pt idx="137">0.83028999999999997</cx:pt>
          <cx:pt idx="140">0.72804999999999997</cx:pt>
          <cx:pt idx="141">0.68042000000000002</cx:pt>
          <cx:pt idx="142">0.76924999999999999</cx:pt>
          <cx:pt idx="143">0.61107</cx:pt>
          <cx:pt idx="144">0.82389000000000001</cx:pt>
          <cx:pt idx="146">0.47471999999999998</cx:pt>
          <cx:pt idx="149">0.54024000000000005</cx:pt>
          <cx:pt idx="150">0.57521</cx:pt>
          <cx:pt idx="151">0.57159000000000004</cx:pt>
          <cx:pt idx="155">0.68705000000000005</cx:pt>
          <cx:pt idx="158">0.53095000000000003</cx:pt>
          <cx:pt idx="160">0.57621</cx:pt>
          <cx:pt idx="163">0.59458999999999995</cx:pt>
          <cx:pt idx="165">0.51634999999999998</cx:pt>
          <cx:pt idx="166">0.59465000000000001</cx:pt>
          <cx:pt idx="167">0.55879999999999996</cx:pt>
          <cx:pt idx="168">0.59726000000000001</cx:pt>
          <cx:pt idx="169">0.44074999999999998</cx:pt>
          <cx:pt idx="170">0.36401</cx:pt>
          <cx:pt idx="171">0.59584000000000004</cx:pt>
          <cx:pt idx="172">0.37812000000000001</cx:pt>
          <cx:pt idx="173">0.64810000000000001</cx:pt>
          <cx:pt idx="174">0.41749999999999998</cx:pt>
          <cx:pt idx="175">0.27887000000000001</cx:pt>
          <cx:pt idx="177">0.85775999999999997</cx:pt>
          <cx:pt idx="178">0.72289000000000003</cx:pt>
          <cx:pt idx="180">0.88127</cx:pt>
          <cx:pt idx="182">0.72787000000000002</cx:pt>
          <cx:pt idx="184">0.49734</cx:pt>
          <cx:pt idx="187">0.40870000000000001</cx:pt>
          <cx:pt idx="188">0.67650999999999994</cx:pt>
          <cx:pt idx="189">0.66013999999999995</cx:pt>
          <cx:pt idx="191">0.23538000000000001</cx:pt>
          <cx:pt idx="192">0.88632</cx:pt>
          <cx:pt idx="196">0.86887000000000003</cx:pt>
          <cx:pt idx="199">0.55971000000000004</cx:pt>
          <cx:pt idx="200">0.49336999999999998</cx:pt>
          <cx:pt idx="201">0.63866999999999996</cx:pt>
          <cx:pt idx="204">0.54049000000000003</cx:pt>
          <cx:pt idx="205">0.63024000000000002</cx:pt>
          <cx:pt idx="206">0.33668999999999999</cx:pt>
          <cx:pt idx="208">0.74614999999999998</cx:pt>
          <cx:pt idx="209">0.39778000000000002</cx:pt>
          <cx:pt idx="210">0.46311999999999998</cx:pt>
          <cx:pt idx="211">0.69879000000000002</cx:pt>
          <cx:pt idx="212">0.52534999999999998</cx:pt>
          <cx:pt idx="213">0.55432999999999999</cx:pt>
          <cx:pt idx="214">0.39487</cx:pt>
          <cx:pt idx="215">0.78430999999999995</cx:pt>
          <cx:pt idx="216">0.68754000000000004</cx:pt>
          <cx:pt idx="218">0.78495000000000004</cx:pt>
          <cx:pt idx="219">0.73438999999999999</cx:pt>
          <cx:pt idx="220">0.62039</cx:pt>
          <cx:pt idx="221">0.73426000000000002</cx:pt>
          <cx:pt idx="222">0.54335</cx:pt>
          <cx:pt idx="223">0.68067</cx:pt>
          <cx:pt idx="224">0.54276000000000002</cx:pt>
          <cx:pt idx="227">0.54244999999999999</cx:pt>
          <cx:pt idx="228">0.68171999999999999</cx:pt>
          <cx:pt idx="230">0.72782999999999998</cx:pt>
          <cx:pt idx="232">0.54379999999999995</cx:pt>
          <cx:pt idx="233">0.30363000000000001</cx:pt>
          <cx:pt idx="237">0.61236999999999997</cx:pt>
          <cx:pt idx="238">0.51315</cx:pt>
          <cx:pt idx="239">0.50736999999999999</cx:pt>
          <cx:pt idx="241">0.84136999999999995</cx:pt>
          <cx:pt idx="243">0.83387999999999995</cx:pt>
          <cx:pt idx="244">0.26332</cx:pt>
          <cx:pt idx="246">0.59294999999999998</cx:pt>
          <cx:pt idx="247">0.33548</cx:pt>
          <cx:pt idx="248">0.67962</cx:pt>
          <cx:pt idx="252">0.43409999999999999</cx:pt>
          <cx:pt idx="253">0.50690999999999997</cx:pt>
          <cx:pt idx="254">0.52927000000000002</cx:pt>
          <cx:pt idx="255">0.51641999999999999</cx:pt>
          <cx:pt idx="256">0.40434999999999999</cx:pt>
          <cx:pt idx="257">0.55045999999999995</cx:pt>
          <cx:pt idx="258">0.51229999999999998</cx:pt>
          <cx:pt idx="259">0.67323</cx:pt>
          <cx:pt idx="260">0.67815000000000003</cx:pt>
          <cx:pt idx="261">0.54927000000000004</cx:pt>
          <cx:pt idx="262">0.49331000000000003</cx:pt>
          <cx:pt idx="263">0.69593000000000005</cx:pt>
          <cx:pt idx="264">0.86111000000000004</cx:pt>
          <cx:pt idx="265">0.51646000000000003</cx:pt>
          <cx:pt idx="266">0.55874000000000001</cx:pt>
          <cx:pt idx="267">0.55732000000000004</cx:pt>
          <cx:pt idx="268">0.58894999999999997</cx:pt>
          <cx:pt idx="269">0.61419000000000001</cx:pt>
          <cx:pt idx="272">0.54057999999999995</cx:pt>
          <cx:pt idx="274">0.65598999999999996</cx:pt>
          <cx:pt idx="275">0.34545999999999999</cx:pt>
          <cx:pt idx="276">0.74568000000000001</cx:pt>
          <cx:pt idx="277">0.60580999999999996</cx:pt>
          <cx:pt idx="279">0.58528999999999998</cx:pt>
          <cx:pt idx="282">0.48885000000000001</cx:pt>
          <cx:pt idx="283">0.73018000000000005</cx:pt>
          <cx:pt idx="285">0.74534999999999996</cx:pt>
          <cx:pt idx="286">0.37211</cx:pt>
          <cx:pt idx="287">0.54278000000000004</cx:pt>
          <cx:pt idx="288">0.86836999999999998</cx:pt>
          <cx:pt idx="291">0.53335299999999997</cx:pt>
          <cx:pt idx="292">0.60648999999999997</cx:pt>
          <cx:pt idx="293">0.64803999999999995</cx:pt>
          <cx:pt idx="294">0.83082</cx:pt>
          <cx:pt idx="295">0.42915999999999999</cx:pt>
          <cx:pt idx="296">0.71886000000000005</cx:pt>
          <cx:pt idx="297">0.66991999999999996</cx:pt>
          <cx:pt idx="298">0.59401000000000004</cx:pt>
          <cx:pt idx="300">0.75380000000000003</cx:pt>
          <cx:pt idx="302">0.29818</cx:pt>
          <cx:pt idx="304">0.38340999999999997</cx:pt>
          <cx:pt idx="305">0.52244999999999997</cx:pt>
          <cx:pt idx="306">0.58938000000000001</cx:pt>
          <cx:pt idx="307">0.77000000000000002</cx:pt>
          <cx:pt idx="309">0.62792999999999999</cx:pt>
          <cx:pt idx="310">0.56820000000000004</cx:pt>
          <cx:pt idx="311">0.59918000000000005</cx:pt>
          <cx:pt idx="313">0.73482000000000003</cx:pt>
          <cx:pt idx="314">0.79574</cx:pt>
          <cx:pt idx="315">0.47155999999999998</cx:pt>
          <cx:pt idx="316">0.71530000000000005</cx:pt>
          <cx:pt idx="317">0.59660000000000002</cx:pt>
          <cx:pt idx="318">0.64598999999999995</cx:pt>
          <cx:pt idx="319">0.90102000000000004</cx:pt>
          <cx:pt idx="320">0.69642999999999999</cx:pt>
          <cx:pt idx="321">0.5554</cx:pt>
          <cx:pt idx="322">0.90695999999999999</cx:pt>
          <cx:pt idx="323">0.88788999999999996</cx:pt>
          <cx:pt idx="324">0.81657000000000002</cx:pt>
          <cx:pt idx="326">0.57071000000000005</cx:pt>
          <cx:pt idx="332">0.50700000000000001</cx:pt>
          <cx:pt idx="333">0.62</cx:pt>
          <cx:pt idx="334">0.55000000000000004</cx:pt>
          <cx:pt idx="335">0.59999999999999998</cx:pt>
          <cx:pt idx="338">0.45700000000000002</cx:pt>
          <cx:pt idx="339">0.34999999999999998</cx:pt>
          <cx:pt idx="340">0.68300000000000005</cx:pt>
          <cx:pt idx="341">0.90000000000000002</cx:pt>
          <cx:pt idx="344">0.54600000000000004</cx:pt>
          <cx:pt idx="345">0.77000000000000002</cx:pt>
          <cx:pt idx="346">0.56999999999999995</cx:pt>
          <cx:pt idx="347">0.64000000000000001</cx:pt>
          <cx:pt idx="348">0.82999999999999996</cx:pt>
          <cx:pt idx="349">0.62</cx:pt>
          <cx:pt idx="351">0.60999999999999999</cx:pt>
          <cx:pt idx="352">0.46999999999999997</cx:pt>
          <cx:pt idx="353">0.46000000000000002</cx:pt>
          <cx:pt idx="355">0.5</cx:pt>
          <cx:pt idx="356">0.48999999999999999</cx:pt>
          <cx:pt idx="357">0.56399999999999995</cx:pt>
          <cx:pt idx="358">0.33000000000000002</cx:pt>
          <cx:pt idx="359">0.52000000000000002</cx:pt>
          <cx:pt idx="360">0.58999999999999997</cx:pt>
          <cx:pt idx="362">0.65000000000000002</cx:pt>
          <cx:pt idx="363">0.85999999999999999</cx:pt>
          <cx:pt idx="366">0.48999999999999999</cx:pt>
          <cx:pt idx="369">0.63</cx:pt>
          <cx:pt idx="370">0.71819999999999995</cx:pt>
          <cx:pt idx="372">0.55000000000000004</cx:pt>
          <cx:pt idx="373">0.60999999999999999</cx:pt>
          <cx:pt idx="374">0.46000000000000002</cx:pt>
          <cx:pt idx="377">0.62</cx:pt>
          <cx:pt idx="379">0.60999999999999999</cx:pt>
          <cx:pt idx="380">0.72999999999999998</cx:pt>
          <cx:pt idx="382">0.57999999999999996</cx:pt>
          <cx:pt idx="383">0.62</cx:pt>
          <cx:pt idx="384">0.45100000000000001</cx:pt>
          <cx:pt idx="385">0.502</cx:pt>
          <cx:pt idx="386">0.77900000000000003</cx:pt>
          <cx:pt idx="387">0.79000000000000004</cx:pt>
          <cx:pt idx="388">0.48099999999999998</cx:pt>
          <cx:pt idx="389">0.58999999999999997</cx:pt>
          <cx:pt idx="390">0.66000000000000003</cx:pt>
          <cx:pt idx="392">0.85199999999999998</cx:pt>
          <cx:pt idx="395">0.66000000000000003</cx:pt>
          <cx:pt idx="396">0.59999999999999998</cx:pt>
          <cx:pt idx="397">0.48999999999999999</cx:pt>
          <cx:pt idx="398">0.44</cx:pt>
        </cx:lvl>
      </cx:numDim>
    </cx:data>
  </cx:chartData>
  <cx:chart>
    <cx:title pos="t" align="ctr" overlay="0">
      <cx:tx>
        <cx:txData>
          <cx:v/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it-IT" sz="14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/>
          </a:endParaRPr>
        </a:p>
      </cx:txPr>
    </cx:title>
    <cx:plotArea>
      <cx:plotAreaRegion>
        <cx:plotSurface>
          <cx:spPr>
            <a:ln>
              <a:noFill/>
            </a:ln>
          </cx:spPr>
        </cx:plotSurface>
        <cx:series layoutId="clusteredColumn" uniqueId="{EE159BA6-AF71-4E46-B029-9B1578F0548E}">
          <cx:dataId val="0"/>
          <cx:layoutPr>
            <cx:binning intervalClosed="r" underflow="auto" overflow="0">
              <cx:binCount val="7"/>
            </cx:binning>
          </cx:layoutPr>
        </cx:series>
      </cx:plotAreaRegion>
      <cx:axis id="0">
        <cx:catScaling gapWidth="0"/>
        <cx:tickLabels/>
        <cx:numFmt formatCode="0,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200" b="1">
                <a:solidFill>
                  <a:srgbClr val="FFC000"/>
                </a:solidFill>
              </a:defRPr>
            </a:pPr>
            <a:endParaRPr lang="it-IT" sz="1200" b="1" i="0" u="none" strike="noStrike" baseline="0">
              <a:solidFill>
                <a:srgbClr val="FFC000"/>
              </a:solidFill>
              <a:latin typeface="Calibri"/>
            </a:endParaRPr>
          </a:p>
        </cx:txPr>
      </cx:axis>
      <cx:axis id="1">
        <cx:valScaling/>
        <cx:majorGridlines>
          <cx:spPr>
            <a:ln>
              <a:noFill/>
            </a:ln>
          </cx:spPr>
        </cx:majorGridlines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600" b="1">
                <a:solidFill>
                  <a:srgbClr val="FFC000"/>
                </a:solidFill>
              </a:defRPr>
            </a:pPr>
            <a:endParaRPr lang="it-IT" sz="1600" b="1" i="0" u="none" strike="noStrike" baseline="0">
              <a:solidFill>
                <a:srgbClr val="FFC000"/>
              </a:solidFill>
              <a:latin typeface="Calibri"/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'statistica teramo'!$C$2:$C$400</cx:f>
        <cx:lvl ptCount="399" formatCode="0,00">
          <cx:pt idx="0">0.49268000000000001</cx:pt>
          <cx:pt idx="1">0.61672000000000005</cx:pt>
          <cx:pt idx="2">0.50380999999999998</cx:pt>
          <cx:pt idx="4">0.64349000000000001</cx:pt>
          <cx:pt idx="8">0.69064999999999999</cx:pt>
          <cx:pt idx="10">0.42953999999999998</cx:pt>
          <cx:pt idx="11">0.58725000000000005</cx:pt>
          <cx:pt idx="12">0.58696000000000004</cx:pt>
          <cx:pt idx="13">0.62861999999999996</cx:pt>
          <cx:pt idx="14">0.75558000000000003</cx:pt>
          <cx:pt idx="15">0.75246000000000002</cx:pt>
          <cx:pt idx="17">0.76032999999999995</cx:pt>
          <cx:pt idx="18">0.61665000000000003</cx:pt>
          <cx:pt idx="22">0.74055000000000004</cx:pt>
          <cx:pt idx="23">0.64559</cx:pt>
          <cx:pt idx="28">0.80701000000000001</cx:pt>
          <cx:pt idx="31">0.77966000000000002</cx:pt>
          <cx:pt idx="32">0.62604000000000004</cx:pt>
          <cx:pt idx="49">0.75958999999999999</cx:pt>
          <cx:pt idx="53">0.75424999999999998</cx:pt>
          <cx:pt idx="54">0.72399000000000002</cx:pt>
          <cx:pt idx="58">0.70518000000000003</cx:pt>
          <cx:pt idx="59">0.81501000000000001</cx:pt>
          <cx:pt idx="60">0.74819999999999998</cx:pt>
          <cx:pt idx="67">0.64019000000000004</cx:pt>
          <cx:pt idx="68">0.74058999999999997</cx:pt>
          <cx:pt idx="70">0.40584999999999999</cx:pt>
          <cx:pt idx="73">0.68044000000000004</cx:pt>
          <cx:pt idx="76">0.70372999999999997</cx:pt>
          <cx:pt idx="79">0.61687000000000003</cx:pt>
          <cx:pt idx="80">0.28128999999999998</cx:pt>
          <cx:pt idx="81">0.49754999999999999</cx:pt>
          <cx:pt idx="93">0.70460999999999996</cx:pt>
          <cx:pt idx="97">0.58808000000000005</cx:pt>
          <cx:pt idx="98">0.66810000000000003</cx:pt>
          <cx:pt idx="99">0.65837999999999997</cx:pt>
          <cx:pt idx="100">0.79096</cx:pt>
          <cx:pt idx="101">0.48935000000000001</cx:pt>
          <cx:pt idx="102">0.58975</cx:pt>
          <cx:pt idx="104">0.54337999999999997</cx:pt>
          <cx:pt idx="108">0.51902999999999999</cx:pt>
          <cx:pt idx="109">0.73560999999999999</cx:pt>
          <cx:pt idx="111">0.60387999999999997</cx:pt>
          <cx:pt idx="116">0.92944000000000004</cx:pt>
          <cx:pt idx="120">0.71060999999999996</cx:pt>
          <cx:pt idx="125">0.81125999999999998</cx:pt>
          <cx:pt idx="127">0.60240000000000005</cx:pt>
          <cx:pt idx="128">0.61851999999999996</cx:pt>
          <cx:pt idx="129">0.65102000000000004</cx:pt>
          <cx:pt idx="131">0.66427000000000003</cx:pt>
          <cx:pt idx="140">0.71425000000000005</cx:pt>
          <cx:pt idx="141">0.89881</cx:pt>
          <cx:pt idx="142">0.72894999999999999</cx:pt>
          <cx:pt idx="143">0.68347000000000002</cx:pt>
          <cx:pt idx="146">0.6774</cx:pt>
          <cx:pt idx="149">0.65564</cx:pt>
          <cx:pt idx="150">0.65419000000000005</cx:pt>
          <cx:pt idx="151">0.66068000000000005</cx:pt>
          <cx:pt idx="155">0.42154999999999998</cx:pt>
          <cx:pt idx="160">0.43423</cx:pt>
          <cx:pt idx="165">0.64229000000000003</cx:pt>
          <cx:pt idx="167">0.61983999999999995</cx:pt>
          <cx:pt idx="170">0.66281000000000001</cx:pt>
          <cx:pt idx="171">0.45899000000000001</cx:pt>
          <cx:pt idx="173">0.59791000000000005</cx:pt>
          <cx:pt idx="174">0.70377999999999996</cx:pt>
          <cx:pt idx="175">0.80105000000000004</cx:pt>
          <cx:pt idx="184">0.65868000000000004</cx:pt>
          <cx:pt idx="187">0.74636000000000002</cx:pt>
          <cx:pt idx="188">0.6946</cx:pt>
          <cx:pt idx="189">0.84948999999999997</cx:pt>
          <cx:pt idx="199">0.58191999999999999</cx:pt>
          <cx:pt idx="204">0.60245000000000004</cx:pt>
          <cx:pt idx="208">0.79071999999999998</cx:pt>
          <cx:pt idx="212">0.59704999999999997</cx:pt>
          <cx:pt idx="215">0.65014000000000005</cx:pt>
          <cx:pt idx="216">0.61434999999999995</cx:pt>
          <cx:pt idx="218">0.75287000000000004</cx:pt>
          <cx:pt idx="220">0.77597000000000005</cx:pt>
          <cx:pt idx="223">0.46095000000000003</cx:pt>
          <cx:pt idx="230">0.73448000000000002</cx:pt>
          <cx:pt idx="238">0.70123999999999997</cx:pt>
          <cx:pt idx="239">0.67927000000000004</cx:pt>
          <cx:pt idx="243">0.71403000000000005</cx:pt>
          <cx:pt idx="246">0.67161000000000004</cx:pt>
          <cx:pt idx="252">0.85231000000000001</cx:pt>
          <cx:pt idx="253">0.54720000000000002</cx:pt>
          <cx:pt idx="254">0.66568000000000005</cx:pt>
          <cx:pt idx="255">0.63739999999999997</cx:pt>
          <cx:pt idx="256">0.67852999999999997</cx:pt>
          <cx:pt idx="258">0.84306999999999999</cx:pt>
          <cx:pt idx="259">0.88212000000000002</cx:pt>
          <cx:pt idx="260">0.46771000000000001</cx:pt>
          <cx:pt idx="261">0.65563000000000005</cx:pt>
          <cx:pt idx="267">0.56679999999999997</cx:pt>
          <cx:pt idx="269">0.47936000000000001</cx:pt>
          <cx:pt idx="274">0.52388000000000001</cx:pt>
          <cx:pt idx="275">0.61187000000000002</cx:pt>
          <cx:pt idx="283">0.69469000000000003</cx:pt>
          <cx:pt idx="285">0.75302000000000002</cx:pt>
          <cx:pt idx="287">0.66951000000000005</cx:pt>
          <cx:pt idx="288">0.77281</cx:pt>
          <cx:pt idx="292">0.62236999999999998</cx:pt>
          <cx:pt idx="294">0.93149999999999999</cx:pt>
          <cx:pt idx="300">0.81491000000000002</cx:pt>
          <cx:pt idx="302">0.83982999999999997</cx:pt>
          <cx:pt idx="305">0.54696999999999996</cx:pt>
          <cx:pt idx="306">0.66881999999999997</cx:pt>
          <cx:pt idx="307">0.70999999999999996</cx:pt>
          <cx:pt idx="310">0.61514999999999997</cx:pt>
          <cx:pt idx="311">0.65422000000000002</cx:pt>
          <cx:pt idx="315">0.53661999999999999</cx:pt>
          <cx:pt idx="317">0.48502000000000001</cx:pt>
          <cx:pt idx="318">0.82401999999999997</cx:pt>
          <cx:pt idx="319">0.96660999999999997</cx:pt>
          <cx:pt idx="320">0.67440999999999995</cx:pt>
          <cx:pt idx="321">0.66210999999999998</cx:pt>
          <cx:pt idx="324">1.1499999999999999</cx:pt>
          <cx:pt idx="326">0.66810999999999998</cx:pt>
          <cx:pt idx="334">0.62</cx:pt>
          <cx:pt idx="339">0.73999999999999999</cx:pt>
          <cx:pt idx="340">0.79600000000000004</cx:pt>
          <cx:pt idx="341">0.84999999999999998</cx:pt>
          <cx:pt idx="344">0.65400000000000003</cx:pt>
          <cx:pt idx="345">0.73999999999999999</cx:pt>
          <cx:pt idx="346">0.72999999999999998</cx:pt>
          <cx:pt idx="349">0.59999999999999998</cx:pt>
          <cx:pt idx="351">0.82999999999999996</cx:pt>
          <cx:pt idx="353">0.65000000000000002</cx:pt>
          <cx:pt idx="355">0.63</cx:pt>
          <cx:pt idx="356">0.66000000000000003</cx:pt>
          <cx:pt idx="357">0.64000000000000001</cx:pt>
          <cx:pt idx="358">0.73999999999999999</cx:pt>
          <cx:pt idx="359">0.64000000000000001</cx:pt>
          <cx:pt idx="360">0.64000000000000001</cx:pt>
          <cx:pt idx="362">0.48999999999999999</cx:pt>
          <cx:pt idx="366">0.65000000000000002</cx:pt>
          <cx:pt idx="370">0.40748000000000001</cx:pt>
          <cx:pt idx="373">0.64000000000000001</cx:pt>
          <cx:pt idx="377">0.76000000000000001</cx:pt>
          <cx:pt idx="380">0.72999999999999998</cx:pt>
          <cx:pt idx="383">0.78000000000000003</cx:pt>
          <cx:pt idx="384">0.66500000000000004</cx:pt>
          <cx:pt idx="385">0.67300000000000004</cx:pt>
          <cx:pt idx="387">0.65000000000000002</cx:pt>
          <cx:pt idx="395">0.39000000000000001</cx:pt>
          <cx:pt idx="396">0.62</cx:pt>
          <cx:pt idx="397">0.65000000000000002</cx:pt>
        </cx:lvl>
      </cx:numDim>
    </cx:data>
  </cx:chartData>
  <cx:chart>
    <cx:title pos="t" align="ctr" overlay="0">
      <cx:tx>
        <cx:txData>
          <cx:v/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it-IT" sz="14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/>
          </a:endParaRPr>
        </a:p>
      </cx:txPr>
    </cx:title>
    <cx:plotArea>
      <cx:plotAreaRegion>
        <cx:plotSurface>
          <cx:spPr>
            <a:ln>
              <a:noFill/>
            </a:ln>
          </cx:spPr>
        </cx:plotSurface>
        <cx:series layoutId="clusteredColumn" uniqueId="{8B16D85B-F954-4620-A53C-BCF7EA28160D}">
          <cx:dataId val="0"/>
          <cx:layoutPr>
            <cx:binning intervalClosed="r" underflow="auto" overflow="0">
              <cx:binCount val="6"/>
            </cx:binning>
          </cx:layoutPr>
        </cx:series>
      </cx:plotAreaRegion>
      <cx:axis id="0">
        <cx:catScaling gapWidth="0"/>
        <cx:tickLabels/>
        <cx:numFmt formatCode="0,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>
                <a:solidFill>
                  <a:srgbClr val="FFFF00"/>
                </a:solidFill>
              </a:defRPr>
            </a:pPr>
            <a:endParaRPr lang="it-IT" sz="1400" b="0" i="0" u="none" strike="noStrike" baseline="0">
              <a:solidFill>
                <a:srgbClr val="FFFF00"/>
              </a:solidFill>
              <a:latin typeface="Calibri"/>
            </a:endParaRPr>
          </a:p>
        </cx:txPr>
      </cx:axis>
      <cx:axis id="1">
        <cx:valScaling/>
        <cx:majorGridlines>
          <cx:spPr>
            <a:ln>
              <a:noFill/>
            </a:ln>
          </cx:spPr>
        </cx:majorGridlines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>
                <a:solidFill>
                  <a:srgbClr val="FFFF00"/>
                </a:solidFill>
              </a:defRPr>
            </a:pPr>
            <a:endParaRPr lang="it-IT" sz="1400" b="0" i="0" u="none" strike="noStrike" baseline="0">
              <a:solidFill>
                <a:srgbClr val="FFFF00"/>
              </a:solidFill>
              <a:latin typeface="Calibri"/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'statistica teramo'!$H$2:$H$400</cx:f>
        <cx:lvl ptCount="399" formatCode="0,00">
          <cx:pt idx="0">0.66698999999999997</cx:pt>
          <cx:pt idx="1">0.56799999999999995</cx:pt>
          <cx:pt idx="2">0.43398999999999999</cx:pt>
          <cx:pt idx="3">0.83399999999999996</cx:pt>
          <cx:pt idx="4">0.70099999999999996</cx:pt>
          <cx:pt idx="5">0.36701</cx:pt>
          <cx:pt idx="6">0.70201000000000002</cx:pt>
          <cx:pt idx="7">0.66800000000000004</cx:pt>
          <cx:pt idx="8">0.80098999999999998</cx:pt>
          <cx:pt idx="9">0.36701</cx:pt>
          <cx:pt idx="10">0.63500000000000001</cx:pt>
          <cx:pt idx="11">0.53500000000000003</cx:pt>
          <cx:pt idx="12">0.46700000000000003</cx:pt>
          <cx:pt idx="13">0.434</cx:pt>
          <cx:pt idx="14">0.73399000000000003</cx:pt>
          <cx:pt idx="15">3.6739999999999999</cx:pt>
          <cx:pt idx="16">0.53400000000000003</cx:pt>
          <cx:pt idx="17">0.76900999999999997</cx:pt>
          <cx:pt idx="18">0.63400000000000001</cx:pt>
          <cx:pt idx="19">0.33300000000000002</cx:pt>
          <cx:pt idx="20">0.56901000000000002</cx:pt>
          <cx:pt idx="21">0.36699999999999999</cx:pt>
          <cx:pt idx="22">1.335</cx:pt>
          <cx:pt idx="23">0.43398999999999999</cx:pt>
          <cx:pt idx="24">0.90100000000000002</cx:pt>
          <cx:pt idx="25">0.96899000000000002</cx:pt>
          <cx:pt idx="26">0.26701000000000003</cx:pt>
          <cx:pt idx="27">0.36701</cx:pt>
          <cx:pt idx="28">2.0030000000000001</cx:pt>
          <cx:pt idx="29">0.36699999999999999</cx:pt>
          <cx:pt idx="30">0.76800000000000002</cx:pt>
          <cx:pt idx="31">0.40000000000000002</cx:pt>
          <cx:pt idx="32">2.2370000000000001</cx:pt>
          <cx:pt idx="33">0.50099000000000005</cx:pt>
          <cx:pt idx="34">1.236</cx:pt>
          <cx:pt idx="35">0.46700000000000003</cx:pt>
          <cx:pt idx="36">1.603</cx:pt>
          <cx:pt idx="37">0.93501000000000001</cx:pt>
          <cx:pt idx="38">0.66800000000000004</cx:pt>
          <cx:pt idx="39">1.1699999999999999</cx:pt>
          <cx:pt idx="40">1.5680000000000001</cx:pt>
          <cx:pt idx="41">1.0680000000000001</cx:pt>
          <cx:pt idx="42">0.60099999999999998</cx:pt>
          <cx:pt idx="43">1.369</cx:pt>
          <cx:pt idx="44">0.60099000000000002</cx:pt>
          <cx:pt idx="45">0.40099000000000001</cx:pt>
          <cx:pt idx="46">0.46700000000000003</cx:pt>
          <cx:pt idx="47">0.36701</cx:pt>
          <cx:pt idx="48">0.33400999999999997</cx:pt>
          <cx:pt idx="49">3.8730000000000002</cx:pt>
          <cx:pt idx="50">0.60099999999999998</cx:pt>
          <cx:pt idx="51">1.403</cx:pt>
          <cx:pt idx="52">0.40000000000000002</cx:pt>
          <cx:pt idx="53">1.9570000000000001</cx:pt>
          <cx:pt idx="54">3.198</cx:pt>
          <cx:pt idx="55">0.56799999999999995</cx:pt>
          <cx:pt idx="56">0.56799999999999995</cx:pt>
          <cx:pt idx="57">0.60199999999999998</cx:pt>
          <cx:pt idx="58">5.008</cx:pt>
          <cx:pt idx="59">3.1480000000000001</cx:pt>
          <cx:pt idx="60">4.0430000000000001</cx:pt>
          <cx:pt idx="62">0.90100000000000002</cx:pt>
          <cx:pt idx="63">1.536</cx:pt>
          <cx:pt idx="64">0.73999999999999999</cx:pt>
          <cx:pt idx="65">0.504</cx:pt>
          <cx:pt idx="66">0.45600000000000002</cx:pt>
          <cx:pt idx="67">0.73499999999999999</cx:pt>
          <cx:pt idx="68">0.60099999999999998</cx:pt>
          <cx:pt idx="69">0.63399000000000005</cx:pt>
          <cx:pt idx="70">0.40000000000000002</cx:pt>
          <cx:pt idx="71">0.36699999999999999</cx:pt>
          <cx:pt idx="72">0.56901000000000002</cx:pt>
          <cx:pt idx="73">1.2350000000000001</cx:pt>
          <cx:pt idx="74">0.46800000000000003</cx:pt>
          <cx:pt idx="75">0.99099000000000004</cx:pt>
          <cx:pt idx="76">0.36701</cx:pt>
          <cx:pt idx="77">0.40099000000000001</cx:pt>
          <cx:pt idx="78">0.76800000000000002</cx:pt>
          <cx:pt idx="79">0.66800000000000004</cx:pt>
          <cx:pt idx="80">0.60399999999999998</cx:pt>
          <cx:pt idx="81">0.46799000000000002</cx:pt>
          <cx:pt idx="82">0.46799000000000002</cx:pt>
          <cx:pt idx="83">0.501</cx:pt>
          <cx:pt idx="84">0.40100000000000002</cx:pt>
          <cx:pt idx="85">0.88500000000000001</cx:pt>
          <cx:pt idx="86">0.40099000000000001</cx:pt>
          <cx:pt idx="87">0.70001000000000002</cx:pt>
          <cx:pt idx="88">0.56799999999999995</cx:pt>
          <cx:pt idx="89">0.36699999999999999</cx:pt>
          <cx:pt idx="90">0.40099000000000001</cx:pt>
          <cx:pt idx="91">0.40100000000000002</cx:pt>
          <cx:pt idx="92">0.40000000000000002</cx:pt>
          <cx:pt idx="93">0.501</cx:pt>
          <cx:pt idx="94">0.86799999999999999</cx:pt>
          <cx:pt idx="95">0.86799999999999999</cx:pt>
          <cx:pt idx="96">0.46800000000000003</cx:pt>
          <cx:pt idx="97">0.46700999999999998</cx:pt>
          <cx:pt idx="98">0.434</cx:pt>
          <cx:pt idx="99">0.56799999999999995</cx:pt>
          <cx:pt idx="100">0.40000999999999998</cx:pt>
          <cx:pt idx="101">0.433</cx:pt>
          <cx:pt idx="102">1.0649999999999999</cx:pt>
          <cx:pt idx="103">0.83499999999999996</cx:pt>
          <cx:pt idx="104">0.60001000000000004</cx:pt>
          <cx:pt idx="105">0.5</cx:pt>
          <cx:pt idx="106">0.60099999999999998</cx:pt>
          <cx:pt idx="107">0.40100000000000002</cx:pt>
          <cx:pt idx="108">1.6060000000000001</cx:pt>
          <cx:pt idx="109">1.135</cx:pt>
          <cx:pt idx="110">0.36699999999999999</cx:pt>
          <cx:pt idx="111">0.72599999999999998</cx:pt>
          <cx:pt idx="112">0.59999999999999998</cx:pt>
          <cx:pt idx="113">0.70099999999999996</cx:pt>
          <cx:pt idx="114">0.70099999999999996</cx:pt>
          <cx:pt idx="115">0.40100000000000002</cx:pt>
          <cx:pt idx="116">0.96799999999999997</cx:pt>
          <cx:pt idx="117">0.50133000000000005</cx:pt>
          <cx:pt idx="118">0.26701000000000003</cx:pt>
          <cx:pt idx="119">1.375</cx:pt>
          <cx:pt idx="120">3.5059999999999998</cx:pt>
          <cx:pt idx="121">0.80100000000000005</cx:pt>
          <cx:pt idx="122">0.53500000000000003</cx:pt>
          <cx:pt idx="123">0.80200000000000005</cx:pt>
          <cx:pt idx="124">0.66800000000000004</cx:pt>
          <cx:pt idx="125">0.93598999999999999</cx:pt>
          <cx:pt idx="126">0.93500000000000005</cx:pt>
          <cx:pt idx="127">0.80100000000000005</cx:pt>
          <cx:pt idx="128">0.53398999999999996</cx:pt>
          <cx:pt idx="129">1.2829999999999999</cx:pt>
          <cx:pt idx="130">3.9209999999999998</cx:pt>
          <cx:pt idx="131">0.66900999999999999</cx:pt>
          <cx:pt idx="132">1.4350000000000001</cx:pt>
          <cx:pt idx="133">0.80100000000000005</cx:pt>
          <cx:pt idx="134">1.569</cx:pt>
          <cx:pt idx="135">0.501</cx:pt>
          <cx:pt idx="136">0.93500000000000005</cx:pt>
          <cx:pt idx="137">1.954</cx:pt>
          <cx:pt idx="138">0.96901000000000004</cx:pt>
          <cx:pt idx="139">0.40000999999999998</cx:pt>
          <cx:pt idx="140">1.8109999999999999</cx:pt>
          <cx:pt idx="141">3.8490000000000002</cx:pt>
          <cx:pt idx="142">1.671</cx:pt>
          <cx:pt idx="143">0.63300000000000001</cx:pt>
          <cx:pt idx="144">0.70199999999999996</cx:pt>
          <cx:pt idx="145">0.56699999999999995</cx:pt>
          <cx:pt idx="146">3.0049999999999999</cx:pt>
          <cx:pt idx="147">2.3359999999999999</cx:pt>
          <cx:pt idx="148">0.57199999999999995</cx:pt>
          <cx:pt idx="149">0.56899999999999995</cx:pt>
          <cx:pt idx="150">0.76800000000000002</cx:pt>
          <cx:pt idx="151">0.90200999999999998</cx:pt>
          <cx:pt idx="152">0.434</cx:pt>
          <cx:pt idx="153">0.33300000000000002</cx:pt>
          <cx:pt idx="154">0.76800000000000002</cx:pt>
          <cx:pt idx="155">0.63400000000000001</cx:pt>
          <cx:pt idx="156">0.434</cx:pt>
          <cx:pt idx="157">0.29999999999999999</cx:pt>
          <cx:pt idx="158">0.56799999999999995</cx:pt>
          <cx:pt idx="159">0.53398999999999996</cx:pt>
          <cx:pt idx="160">0.60099000000000002</cx:pt>
          <cx:pt idx="161">0.66698999999999997</cx:pt>
          <cx:pt idx="162">0.53300000000000003</cx:pt>
          <cx:pt idx="163">0.63399000000000005</cx:pt>
          <cx:pt idx="164">0.36699999999999999</cx:pt>
          <cx:pt idx="165">0.90200000000000002</cx:pt>
          <cx:pt idx="166">0.501</cx:pt>
          <cx:pt idx="167">0.46700000000000003</cx:pt>
          <cx:pt idx="168">0.53398999999999996</cx:pt>
          <cx:pt idx="169">1.169</cx:pt>
          <cx:pt idx="170">0.90100000000000002</cx:pt>
          <cx:pt idx="171">0.66900000000000004</cx:pt>
          <cx:pt idx="172">2.1040000000000001</cx:pt>
          <cx:pt idx="173">0.53398999999999996</cx:pt>
          <cx:pt idx="174">0.36699999999999999</cx:pt>
          <cx:pt idx="175">1.202</cx:pt>
          <cx:pt idx="176">1.2090000000000001</cx:pt>
          <cx:pt idx="177">0.46700000000000003</cx:pt>
          <cx:pt idx="178">1.7250000000000001</cx:pt>
          <cx:pt idx="179">0.36701</cx:pt>
          <cx:pt idx="180">1.0349999999999999</cx:pt>
          <cx:pt idx="181">0.60199999999999998</cx:pt>
          <cx:pt idx="182">3.3420000000000001</cx:pt>
          <cx:pt idx="183">0.46800000000000003</cx:pt>
          <cx:pt idx="184">1.169</cx:pt>
          <cx:pt idx="185">0.998</cx:pt>
          <cx:pt idx="186">2.3370000000000002</cx:pt>
          <cx:pt idx="187">0.43398999999999999</cx:pt>
          <cx:pt idx="188">1.536</cx:pt>
          <cx:pt idx="189">2.4369999999999998</cx:pt>
          <cx:pt idx="190">0.36799999999999999</cx:pt>
          <cx:pt idx="191">0.66800000000000004</cx:pt>
          <cx:pt idx="192">0.46700000000000003</cx:pt>
          <cx:pt idx="193">0.23400000000000001</cx:pt>
          <cx:pt idx="194">2.0800000000000001</cx:pt>
          <cx:pt idx="195">0.70099999999999996</cx:pt>
          <cx:pt idx="196">0.50099000000000005</cx:pt>
          <cx:pt idx="197">0.36701</cx:pt>
          <cx:pt idx="198">0.40100000000000002</cx:pt>
          <cx:pt idx="199">1.002</cx:pt>
          <cx:pt idx="200">0.83499999999999996</cx:pt>
          <cx:pt idx="201">1.804</cx:pt>
          <cx:pt idx="202">1.7689999999999999</cx:pt>
          <cx:pt idx="203">0.30098999999999998</cx:pt>
          <cx:pt idx="204">1.736</cx:pt>
          <cx:pt idx="205">0.70099999999999996</cx:pt>
          <cx:pt idx="206">0.66700999999999999</cx:pt>
          <cx:pt idx="207">1.1020000000000001</cx:pt>
          <cx:pt idx="208">0.93501000000000001</cx:pt>
          <cx:pt idx="209">0.76800000000000002</cx:pt>
          <cx:pt idx="210">0.86699999999999999</cx:pt>
          <cx:pt idx="211">0.90200999999999998</cx:pt>
          <cx:pt idx="212">0.96999999999999997</cx:pt>
          <cx:pt idx="213">0.86899999999999999</cx:pt>
          <cx:pt idx="214">0.70099999999999996</cx:pt>
          <cx:pt idx="215">1.1399999999999999</cx:pt>
          <cx:pt idx="216">1.085</cx:pt>
          <cx:pt idx="217">0.51100000000000001</cx:pt>
          <cx:pt idx="218">1.0349999999999999</cx:pt>
          <cx:pt idx="219">0.66800000000000004</cx:pt>
          <cx:pt idx="220">1.3360000000000001</cx:pt>
          <cx:pt idx="221">2.2709999999999999</cx:pt>
          <cx:pt idx="222">0.30099999999999999</cx:pt>
          <cx:pt idx="223">1.234</cx:pt>
          <cx:pt idx="224">1.3089999999999999</cx:pt>
          <cx:pt idx="225">0.43398999999999999</cx:pt>
          <cx:pt idx="226">0.33400000000000002</cx:pt>
          <cx:pt idx="227">0.97199999999999998</cx:pt>
          <cx:pt idx="228">1.002</cx:pt>
          <cx:pt idx="229">0.23400000000000001</cx:pt>
          <cx:pt idx="230">1.208</cx:pt>
          <cx:pt idx="231">0.36699999999999999</cx:pt>
          <cx:pt idx="232">0.53398999999999996</cx:pt>
          <cx:pt idx="233">0.81100000000000005</cx:pt>
          <cx:pt idx="234">0.36699999999999999</cx:pt>
          <cx:pt idx="235">0.73499999999999999</cx:pt>
          <cx:pt idx="236">0.33000000000000002</cx:pt>
          <cx:pt idx="237">0.86799999999999999</cx:pt>
          <cx:pt idx="238">6.4020000000000001</cx:pt>
          <cx:pt idx="239">1.55</cx:pt>
          <cx:pt idx="240">0.43398999999999999</cx:pt>
          <cx:pt idx="241">0.46700000000000003</cx:pt>
          <cx:pt idx="242">1.7030000000000001</cx:pt>
          <cx:pt idx="243">0.43398999999999999</cx:pt>
          <cx:pt idx="244">1.302</cx:pt>
          <cx:pt idx="245">1.268</cx:pt>
          <cx:pt idx="246">0.86900999999999995</cx:pt>
          <cx:pt idx="247">1.2270000000000001</cx:pt>
          <cx:pt idx="248">1.0009999999999999</cx:pt>
          <cx:pt idx="249">1.0680000000000001</cx:pt>
          <cx:pt idx="250">0.40099000000000001</cx:pt>
          <cx:pt idx="251">0.60099999999999998</cx:pt>
          <cx:pt idx="252">1.569</cx:pt>
          <cx:pt idx="253">1.704</cx:pt>
          <cx:pt idx="254">1.103</cx:pt>
          <cx:pt idx="255">14.195</cx:pt>
          <cx:pt idx="256">1.4350000000000001</cx:pt>
          <cx:pt idx="257">1.9079999999999999</cx:pt>
          <cx:pt idx="258">3.6749999999999998</cx:pt>
          <cx:pt idx="259">2.6040000000000001</cx:pt>
          <cx:pt idx="260">6.6059999999999999</cx:pt>
          <cx:pt idx="261">0.43398999999999999</cx:pt>
          <cx:pt idx="262">0.83801000000000003</cx:pt>
          <cx:pt idx="263">0.33400999999999997</cx:pt>
          <cx:pt idx="264">0.46700999999999998</cx:pt>
          <cx:pt idx="265">1.77</cx:pt>
          <cx:pt idx="266">0.5</cx:pt>
          <cx:pt idx="267">0.33400999999999997</cx:pt>
          <cx:pt idx="268">1.496</cx:pt>
          <cx:pt idx="269">0.63400000000000001</cx:pt>
          <cx:pt idx="270">0.435</cx:pt>
          <cx:pt idx="271">1.3420000000000001</cx:pt>
          <cx:pt idx="272">0.53398999999999996</cx:pt>
          <cx:pt idx="273">0.33400999999999997</cx:pt>
          <cx:pt idx="274">2.472</cx:pt>
          <cx:pt idx="275">0.70199999999999996</cx:pt>
          <cx:pt idx="276">0.50099000000000005</cx:pt>
          <cx:pt idx="277">1.169</cx:pt>
          <cx:pt idx="278">0.43398999999999999</cx:pt>
          <cx:pt idx="279">2.004</cx:pt>
          <cx:pt idx="280">0.83501000000000003</cx:pt>
          <cx:pt idx="281">0.30099999999999999</cx:pt>
          <cx:pt idx="282">0.73499999999999999</cx:pt>
          <cx:pt idx="283">2.2029999999999998</cx:pt>
          <cx:pt idx="284">0.29999999999999999</cx:pt>
          <cx:pt idx="285">0.73499999999999999</cx:pt>
          <cx:pt idx="286">0.36701</cx:pt>
          <cx:pt idx="287">0.67401</cx:pt>
          <cx:pt idx="288">2.0710000000000002</cx:pt>
          <cx:pt idx="289">2.137</cx:pt>
          <cx:pt idx="290">0.66900999999999999</cx:pt>
          <cx:pt idx="291">2.1360000000000001</cx:pt>
          <cx:pt idx="292">0.50099000000000005</cx:pt>
          <cx:pt idx="293">0.71899999999999997</cx:pt>
          <cx:pt idx="294">0.64098999999999995</cx:pt>
          <cx:pt idx="295">1.403</cx:pt>
          <cx:pt idx="296">0.53398999999999996</cx:pt>
          <cx:pt idx="297">1.639</cx:pt>
          <cx:pt idx="298">1.403</cx:pt>
          <cx:pt idx="299">0.36699999999999999</cx:pt>
          <cx:pt idx="300">3.496</cx:pt>
          <cx:pt idx="301">0.73499999999999999</cx:pt>
          <cx:pt idx="302">1.669</cx:pt>
          <cx:pt idx="303">0.76800000000000002</cx:pt>
          <cx:pt idx="304">0.50600000000000001</cx:pt>
          <cx:pt idx="305">0.40000000000000002</cx:pt>
          <cx:pt idx="306">5.109</cx:pt>
          <cx:pt idx="307">1.73</cx:pt>
          <cx:pt idx="308">2.718</cx:pt>
          <cx:pt idx="309">0.63400000000000001</cx:pt>
          <cx:pt idx="310">1.403</cx:pt>
          <cx:pt idx="311">0.60099999999999998</cx:pt>
          <cx:pt idx="312">0.59999999999999998</cx:pt>
          <cx:pt idx="313">0.434</cx:pt>
          <cx:pt idx="314">0.50099000000000005</cx:pt>
          <cx:pt idx="315">3.2759999999999998</cx:pt>
          <cx:pt idx="316">0.66800000000000004</cx:pt>
          <cx:pt idx="317">0.53500000000000003</cx:pt>
          <cx:pt idx="318">2.3769999999999998</cx:pt>
          <cx:pt idx="319">0.83799999999999997</cx:pt>
          <cx:pt idx="320">0.70099999999999996</cx:pt>
          <cx:pt idx="321">1.002</cx:pt>
          <cx:pt idx="322">0.36699999999999999</cx:pt>
          <cx:pt idx="323">0.33400999999999997</cx:pt>
          <cx:pt idx="324">1.27</cx:pt>
          <cx:pt idx="325">0.70099</cx:pt>
          <cx:pt idx="326">0.90200000000000002</cx:pt>
          <cx:pt idx="328">0.36699999999999999</cx:pt>
          <cx:pt idx="329">0.83499999999999996</cx:pt>
          <cx:pt idx="330">0.27000000000000002</cx:pt>
          <cx:pt idx="332">0.36699999999999999</cx:pt>
          <cx:pt idx="333">0.42999999999999999</cx:pt>
          <cx:pt idx="334">0.37</cx:pt>
          <cx:pt idx="335">1.1000000000000001</cx:pt>
          <cx:pt idx="336">0.46999999999999997</cx:pt>
          <cx:pt idx="337">0.76800000000000002</cx:pt>
          <cx:pt idx="338">1.6699999999999999</cx:pt>
          <cx:pt idx="339">3.0699999999999998</cx:pt>
          <cx:pt idx="340">3.6099999999999999</cx:pt>
          <cx:pt idx="341">0.71999999999999997</cx:pt>
          <cx:pt idx="342">0.29999999999999999</cx:pt>
          <cx:pt idx="344">1.2</cx:pt>
          <cx:pt idx="345">1.1000000000000001</cx:pt>
          <cx:pt idx="346">3.21</cx:pt>
          <cx:pt idx="347">0.60999999999999999</cx:pt>
          <cx:pt idx="348">0.90000000000000002</cx:pt>
          <cx:pt idx="349">2.25</cx:pt>
          <cx:pt idx="350">0.33000000000000002</cx:pt>
          <cx:pt idx="351">2.1000000000000001</cx:pt>
          <cx:pt idx="352">0.33000000000000002</cx:pt>
          <cx:pt idx="353">1.1000000000000001</cx:pt>
          <cx:pt idx="354">0.33400000000000002</cx:pt>
          <cx:pt idx="355">0.33400000000000002</cx:pt>
          <cx:pt idx="356">1.03</cx:pt>
          <cx:pt idx="357">0.69999999999999996</cx:pt>
          <cx:pt idx="358">1.8400000000000001</cx:pt>
          <cx:pt idx="359">0.90000000000000002</cx:pt>
          <cx:pt idx="360">1.21</cx:pt>
          <cx:pt idx="361">0.33000000000000002</cx:pt>
          <cx:pt idx="362">0.77000000000000002</cx:pt>
          <cx:pt idx="363">0.29999999999999999</cx:pt>
          <cx:pt idx="364">1.1000000000000001</cx:pt>
          <cx:pt idx="365">0.93999999999999995</cx:pt>
          <cx:pt idx="366">0.53400000000000003</cx:pt>
          <cx:pt idx="367">0.33400000000000002</cx:pt>
          <cx:pt idx="368">0.37</cx:pt>
          <cx:pt idx="369">1.27</cx:pt>
          <cx:pt idx="370">3.1499999999999999</cx:pt>
          <cx:pt idx="371">0.67000000000000004</cx:pt>
          <cx:pt idx="372">0.46999999999999997</cx:pt>
          <cx:pt idx="373">0.37</cx:pt>
          <cx:pt idx="374">0.37</cx:pt>
          <cx:pt idx="375">0.67000000000000004</cx:pt>
          <cx:pt idx="376">1.0700000000000001</cx:pt>
          <cx:pt idx="377">2.27</cx:pt>
          <cx:pt idx="378">0.42999999999999999</cx:pt>
          <cx:pt idx="379">0.5</cx:pt>
          <cx:pt idx="380">0.53000000000000003</cx:pt>
          <cx:pt idx="381">0.46999999999999997</cx:pt>
          <cx:pt idx="382">1.45</cx:pt>
          <cx:pt idx="383">4.5099999999999998</cx:pt>
          <cx:pt idx="384">0.93999999999999995</cx:pt>
          <cx:pt idx="385">1.54</cx:pt>
          <cx:pt idx="386">0.59999999999999998</cx:pt>
          <cx:pt idx="387">1.6699999999999999</cx:pt>
          <cx:pt idx="388">0.77000000000000002</cx:pt>
          <cx:pt idx="389">0.69999999999999996</cx:pt>
          <cx:pt idx="390">0.67000000000000004</cx:pt>
          <cx:pt idx="391">0.29999999999999999</cx:pt>
          <cx:pt idx="392">0.40000000000000002</cx:pt>
          <cx:pt idx="393">0.38400000000000001</cx:pt>
          <cx:pt idx="394">0.53000000000000003</cx:pt>
          <cx:pt idx="395">0.434</cx:pt>
          <cx:pt idx="396">1.97</cx:pt>
          <cx:pt idx="397">1.2</cx:pt>
          <cx:pt idx="398">0.5</cx:pt>
        </cx:lvl>
      </cx:numDim>
    </cx:data>
  </cx:chartData>
  <cx:chart>
    <cx:title pos="t" align="ctr" overlay="0">
      <cx:tx>
        <cx:txData>
          <cx:v/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rgbClr val="FFFF00"/>
              </a:solidFill>
            </a:defRPr>
          </a:pPr>
          <a:endParaRPr lang="it-IT" sz="1400" b="0" i="0" u="none" strike="noStrike" baseline="0">
            <a:solidFill>
              <a:srgbClr val="FFFF00"/>
            </a:solidFill>
            <a:latin typeface="Calibri"/>
          </a:endParaRPr>
        </a:p>
      </cx:txPr>
    </cx:title>
    <cx:plotArea>
      <cx:plotAreaRegion>
        <cx:plotSurface>
          <cx:spPr>
            <a:noFill/>
            <a:ln>
              <a:noFill/>
            </a:ln>
          </cx:spPr>
        </cx:plotSurface>
        <cx:series layoutId="clusteredColumn" uniqueId="{9271FEA6-C9B9-46DC-8C3D-B1DEE07D8A88}">
          <cx:dataId val="0"/>
          <cx:layoutPr>
            <cx:binning intervalClosed="r" underflow="1" overflow="0">
              <cx:binSize val="1"/>
            </cx:binning>
          </cx:layoutPr>
        </cx:series>
      </cx:plotAreaRegion>
      <cx:axis id="0">
        <cx:catScaling gapWidth="0"/>
        <cx:tickLabels/>
        <cx:numFmt formatCode="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600" b="1">
                <a:solidFill>
                  <a:srgbClr val="FFFF00"/>
                </a:solidFill>
              </a:defRPr>
            </a:pPr>
            <a:endParaRPr lang="it-IT" sz="1600" b="1" i="0" u="none" strike="noStrike" baseline="0">
              <a:solidFill>
                <a:srgbClr val="FFFF00"/>
              </a:solidFill>
              <a:latin typeface="Calibri"/>
            </a:endParaRPr>
          </a:p>
        </cx:txPr>
      </cx:axis>
      <cx:axis id="1">
        <cx:valScaling/>
        <cx:majorGridlines>
          <cx:spPr>
            <a:ln>
              <a:noFill/>
            </a:ln>
          </cx:spPr>
        </cx:majorGridlines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800" b="1">
                <a:solidFill>
                  <a:srgbClr val="FFFF00"/>
                </a:solidFill>
              </a:defRPr>
            </a:pPr>
            <a:endParaRPr lang="it-IT" sz="1800" b="1" i="0" u="none" strike="noStrike" baseline="0">
              <a:solidFill>
                <a:srgbClr val="FFFF00"/>
              </a:solidFill>
              <a:latin typeface="Calibri"/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6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'statistica teramo'!$N$2:$N$400</cx:f>
        <cx:lvl ptCount="399" formatCode="0,00">
          <cx:pt idx="0">40.889600000000002</cx:pt>
          <cx:pt idx="1">11.379799999999999</cx:pt>
          <cx:pt idx="2">6.9452999999999996</cx:pt>
          <cx:pt idx="4">11.932600000000001</cx:pt>
          <cx:pt idx="5">13.996600000000001</cx:pt>
          <cx:pt idx="6">11.0749</cx:pt>
          <cx:pt idx="7">25.770499999999998</cx:pt>
          <cx:pt idx="8">13.169499999999999</cx:pt>
          <cx:pt idx="9">15.2249</cx:pt>
          <cx:pt idx="10">17.135000000000002</cx:pt>
          <cx:pt idx="11">11.608599999999999</cx:pt>
          <cx:pt idx="12">9.0017999999999994</cx:pt>
          <cx:pt idx="13">7.5796999999999999</cx:pt>
          <cx:pt idx="14">16.520800000000001</cx:pt>
          <cx:pt idx="15">33.096499999999999</cx:pt>
          <cx:pt idx="16">15.703099999999999</cx:pt>
          <cx:pt idx="17">15.546799999999999</cx:pt>
          <cx:pt idx="18">17.628799999999998</cx:pt>
          <cx:pt idx="19">8.8001000000000005</cx:pt>
          <cx:pt idx="20">15.990500000000001</cx:pt>
          <cx:pt idx="21">21.6267</cx:pt>
          <cx:pt idx="22">18.0685</cx:pt>
          <cx:pt idx="23">11.428000000000001</cx:pt>
          <cx:pt idx="24">15.778499999999999</cx:pt>
          <cx:pt idx="25">11.685</cx:pt>
          <cx:pt idx="26">13.9421</cx:pt>
          <cx:pt idx="27">10.0153</cx:pt>
          <cx:pt idx="28">9.0427999999999997</cx:pt>
          <cx:pt idx="29">17.793800000000001</cx:pt>
          <cx:pt idx="30">6.8033999999999999</cx:pt>
          <cx:pt idx="31">19.973700000000001</cx:pt>
          <cx:pt idx="32">23.041899999999998</cx:pt>
          <cx:pt idx="33">9.3751999999999995</cx:pt>
          <cx:pt idx="34">6.9885999999999999</cx:pt>
          <cx:pt idx="35">34.381</cx:pt>
          <cx:pt idx="36">49.334200000000003</cx:pt>
          <cx:pt idx="37">10.041600000000001</cx:pt>
          <cx:pt idx="38">7.9714</cx:pt>
          <cx:pt idx="39">30.0502</cx:pt>
          <cx:pt idx="40">79.716700000000003</cx:pt>
          <cx:pt idx="41">12.3673</cx:pt>
          <cx:pt idx="42">41.228400000000001</cx:pt>
          <cx:pt idx="43">11.1107</cx:pt>
          <cx:pt idx="44">35.287500000000001</cx:pt>
          <cx:pt idx="45">10.833600000000001</cx:pt>
          <cx:pt idx="46">7.0114000000000001</cx:pt>
          <cx:pt idx="47">21.955200000000001</cx:pt>
          <cx:pt idx="48">8.1453000000000007</cx:pt>
          <cx:pt idx="49">51.209499999999998</cx:pt>
          <cx:pt idx="50">23.7532</cx:pt>
          <cx:pt idx="51">45.024500000000003</cx:pt>
          <cx:pt idx="52">5.7892999999999999</cx:pt>
          <cx:pt idx="53">12.3508</cx:pt>
          <cx:pt idx="54">12.1371</cx:pt>
          <cx:pt idx="55">6.0812999999999997</cx:pt>
          <cx:pt idx="56">20.825399999999998</cx:pt>
          <cx:pt idx="57">10.832800000000001</cx:pt>
          <cx:pt idx="58">60.071399999999997</cx:pt>
          <cx:pt idx="59">62.346800000000002</cx:pt>
          <cx:pt idx="60">30.235800000000001</cx:pt>
          <cx:pt idx="61">25</cx:pt>
          <cx:pt idx="62">47.191400000000002</cx:pt>
          <cx:pt idx="63">47.241300000000003</cx:pt>
          <cx:pt idx="65">16.604700000000001</cx:pt>
          <cx:pt idx="66">14.254</cx:pt>
          <cx:pt idx="67">26.502099999999999</cx:pt>
          <cx:pt idx="68">14.4625</cx:pt>
          <cx:pt idx="69">14.152699999999999</cx:pt>
          <cx:pt idx="70">5.1260000000000003</cx:pt>
          <cx:pt idx="71">13.1798</cx:pt>
          <cx:pt idx="72">12.1128</cx:pt>
          <cx:pt idx="73">14.832700000000001</cx:pt>
          <cx:pt idx="74">7.0088999999999997</cx:pt>
          <cx:pt idx="75">25.5565</cx:pt>
          <cx:pt idx="76">8.0023999999999997</cx:pt>
          <cx:pt idx="77">7.8146000000000004</cx:pt>
          <cx:pt idx="78">23.8873</cx:pt>
          <cx:pt idx="79">18.908799999999999</cx:pt>
          <cx:pt idx="80">21.360499999999998</cx:pt>
          <cx:pt idx="81">21.759599999999999</cx:pt>
          <cx:pt idx="82">9.7321000000000009</cx:pt>
          <cx:pt idx="83">9.8414000000000001</cx:pt>
          <cx:pt idx="84">8.9585000000000008</cx:pt>
          <cx:pt idx="85">18.120799999999999</cx:pt>
          <cx:pt idx="86">5.9234</cx:pt>
          <cx:pt idx="87">9.8772000000000002</cx:pt>
          <cx:pt idx="88">17.5184</cx:pt>
          <cx:pt idx="89">6.5488</cx:pt>
          <cx:pt idx="90">7.7884000000000002</cx:pt>
          <cx:pt idx="91">39.545400000000001</cx:pt>
          <cx:pt idx="92">11.1029</cx:pt>
          <cx:pt idx="93">12.6225</cx:pt>
          <cx:pt idx="94">33.362900000000003</cx:pt>
          <cx:pt idx="95">13.331899999999999</cx:pt>
          <cx:pt idx="96">37.921300000000002</cx:pt>
          <cx:pt idx="97">7.4481000000000002</cx:pt>
          <cx:pt idx="98">8.6905000000000001</cx:pt>
          <cx:pt idx="99">6.4298999999999999</cx:pt>
          <cx:pt idx="100">7.6486999999999998</cx:pt>
          <cx:pt idx="101">8.8573000000000004</cx:pt>
          <cx:pt idx="102">9.8887999999999998</cx:pt>
          <cx:pt idx="103">12.5611</cx:pt>
          <cx:pt idx="104">9.8193000000000001</cx:pt>
          <cx:pt idx="106">14.6092</cx:pt>
          <cx:pt idx="107">13.5687</cx:pt>
          <cx:pt idx="108">23.272200000000002</cx:pt>
          <cx:pt idx="109">28.125699999999998</cx:pt>
          <cx:pt idx="110">7.8437000000000001</cx:pt>
          <cx:pt idx="111">23.245999999999999</cx:pt>
          <cx:pt idx="112">10.0824</cx:pt>
          <cx:pt idx="113">11.269600000000001</cx:pt>
          <cx:pt idx="114">15.4001</cx:pt>
          <cx:pt idx="115">12.306100000000001</cx:pt>
          <cx:pt idx="116">10.322699999999999</cx:pt>
          <cx:pt idx="118">6.6634000000000002</cx:pt>
          <cx:pt idx="119">14.0085</cx:pt>
          <cx:pt idx="120">28.642399999999999</cx:pt>
          <cx:pt idx="121">6.6539000000000001</cx:pt>
          <cx:pt idx="122">16.0154</cx:pt>
          <cx:pt idx="123">9.5106999999999999</cx:pt>
          <cx:pt idx="124">7.7885999999999997</cx:pt>
          <cx:pt idx="125">8.7738999999999994</cx:pt>
          <cx:pt idx="126">18.817699999999999</cx:pt>
          <cx:pt idx="127">13.9589</cx:pt>
          <cx:pt idx="128">14.453799999999999</cx:pt>
          <cx:pt idx="129">6.3067000000000002</cx:pt>
          <cx:pt idx="130">49.9621</cx:pt>
          <cx:pt idx="131">10.294</cx:pt>
          <cx:pt idx="132">11.1884</cx:pt>
          <cx:pt idx="133">5.6528</cx:pt>
          <cx:pt idx="134">15.2081</cx:pt>
          <cx:pt idx="135">11.8118</cx:pt>
          <cx:pt idx="136">28.603100000000001</cx:pt>
          <cx:pt idx="137">18.431699999999999</cx:pt>
          <cx:pt idx="138">14.3545</cx:pt>
          <cx:pt idx="139">11.281499999999999</cx:pt>
          <cx:pt idx="140">10.856400000000001</cx:pt>
          <cx:pt idx="141">31.423300000000001</cx:pt>
          <cx:pt idx="142">14.424899999999999</cx:pt>
          <cx:pt idx="143">3.3868999999999998</cx:pt>
          <cx:pt idx="144">25.279699999999998</cx:pt>
          <cx:pt idx="145">6.7944000000000004</cx:pt>
          <cx:pt idx="146">43.271099999999997</cx:pt>
          <cx:pt idx="147">12.5167</cx:pt>
          <cx:pt idx="148">8.9147999999999996</cx:pt>
          <cx:pt idx="149">11.470800000000001</cx:pt>
          <cx:pt idx="150">18.360199999999999</cx:pt>
          <cx:pt idx="151">9.8931000000000004</cx:pt>
          <cx:pt idx="152">11.0298</cx:pt>
          <cx:pt idx="153">7.3846999999999996</cx:pt>
          <cx:pt idx="154">8.8734000000000002</cx:pt>
          <cx:pt idx="155">12.4688</cx:pt>
          <cx:pt idx="157">7.2283999999999997</cx:pt>
          <cx:pt idx="158">7.3967000000000001</cx:pt>
          <cx:pt idx="159">5.6955999999999998</cx:pt>
          <cx:pt idx="160">7.3597999999999999</cx:pt>
          <cx:pt idx="161">10.282500000000001</cx:pt>
          <cx:pt idx="162">6.0438999999999998</cx:pt>
          <cx:pt idx="163">26.073799999999999</cx:pt>
          <cx:pt idx="164">16.9025</cx:pt>
          <cx:pt idx="165">8.9488000000000003</cx:pt>
          <cx:pt idx="166">9.7919</cx:pt>
          <cx:pt idx="167">7.8696000000000002</cx:pt>
          <cx:pt idx="168">5.1965000000000003</cx:pt>
          <cx:pt idx="169">20.7667</cx:pt>
          <cx:pt idx="170">15.2232</cx:pt>
          <cx:pt idx="171">11.6266</cx:pt>
          <cx:pt idx="172">29.678899999999999</cx:pt>
          <cx:pt idx="173">10.4518</cx:pt>
          <cx:pt idx="174">8.7251999999999992</cx:pt>
          <cx:pt idx="175">36.050199999999997</cx:pt>
          <cx:pt idx="176">22.415199999999999</cx:pt>
          <cx:pt idx="177">11.704599999999999</cx:pt>
          <cx:pt idx="178">7.5789</cx:pt>
          <cx:pt idx="179">8.0077999999999996</cx:pt>
          <cx:pt idx="180">15.0174</cx:pt>
          <cx:pt idx="181">25.928999999999998</cx:pt>
          <cx:pt idx="182">19.364699999999999</cx:pt>
          <cx:pt idx="183">9.1835000000000004</cx:pt>
          <cx:pt idx="184">29.901399999999999</cx:pt>
          <cx:pt idx="185">15.5207</cx:pt>
          <cx:pt idx="186">5.3830999999999998</cx:pt>
          <cx:pt idx="187">9.0488</cx:pt>
          <cx:pt idx="188">24.903400000000001</cx:pt>
          <cx:pt idx="189">14.493399999999999</cx:pt>
          <cx:pt idx="190">7.0303000000000004</cx:pt>
          <cx:pt idx="191">11.831300000000001</cx:pt>
          <cx:pt idx="192">9.3002000000000002</cx:pt>
          <cx:pt idx="193">6.7130999999999998</cx:pt>
          <cx:pt idx="194">18.214200000000002</cx:pt>
          <cx:pt idx="195">6.3529</cx:pt>
          <cx:pt idx="196">25.104299999999999</cx:pt>
          <cx:pt idx="197">6.1448</cx:pt>
          <cx:pt idx="198">11.9711</cx:pt>
          <cx:pt idx="199">13.956899999999999</cx:pt>
          <cx:pt idx="200">8.2860999999999994</cx:pt>
          <cx:pt idx="201">13.4285</cx:pt>
          <cx:pt idx="202">17.477399999999999</cx:pt>
          <cx:pt idx="203">13.8306</cx:pt>
          <cx:pt idx="204">20.380400000000002</cx:pt>
          <cx:pt idx="205">7.9835000000000003</cx:pt>
          <cx:pt idx="206">10.4269</cx:pt>
          <cx:pt idx="207">10.298299999999999</cx:pt>
          <cx:pt idx="208">9.5448000000000004</cx:pt>
          <cx:pt idx="209">11.664999999999999</cx:pt>
          <cx:pt idx="210">9.9046000000000003</cx:pt>
          <cx:pt idx="211">6.5785999999999998</cx:pt>
          <cx:pt idx="212">12.8873</cx:pt>
          <cx:pt idx="213">12.704599999999999</cx:pt>
          <cx:pt idx="214">7.0872999999999999</cx:pt>
          <cx:pt idx="215">16.4114</cx:pt>
          <cx:pt idx="216">9.6820000000000004</cx:pt>
          <cx:pt idx="217">7.9394999999999998</cx:pt>
          <cx:pt idx="218">10.949400000000001</cx:pt>
          <cx:pt idx="219">31.1065</cx:pt>
          <cx:pt idx="220">37.6629</cx:pt>
          <cx:pt idx="221">46.984299999999998</cx:pt>
          <cx:pt idx="222">5.6748000000000003</cx:pt>
          <cx:pt idx="223">14.353999999999999</cx:pt>
          <cx:pt idx="224">30.527999999999999</cx:pt>
          <cx:pt idx="225">6.3772000000000002</cx:pt>
          <cx:pt idx="226">9.1061999999999994</cx:pt>
          <cx:pt idx="227">12.6433</cx:pt>
          <cx:pt idx="228">5.2191000000000001</cx:pt>
          <cx:pt idx="229">6.0282</cx:pt>
          <cx:pt idx="230">23.422999999999998</cx:pt>
          <cx:pt idx="231">8.5051000000000005</cx:pt>
          <cx:pt idx="232">11.5625</cx:pt>
          <cx:pt idx="233">8.2283000000000008</cx:pt>
          <cx:pt idx="234">15.362399999999999</cx:pt>
          <cx:pt idx="235">10.4763</cx:pt>
          <cx:pt idx="236">6.0403000000000002</cx:pt>
          <cx:pt idx="237">16.580400000000001</cx:pt>
          <cx:pt idx="238">64.287899999999993</cx:pt>
          <cx:pt idx="239">10.0349</cx:pt>
          <cx:pt idx="240">10.194900000000001</cx:pt>
          <cx:pt idx="241">22.719200000000001</cx:pt>
          <cx:pt idx="242">26.114699999999999</cx:pt>
          <cx:pt idx="243">8.1224000000000007</cx:pt>
          <cx:pt idx="244">36.955599999999997</cx:pt>
          <cx:pt idx="245">18.055199999999999</cx:pt>
          <cx:pt idx="246">12.206799999999999</cx:pt>
          <cx:pt idx="247">12.1455</cx:pt>
          <cx:pt idx="248">18.084</cx:pt>
          <cx:pt idx="249">26.694800000000001</cx:pt>
          <cx:pt idx="250">4.0980999999999996</cx:pt>
          <cx:pt idx="251">12.1538</cx:pt>
          <cx:pt idx="252">31.796399999999998</cx:pt>
          <cx:pt idx="253">17.119599999999998</cx:pt>
          <cx:pt idx="254">13.025399999999999</cx:pt>
          <cx:pt idx="255">56.497700000000002</cx:pt>
          <cx:pt idx="256">20.761900000000001</cx:pt>
          <cx:pt idx="257">24.7807</cx:pt>
          <cx:pt idx="258">42.451599999999999</cx:pt>
          <cx:pt idx="259">34.227200000000003</cx:pt>
          <cx:pt idx="260">79.587500000000006</cx:pt>
          <cx:pt idx="261">19.709499999999998</cx:pt>
          <cx:pt idx="262">21.273800000000001</cx:pt>
          <cx:pt idx="263">8.5053999999999998</cx:pt>
          <cx:pt idx="264">10.026199999999999</cx:pt>
          <cx:pt idx="265">15.276</cx:pt>
          <cx:pt idx="266">24.819199999999999</cx:pt>
          <cx:pt idx="267">5.0467000000000004</cx:pt>
          <cx:pt idx="268">79.7821</cx:pt>
          <cx:pt idx="269">10.447900000000001</cx:pt>
          <cx:pt idx="270">16.372299999999999</cx:pt>
          <cx:pt idx="271">27.691299999999998</cx:pt>
          <cx:pt idx="272">23.1662</cx:pt>
          <cx:pt idx="273">13.520300000000001</cx:pt>
          <cx:pt idx="274">74.247100000000003</cx:pt>
          <cx:pt idx="275">21.9008</cx:pt>
          <cx:pt idx="276">7.8993000000000002</cx:pt>
          <cx:pt idx="277">23.325099999999999</cx:pt>
          <cx:pt idx="278">10.088800000000001</cx:pt>
          <cx:pt idx="279">31.625</cx:pt>
          <cx:pt idx="280">16.9559</cx:pt>
          <cx:pt idx="281">7.0731000000000002</cx:pt>
          <cx:pt idx="282">5.7355999999999998</cx:pt>
          <cx:pt idx="283">11.631</cx:pt>
          <cx:pt idx="284">5.4852999999999996</cx:pt>
          <cx:pt idx="285">8.2425999999999995</cx:pt>
          <cx:pt idx="286">18.3276</cx:pt>
          <cx:pt idx="287">17.285299999999999</cx:pt>
          <cx:pt idx="288">16.042100000000001</cx:pt>
          <cx:pt idx="289">12.038399999999999</cx:pt>
          <cx:pt idx="290">40.137900000000002</cx:pt>
          <cx:pt idx="291">28.2148</cx:pt>
          <cx:pt idx="292">9.3388000000000009</cx:pt>
          <cx:pt idx="293">26.513000000000002</cx:pt>
          <cx:pt idx="294">10.0297</cx:pt>
          <cx:pt idx="295">13.824199999999999</cx:pt>
          <cx:pt idx="296">6.9297000000000004</cx:pt>
          <cx:pt idx="297">38.582000000000001</cx:pt>
          <cx:pt idx="298">25.843800000000002</cx:pt>
          <cx:pt idx="299">14.7355</cx:pt>
          <cx:pt idx="300">21.6023</cx:pt>
          <cx:pt idx="301">11.001899999999999</cx:pt>
          <cx:pt idx="302">10.001799999999999</cx:pt>
          <cx:pt idx="303">18.823499999999999</cx:pt>
          <cx:pt idx="304">8.0253999999999994</cx:pt>
          <cx:pt idx="305">39.527099999999997</cx:pt>
          <cx:pt idx="306">69.438999999999993</cx:pt>
          <cx:pt idx="308">11.016299999999999</cx:pt>
          <cx:pt idx="309">7.4223999999999997</cx:pt>
          <cx:pt idx="310">14.8848</cx:pt>
          <cx:pt idx="311">40.758600000000001</cx:pt>
          <cx:pt idx="312">10.3431</cx:pt>
          <cx:pt idx="313">11.3786</cx:pt>
          <cx:pt idx="314">11.011200000000001</cx:pt>
          <cx:pt idx="315">17.3965</cx:pt>
          <cx:pt idx="316">6.1848000000000001</cx:pt>
          <cx:pt idx="317">7.2279999999999998</cx:pt>
          <cx:pt idx="318">16.483599999999999</cx:pt>
          <cx:pt idx="319">18.3034</cx:pt>
          <cx:pt idx="320">7.7165999999999997</cx:pt>
          <cx:pt idx="321">28.926500000000001</cx:pt>
          <cx:pt idx="322">10.666399999999999</cx:pt>
          <cx:pt idx="323">8.1799999999999997</cx:pt>
          <cx:pt idx="324">11.98</cx:pt>
          <cx:pt idx="325">15.01</cx:pt>
          <cx:pt idx="328">13.279999999999999</cx:pt>
          <cx:pt idx="329">22.129999999999999</cx:pt>
          <cx:pt idx="330">4.3099999999999996</cx:pt>
          <cx:pt idx="332">7.4699999999999998</cx:pt>
          <cx:pt idx="333">7.7800000000000002</cx:pt>
          <cx:pt idx="334">5.96</cx:pt>
          <cx:pt idx="335">7.5199999999999996</cx:pt>
          <cx:pt idx="336">13.67</cx:pt>
          <cx:pt idx="337">11.859999999999999</cx:pt>
          <cx:pt idx="338">29.539999999999999</cx:pt>
          <cx:pt idx="339">20.079999999999998</cx:pt>
          <cx:pt idx="340">38.259999999999998</cx:pt>
          <cx:pt idx="341">10.130000000000001</cx:pt>
          <cx:pt idx="342">3.1400000000000001</cx:pt>
          <cx:pt idx="344">10.630000000000001</cx:pt>
          <cx:pt idx="345">23.41</cx:pt>
          <cx:pt idx="346">29.100000000000001</cx:pt>
          <cx:pt idx="347">12.56</cx:pt>
          <cx:pt idx="348">16.940000000000001</cx:pt>
          <cx:pt idx="349">32.659999999999997</cx:pt>
          <cx:pt idx="350">12.32</cx:pt>
          <cx:pt idx="351">12.550000000000001</cx:pt>
          <cx:pt idx="352">5.2000000000000002</cx:pt>
          <cx:pt idx="353">23.859999999999999</cx:pt>
          <cx:pt idx="354">4.8600000000000003</cx:pt>
          <cx:pt idx="355">6.4299999999999997</cx:pt>
          <cx:pt idx="356">23.77</cx:pt>
          <cx:pt idx="357">18</cx:pt>
          <cx:pt idx="358">36.600000000000001</cx:pt>
          <cx:pt idx="359">8.7400000000000002</cx:pt>
          <cx:pt idx="360">59.829999999999998</cx:pt>
          <cx:pt idx="361">5.7000000000000002</cx:pt>
          <cx:pt idx="362">15.9</cx:pt>
          <cx:pt idx="363">8.6999999999999993</cx:pt>
          <cx:pt idx="364">27.600000000000001</cx:pt>
          <cx:pt idx="365">17.100000000000001</cx:pt>
          <cx:pt idx="366">14.029999999999999</cx:pt>
          <cx:pt idx="367">8.3499999999999996</cx:pt>
          <cx:pt idx="368">9.5399999999999991</cx:pt>
          <cx:pt idx="369">9.2899999999999991</cx:pt>
          <cx:pt idx="370">30.66</cx:pt>
          <cx:pt idx="371">10.92</cx:pt>
          <cx:pt idx="372">6.4000000000000004</cx:pt>
          <cx:pt idx="373">5.6200000000000001</cx:pt>
          <cx:pt idx="374">12.199999999999999</cx:pt>
          <cx:pt idx="375">49.469999999999999</cx:pt>
          <cx:pt idx="376">20.170000000000002</cx:pt>
          <cx:pt idx="377">17.27</cx:pt>
          <cx:pt idx="378">13.75</cx:pt>
          <cx:pt idx="379">41.280000000000001</cx:pt>
          <cx:pt idx="380">7.3300000000000001</cx:pt>
          <cx:pt idx="381">8.1099999999999994</cx:pt>
          <cx:pt idx="382">39.210000000000001</cx:pt>
          <cx:pt idx="383">61.210000000000001</cx:pt>
          <cx:pt idx="384">14.15</cx:pt>
          <cx:pt idx="385">15.52</cx:pt>
          <cx:pt idx="386">25.460000000000001</cx:pt>
          <cx:pt idx="387">13.52</cx:pt>
          <cx:pt idx="388">18</cx:pt>
          <cx:pt idx="389">10.109999999999999</cx:pt>
          <cx:pt idx="390">8.3699999999999992</cx:pt>
          <cx:pt idx="391">4.5800000000000001</cx:pt>
          <cx:pt idx="392">7.0300000000000002</cx:pt>
          <cx:pt idx="393">5.6699999999999999</cx:pt>
          <cx:pt idx="394">6.4000000000000004</cx:pt>
          <cx:pt idx="395">14.359999999999999</cx:pt>
          <cx:pt idx="396">27.75</cx:pt>
          <cx:pt idx="397">6.4000000000000004</cx:pt>
          <cx:pt idx="398">15.800000000000001</cx:pt>
        </cx:lvl>
      </cx:numDim>
    </cx:data>
  </cx:chartData>
  <cx:chart>
    <cx:title pos="t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it-IT" sz="14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/>
          </a:endParaRPr>
        </a:p>
      </cx:txPr>
    </cx:title>
    <cx:plotArea>
      <cx:plotAreaRegion>
        <cx:series layoutId="clusteredColumn" uniqueId="{1C7CD4D6-C877-48D4-8E49-4CF82E032AD7}">
          <cx:dataId val="0"/>
          <cx:layoutPr>
            <cx:binning intervalClosed="r" underflow="5" overflow="0">
              <cx:binSize val="10"/>
            </cx:binning>
          </cx:layoutPr>
        </cx:series>
      </cx:plotAreaRegion>
      <cx:axis id="0">
        <cx:catScaling gapWidth="0"/>
        <cx:tickLabels/>
        <cx:numFmt formatCode="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2000" b="1">
                <a:solidFill>
                  <a:srgbClr val="FFFF00"/>
                </a:solidFill>
              </a:defRPr>
            </a:pPr>
            <a:endParaRPr lang="it-IT" sz="2000" b="1" i="0" u="none" strike="noStrike" baseline="0">
              <a:solidFill>
                <a:srgbClr val="FFFF00"/>
              </a:solidFill>
              <a:latin typeface="Calibri"/>
            </a:endParaRPr>
          </a:p>
        </cx:txPr>
      </cx:axis>
      <cx:axis id="1">
        <cx:valScaling/>
        <cx:majorGridlines>
          <cx:spPr>
            <a:ln>
              <a:noFill/>
            </a:ln>
          </cx:spPr>
        </cx:majorGridlines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800" b="1">
                <a:solidFill>
                  <a:srgbClr val="FFFF00"/>
                </a:solidFill>
              </a:defRPr>
            </a:pPr>
            <a:endParaRPr lang="it-IT" sz="1800" b="1" i="0" u="none" strike="noStrike" baseline="0">
              <a:solidFill>
                <a:srgbClr val="FFFF00"/>
              </a:solidFill>
              <a:latin typeface="Calibri"/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7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'statistica teramo'!$O$2:$O$400</cx:f>
        <cx:lvl ptCount="399" formatCode="0,00">
          <cx:pt idx="0">-7.1702000000000004</cx:pt>
          <cx:pt idx="1">-7.5952000000000002</cx:pt>
          <cx:pt idx="2">-6.8842999999999996</cx:pt>
          <cx:pt idx="3">-7.6595000000000004</cx:pt>
          <cx:pt idx="4">-8.4845000000000006</cx:pt>
          <cx:pt idx="5">-6.7407000000000004</cx:pt>
          <cx:pt idx="6">-6.4515000000000002</cx:pt>
          <cx:pt idx="7">-6.1063999999999998</cx:pt>
          <cx:pt idx="8">-8.0728000000000009</cx:pt>
          <cx:pt idx="9">-7.2164000000000001</cx:pt>
          <cx:pt idx="10">-7.9966999999999997</cx:pt>
          <cx:pt idx="11">-7.6882999999999999</cx:pt>
          <cx:pt idx="12">-7.4657</cx:pt>
          <cx:pt idx="13">-7.2999000000000001</cx:pt>
          <cx:pt idx="14">-8.9741999999999997</cx:pt>
          <cx:pt idx="15">-8.8998000000000008</cx:pt>
          <cx:pt idx="16">-6.8781999999999996</cx:pt>
          <cx:pt idx="17">-7.4999000000000002</cx:pt>
          <cx:pt idx="18">-8.7792999999999992</cx:pt>
          <cx:pt idx="19">-6.3544</cx:pt>
          <cx:pt idx="20">-6.0003000000000002</cx:pt>
          <cx:pt idx="21">-7.0411999999999999</cx:pt>
          <cx:pt idx="22">-7.9904999999999999</cx:pt>
          <cx:pt idx="23">-8.6717999999999993</cx:pt>
          <cx:pt idx="24">-6.2328000000000001</cx:pt>
          <cx:pt idx="25">-6.4428999999999998</cx:pt>
          <cx:pt idx="26">-5.9101999999999997</cx:pt>
          <cx:pt idx="27">-6.0879000000000003</cx:pt>
          <cx:pt idx="28">-7.8484999999999996</cx:pt>
          <cx:pt idx="29">-7.9394</cx:pt>
          <cx:pt idx="30">-6.9424000000000001</cx:pt>
          <cx:pt idx="31">-8.2015999999999991</cx:pt>
          <cx:pt idx="32">-7.2641999999999998</cx:pt>
          <cx:pt idx="33">-6.3864999999999998</cx:pt>
          <cx:pt idx="34">-7.3383000000000003</cx:pt>
          <cx:pt idx="35">-5.7503000000000002</cx:pt>
          <cx:pt idx="36">-6.6809000000000003</cx:pt>
          <cx:pt idx="37">-6.7446999999999999</cx:pt>
          <cx:pt idx="38">-6.3051000000000004</cx:pt>
          <cx:pt idx="39">-6.0138999999999996</cx:pt>
          <cx:pt idx="40">-7.1124000000000001</cx:pt>
          <cx:pt idx="41">-6.4535999999999998</cx:pt>
          <cx:pt idx="42">-5.7287999999999997</cx:pt>
          <cx:pt idx="43">-6.6802000000000001</cx:pt>
          <cx:pt idx="44">-6.0686999999999998</cx:pt>
          <cx:pt idx="45">-6.6874000000000002</cx:pt>
          <cx:pt idx="46">-6.5934999999999997</cx:pt>
          <cx:pt idx="47">-5.8129999999999997</cx:pt>
          <cx:pt idx="48">-6.2538999999999998</cx:pt>
          <cx:pt idx="49">-8.9144000000000005</cx:pt>
          <cx:pt idx="50">-6.2122999999999999</cx:pt>
          <cx:pt idx="51">-6.5983999999999998</cx:pt>
          <cx:pt idx="52">-6.3125999999999998</cx:pt>
          <cx:pt idx="53">-7.0347999999999997</cx:pt>
          <cx:pt idx="54">-8.0015999999999998</cx:pt>
          <cx:pt idx="55">-7.0498000000000003</cx:pt>
          <cx:pt idx="56">-6.3262</cx:pt>
          <cx:pt idx="57">-6.6996000000000002</cx:pt>
          <cx:pt idx="58">-11.2159</cx:pt>
          <cx:pt idx="59">-8.6837999999999997</cx:pt>
          <cx:pt idx="60">-7.4800000000000004</cx:pt>
          <cx:pt idx="61">-8.8671000000000006</cx:pt>
          <cx:pt idx="62">-6.4744999999999999</cx:pt>
          <cx:pt idx="63">-8.3834999999999997</cx:pt>
          <cx:pt idx="65">-6.2862999999999998</cx:pt>
          <cx:pt idx="66">-7.4459999999999997</cx:pt>
          <cx:pt idx="67">-7.6676000000000002</cx:pt>
          <cx:pt idx="68">-7.7453000000000003</cx:pt>
          <cx:pt idx="69">-7.2855999999999996</cx:pt>
          <cx:pt idx="70">-6.8982000000000001</cx:pt>
          <cx:pt idx="71">-5.9432999999999998</cx:pt>
          <cx:pt idx="72">-6.1349</cx:pt>
          <cx:pt idx="73">-8.3323</cx:pt>
          <cx:pt idx="74">-6.4237000000000002</cx:pt>
          <cx:pt idx="75">-5.7153</cx:pt>
          <cx:pt idx="76">-8.2049000000000003</cx:pt>
          <cx:pt idx="77">-6.6135000000000002</cx:pt>
          <cx:pt idx="78">-7.7188999999999997</cx:pt>
          <cx:pt idx="79">-9.0045999999999999</cx:pt>
          <cx:pt idx="80">-6.8312999999999997</cx:pt>
          <cx:pt idx="81">-6.7240000000000002</cx:pt>
          <cx:pt idx="82">-7.6478000000000002</cx:pt>
          <cx:pt idx="83">-6.6943999999999999</cx:pt>
          <cx:pt idx="84">-7.1040000000000001</cx:pt>
          <cx:pt idx="85">-6.8842999999999996</cx:pt>
          <cx:pt idx="86">-7.2412999999999998</cx:pt>
          <cx:pt idx="87">-6.2839</cx:pt>
          <cx:pt idx="88">-6.4355000000000002</cx:pt>
          <cx:pt idx="89">-6.7613000000000003</cx:pt>
          <cx:pt idx="90">-6.7866999999999997</cx:pt>
          <cx:pt idx="91">-6.806</cx:pt>
          <cx:pt idx="92">-6.6283000000000003</cx:pt>
          <cx:pt idx="93">-7.4489000000000001</cx:pt>
          <cx:pt idx="94">-6.1553000000000004</cx:pt>
          <cx:pt idx="95">-6.6791999999999998</cx:pt>
          <cx:pt idx="96">-6.5556000000000001</cx:pt>
          <cx:pt idx="97">-6.9970999999999997</cx:pt>
          <cx:pt idx="98">-7.3129999999999997</cx:pt>
          <cx:pt idx="99">-7.9909999999999997</cx:pt>
          <cx:pt idx="100">-7.1978999999999997</cx:pt>
          <cx:pt idx="101">-7.0006000000000004</cx:pt>
          <cx:pt idx="102">-7.9843999999999999</cx:pt>
          <cx:pt idx="103">-6.5220000000000002</cx:pt>
          <cx:pt idx="104">-8.5176999999999996</cx:pt>
          <cx:pt idx="105">-7</cx:pt>
          <cx:pt idx="106">-7.1321000000000003</cx:pt>
          <cx:pt idx="107">-6.5666000000000002</cx:pt>
          <cx:pt idx="108">-6.9390000000000001</cx:pt>
          <cx:pt idx="109">-8.8147000000000002</cx:pt>
          <cx:pt idx="110">-6.1028000000000002</cx:pt>
          <cx:pt idx="111">-7.4394999999999998</cx:pt>
          <cx:pt idx="112">-6.1501999999999999</cx:pt>
          <cx:pt idx="113">-6.6609999999999996</cx:pt>
          <cx:pt idx="114">-7.5437000000000003</cx:pt>
          <cx:pt idx="115">-6.8555000000000001</cx:pt>
          <cx:pt idx="116">-8.5900999999999996</cx:pt>
          <cx:pt idx="117">-6.7999999999999998</cx:pt>
          <cx:pt idx="118">-5.8777999999999997</cx:pt>
          <cx:pt idx="119">-6.6840000000000002</cx:pt>
          <cx:pt idx="120">-8.9322999999999997</cx:pt>
          <cx:pt idx="121">-8.9565000000000001</cx:pt>
          <cx:pt idx="122">-6.0168999999999997</cx:pt>
          <cx:pt idx="123">-6.7807000000000004</cx:pt>
          <cx:pt idx="124">-6.5593000000000004</cx:pt>
          <cx:pt idx="125">-7.0281000000000002</cx:pt>
          <cx:pt idx="126">-6.7161999999999997</cx:pt>
          <cx:pt idx="127">-7.5471000000000004</cx:pt>
          <cx:pt idx="128">-7.3783000000000003</cx:pt>
          <cx:pt idx="129">-7.2686999999999999</cx:pt>
          <cx:pt idx="130">-6.5639000000000003</cx:pt>
          <cx:pt idx="131">-6.9458000000000002</cx:pt>
          <cx:pt idx="132">-6.6037999999999997</cx:pt>
          <cx:pt idx="133">-6.2907000000000002</cx:pt>
          <cx:pt idx="134">-6.5167000000000002</cx:pt>
          <cx:pt idx="135">-6.1882000000000001</cx:pt>
          <cx:pt idx="136">-7.3261000000000003</cx:pt>
          <cx:pt idx="137">-6.6630000000000003</cx:pt>
          <cx:pt idx="138">-5.9810999999999996</cx:pt>
          <cx:pt idx="139">-6.3518999999999997</cx:pt>
          <cx:pt idx="140">-8.6462000000000003</cx:pt>
          <cx:pt idx="141">-7.2248000000000001</cx:pt>
          <cx:pt idx="142">-9.9473000000000003</cx:pt>
          <cx:pt idx="143">-7.7840999999999996</cx:pt>
          <cx:pt idx="144">-6.6359000000000004</cx:pt>
          <cx:pt idx="145">-6.4561999999999999</cx:pt>
          <cx:pt idx="146">-7.6982999999999997</cx:pt>
          <cx:pt idx="147">-8.3864000000000001</cx:pt>
          <cx:pt idx="148">-6.4832000000000001</cx:pt>
          <cx:pt idx="149">-7.8928000000000003</cx:pt>
          <cx:pt idx="150">-8.3849999999999998</cx:pt>
          <cx:pt idx="151">-7.8331</cx:pt>
          <cx:pt idx="152">-6.3624999999999998</cx:pt>
          <cx:pt idx="153">-6.4554</cx:pt>
          <cx:pt idx="154">-7.5110999999999999</cx:pt>
          <cx:pt idx="155">-8.0235000000000003</cx:pt>
          <cx:pt idx="157">-6.7013999999999996</cx:pt>
          <cx:pt idx="158">-8.0579999999999998</cx:pt>
          <cx:pt idx="159">-6.5031999999999996</cx:pt>
          <cx:pt idx="160">-6.8769</cx:pt>
          <cx:pt idx="161">-5.8182</cx:pt>
          <cx:pt idx="162">-6.0608000000000004</cx:pt>
          <cx:pt idx="163">-7.0458999999999996</cx:pt>
          <cx:pt idx="164">-6.0666000000000002</cx:pt>
          <cx:pt idx="165">-8.9501000000000008</cx:pt>
          <cx:pt idx="166">-7.8296999999999999</cx:pt>
          <cx:pt idx="167">-7.7095000000000002</cx:pt>
          <cx:pt idx="168">-6.7603999999999997</cx:pt>
          <cx:pt idx="169">-7.0206999999999997</cx:pt>
          <cx:pt idx="170">-6.6622000000000003</cx:pt>
          <cx:pt idx="171">-8.4614999999999991</cx:pt>
          <cx:pt idx="172">-7.9561000000000002</cx:pt>
          <cx:pt idx="173">-7.8029000000000002</cx:pt>
          <cx:pt idx="174">-7.4816000000000003</cx:pt>
          <cx:pt idx="175">-7.6563999999999997</cx:pt>
          <cx:pt idx="176">-7.2717000000000001</cx:pt>
          <cx:pt idx="177">-7.3710000000000004</cx:pt>
          <cx:pt idx="178">-7.2565999999999997</cx:pt>
          <cx:pt idx="179">-6.7424999999999997</cx:pt>
          <cx:pt idx="180">-6.3628999999999998</cx:pt>
          <cx:pt idx="181">-6.1189999999999998</cx:pt>
          <cx:pt idx="182">-6.9347000000000003</cx:pt>
          <cx:pt idx="183">-6.6239999999999997</cx:pt>
          <cx:pt idx="184">-7.2079000000000004</cx:pt>
          <cx:pt idx="185">-5.9690000000000003</cx:pt>
          <cx:pt idx="186">-6.8209</cx:pt>
          <cx:pt idx="187">-8.0603999999999996</cx:pt>
          <cx:pt idx="188">-6.9739000000000004</cx:pt>
          <cx:pt idx="189">-9.5</cx:pt>
          <cx:pt idx="190">-6.8010000000000002</cx:pt>
          <cx:pt idx="191">-6.4438000000000004</cx:pt>
          <cx:pt idx="192">-6.3345000000000002</cx:pt>
          <cx:pt idx="193">-6.5449999999999999</cx:pt>
          <cx:pt idx="194">-6.4249000000000001</cx:pt>
          <cx:pt idx="195">-9.0460999999999991</cx:pt>
          <cx:pt idx="196">-7.7691999999999997</cx:pt>
          <cx:pt idx="197">-6.6931000000000003</cx:pt>
          <cx:pt idx="198">-7.5061999999999998</cx:pt>
          <cx:pt idx="199">-7.4104000000000001</cx:pt>
          <cx:pt idx="200">-7.2918000000000003</cx:pt>
          <cx:pt idx="201">-6.7355</cx:pt>
          <cx:pt idx="202">-6.9615</cx:pt>
          <cx:pt idx="203">-6.556</cx:pt>
          <cx:pt idx="204">-8.3595000000000006</cx:pt>
          <cx:pt idx="205">-7.1792999999999996</cx:pt>
          <cx:pt idx="206">-6.5419999999999998</cx:pt>
          <cx:pt idx="207">-6.1988000000000003</cx:pt>
          <cx:pt idx="208">-7.2408000000000001</cx:pt>
          <cx:pt idx="209">-7.0491999999999999</cx:pt>
          <cx:pt idx="210">-6.5064000000000002</cx:pt>
          <cx:pt idx="211">-7.5734000000000004</cx:pt>
          <cx:pt idx="212">-7.1965000000000003</cx:pt>
          <cx:pt idx="213">-7.4029999999999996</cx:pt>
          <cx:pt idx="214">-6.3685999999999998</cx:pt>
          <cx:pt idx="215">-7.8669000000000002</cx:pt>
          <cx:pt idx="216">-7.2793000000000001</cx:pt>
          <cx:pt idx="217">-5.9611000000000001</cx:pt>
          <cx:pt idx="218">-7.3433999999999999</cx:pt>
          <cx:pt idx="219">-6.3540999999999999</cx:pt>
          <cx:pt idx="220">-7.8220999999999998</cx:pt>
          <cx:pt idx="221">-7.0696000000000003</cx:pt>
          <cx:pt idx="222">-6.6646999999999998</cx:pt>
          <cx:pt idx="223">-7.0651000000000002</cx:pt>
          <cx:pt idx="224">-6.8090999999999999</cx:pt>
          <cx:pt idx="225">-7.7431999999999999</cx:pt>
          <cx:pt idx="226">-6.2306999999999997</cx:pt>
          <cx:pt idx="227">-7.3978000000000002</cx:pt>
          <cx:pt idx="228">-8.7057000000000002</cx:pt>
          <cx:pt idx="229">-6.0951000000000004</cx:pt>
          <cx:pt idx="230">-7.3455000000000004</cx:pt>
          <cx:pt idx="231">-6.6134000000000004</cx:pt>
          <cx:pt idx="232">-7.3592000000000004</cx:pt>
          <cx:pt idx="233">-6.5484</cx:pt>
          <cx:pt idx="234">-6.1547000000000001</cx:pt>
          <cx:pt idx="235">-6.4062000000000001</cx:pt>
          <cx:pt idx="236">-7.29</cx:pt>
          <cx:pt idx="237">-6.7587999999999999</cx:pt>
          <cx:pt idx="238">-9.4923000000000002</cx:pt>
          <cx:pt idx="239">-9.7535000000000007</cx:pt>
          <cx:pt idx="240">-5.9522000000000004</cx:pt>
          <cx:pt idx="241">-7.1759000000000004</cx:pt>
          <cx:pt idx="242">-6.9996</cx:pt>
          <cx:pt idx="243">-6.8838999999999997</cx:pt>
          <cx:pt idx="244">-6.8135000000000003</cx:pt>
          <cx:pt idx="245">-6.7286000000000001</cx:pt>
          <cx:pt idx="246">-7.0617000000000001</cx:pt>
          <cx:pt idx="247">-6.7976000000000001</cx:pt>
          <cx:pt idx="248">-7.4962999999999997</cx:pt>
          <cx:pt idx="249">-6.8109000000000002</cx:pt>
          <cx:pt idx="250">-6.5171000000000001</cx:pt>
          <cx:pt idx="251">-7.6189999999999998</cx:pt>
          <cx:pt idx="252">-7.0773999999999999</cx:pt>
          <cx:pt idx="253">-6.3857999999999997</cx:pt>
          <cx:pt idx="254">-7.2926000000000002</cx:pt>
          <cx:pt idx="255">-9.6776</cx:pt>
          <cx:pt idx="256">-8.2071000000000005</cx:pt>
          <cx:pt idx="257">-6.6036999999999999</cx:pt>
          <cx:pt idx="258">-9.7223000000000006</cx:pt>
          <cx:pt idx="259">-8.3041999999999998</cx:pt>
          <cx:pt idx="260">-7.7466999999999997</cx:pt>
          <cx:pt idx="261">-7.7779999999999996</cx:pt>
          <cx:pt idx="262">-7.1726000000000001</cx:pt>
          <cx:pt idx="263">-6.8489000000000004</cx:pt>
          <cx:pt idx="264">-7.1780999999999997</cx:pt>
          <cx:pt idx="265">-6.6364000000000001</cx:pt>
          <cx:pt idx="266">-5.8582999999999998</cx:pt>
          <cx:pt idx="267">-7.2152000000000003</cx:pt>
          <cx:pt idx="268">-5.8947000000000003</cx:pt>
          <cx:pt idx="269">-7.6958000000000002</cx:pt>
          <cx:pt idx="270">-6.4130000000000003</cx:pt>
          <cx:pt idx="271">-6.7774999999999999</cx:pt>
          <cx:pt idx="272">-8.7146000000000008</cx:pt>
          <cx:pt idx="273">-6.1718000000000002</cx:pt>
          <cx:pt idx="274">-7.9730999999999996</cx:pt>
          <cx:pt idx="275">-7.9684999999999997</cx:pt>
          <cx:pt idx="276">-6.5612000000000004</cx:pt>
          <cx:pt idx="277">-7.4051999999999998</cx:pt>
          <cx:pt idx="278">-6.4467999999999996</cx:pt>
          <cx:pt idx="279">-6.8343999999999996</cx:pt>
          <cx:pt idx="280">-6.7305999999999999</cx:pt>
          <cx:pt idx="281">-6.2453000000000003</cx:pt>
          <cx:pt idx="282">-6.8319999999999999</cx:pt>
          <cx:pt idx="283">-9.0609999999999999</cx:pt>
          <cx:pt idx="284">-6.4642999999999997</cx:pt>
          <cx:pt idx="285">-8.1547999999999998</cx:pt>
          <cx:pt idx="286">-6.8986000000000001</cx:pt>
          <cx:pt idx="287">-8.1998999999999995</cx:pt>
          <cx:pt idx="288">-9.2190999999999992</cx:pt>
          <cx:pt idx="289">-9.4382999999999999</cx:pt>
          <cx:pt idx="290">-6.5262000000000002</cx:pt>
          <cx:pt idx="291">-6.5533000000000001</cx:pt>
          <cx:pt idx="292">-7.5585000000000004</cx:pt>
          <cx:pt idx="293">-6.4997999999999996</cx:pt>
          <cx:pt idx="294">-7.2358000000000002</cx:pt>
          <cx:pt idx="295">-6.7911999999999999</cx:pt>
          <cx:pt idx="296">-6.5446</cx:pt>
          <cx:pt idx="297">-7.1258999999999997</cx:pt>
          <cx:pt idx="298">-7.0419</cx:pt>
          <cx:pt idx="299">-6.8098000000000001</cx:pt>
          <cx:pt idx="300">-8.0213000000000001</cx:pt>
          <cx:pt idx="301">-6.5015000000000001</cx:pt>
          <cx:pt idx="302">-8.6936999999999998</cx:pt>
          <cx:pt idx="303">-6.3981000000000003</cx:pt>
          <cx:pt idx="304">-6.7789000000000001</cx:pt>
          <cx:pt idx="305">-7.0012999999999996</cx:pt>
          <cx:pt idx="306">-11.8552</cx:pt>
          <cx:pt idx="307">-8.6199999999999992</cx:pt>
          <cx:pt idx="308">-7.6321000000000003</cx:pt>
          <cx:pt idx="309">-6.4073000000000002</cx:pt>
          <cx:pt idx="310">-8.1826000000000008</cx:pt>
          <cx:pt idx="311">-7.1121999999999996</cx:pt>
          <cx:pt idx="312">-6.5338000000000003</cx:pt>
          <cx:pt idx="313">-6.4903000000000004</cx:pt>
          <cx:pt idx="314">-8.3978000000000002</cx:pt>
          <cx:pt idx="315">-7.8230000000000004</cx:pt>
          <cx:pt idx="316">-6.9134000000000002</cx:pt>
          <cx:pt idx="317">-6.9217000000000004</cx:pt>
          <cx:pt idx="318">-8.1821999999999999</cx:pt>
          <cx:pt idx="319">-6.8685</cx:pt>
          <cx:pt idx="320">-7.0754999999999999</cx:pt>
          <cx:pt idx="321">-7.7679</cx:pt>
          <cx:pt idx="322">-7.4531999999999998</cx:pt>
          <cx:pt idx="323">-7.4400000000000004</cx:pt>
          <cx:pt idx="324">-6.7800000000000002</cx:pt>
          <cx:pt idx="325">-7.29</cx:pt>
          <cx:pt idx="326">-7.2800000000000002</cx:pt>
          <cx:pt idx="328">-6.5</cx:pt>
          <cx:pt idx="329">-6.9000000000000004</cx:pt>
          <cx:pt idx="330">-6.9100000000000001</cx:pt>
          <cx:pt idx="332">-7.0199999999999996</cx:pt>
          <cx:pt idx="333">-8.2100000000000009</cx:pt>
          <cx:pt idx="334">-7.21</cx:pt>
          <cx:pt idx="335">-8.0399999999999991</cx:pt>
          <cx:pt idx="336">-7.1699999999999999</cx:pt>
          <cx:pt idx="337">-6.3499999999999996</cx:pt>
          <cx:pt idx="338">-7.0999999999999996</cx:pt>
          <cx:pt idx="339">-8.8499999999999996</cx:pt>
          <cx:pt idx="340">-9.0299999999999994</cx:pt>
          <cx:pt idx="341">-7.96</cx:pt>
          <cx:pt idx="342">-6.8499999999999996</cx:pt>
          <cx:pt idx="344">-7.2800000000000002</cx:pt>
          <cx:pt idx="345">-8.7100000000000009</cx:pt>
          <cx:pt idx="346">-7.8300000000000001</cx:pt>
          <cx:pt idx="347">-6.8200000000000003</cx:pt>
          <cx:pt idx="348">-6</cx:pt>
          <cx:pt idx="349">-8.3200000000000003</cx:pt>
          <cx:pt idx="350">-7.04</cx:pt>
          <cx:pt idx="351">-9.1999999999999993</cx:pt>
          <cx:pt idx="352">-6.9800000000000004</cx:pt>
          <cx:pt idx="353">-8.3000000000000007</cx:pt>
          <cx:pt idx="354">-7.0300000000000002</cx:pt>
          <cx:pt idx="355">-7.5999999999999996</cx:pt>
          <cx:pt idx="356">-6.6299999999999999</cx:pt>
          <cx:pt idx="357">-9.5099999999999998</cx:pt>
          <cx:pt idx="358">-7.6200000000000001</cx:pt>
          <cx:pt idx="359">-7.9199999999999999</cx:pt>
          <cx:pt idx="360">-7.7699999999999996</cx:pt>
          <cx:pt idx="361">-6.6100000000000003</cx:pt>
          <cx:pt idx="362">-8.5999999999999996</cx:pt>
          <cx:pt idx="363">-6.7999999999999998</cx:pt>
          <cx:pt idx="364">-6.8700000000000001</cx:pt>
          <cx:pt idx="365">-7.1200000000000001</cx:pt>
          <cx:pt idx="366">-7.7999999999999998</cx:pt>
          <cx:pt idx="367">-7.2999999999999998</cx:pt>
          <cx:pt idx="368">-6.6200000000000001</cx:pt>
          <cx:pt idx="369">-6.9100000000000001</cx:pt>
          <cx:pt idx="370">-10.51</cx:pt>
          <cx:pt idx="371">-6.54</cx:pt>
          <cx:pt idx="372">-8.3000000000000007</cx:pt>
          <cx:pt idx="373">-7.1699999999999999</cx:pt>
          <cx:pt idx="374">-8.0800000000000001</cx:pt>
          <cx:pt idx="375">-6.4400000000000004</cx:pt>
          <cx:pt idx="376">-6.5700000000000003</cx:pt>
          <cx:pt idx="377">-8.1400000000000006</cx:pt>
          <cx:pt idx="378">-6.0999999999999996</cx:pt>
          <cx:pt idx="379">-6.2999999999999998</cx:pt>
          <cx:pt idx="380">-8.6099999999999994</cx:pt>
          <cx:pt idx="381">-6.5999999999999996</cx:pt>
          <cx:pt idx="382">-6.9000000000000004</cx:pt>
          <cx:pt idx="383">-7.5899999999999999</cx:pt>
          <cx:pt idx="384">-7.1100000000000003</cx:pt>
          <cx:pt idx="385">-8.7400000000000002</cx:pt>
          <cx:pt idx="386">-6.96</cx:pt>
          <cx:pt idx="387">-6.9800000000000004</cx:pt>
          <cx:pt idx="388">-7.2400000000000002</cx:pt>
          <cx:pt idx="389">-7.0999999999999996</cx:pt>
          <cx:pt idx="390">-6.9699999999999998</cx:pt>
          <cx:pt idx="391">-6.7300000000000004</cx:pt>
          <cx:pt idx="392">-7.1600000000000001</cx:pt>
          <cx:pt idx="393">-6.3099999999999996</cx:pt>
          <cx:pt idx="394">-6.7199999999999998</cx:pt>
          <cx:pt idx="395">-7.9000000000000004</cx:pt>
          <cx:pt idx="396">-8.0999999999999996</cx:pt>
          <cx:pt idx="397">-8.7599999999999998</cx:pt>
          <cx:pt idx="398">-6.8600000000000003</cx:pt>
        </cx:lvl>
      </cx:numDim>
    </cx:data>
  </cx:chartData>
  <cx:chart>
    <cx:title pos="t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it-IT" sz="14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/>
          </a:endParaRPr>
        </a:p>
      </cx:txPr>
    </cx:title>
    <cx:plotArea>
      <cx:plotAreaRegion>
        <cx:series layoutId="clusteredColumn" uniqueId="{7CFB6A9F-03DF-46AF-A828-7E2474DE5526}">
          <cx:dataId val="0"/>
          <cx:layoutPr>
            <cx:binning intervalClosed="r" underflow="-16" overflow="auto">
              <cx:binSize val="1"/>
            </cx:binning>
          </cx:layoutPr>
        </cx:series>
      </cx:plotAreaRegion>
      <cx:axis id="0">
        <cx:catScaling gapWidth="0.330000013"/>
        <cx:tickLabels/>
        <cx:numFmt formatCode="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2000" b="1">
                <a:solidFill>
                  <a:srgbClr val="FFFF00"/>
                </a:solidFill>
              </a:defRPr>
            </a:pPr>
            <a:endParaRPr lang="it-IT" sz="2000" b="1" i="0" u="none" strike="noStrike" baseline="0">
              <a:solidFill>
                <a:srgbClr val="FFFF00"/>
              </a:solidFill>
              <a:latin typeface="Calibri"/>
            </a:endParaRPr>
          </a:p>
        </cx:txPr>
      </cx:axis>
      <cx:axis id="1">
        <cx:valScaling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 b="1">
                <a:solidFill>
                  <a:srgbClr val="FFFF00"/>
                </a:solidFill>
              </a:defRPr>
            </a:pPr>
            <a:endParaRPr lang="it-IT" sz="1400" b="1" i="0" u="none" strike="noStrike" baseline="0">
              <a:solidFill>
                <a:srgbClr val="FFFF00"/>
              </a:solidFill>
              <a:latin typeface="Calibri"/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8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totaleperstatistiche!$P$2:$P$438</cx:f>
        <cx:lvl ptCount="437" formatCode="0,0">
          <cx:pt idx="0">-8.9000000000000004</cx:pt>
          <cx:pt idx="1">-9</cx:pt>
          <cx:pt idx="2">-8.5</cx:pt>
          <cx:pt idx="3">-8.8000000000000007</cx:pt>
          <cx:pt idx="4">-11.9</cx:pt>
          <cx:pt idx="5">-7.2000000000000002</cx:pt>
          <cx:pt idx="6">-7.2000000000000002</cx:pt>
          <cx:pt idx="7">-6.9000000000000004</cx:pt>
          <cx:pt idx="8">-9.8000000000000007</cx:pt>
          <cx:pt idx="9">-8.5</cx:pt>
          <cx:pt idx="10">-10</cx:pt>
          <cx:pt idx="11">-9.3000000000000007</cx:pt>
          <cx:pt idx="12">-9.8000000000000007</cx:pt>
          <cx:pt idx="13">-9.8000000000000007</cx:pt>
          <cx:pt idx="14">-11</cx:pt>
          <cx:pt idx="15">-11</cx:pt>
          <cx:pt idx="16">-7.5999999999999996</cx:pt>
          <cx:pt idx="17">-8.6999999999999993</cx:pt>
          <cx:pt idx="18">-12.199999999999999</cx:pt>
          <cx:pt idx="19">-7.2000000000000002</cx:pt>
          <cx:pt idx="20">-6.2999999999999998</cx:pt>
          <cx:pt idx="21">-7.5999999999999996</cx:pt>
          <cx:pt idx="22">-10.6</cx:pt>
          <cx:pt idx="23">-10.9</cx:pt>
          <cx:pt idx="24">-7.5</cx:pt>
          <cx:pt idx="25">-7.2000000000000002</cx:pt>
          <cx:pt idx="26">-6.7999999999999998</cx:pt>
          <cx:pt idx="27">-6.5999999999999996</cx:pt>
          <cx:pt idx="28">-10.199999999999999</cx:pt>
          <cx:pt idx="29">-8.9000000000000004</cx:pt>
          <cx:pt idx="30">-7.7999999999999998</cx:pt>
          <cx:pt idx="31">-9.8000000000000007</cx:pt>
          <cx:pt idx="32">-10.5</cx:pt>
          <cx:pt idx="33">-7.2999999999999998</cx:pt>
          <cx:pt idx="34">-8.4000000000000004</cx:pt>
          <cx:pt idx="35">-6.2000000000000002</cx:pt>
          <cx:pt idx="36">-7.2000000000000002</cx:pt>
          <cx:pt idx="37">-7.5</cx:pt>
          <cx:pt idx="38">-6.5999999999999996</cx:pt>
          <cx:pt idx="39">-6.7999999999999998</cx:pt>
          <cx:pt idx="40">-7.9000000000000004</cx:pt>
          <cx:pt idx="41">-9.8000000000000007</cx:pt>
          <cx:pt idx="42">-6.2000000000000002</cx:pt>
          <cx:pt idx="43">-7.5</cx:pt>
          <cx:pt idx="44">-6.7999999999999998</cx:pt>
          <cx:pt idx="45">-7.7000000000000002</cx:pt>
          <cx:pt idx="46">-7.4000000000000004</cx:pt>
          <cx:pt idx="47">-6.2000000000000002</cx:pt>
          <cx:pt idx="48">-6.5999999999999996</cx:pt>
          <cx:pt idx="49">-11</cx:pt>
          <cx:pt idx="50">-6.7000000000000002</cx:pt>
          <cx:pt idx="51">-7.4000000000000004</cx:pt>
          <cx:pt idx="52">-6.7000000000000002</cx:pt>
          <cx:pt idx="53">-8.0999999999999996</cx:pt>
          <cx:pt idx="54">-9.4000000000000004</cx:pt>
          <cx:pt idx="55">-9.1999999999999993</cx:pt>
          <cx:pt idx="56">-7.7000000000000002</cx:pt>
          <cx:pt idx="57">-7.5999999999999996</cx:pt>
          <cx:pt idx="58">-15.800000000000001</cx:pt>
          <cx:pt idx="59">-10.6</cx:pt>
          <cx:pt idx="60">-8.4000000000000004</cx:pt>
          <cx:pt idx="62">-7</cx:pt>
          <cx:pt idx="63">-10.199999999999999</cx:pt>
          <cx:pt idx="64">-6.7000000000000002</cx:pt>
          <cx:pt idx="65">-7.4000000000000004</cx:pt>
          <cx:pt idx="66">-8.6999999999999993</cx:pt>
          <cx:pt idx="67">-9.6999999999999993</cx:pt>
          <cx:pt idx="68">-9</cx:pt>
          <cx:pt idx="69">-8.5999999999999996</cx:pt>
          <cx:pt idx="70">-8.1999999999999993</cx:pt>
          <cx:pt idx="71">-6.5</cx:pt>
          <cx:pt idx="72">-7</cx:pt>
          <cx:pt idx="73">-11.9</cx:pt>
          <cx:pt idx="74">-7</cx:pt>
          <cx:pt idx="75">-6.5</cx:pt>
          <cx:pt idx="76">-10.5</cx:pt>
          <cx:pt idx="77">-7.7999999999999998</cx:pt>
          <cx:pt idx="78">-8.5</cx:pt>
          <cx:pt idx="79">-12.5</cx:pt>
          <cx:pt idx="80">-8.4000000000000004</cx:pt>
          <cx:pt idx="81">-8.0999999999999996</cx:pt>
          <cx:pt idx="82">-9.4000000000000004</cx:pt>
          <cx:pt idx="83">-7.2999999999999998</cx:pt>
          <cx:pt idx="84">-8.0999999999999996</cx:pt>
          <cx:pt idx="85">-8.3000000000000007</cx:pt>
          <cx:pt idx="86">-8.0999999999999996</cx:pt>
          <cx:pt idx="87">-6.7999999999999998</cx:pt>
          <cx:pt idx="88">-7.2999999999999998</cx:pt>
          <cx:pt idx="89">-7.4000000000000004</cx:pt>
          <cx:pt idx="90">-7.7000000000000002</cx:pt>
          <cx:pt idx="91">-8.3000000000000007</cx:pt>
          <cx:pt idx="92">-7.5</cx:pt>
          <cx:pt idx="93">-8.9000000000000004</cx:pt>
          <cx:pt idx="94">-6.7999999999999998</cx:pt>
          <cx:pt idx="95">-7.9000000000000004</cx:pt>
          <cx:pt idx="96">-7.5999999999999996</cx:pt>
          <cx:pt idx="97">-8.3000000000000007</cx:pt>
          <cx:pt idx="98">-8.5</cx:pt>
          <cx:pt idx="99">-10.5</cx:pt>
          <cx:pt idx="100">-8.3000000000000007</cx:pt>
          <cx:pt idx="101">-8.5</cx:pt>
          <cx:pt idx="102">-9.3000000000000007</cx:pt>
          <cx:pt idx="103">-7.5999999999999996</cx:pt>
          <cx:pt idx="104">-10.4</cx:pt>
          <cx:pt idx="105">-8.6999999999999993</cx:pt>
          <cx:pt idx="106">-8.4000000000000004</cx:pt>
          <cx:pt idx="107">-7.5</cx:pt>
          <cx:pt idx="108">-9.5999999999999996</cx:pt>
          <cx:pt idx="109">-10.4</cx:pt>
          <cx:pt idx="110">-6.9000000000000004</cx:pt>
          <cx:pt idx="111">-11.9</cx:pt>
          <cx:pt idx="112">-6.5999999999999996</cx:pt>
          <cx:pt idx="113">-9</cx:pt>
          <cx:pt idx="114">-8.1999999999999993</cx:pt>
          <cx:pt idx="115">-7.5999999999999996</cx:pt>
          <cx:pt idx="116">-12</cx:pt>
          <cx:pt idx="117">-7.86822</cx:pt>
          <cx:pt idx="118">-6.9000000000000004</cx:pt>
          <cx:pt idx="119">-8.0999999999999996</cx:pt>
          <cx:pt idx="120">-11</cx:pt>
          <cx:pt idx="121">-10.199999999999999</cx:pt>
          <cx:pt idx="122">-7.3787500000000001</cx:pt>
          <cx:pt idx="123">-7.5</cx:pt>
          <cx:pt idx="124">-7.4000000000000004</cx:pt>
          <cx:pt idx="125">-7.5999999999999996</cx:pt>
          <cx:pt idx="126">-7.4000000000000004</cx:pt>
          <cx:pt idx="127">-11.9</cx:pt>
          <cx:pt idx="128">-9.9000000000000004</cx:pt>
          <cx:pt idx="129">-10</cx:pt>
          <cx:pt idx="130">-7.7000000000000002</cx:pt>
          <cx:pt idx="131">-10</cx:pt>
          <cx:pt idx="132">-7.2999999999999998</cx:pt>
          <cx:pt idx="133">-6.5999999999999996</cx:pt>
          <cx:pt idx="134">-7.5</cx:pt>
          <cx:pt idx="135">-6.7999999999999998</cx:pt>
          <cx:pt idx="136">-11</cx:pt>
          <cx:pt idx="137">-7.5999999999999996</cx:pt>
          <cx:pt idx="138">-6.4000000000000004</cx:pt>
          <cx:pt idx="139">-6.7999999999999998</cx:pt>
          <cx:pt idx="140">-9.8000000000000007</cx:pt>
          <cx:pt idx="141">-9.9000000000000004</cx:pt>
          <cx:pt idx="142">-12</cx:pt>
          <cx:pt idx="143">-9</cx:pt>
          <cx:pt idx="144">-7.2000000000000002</cx:pt>
          <cx:pt idx="145">-6.9000000000000004</cx:pt>
          <cx:pt idx="146">-9.5</cx:pt>
          <cx:pt idx="147">-9</cx:pt>
          <cx:pt idx="148">-6.7000000000000002</cx:pt>
          <cx:pt idx="149">-9.9000000000000004</cx:pt>
          <cx:pt idx="150">-10.199999999999999</cx:pt>
          <cx:pt idx="151">-10</cx:pt>
          <cx:pt idx="152">-6.7000000000000002</cx:pt>
          <cx:pt idx="153">-7.4000000000000004</cx:pt>
          <cx:pt idx="154">-8</cx:pt>
          <cx:pt idx="155">-10</cx:pt>
          <cx:pt idx="156">-8.1325000000000003</cx:pt>
          <cx:pt idx="157">-7.9000000000000004</cx:pt>
          <cx:pt idx="158">-10</cx:pt>
          <cx:pt idx="159">-7.0999999999999996</cx:pt>
          <cx:pt idx="160">-8.5999999999999996</cx:pt>
          <cx:pt idx="161">-6.7699999999999996</cx:pt>
          <cx:pt idx="162">-6.5899999999999999</cx:pt>
          <cx:pt idx="163">-7.7999999999999998</cx:pt>
          <cx:pt idx="164">-6.4000000000000004</cx:pt>
          <cx:pt idx="165">-10.9</cx:pt>
          <cx:pt idx="166">-9.6999999999999993</cx:pt>
          <cx:pt idx="167">-9.8000000000000007</cx:pt>
          <cx:pt idx="168">-7.3700000000000001</cx:pt>
          <cx:pt idx="169">-7.7000000000000002</cx:pt>
          <cx:pt idx="170">-7.5</cx:pt>
          <cx:pt idx="171">-10.9</cx:pt>
          <cx:pt idx="172">-10.1</cx:pt>
          <cx:pt idx="173">-9.1999999999999993</cx:pt>
          <cx:pt idx="174">-8.8000000000000007</cx:pt>
          <cx:pt idx="175">-8.8000000000000007</cx:pt>
          <cx:pt idx="176">-9.9000000000000004</cx:pt>
          <cx:pt idx="177">-9</cx:pt>
          <cx:pt idx="178">-7.7999999999999998</cx:pt>
          <cx:pt idx="179">-8.3800000000000008</cx:pt>
          <cx:pt idx="180">-10.800000000000001</cx:pt>
          <cx:pt idx="181">-6.7000000000000002</cx:pt>
          <cx:pt idx="182">-8.4000000000000004</cx:pt>
          <cx:pt idx="183">-8</cx:pt>
          <cx:pt idx="184">-8.9000000000000004</cx:pt>
          <cx:pt idx="185">-6.7000000000000002</cx:pt>
          <cx:pt idx="186">-7.2000000000000002</cx:pt>
          <cx:pt idx="187">-9.0999999999999996</cx:pt>
          <cx:pt idx="188">-8</cx:pt>
          <cx:pt idx="189">-10.4</cx:pt>
          <cx:pt idx="190">-7.4000000000000004</cx:pt>
          <cx:pt idx="191">-7.1150000000000002</cx:pt>
          <cx:pt idx="192">-7.5999999999999996</cx:pt>
          <cx:pt idx="193">-7.7000000000000002</cx:pt>
          <cx:pt idx="194">-6.7999999999999998</cx:pt>
          <cx:pt idx="195">-10.300000000000001</cx:pt>
          <cx:pt idx="196">-9.5</cx:pt>
          <cx:pt idx="197">-8.1999999999999993</cx:pt>
          <cx:pt idx="198">-10.800000000000001</cx:pt>
          <cx:pt idx="199">-9.6999999999999993</cx:pt>
          <cx:pt idx="200">-8</cx:pt>
          <cx:pt idx="201">-7.9000000000000004</cx:pt>
          <cx:pt idx="202">-10.6</cx:pt>
          <cx:pt idx="203">-7.2000000000000002</cx:pt>
          <cx:pt idx="204">-9.5999999999999996</cx:pt>
          <cx:pt idx="205">-8</cx:pt>
          <cx:pt idx="206">-6.9000000000000004</cx:pt>
          <cx:pt idx="207">-6.7000000000000002</cx:pt>
          <cx:pt idx="208">-8.1999999999999993</cx:pt>
          <cx:pt idx="209">-7.7999999999999998</cx:pt>
          <cx:pt idx="210">-7.2999999999999998</cx:pt>
          <cx:pt idx="211">-8.6999999999999993</cx:pt>
          <cx:pt idx="212">-8.5</cx:pt>
          <cx:pt idx="213">-8.1999999999999993</cx:pt>
          <cx:pt idx="214">-7.2999999999999998</cx:pt>
          <cx:pt idx="215">-9.3000000000000007</cx:pt>
          <cx:pt idx="216">-8.5999999999999996</cx:pt>
          <cx:pt idx="217">-6.3200000000000003</cx:pt>
          <cx:pt idx="218">-8.4000000000000004</cx:pt>
          <cx:pt idx="219">-6.7999999999999998</cx:pt>
          <cx:pt idx="220">-9</cx:pt>
          <cx:pt idx="221">-7.9000000000000004</cx:pt>
          <cx:pt idx="222">-7.2999999999999998</cx:pt>
          <cx:pt idx="223">-10.6</cx:pt>
          <cx:pt idx="224">-8.5</cx:pt>
          <cx:pt idx="225">-8.5</cx:pt>
          <cx:pt idx="226">-6.5</cx:pt>
          <cx:pt idx="227">-9</cx:pt>
          <cx:pt idx="228">-9.1999999999999993</cx:pt>
          <cx:pt idx="229">-6.4000000000000004</cx:pt>
          <cx:pt idx="230">-8.5</cx:pt>
          <cx:pt idx="231">-7</cx:pt>
          <cx:pt idx="232">-8</cx:pt>
          <cx:pt idx="233">-7.5999999999999996</cx:pt>
          <cx:pt idx="234">-6.4000000000000004</cx:pt>
          <cx:pt idx="235">-6.7000000000000002</cx:pt>
          <cx:pt idx="236">-9.8000000000000007</cx:pt>
          <cx:pt idx="237">-7.7999999999999998</cx:pt>
          <cx:pt idx="238">-12</cx:pt>
          <cx:pt idx="239">-13</cx:pt>
          <cx:pt idx="240">-6.6900000000000004</cx:pt>
          <cx:pt idx="241">-9.3000000000000007</cx:pt>
          <cx:pt idx="242">-10.4</cx:pt>
          <cx:pt idx="243">-8.8000000000000007</cx:pt>
          <cx:pt idx="244">-7.5</cx:pt>
          <cx:pt idx="245">-7.3499999999999996</cx:pt>
          <cx:pt idx="246">-8.3000000000000007</cx:pt>
          <cx:pt idx="247">-7.7999999999999998</cx:pt>
          <cx:pt idx="248">-8.9000000000000004</cx:pt>
          <cx:pt idx="249">-7.4000000000000004</cx:pt>
          <cx:pt idx="250">-6.7999999999999998</cx:pt>
          <cx:pt idx="251">-8.1999999999999993</cx:pt>
          <cx:pt idx="252">-8.5</cx:pt>
          <cx:pt idx="253">-7.5</cx:pt>
          <cx:pt idx="254">-10.9</cx:pt>
          <cx:pt idx="255">-12.5</cx:pt>
          <cx:pt idx="256">-9.6999999999999993</cx:pt>
          <cx:pt idx="257">-7.7999999999999998</cx:pt>
          <cx:pt idx="258">-11</cx:pt>
          <cx:pt idx="259">-10</cx:pt>
          <cx:pt idx="260">-9.3000000000000007</cx:pt>
          <cx:pt idx="261">-10.300000000000001</cx:pt>
          <cx:pt idx="262">-8.5</cx:pt>
          <cx:pt idx="263">-7.5999999999999996</cx:pt>
          <cx:pt idx="264">-9</cx:pt>
          <cx:pt idx="265">-9.1999999999999993</cx:pt>
          <cx:pt idx="266">-8.5</cx:pt>
          <cx:pt idx="267">-8.9000000000000004</cx:pt>
          <cx:pt idx="268">-7.7999999999999998</cx:pt>
          <cx:pt idx="269">-9.5999999999999996</cx:pt>
          <cx:pt idx="270">-8</cx:pt>
          <cx:pt idx="271">-7.5</cx:pt>
          <cx:pt idx="272">-10.9</cx:pt>
          <cx:pt idx="273">-7.2000000000000002</cx:pt>
          <cx:pt idx="274">-11.800000000000001</cx:pt>
          <cx:pt idx="275">-9</cx:pt>
          <cx:pt idx="276">-8</cx:pt>
          <cx:pt idx="277">-8.3000000000000007</cx:pt>
          <cx:pt idx="278">-7</cx:pt>
          <cx:pt idx="279">-8.1999999999999993</cx:pt>
          <cx:pt idx="280">-7.7000000000000002</cx:pt>
          <cx:pt idx="281">-6.5</cx:pt>
          <cx:pt idx="282">-8.1999999999999993</cx:pt>
          <cx:pt idx="283">-10.5</cx:pt>
          <cx:pt idx="284">-6.5</cx:pt>
          <cx:pt idx="285">-9.4000000000000004</cx:pt>
          <cx:pt idx="286">-7.7999999999999998</cx:pt>
          <cx:pt idx="287">-12</cx:pt>
          <cx:pt idx="288">-11</cx:pt>
          <cx:pt idx="289">-11.800000000000001</cx:pt>
          <cx:pt idx="290">-7.4000000000000004</cx:pt>
          <cx:pt idx="291">-7.7999999999999998</cx:pt>
          <cx:pt idx="292">-10.800000000000001</cx:pt>
          <cx:pt idx="293">-9.1999999999999993</cx:pt>
          <cx:pt idx="294">-10.300000000000001</cx:pt>
          <cx:pt idx="295">-8.3000000000000007</cx:pt>
          <cx:pt idx="296">-7.2999999999999998</cx:pt>
          <cx:pt idx="297">-9.5</cx:pt>
          <cx:pt idx="298">-9</cx:pt>
          <cx:pt idx="299">-7.7999999999999998</cx:pt>
          <cx:pt idx="300">-9.4000000000000004</cx:pt>
          <cx:pt idx="301">-7.0999999999999996</cx:pt>
          <cx:pt idx="302">-9.4000000000000004</cx:pt>
          <cx:pt idx="303">-6.7999999999999998</cx:pt>
          <cx:pt idx="304">-7.4000000000000004</cx:pt>
          <cx:pt idx="305">-8.4000000000000004</cx:pt>
          <cx:pt idx="306">-15.693</cx:pt>
          <cx:pt idx="307">-9.6699999999999999</cx:pt>
          <cx:pt idx="308">-8.6999999999999993</cx:pt>
          <cx:pt idx="309">-7.2000000000000002</cx:pt>
          <cx:pt idx="310">-11</cx:pt>
          <cx:pt idx="311">-8</cx:pt>
          <cx:pt idx="312">-6.9000000000000004</cx:pt>
          <cx:pt idx="313">-7.5999999999999996</cx:pt>
          <cx:pt idx="314">-9.6999999999999993</cx:pt>
          <cx:pt idx="315">-9.1999999999999993</cx:pt>
          <cx:pt idx="316">-8</cx:pt>
          <cx:pt idx="317">-8.0999999999999996</cx:pt>
          <cx:pt idx="318">-9</cx:pt>
          <cx:pt idx="319">-11.199999999999999</cx:pt>
          <cx:pt idx="320">-8.1999999999999993</cx:pt>
          <cx:pt idx="321">-10.6</cx:pt>
          <cx:pt idx="322">-9.5</cx:pt>
          <cx:pt idx="323">-9.5999999999999996</cx:pt>
          <cx:pt idx="324">-8.4000000000000004</cx:pt>
          <cx:pt idx="325">-7.5599999999999996</cx:pt>
          <cx:pt idx="326">-9.6400000000000006</cx:pt>
          <cx:pt idx="328">-7.2999999999999998</cx:pt>
          <cx:pt idx="329">-7.4000000000000004</cx:pt>
          <cx:pt idx="333">-7.7000000000000002</cx:pt>
          <cx:pt idx="336">-10.199999999999999</cx:pt>
          <cx:pt idx="337">-9.1999999999999993</cx:pt>
          <cx:pt idx="341">-9.1999999999999993</cx:pt>
          <cx:pt idx="344">-8.3000000000000007</cx:pt>
          <cx:pt idx="345">-7</cx:pt>
          <cx:pt idx="346">-9.8000000000000007</cx:pt>
          <cx:pt idx="347">-10.699999999999999</cx:pt>
          <cx:pt idx="348">-10.199999999999999</cx:pt>
          <cx:pt idx="349">-11</cx:pt>
          <cx:pt idx="350">-7</cx:pt>
          <cx:pt idx="352">-10.5</cx:pt>
          <cx:pt idx="353">-9.3000000000000007</cx:pt>
          <cx:pt idx="354">-11.800000000000001</cx:pt>
          <cx:pt idx="355">-9.5999999999999996</cx:pt>
          <cx:pt idx="356">-8.5</cx:pt>
          <cx:pt idx="357">-8.8000000000000007</cx:pt>
          <cx:pt idx="358">-12</cx:pt>
          <cx:pt idx="361">-8</cx:pt>
          <cx:pt idx="365">-10.5</cx:pt>
          <cx:pt idx="368">-8.1999999999999993</cx:pt>
          <cx:pt idx="369">-10.6</cx:pt>
          <cx:pt idx="370">-9</cx:pt>
          <cx:pt idx="371">-9</cx:pt>
          <cx:pt idx="373">-8.5</cx:pt>
          <cx:pt idx="374">-12.9</cx:pt>
          <cx:pt idx="375">-9.3000000000000007</cx:pt>
          <cx:pt idx="376">-11.800000000000001</cx:pt>
          <cx:pt idx="378">-9.8000000000000007</cx:pt>
          <cx:pt idx="379">-7.2000000000000002</cx:pt>
          <cx:pt idx="381">-10.9</cx:pt>
          <cx:pt idx="382">-8.1999999999999993</cx:pt>
          <cx:pt idx="383">-7.2999999999999998</cx:pt>
          <cx:pt idx="384">-8.3000000000000007</cx:pt>
          <cx:pt idx="385">-9.1999999999999993</cx:pt>
          <cx:pt idx="387">-7.7999999999999998</cx:pt>
          <cx:pt idx="388">-7.0999999999999996</cx:pt>
          <cx:pt idx="389">-8.1999999999999993</cx:pt>
          <cx:pt idx="391">-12.710000000000001</cx:pt>
          <cx:pt idx="401">-7.2000000000000002</cx:pt>
          <cx:pt idx="402">-9.1999999999999993</cx:pt>
          <cx:pt idx="403">-8.5</cx:pt>
          <cx:pt idx="404">-9.0999999999999996</cx:pt>
          <cx:pt idx="405">-6.9000000000000004</cx:pt>
          <cx:pt idx="407">-7.0999999999999996</cx:pt>
          <cx:pt idx="408">-9.8000000000000007</cx:pt>
          <cx:pt idx="410">-6.5</cx:pt>
          <cx:pt idx="411">-7.0999999999999996</cx:pt>
          <cx:pt idx="412">-9.7100000000000009</cx:pt>
          <cx:pt idx="413">-7</cx:pt>
          <cx:pt idx="414">-8.7200000000000006</cx:pt>
          <cx:pt idx="415">-8.5099999999999998</cx:pt>
          <cx:pt idx="417">-8.4000000000000004</cx:pt>
          <cx:pt idx="419">-12.65</cx:pt>
          <cx:pt idx="420">-8</cx:pt>
          <cx:pt idx="421">-8.3000000000000007</cx:pt>
          <cx:pt idx="422">-8.3000000000000007</cx:pt>
          <cx:pt idx="423">-8.3499999999999996</cx:pt>
          <cx:pt idx="425">-7.8099999999999996</cx:pt>
          <cx:pt idx="426">-7.2400000000000002</cx:pt>
          <cx:pt idx="429">-8.7300000000000004</cx:pt>
          <cx:pt idx="430">-7.0499999999999998</cx:pt>
          <cx:pt idx="431">-7.0999999999999996</cx:pt>
          <cx:pt idx="432">-9.3100000000000005</cx:pt>
          <cx:pt idx="433">-9.5</cx:pt>
          <cx:pt idx="434">-10.630000000000001</cx:pt>
          <cx:pt idx="436">-7.5099999999999998</cx:pt>
        </cx:lvl>
      </cx:numDim>
    </cx:data>
  </cx:chartData>
  <cx:chart>
    <cx:title pos="t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it-IT" sz="14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/>
          </a:endParaRPr>
        </a:p>
      </cx:txPr>
    </cx:title>
    <cx:plotArea>
      <cx:plotAreaRegion>
        <cx:series layoutId="clusteredColumn" uniqueId="{7C2C69E7-4546-4F06-BC31-1B919AEA31C0}">
          <cx:dataId val="0"/>
          <cx:layoutPr>
            <cx:binning intervalClosed="r" underflow="-16" overflow="-6">
              <cx:binCount val="5"/>
            </cx:binning>
          </cx:layoutPr>
        </cx:series>
      </cx:plotAreaRegion>
      <cx:axis id="0">
        <cx:catScaling gapWidth="0"/>
        <cx:tickLabels/>
        <cx:numFmt formatCode="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600" b="1">
                <a:solidFill>
                  <a:srgbClr val="FFFF00"/>
                </a:solidFill>
              </a:defRPr>
            </a:pPr>
            <a:endParaRPr lang="it-IT" sz="1600" b="1" i="0" u="none" strike="noStrike" baseline="0">
              <a:solidFill>
                <a:srgbClr val="FFFF00"/>
              </a:solidFill>
              <a:latin typeface="Calibri"/>
            </a:endParaRPr>
          </a:p>
        </cx:txPr>
      </cx:axis>
      <cx:axis id="1">
        <cx:valScaling/>
        <cx:majorGridlines>
          <cx:spPr>
            <a:ln>
              <a:noFill/>
            </a:ln>
          </cx:spPr>
        </cx:majorGridlines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600" b="1">
                <a:solidFill>
                  <a:srgbClr val="FFFF00"/>
                </a:solidFill>
              </a:defRPr>
            </a:pPr>
            <a:endParaRPr lang="it-IT" sz="1600" b="1" i="0" u="none" strike="noStrike" baseline="0">
              <a:solidFill>
                <a:srgbClr val="FFFF00"/>
              </a:solidFill>
              <a:latin typeface="Calibri"/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9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novembre!$H$1:$H$32</cx:f>
        <cx:lvl ptCount="32" formatCode="0,00">
          <cx:pt idx="0">2.0030000000000001</cx:pt>
          <cx:pt idx="1">1.669</cx:pt>
          <cx:pt idx="2">3.496</cx:pt>
          <cx:pt idx="3">1.55</cx:pt>
          <cx:pt idx="4">3.0699999999999998</cx:pt>
          <cx:pt idx="5">1.804</cx:pt>
          <cx:pt idx="6">1.6699999999999999</cx:pt>
          <cx:pt idx="7">0.76800000000000002</cx:pt>
          <cx:pt idx="8">1.7689999999999999</cx:pt>
          <cx:pt idx="9">0.83499999999999996</cx:pt>
          <cx:pt idx="10">6.4020000000000001</cx:pt>
          <cx:pt idx="11">1.54</cx:pt>
          <cx:pt idx="12">2.2370000000000001</cx:pt>
          <cx:pt idx="13">0.66800000000000004</cx:pt>
          <cx:pt idx="14">0.80200000000000005</cx:pt>
          <cx:pt idx="15">0.96899000000000002</cx:pt>
          <cx:pt idx="16">1.335</cx:pt>
          <cx:pt idx="17">4.5099999999999998</cx:pt>
          <cx:pt idx="18">1.002</cx:pt>
          <cx:pt idx="19">0.73499999999999999</cx:pt>
          <cx:pt idx="20">0.93999999999999995</cx:pt>
          <cx:pt idx="21">0.76800000000000002</cx:pt>
          <cx:pt idx="22">0.36701</cx:pt>
          <cx:pt idx="23">0.46999999999999997</cx:pt>
          <cx:pt idx="24">0.90100000000000002</cx:pt>
          <cx:pt idx="25">1.6699999999999999</cx:pt>
          <cx:pt idx="26">0.43398999999999999</cx:pt>
          <cx:pt idx="27">1.45</cx:pt>
          <cx:pt idx="28">0.36701</cx:pt>
          <cx:pt idx="29">0.46999999999999997</cx:pt>
          <cx:pt idx="30">0.40100000000000002</cx:pt>
          <cx:pt idx="31">0.36699999999999999</cx:pt>
        </cx:lvl>
      </cx:numDim>
    </cx:data>
  </cx:chartData>
  <cx:chart>
    <cx:title pos="t" align="ctr" overlay="0">
      <cx:tx>
        <cx:txData>
          <cx:v>novembre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bg1"/>
              </a:solidFill>
            </a:defRPr>
          </a:pPr>
          <a:r>
            <a:rPr lang="it-IT" sz="1400" b="0" i="0" u="none" strike="noStrike" baseline="0">
              <a:solidFill>
                <a:schemeClr val="bg1"/>
              </a:solidFill>
              <a:latin typeface="Calibri"/>
            </a:rPr>
            <a:t>novembre</a:t>
          </a:r>
        </a:p>
      </cx:txPr>
    </cx:title>
    <cx:plotArea>
      <cx:plotAreaRegion>
        <cx:series layoutId="clusteredColumn" uniqueId="{847A636E-0FFC-476B-9B5E-4073F2BBA4E1}">
          <cx:dataId val="0"/>
          <cx:layoutPr>
            <cx:binning intervalClosed="r" underflow="0.5" overflow="0">
              <cx:binCount val="20"/>
            </cx:binning>
          </cx:layoutPr>
        </cx:series>
      </cx:plotAreaRegion>
      <cx:axis id="0">
        <cx:catScaling gapWidth="0"/>
        <cx:tickLabels/>
        <cx:numFmt formatCode="0,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00">
                <a:solidFill>
                  <a:srgbClr val="FFFF00"/>
                </a:solidFill>
              </a:defRPr>
            </a:pPr>
            <a:endParaRPr lang="it-IT" sz="1000" b="0" i="0" u="none" strike="noStrike" baseline="0">
              <a:solidFill>
                <a:srgbClr val="FFFF00"/>
              </a:solidFill>
              <a:latin typeface="Calibri"/>
            </a:endParaRPr>
          </a:p>
        </cx:txPr>
      </cx:axis>
      <cx:axis id="1">
        <cx:valScaling/>
        <cx:majorGridlines>
          <cx:spPr>
            <a:ln>
              <a:noFill/>
            </a:ln>
          </cx:spPr>
        </cx:majorGridlines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200">
                <a:solidFill>
                  <a:srgbClr val="FFFF00"/>
                </a:solidFill>
              </a:defRPr>
            </a:pPr>
            <a:endParaRPr lang="it-IT" sz="1200" b="0" i="0" u="none" strike="noStrike" baseline="0">
              <a:solidFill>
                <a:srgbClr val="FFFF00"/>
              </a:solidFill>
              <a:latin typeface="Calibri"/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A29E2-E84C-4587-9464-A11094E93166}" type="datetimeFigureOut">
              <a:rPr lang="it-IT" smtClean="0"/>
              <a:t>08/11/2025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B89F3-3C1D-40D4-81BA-6FBBEC8FA2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5615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622E-0F0B-462B-8B06-F6548F64D37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4100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3DA3-5476-433E-B1E8-4592F9D0CDED}" type="datetimeFigureOut">
              <a:rPr lang="it-IT" smtClean="0"/>
              <a:t>08/11/2025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3AAC-04A9-4B1E-817E-B3E2C8B0B1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58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3DA3-5476-433E-B1E8-4592F9D0CDED}" type="datetimeFigureOut">
              <a:rPr lang="it-IT" smtClean="0"/>
              <a:t>08/11/2025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3AAC-04A9-4B1E-817E-B3E2C8B0B1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16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3DA3-5476-433E-B1E8-4592F9D0CDED}" type="datetimeFigureOut">
              <a:rPr lang="it-IT" smtClean="0"/>
              <a:t>08/11/2025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3AAC-04A9-4B1E-817E-B3E2C8B0B1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823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3DA3-5476-433E-B1E8-4592F9D0CDED}" type="datetimeFigureOut">
              <a:rPr lang="it-IT" smtClean="0"/>
              <a:t>08/11/2025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3AAC-04A9-4B1E-817E-B3E2C8B0B1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2472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3DA3-5476-433E-B1E8-4592F9D0CDED}" type="datetimeFigureOut">
              <a:rPr lang="it-IT" smtClean="0"/>
              <a:t>08/11/2025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3AAC-04A9-4B1E-817E-B3E2C8B0B1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34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3DA3-5476-433E-B1E8-4592F9D0CDED}" type="datetimeFigureOut">
              <a:rPr lang="it-IT" smtClean="0"/>
              <a:t>08/11/2025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3AAC-04A9-4B1E-817E-B3E2C8B0B1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572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3DA3-5476-433E-B1E8-4592F9D0CDED}" type="datetimeFigureOut">
              <a:rPr lang="it-IT" smtClean="0"/>
              <a:t>08/11/2025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3AAC-04A9-4B1E-817E-B3E2C8B0B1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4023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3DA3-5476-433E-B1E8-4592F9D0CDED}" type="datetimeFigureOut">
              <a:rPr lang="it-IT" smtClean="0"/>
              <a:t>08/11/2025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3AAC-04A9-4B1E-817E-B3E2C8B0B1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8080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3DA3-5476-433E-B1E8-4592F9D0CDED}" type="datetimeFigureOut">
              <a:rPr lang="it-IT" smtClean="0"/>
              <a:t>08/11/2025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3AAC-04A9-4B1E-817E-B3E2C8B0B1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69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3DA3-5476-433E-B1E8-4592F9D0CDED}" type="datetimeFigureOut">
              <a:rPr lang="it-IT" smtClean="0"/>
              <a:t>08/11/2025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3AAC-04A9-4B1E-817E-B3E2C8B0B1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1111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3DA3-5476-433E-B1E8-4592F9D0CDED}" type="datetimeFigureOut">
              <a:rPr lang="it-IT" smtClean="0"/>
              <a:t>08/11/2025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3AAC-04A9-4B1E-817E-B3E2C8B0B1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166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93DA3-5476-433E-B1E8-4592F9D0CDED}" type="datetimeFigureOut">
              <a:rPr lang="it-IT" smtClean="0"/>
              <a:t>08/11/2025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73AAC-04A9-4B1E-817E-B3E2C8B0B1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897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microsoft.com/office/2014/relationships/chartEx" Target="../charts/chartEx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microsoft.com/office/2014/relationships/chartEx" Target="../charts/chartEx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microsoft.com/office/2014/relationships/chartEx" Target="../charts/chartEx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microsoft.com/office/2014/relationships/chartEx" Target="../charts/chartEx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microsoft.com/office/2014/relationships/chartEx" Target="../charts/chartEx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png"/><Relationship Id="rId4" Type="http://schemas.microsoft.com/office/2014/relationships/chartEx" Target="../charts/chartEx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14/relationships/chartEx" Target="../charts/chartEx12.xml"/><Relationship Id="rId3" Type="http://schemas.openxmlformats.org/officeDocument/2006/relationships/image" Target="../media/image200.png"/><Relationship Id="rId7" Type="http://schemas.openxmlformats.org/officeDocument/2006/relationships/image" Target="../media/image220.png"/><Relationship Id="rId2" Type="http://schemas.microsoft.com/office/2014/relationships/chartEx" Target="../charts/chartEx9.xml"/><Relationship Id="rId1" Type="http://schemas.openxmlformats.org/officeDocument/2006/relationships/slideLayout" Target="../slideLayouts/slideLayout7.xml"/><Relationship Id="rId6" Type="http://schemas.microsoft.com/office/2014/relationships/chartEx" Target="../charts/chartEx11.xml"/><Relationship Id="rId5" Type="http://schemas.openxmlformats.org/officeDocument/2006/relationships/image" Target="../media/image210.png"/><Relationship Id="rId4" Type="http://schemas.microsoft.com/office/2014/relationships/chartEx" Target="../charts/chartEx10.xml"/><Relationship Id="rId9" Type="http://schemas.openxmlformats.org/officeDocument/2006/relationships/image" Target="../media/image2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14/relationships/chartEx" Target="../charts/chartEx16.xml"/><Relationship Id="rId3" Type="http://schemas.openxmlformats.org/officeDocument/2006/relationships/image" Target="../media/image240.png"/><Relationship Id="rId7" Type="http://schemas.openxmlformats.org/officeDocument/2006/relationships/image" Target="../media/image26.png"/><Relationship Id="rId2" Type="http://schemas.microsoft.com/office/2014/relationships/chartEx" Target="../charts/chartEx13.xml"/><Relationship Id="rId1" Type="http://schemas.openxmlformats.org/officeDocument/2006/relationships/slideLayout" Target="../slideLayouts/slideLayout7.xml"/><Relationship Id="rId6" Type="http://schemas.microsoft.com/office/2014/relationships/chartEx" Target="../charts/chartEx15.xml"/><Relationship Id="rId5" Type="http://schemas.openxmlformats.org/officeDocument/2006/relationships/image" Target="../media/image25.png"/><Relationship Id="rId4" Type="http://schemas.microsoft.com/office/2014/relationships/chartEx" Target="../charts/chartEx14.xml"/><Relationship Id="rId9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14/relationships/chartEx" Target="../charts/chartEx20.xml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microsoft.com/office/2014/relationships/chartEx" Target="../charts/chartEx17.xml"/><Relationship Id="rId1" Type="http://schemas.openxmlformats.org/officeDocument/2006/relationships/slideLayout" Target="../slideLayouts/slideLayout7.xml"/><Relationship Id="rId6" Type="http://schemas.microsoft.com/office/2014/relationships/chartEx" Target="../charts/chartEx19.xml"/><Relationship Id="rId5" Type="http://schemas.openxmlformats.org/officeDocument/2006/relationships/image" Target="../media/image29.png"/><Relationship Id="rId4" Type="http://schemas.microsoft.com/office/2014/relationships/chartEx" Target="../charts/chartEx18.xml"/><Relationship Id="rId9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14/relationships/chartEx" Target="../charts/chartEx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330739" y="484254"/>
            <a:ext cx="9301683" cy="2244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40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FOTOMETRIA DI METEORE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40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(NELL’AMBITO DEL PROGETTO “PRISMA”)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4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(prof. </a:t>
            </a:r>
            <a:r>
              <a:rPr lang="it-IT" sz="4000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Nicola Rizzi</a:t>
            </a:r>
            <a:r>
              <a:rPr lang="it-IT" sz="4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sz="4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DFE880A-CFDA-273A-57AE-D86582DBD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58" t="41621" r="46716" b="19282"/>
          <a:stretch>
            <a:fillRect/>
          </a:stretch>
        </p:blipFill>
        <p:spPr>
          <a:xfrm>
            <a:off x="509666" y="2747866"/>
            <a:ext cx="3682583" cy="34116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9D25D06-2DC4-4FF0-EFA4-C12672743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88" t="11911" r="15329" b="57892"/>
          <a:stretch>
            <a:fillRect/>
          </a:stretch>
        </p:blipFill>
        <p:spPr>
          <a:xfrm>
            <a:off x="4512844" y="3552669"/>
            <a:ext cx="7467266" cy="206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60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Bolide e Curva di Luce">
            <a:hlinkClick r:id="" action="ppaction://media"/>
            <a:extLst>
              <a:ext uri="{FF2B5EF4-FFF2-40B4-BE49-F238E27FC236}">
                <a16:creationId xmlns:a16="http://schemas.microsoft.com/office/drawing/2014/main" id="{D48E0AF7-FDD6-5CAE-56F4-086E87CE7A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439" y="679647"/>
            <a:ext cx="11611122" cy="433603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96B328-3DDB-0E2D-D512-239DF1FD91FF}"/>
              </a:ext>
            </a:extLst>
          </p:cNvPr>
          <p:cNvSpPr txBox="1"/>
          <p:nvPr/>
        </p:nvSpPr>
        <p:spPr>
          <a:xfrm>
            <a:off x="3544559" y="5223083"/>
            <a:ext cx="5719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chemeClr val="bg1"/>
                </a:solidFill>
              </a:rPr>
              <a:t>dott</a:t>
            </a:r>
            <a:r>
              <a:rPr lang="it-IT" sz="3600" dirty="0">
                <a:solidFill>
                  <a:schemeClr val="bg1"/>
                </a:solidFill>
              </a:rPr>
              <a:t>: Angelo Damone (A.C.A.S.)</a:t>
            </a:r>
          </a:p>
        </p:txBody>
      </p:sp>
    </p:spTree>
    <p:extLst>
      <p:ext uri="{BB962C8B-B14F-4D97-AF65-F5344CB8AC3E}">
        <p14:creationId xmlns:p14="http://schemas.microsoft.com/office/powerpoint/2010/main" val="240019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BD3CD96-FBFB-3CDD-F4D1-CB9B8B5D93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26457" t="32193" r="18107" b="12199"/>
          <a:stretch/>
        </p:blipFill>
        <p:spPr>
          <a:xfrm>
            <a:off x="261804" y="125502"/>
            <a:ext cx="11651537" cy="657113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2ECB7F7-D0A9-4C6F-AA84-607D211E62B6}"/>
              </a:ext>
            </a:extLst>
          </p:cNvPr>
          <p:cNvSpPr/>
          <p:nvPr/>
        </p:nvSpPr>
        <p:spPr>
          <a:xfrm>
            <a:off x="1837765" y="2904565"/>
            <a:ext cx="932329" cy="2061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E334934-254F-4FDA-8CF5-D32F2988FF5E}"/>
              </a:ext>
            </a:extLst>
          </p:cNvPr>
          <p:cNvSpPr/>
          <p:nvPr/>
        </p:nvSpPr>
        <p:spPr>
          <a:xfrm>
            <a:off x="5782236" y="2904565"/>
            <a:ext cx="932329" cy="2061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84AC3E9-7E95-4BB5-B635-761A700F0949}"/>
              </a:ext>
            </a:extLst>
          </p:cNvPr>
          <p:cNvSpPr/>
          <p:nvPr/>
        </p:nvSpPr>
        <p:spPr>
          <a:xfrm>
            <a:off x="5782236" y="6140825"/>
            <a:ext cx="932329" cy="2061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DF571DD-CBBD-456E-B0ED-1899D0DB8583}"/>
              </a:ext>
            </a:extLst>
          </p:cNvPr>
          <p:cNvSpPr/>
          <p:nvPr/>
        </p:nvSpPr>
        <p:spPr>
          <a:xfrm>
            <a:off x="9619130" y="2859742"/>
            <a:ext cx="932329" cy="2061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C8500FC-309A-47C2-B211-89F2583943B0}"/>
              </a:ext>
            </a:extLst>
          </p:cNvPr>
          <p:cNvSpPr/>
          <p:nvPr/>
        </p:nvSpPr>
        <p:spPr>
          <a:xfrm>
            <a:off x="9619129" y="6122896"/>
            <a:ext cx="932329" cy="2061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18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4B41D9A-407C-B81F-278D-444B357A23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515" t="33066" r="26806" b="14057"/>
          <a:stretch>
            <a:fillRect/>
          </a:stretch>
        </p:blipFill>
        <p:spPr>
          <a:xfrm>
            <a:off x="1426836" y="209235"/>
            <a:ext cx="8811446" cy="643952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EAA9F6E-2DA2-C16A-CFD9-0704A62D67A4}"/>
              </a:ext>
            </a:extLst>
          </p:cNvPr>
          <p:cNvSpPr/>
          <p:nvPr/>
        </p:nvSpPr>
        <p:spPr>
          <a:xfrm>
            <a:off x="3252866" y="1753849"/>
            <a:ext cx="2203554" cy="464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510DE2B-3DB4-63AB-4B6C-2BD0935C83D1}"/>
              </a:ext>
            </a:extLst>
          </p:cNvPr>
          <p:cNvSpPr/>
          <p:nvPr/>
        </p:nvSpPr>
        <p:spPr>
          <a:xfrm>
            <a:off x="6250898" y="5546361"/>
            <a:ext cx="809469" cy="4347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785B1E5-ABF2-C9E1-2CFF-125FE2B00A7C}"/>
              </a:ext>
            </a:extLst>
          </p:cNvPr>
          <p:cNvSpPr/>
          <p:nvPr/>
        </p:nvSpPr>
        <p:spPr>
          <a:xfrm>
            <a:off x="5051685" y="5546361"/>
            <a:ext cx="584617" cy="434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2A2856A-12F0-8249-E9F4-50A78483DB32}"/>
              </a:ext>
            </a:extLst>
          </p:cNvPr>
          <p:cNvSpPr/>
          <p:nvPr/>
        </p:nvSpPr>
        <p:spPr>
          <a:xfrm>
            <a:off x="5711252" y="5546361"/>
            <a:ext cx="304801" cy="434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681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EB155B-90EC-7124-6837-67EB1C5491F8}"/>
              </a:ext>
            </a:extLst>
          </p:cNvPr>
          <p:cNvSpPr txBox="1"/>
          <p:nvPr/>
        </p:nvSpPr>
        <p:spPr>
          <a:xfrm>
            <a:off x="479686" y="350038"/>
            <a:ext cx="11497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</a:rPr>
              <a:t>due parametri fondamentali: </a:t>
            </a:r>
          </a:p>
          <a:p>
            <a:r>
              <a:rPr lang="it-IT" sz="3600" dirty="0">
                <a:solidFill>
                  <a:schemeClr val="bg1"/>
                </a:solidFill>
              </a:rPr>
              <a:t>F (SKEWNESS = asimmetria), P (PEAKSHAPE = </a:t>
            </a:r>
            <a:r>
              <a:rPr lang="it-IT" sz="3600" dirty="0" err="1">
                <a:solidFill>
                  <a:schemeClr val="bg1"/>
                </a:solidFill>
              </a:rPr>
              <a:t>appuntimento</a:t>
            </a:r>
            <a:r>
              <a:rPr lang="it-IT" sz="3600" dirty="0">
                <a:solidFill>
                  <a:schemeClr val="bg1"/>
                </a:solidFill>
              </a:rPr>
              <a:t>) 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677FD37F-42D4-5EBF-C10A-87E29E043A51}"/>
              </a:ext>
            </a:extLst>
          </p:cNvPr>
          <p:cNvCxnSpPr>
            <a:cxnSpLocks/>
          </p:cNvCxnSpPr>
          <p:nvPr/>
        </p:nvCxnSpPr>
        <p:spPr>
          <a:xfrm flipH="1">
            <a:off x="3237873" y="1749544"/>
            <a:ext cx="2413419" cy="2324032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50F4CD5-1EB1-9818-2A5D-2E45BFB763B0}"/>
              </a:ext>
            </a:extLst>
          </p:cNvPr>
          <p:cNvSpPr txBox="1"/>
          <p:nvPr/>
        </p:nvSpPr>
        <p:spPr>
          <a:xfrm>
            <a:off x="1656411" y="4178508"/>
            <a:ext cx="3057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</a:rPr>
              <a:t>struttura fisica dei meteoroidi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D6C78CA-AD79-5206-BAD5-C10FEE8A811D}"/>
              </a:ext>
            </a:extLst>
          </p:cNvPr>
          <p:cNvSpPr txBox="1"/>
          <p:nvPr/>
        </p:nvSpPr>
        <p:spPr>
          <a:xfrm>
            <a:off x="6355831" y="4178507"/>
            <a:ext cx="44520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processi di ablazione e frammentazione (distribuzione granulometrica interna al meteoroide) 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FACBD68B-B0DD-0C6D-F7FE-121894AA6C01}"/>
              </a:ext>
            </a:extLst>
          </p:cNvPr>
          <p:cNvCxnSpPr>
            <a:cxnSpLocks/>
          </p:cNvCxnSpPr>
          <p:nvPr/>
        </p:nvCxnSpPr>
        <p:spPr>
          <a:xfrm>
            <a:off x="6228414" y="1749544"/>
            <a:ext cx="2166078" cy="2324032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178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31CC25B-B00E-445C-BABC-95DA5F7B9585}"/>
              </a:ext>
            </a:extLst>
          </p:cNvPr>
          <p:cNvSpPr txBox="1"/>
          <p:nvPr/>
        </p:nvSpPr>
        <p:spPr>
          <a:xfrm>
            <a:off x="3644414" y="1312298"/>
            <a:ext cx="2238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10 parametri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7E9A41B1-8D44-4528-8DD0-4574C6C28513}"/>
              </a:ext>
            </a:extLst>
          </p:cNvPr>
          <p:cNvSpPr txBox="1"/>
          <p:nvPr/>
        </p:nvSpPr>
        <p:spPr>
          <a:xfrm>
            <a:off x="3473884" y="1875681"/>
            <a:ext cx="230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10 parametri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700B711-82E9-B20F-BC4E-AAA45F2E63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587" t="37176" r="48398" b="51589"/>
          <a:stretch>
            <a:fillRect/>
          </a:stretch>
        </p:blipFill>
        <p:spPr>
          <a:xfrm>
            <a:off x="620250" y="2356191"/>
            <a:ext cx="5440214" cy="214561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2ECCCF7-DBAC-3DF9-C277-F046D4D756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830" t="37176" r="31128" b="51589"/>
          <a:stretch>
            <a:fillRect/>
          </a:stretch>
        </p:blipFill>
        <p:spPr>
          <a:xfrm>
            <a:off x="6337977" y="2219529"/>
            <a:ext cx="4611622" cy="241894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8AA09E2-2906-4263-B489-973267AA7C23}"/>
              </a:ext>
            </a:extLst>
          </p:cNvPr>
          <p:cNvSpPr txBox="1"/>
          <p:nvPr/>
        </p:nvSpPr>
        <p:spPr>
          <a:xfrm>
            <a:off x="4244913" y="1458947"/>
            <a:ext cx="4128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solidFill>
                  <a:schemeClr val="bg1"/>
                </a:solidFill>
              </a:rPr>
              <a:t>Brosch</a:t>
            </a:r>
            <a:r>
              <a:rPr lang="it-IT" sz="3200" dirty="0">
                <a:solidFill>
                  <a:schemeClr val="bg1"/>
                </a:solidFill>
              </a:rPr>
              <a:t> et al., 2004</a:t>
            </a:r>
          </a:p>
        </p:txBody>
      </p:sp>
    </p:spTree>
    <p:extLst>
      <p:ext uri="{BB962C8B-B14F-4D97-AF65-F5344CB8AC3E}">
        <p14:creationId xmlns:p14="http://schemas.microsoft.com/office/powerpoint/2010/main" val="2669952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B4EB4C7D-5DFB-AD96-66EB-7AB16B872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7" y="1344491"/>
            <a:ext cx="5022170" cy="39124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6431B84-F84D-26F0-DDEE-1022385D3BBE}"/>
              </a:ext>
            </a:extLst>
          </p:cNvPr>
          <p:cNvSpPr txBox="1"/>
          <p:nvPr/>
        </p:nvSpPr>
        <p:spPr>
          <a:xfrm>
            <a:off x="1860987" y="797189"/>
            <a:ext cx="2469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0,49	0,65</a:t>
            </a:r>
          </a:p>
        </p:txBody>
      </p:sp>
      <p:pic>
        <p:nvPicPr>
          <p:cNvPr id="7" name="Immagine 6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41DEC0B6-F726-3054-0477-7148CA383A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34" y="1344491"/>
            <a:ext cx="5022170" cy="391243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5DAF251-9C68-60BF-C278-C1BD429609A4}"/>
              </a:ext>
            </a:extLst>
          </p:cNvPr>
          <p:cNvSpPr txBox="1"/>
          <p:nvPr/>
        </p:nvSpPr>
        <p:spPr>
          <a:xfrm>
            <a:off x="7666116" y="766411"/>
            <a:ext cx="2199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0,72	0,41</a:t>
            </a:r>
          </a:p>
        </p:txBody>
      </p:sp>
    </p:spTree>
    <p:extLst>
      <p:ext uri="{BB962C8B-B14F-4D97-AF65-F5344CB8AC3E}">
        <p14:creationId xmlns:p14="http://schemas.microsoft.com/office/powerpoint/2010/main" val="4164612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diagramma, schermata, linea&#10;&#10;Il contenuto generato dall'IA potrebbe non essere corretto.">
            <a:extLst>
              <a:ext uri="{FF2B5EF4-FFF2-40B4-BE49-F238E27FC236}">
                <a16:creationId xmlns:a16="http://schemas.microsoft.com/office/drawing/2014/main" id="{5B20B6D1-8F29-CA5F-ED7A-CD6DB4625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7" y="972041"/>
            <a:ext cx="5796574" cy="451571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6AA87E3-4C4E-6092-C396-01AB3559E01D}"/>
              </a:ext>
            </a:extLst>
          </p:cNvPr>
          <p:cNvSpPr txBox="1"/>
          <p:nvPr/>
        </p:nvSpPr>
        <p:spPr>
          <a:xfrm>
            <a:off x="2102370" y="510375"/>
            <a:ext cx="2619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0,90	0,85</a:t>
            </a:r>
          </a:p>
        </p:txBody>
      </p:sp>
      <p:pic>
        <p:nvPicPr>
          <p:cNvPr id="4" name="Immagine 3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976B7BE2-FB45-4EB8-7FF8-10147D1E7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2" y="1133938"/>
            <a:ext cx="5380937" cy="419192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80A65C1-84F7-77EF-DA16-43F604E6D278}"/>
              </a:ext>
            </a:extLst>
          </p:cNvPr>
          <p:cNvSpPr txBox="1"/>
          <p:nvPr/>
        </p:nvSpPr>
        <p:spPr>
          <a:xfrm>
            <a:off x="7758335" y="602708"/>
            <a:ext cx="2499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0,55	0,62</a:t>
            </a:r>
          </a:p>
        </p:txBody>
      </p:sp>
    </p:spTree>
    <p:extLst>
      <p:ext uri="{BB962C8B-B14F-4D97-AF65-F5344CB8AC3E}">
        <p14:creationId xmlns:p14="http://schemas.microsoft.com/office/powerpoint/2010/main" val="3843046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C6D07CCD-F539-28BD-0983-26C41D101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95" y="1199213"/>
            <a:ext cx="5724505" cy="445957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902078A-BAB9-208E-88EA-DCC524363C3A}"/>
              </a:ext>
            </a:extLst>
          </p:cNvPr>
          <p:cNvSpPr txBox="1"/>
          <p:nvPr/>
        </p:nvSpPr>
        <p:spPr>
          <a:xfrm>
            <a:off x="1826545" y="722238"/>
            <a:ext cx="28144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0,90	0,97</a:t>
            </a:r>
          </a:p>
        </p:txBody>
      </p:sp>
      <p:pic>
        <p:nvPicPr>
          <p:cNvPr id="7" name="Immagine 6" descr="Immagine che contiene testo, line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0FE735AF-B42D-B885-780B-FD51F3E2D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32" y="1199213"/>
            <a:ext cx="5724506" cy="445957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8B630CF-091B-C56C-E037-7A9612126C1E}"/>
              </a:ext>
            </a:extLst>
          </p:cNvPr>
          <p:cNvSpPr txBox="1"/>
          <p:nvPr/>
        </p:nvSpPr>
        <p:spPr>
          <a:xfrm>
            <a:off x="7551054" y="737548"/>
            <a:ext cx="290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0,75	0,75</a:t>
            </a:r>
          </a:p>
        </p:txBody>
      </p:sp>
    </p:spTree>
    <p:extLst>
      <p:ext uri="{BB962C8B-B14F-4D97-AF65-F5344CB8AC3E}">
        <p14:creationId xmlns:p14="http://schemas.microsoft.com/office/powerpoint/2010/main" val="3151728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C2473002-99FE-F034-BFBF-A0E67E4BC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19" y="1102961"/>
            <a:ext cx="5779950" cy="450276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EE7D94-D4C6-A492-24D1-DF7889AD8E86}"/>
              </a:ext>
            </a:extLst>
          </p:cNvPr>
          <p:cNvSpPr txBox="1"/>
          <p:nvPr/>
        </p:nvSpPr>
        <p:spPr>
          <a:xfrm>
            <a:off x="2228160" y="547860"/>
            <a:ext cx="2349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0,51	0,55</a:t>
            </a:r>
          </a:p>
        </p:txBody>
      </p:sp>
      <p:pic>
        <p:nvPicPr>
          <p:cNvPr id="7" name="Immagine 6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2D7EC144-BB04-5754-D110-0C6899160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32" y="1102961"/>
            <a:ext cx="5779951" cy="450276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A0D192-E4CF-53CB-5C9E-10C440162E50}"/>
              </a:ext>
            </a:extLst>
          </p:cNvPr>
          <p:cNvSpPr txBox="1"/>
          <p:nvPr/>
        </p:nvSpPr>
        <p:spPr>
          <a:xfrm>
            <a:off x="8008496" y="609415"/>
            <a:ext cx="18250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0,78	0,65</a:t>
            </a:r>
          </a:p>
        </p:txBody>
      </p:sp>
    </p:spTree>
    <p:extLst>
      <p:ext uri="{BB962C8B-B14F-4D97-AF65-F5344CB8AC3E}">
        <p14:creationId xmlns:p14="http://schemas.microsoft.com/office/powerpoint/2010/main" val="2062554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74BB8-3703-D34A-10FC-2B2FE9540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4E74DA8-2722-FA26-878C-EB8B4D270A5B}"/>
              </a:ext>
            </a:extLst>
          </p:cNvPr>
          <p:cNvSpPr txBox="1"/>
          <p:nvPr/>
        </p:nvSpPr>
        <p:spPr>
          <a:xfrm>
            <a:off x="3644414" y="1312298"/>
            <a:ext cx="2238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10 parametri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8BFB49C3-6FB2-6A08-6660-59ED99E727F8}"/>
              </a:ext>
            </a:extLst>
          </p:cNvPr>
          <p:cNvSpPr txBox="1"/>
          <p:nvPr/>
        </p:nvSpPr>
        <p:spPr>
          <a:xfrm>
            <a:off x="3473884" y="1875681"/>
            <a:ext cx="230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10 parametri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8109792-6A0B-B88D-7A6D-6DD87DF59A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891" t="49236" r="21966" b="17486"/>
          <a:stretch>
            <a:fillRect/>
          </a:stretch>
        </p:blipFill>
        <p:spPr>
          <a:xfrm>
            <a:off x="339864" y="1192047"/>
            <a:ext cx="11512271" cy="447390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4757816-969A-4EA1-9767-4E7A542CC111}"/>
              </a:ext>
            </a:extLst>
          </p:cNvPr>
          <p:cNvSpPr/>
          <p:nvPr/>
        </p:nvSpPr>
        <p:spPr>
          <a:xfrm>
            <a:off x="1595718" y="1781728"/>
            <a:ext cx="1228164" cy="2622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A502BA8-79F7-4177-A01D-71C1186D22AE}"/>
              </a:ext>
            </a:extLst>
          </p:cNvPr>
          <p:cNvSpPr/>
          <p:nvPr/>
        </p:nvSpPr>
        <p:spPr>
          <a:xfrm>
            <a:off x="6590036" y="1781728"/>
            <a:ext cx="1228164" cy="2622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CDEABEB-036A-4467-B62B-F190044987AC}"/>
              </a:ext>
            </a:extLst>
          </p:cNvPr>
          <p:cNvSpPr/>
          <p:nvPr/>
        </p:nvSpPr>
        <p:spPr>
          <a:xfrm>
            <a:off x="2994272" y="1785085"/>
            <a:ext cx="1228164" cy="2622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B7AE38A-76B8-4CF6-96E3-0F96A12DEC8D}"/>
              </a:ext>
            </a:extLst>
          </p:cNvPr>
          <p:cNvSpPr/>
          <p:nvPr/>
        </p:nvSpPr>
        <p:spPr>
          <a:xfrm>
            <a:off x="2794776" y="2956362"/>
            <a:ext cx="1228164" cy="2622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F730DDB-3FBE-4158-B5A5-CF2BA28D8102}"/>
              </a:ext>
            </a:extLst>
          </p:cNvPr>
          <p:cNvSpPr/>
          <p:nvPr/>
        </p:nvSpPr>
        <p:spPr>
          <a:xfrm>
            <a:off x="7790330" y="2929211"/>
            <a:ext cx="1228164" cy="2622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2F1A688-A078-46DA-B8CA-73699B9AEE94}"/>
              </a:ext>
            </a:extLst>
          </p:cNvPr>
          <p:cNvSpPr/>
          <p:nvPr/>
        </p:nvSpPr>
        <p:spPr>
          <a:xfrm>
            <a:off x="5481917" y="1794996"/>
            <a:ext cx="1228164" cy="2622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E3E398B-D2C0-40D6-982D-8EC3DE71AC51}"/>
              </a:ext>
            </a:extLst>
          </p:cNvPr>
          <p:cNvSpPr/>
          <p:nvPr/>
        </p:nvSpPr>
        <p:spPr>
          <a:xfrm>
            <a:off x="4229158" y="2956361"/>
            <a:ext cx="1508967" cy="2622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912C0A5-2188-4F28-B194-FDABCE0E5905}"/>
              </a:ext>
            </a:extLst>
          </p:cNvPr>
          <p:cNvSpPr/>
          <p:nvPr/>
        </p:nvSpPr>
        <p:spPr>
          <a:xfrm>
            <a:off x="9018494" y="2929466"/>
            <a:ext cx="1703294" cy="23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92716C8-5690-4B1C-AD8C-7272FFF6BBF2}"/>
              </a:ext>
            </a:extLst>
          </p:cNvPr>
          <p:cNvSpPr/>
          <p:nvPr/>
        </p:nvSpPr>
        <p:spPr>
          <a:xfrm>
            <a:off x="4636834" y="5378894"/>
            <a:ext cx="1441235" cy="3182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042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6074A7B-1C95-CED1-551E-EF786D90B3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09" t="50000" r="46147" b="9707"/>
          <a:stretch>
            <a:fillRect/>
          </a:stretch>
        </p:blipFill>
        <p:spPr>
          <a:xfrm>
            <a:off x="1956535" y="607248"/>
            <a:ext cx="7933066" cy="564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11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1C8FE-F42C-0344-0A6C-46BB4AF8B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4C20C3-4B91-E877-4604-9D7B7C2BE217}"/>
              </a:ext>
            </a:extLst>
          </p:cNvPr>
          <p:cNvSpPr txBox="1"/>
          <p:nvPr/>
        </p:nvSpPr>
        <p:spPr>
          <a:xfrm>
            <a:off x="5147021" y="590196"/>
            <a:ext cx="211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9E76D2B5-A445-5130-BCFA-DEA2D1E3EF59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2958784" y="1087065"/>
            <a:ext cx="2692507" cy="3152918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0C6A667-F7EC-EDD2-BEDD-D3F6501A07EB}"/>
              </a:ext>
            </a:extLst>
          </p:cNvPr>
          <p:cNvSpPr txBox="1"/>
          <p:nvPr/>
        </p:nvSpPr>
        <p:spPr>
          <a:xfrm>
            <a:off x="624065" y="4239983"/>
            <a:ext cx="4669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</a:rPr>
              <a:t>origine cometaria (F &lt; 0,5) o asteroidale (F &gt; 0,5)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62B214-D7C5-3CF8-065E-BA7E008D8AFE}"/>
              </a:ext>
            </a:extLst>
          </p:cNvPr>
          <p:cNvSpPr txBox="1"/>
          <p:nvPr/>
        </p:nvSpPr>
        <p:spPr>
          <a:xfrm>
            <a:off x="6540711" y="3993762"/>
            <a:ext cx="4452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</a:rPr>
              <a:t>perdita di massa ad alta quota (F &lt; 0,5) o a quote inferiori (F &gt; 0,5)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38760991-DA60-AC0D-25AE-93178748CDA1}"/>
              </a:ext>
            </a:extLst>
          </p:cNvPr>
          <p:cNvCxnSpPr>
            <a:cxnSpLocks/>
          </p:cNvCxnSpPr>
          <p:nvPr/>
        </p:nvCxnSpPr>
        <p:spPr>
          <a:xfrm>
            <a:off x="6775554" y="1087065"/>
            <a:ext cx="2127814" cy="2634703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726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B9A65AB5-82E1-98B1-FE70-106339E74B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8518393"/>
              </p:ext>
            </p:extLst>
          </p:nvPr>
        </p:nvGraphicFramePr>
        <p:xfrm>
          <a:off x="279817" y="1079291"/>
          <a:ext cx="5681271" cy="4452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B9A65AB5-82E1-98B1-FE70-106339E74B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3468940"/>
              </p:ext>
            </p:extLst>
          </p:nvPr>
        </p:nvGraphicFramePr>
        <p:xfrm>
          <a:off x="6096000" y="1079290"/>
          <a:ext cx="5681271" cy="4452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4126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A4FB8-1337-D600-23F9-A93AB6DC6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60246D-F154-E1F9-0532-815F9B80A130}"/>
              </a:ext>
            </a:extLst>
          </p:cNvPr>
          <p:cNvSpPr txBox="1"/>
          <p:nvPr/>
        </p:nvSpPr>
        <p:spPr>
          <a:xfrm>
            <a:off x="5011714" y="542477"/>
            <a:ext cx="25033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solidFill>
                  <a:schemeClr val="bg1"/>
                </a:solidFill>
              </a:rPr>
              <a:t>P  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60554129-CDAF-A96E-26ED-A09EF0D30491}"/>
              </a:ext>
            </a:extLst>
          </p:cNvPr>
          <p:cNvCxnSpPr>
            <a:cxnSpLocks/>
          </p:cNvCxnSpPr>
          <p:nvPr/>
        </p:nvCxnSpPr>
        <p:spPr>
          <a:xfrm flipH="1">
            <a:off x="2593298" y="1199213"/>
            <a:ext cx="3057994" cy="2548328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CFEC1EE-76FB-485C-866A-D35D30575D12}"/>
              </a:ext>
            </a:extLst>
          </p:cNvPr>
          <p:cNvSpPr txBox="1"/>
          <p:nvPr/>
        </p:nvSpPr>
        <p:spPr>
          <a:xfrm>
            <a:off x="479686" y="3747541"/>
            <a:ext cx="51716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minore, curva più piatta, meteoroide composto da grani di dimensioni diverse, più coesivo e resistente, ablazione dominante (superficiale e graduale), velocità ingresso moderata, meteoroidi più densi e massivi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330A61F-8C09-1E72-3D3D-DF255E109A4F}"/>
              </a:ext>
            </a:extLst>
          </p:cNvPr>
          <p:cNvSpPr txBox="1"/>
          <p:nvPr/>
        </p:nvSpPr>
        <p:spPr>
          <a:xfrm>
            <a:off x="6540710" y="3747541"/>
            <a:ext cx="5171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maggiore, curva più appuntita, meteoroide più fragile simile a una palla di polveri, frammentazione dominante (interna e rapida), evento veloce e di tipo esplosivo, velocità d’ingresso alte, meteoroidi meno densi e massivi  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8DC3AA8-D5E9-F619-5AEC-911A3245AFE6}"/>
              </a:ext>
            </a:extLst>
          </p:cNvPr>
          <p:cNvCxnSpPr>
            <a:cxnSpLocks/>
          </p:cNvCxnSpPr>
          <p:nvPr/>
        </p:nvCxnSpPr>
        <p:spPr>
          <a:xfrm>
            <a:off x="6835515" y="1199213"/>
            <a:ext cx="2053652" cy="2436180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121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0B135E1B-8C40-0968-EFA5-23D117AF6D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7595688"/>
              </p:ext>
            </p:extLst>
          </p:nvPr>
        </p:nvGraphicFramePr>
        <p:xfrm>
          <a:off x="238791" y="772830"/>
          <a:ext cx="5857209" cy="4172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8B8E8035-3840-0DB8-064D-8012179871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8468226"/>
              </p:ext>
            </p:extLst>
          </p:nvPr>
        </p:nvGraphicFramePr>
        <p:xfrm>
          <a:off x="6343337" y="974360"/>
          <a:ext cx="5378971" cy="3822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24075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2F5F797F-E7EE-9D34-6E8F-FAD842D07E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9666292"/>
              </p:ext>
            </p:extLst>
          </p:nvPr>
        </p:nvGraphicFramePr>
        <p:xfrm>
          <a:off x="1519003" y="228601"/>
          <a:ext cx="8719279" cy="6217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2792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DA8CB2CE-DCAA-1BCB-2535-CC6EFDB7F6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1136226"/>
              </p:ext>
            </p:extLst>
          </p:nvPr>
        </p:nvGraphicFramePr>
        <p:xfrm>
          <a:off x="1693888" y="314792"/>
          <a:ext cx="8754256" cy="6071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63378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Grafico 1">
                <a:extLst>
                  <a:ext uri="{FF2B5EF4-FFF2-40B4-BE49-F238E27FC236}">
                    <a16:creationId xmlns:a16="http://schemas.microsoft.com/office/drawing/2014/main" id="{865651A7-4BFC-F771-3CC1-DE0CA47F03D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353513811"/>
                  </p:ext>
                </p:extLst>
              </p:nvPr>
            </p:nvGraphicFramePr>
            <p:xfrm>
              <a:off x="214859" y="1085192"/>
              <a:ext cx="5466413" cy="419134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Grafico 1">
                <a:extLst>
                  <a:ext uri="{FF2B5EF4-FFF2-40B4-BE49-F238E27FC236}">
                    <a16:creationId xmlns:a16="http://schemas.microsoft.com/office/drawing/2014/main" id="{865651A7-4BFC-F771-3CC1-DE0CA47F03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4859" y="1085192"/>
                <a:ext cx="5466413" cy="41913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" name="Grafico 2">
                <a:extLst>
                  <a:ext uri="{FF2B5EF4-FFF2-40B4-BE49-F238E27FC236}">
                    <a16:creationId xmlns:a16="http://schemas.microsoft.com/office/drawing/2014/main" id="{865651A7-4BFC-F771-3CC1-DE0CA47F03D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86897945"/>
                  </p:ext>
                </p:extLst>
              </p:nvPr>
            </p:nvGraphicFramePr>
            <p:xfrm>
              <a:off x="5786203" y="1085192"/>
              <a:ext cx="6190938" cy="422132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3" name="Grafico 2">
                <a:extLst>
                  <a:ext uri="{FF2B5EF4-FFF2-40B4-BE49-F238E27FC236}">
                    <a16:creationId xmlns:a16="http://schemas.microsoft.com/office/drawing/2014/main" id="{865651A7-4BFC-F771-3CC1-DE0CA47F03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6203" y="1085192"/>
                <a:ext cx="6190938" cy="422132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7481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Grafico 1">
                <a:extLst>
                  <a:ext uri="{FF2B5EF4-FFF2-40B4-BE49-F238E27FC236}">
                    <a16:creationId xmlns:a16="http://schemas.microsoft.com/office/drawing/2014/main" id="{865651A7-4BFC-F771-3CC1-DE0CA47F03D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30756579"/>
                  </p:ext>
                </p:extLst>
              </p:nvPr>
            </p:nvGraphicFramePr>
            <p:xfrm>
              <a:off x="467192" y="359764"/>
              <a:ext cx="11225136" cy="586115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Grafico 1">
                <a:extLst>
                  <a:ext uri="{FF2B5EF4-FFF2-40B4-BE49-F238E27FC236}">
                    <a16:creationId xmlns:a16="http://schemas.microsoft.com/office/drawing/2014/main" id="{865651A7-4BFC-F771-3CC1-DE0CA47F03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7192" y="359764"/>
                <a:ext cx="11225136" cy="586115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898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Grafico 1">
                <a:extLst>
                  <a:ext uri="{FF2B5EF4-FFF2-40B4-BE49-F238E27FC236}">
                    <a16:creationId xmlns:a16="http://schemas.microsoft.com/office/drawing/2014/main" id="{0B5C9283-BEC8-F818-13D2-8A59C99D016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85290752"/>
                  </p:ext>
                </p:extLst>
              </p:nvPr>
            </p:nvGraphicFramePr>
            <p:xfrm>
              <a:off x="344775" y="449705"/>
              <a:ext cx="11482464" cy="587614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Grafico 1">
                <a:extLst>
                  <a:ext uri="{FF2B5EF4-FFF2-40B4-BE49-F238E27FC236}">
                    <a16:creationId xmlns:a16="http://schemas.microsoft.com/office/drawing/2014/main" id="{0B5C9283-BEC8-F818-13D2-8A59C99D01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4775" y="449705"/>
                <a:ext cx="11482464" cy="58761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3467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Grafico 1">
                <a:extLst>
                  <a:ext uri="{FF2B5EF4-FFF2-40B4-BE49-F238E27FC236}">
                    <a16:creationId xmlns:a16="http://schemas.microsoft.com/office/drawing/2014/main" id="{0B5C9283-BEC8-F818-13D2-8A59C99D016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619509934"/>
                  </p:ext>
                </p:extLst>
              </p:nvPr>
            </p:nvGraphicFramePr>
            <p:xfrm>
              <a:off x="2428404" y="119920"/>
              <a:ext cx="8124671" cy="318166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Grafico 1">
                <a:extLst>
                  <a:ext uri="{FF2B5EF4-FFF2-40B4-BE49-F238E27FC236}">
                    <a16:creationId xmlns:a16="http://schemas.microsoft.com/office/drawing/2014/main" id="{0B5C9283-BEC8-F818-13D2-8A59C99D01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8404" y="119920"/>
                <a:ext cx="8124671" cy="3181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" name="Grafico 2">
                <a:extLst>
                  <a:ext uri="{FF2B5EF4-FFF2-40B4-BE49-F238E27FC236}">
                    <a16:creationId xmlns:a16="http://schemas.microsoft.com/office/drawing/2014/main" id="{2676D310-B43E-938F-D135-C49BF5C359A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32530147"/>
                  </p:ext>
                </p:extLst>
              </p:nvPr>
            </p:nvGraphicFramePr>
            <p:xfrm>
              <a:off x="2428404" y="3113410"/>
              <a:ext cx="7595017" cy="362467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3" name="Grafico 2">
                <a:extLst>
                  <a:ext uri="{FF2B5EF4-FFF2-40B4-BE49-F238E27FC236}">
                    <a16:creationId xmlns:a16="http://schemas.microsoft.com/office/drawing/2014/main" id="{2676D310-B43E-938F-D135-C49BF5C359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28404" y="3113410"/>
                <a:ext cx="7595017" cy="362467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3357D3-CAD1-3993-059F-BDAE1DDCECD1}"/>
              </a:ext>
            </a:extLst>
          </p:cNvPr>
          <p:cNvSpPr txBox="1"/>
          <p:nvPr/>
        </p:nvSpPr>
        <p:spPr>
          <a:xfrm>
            <a:off x="479686" y="2293496"/>
            <a:ext cx="16788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mag. limiti app. -12 e 2</a:t>
            </a:r>
          </a:p>
        </p:txBody>
      </p:sp>
    </p:spTree>
    <p:extLst>
      <p:ext uri="{BB962C8B-B14F-4D97-AF65-F5344CB8AC3E}">
        <p14:creationId xmlns:p14="http://schemas.microsoft.com/office/powerpoint/2010/main" val="1351777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BC2EB7-BBA7-459A-87BA-7DDDD0F626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1" y="1104567"/>
            <a:ext cx="5373526" cy="403014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12926DC-ADFB-976F-4255-C1DE5D0D1C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386" t="46775" r="29918" b="17142"/>
          <a:stretch>
            <a:fillRect/>
          </a:stretch>
        </p:blipFill>
        <p:spPr>
          <a:xfrm>
            <a:off x="6600671" y="1104568"/>
            <a:ext cx="5104848" cy="403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47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50387" t="30601" r="1655" b="21864"/>
          <a:stretch/>
        </p:blipFill>
        <p:spPr>
          <a:xfrm>
            <a:off x="255431" y="569890"/>
            <a:ext cx="11681138" cy="571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65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90A49525-D05C-89C1-F067-B9419843FE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1835759"/>
              </p:ext>
            </p:extLst>
          </p:nvPr>
        </p:nvGraphicFramePr>
        <p:xfrm>
          <a:off x="422222" y="0"/>
          <a:ext cx="5843666" cy="3503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553309B1-E781-FA61-F879-EA96FC85B2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8659482"/>
              </p:ext>
            </p:extLst>
          </p:nvPr>
        </p:nvGraphicFramePr>
        <p:xfrm>
          <a:off x="6403297" y="157397"/>
          <a:ext cx="5034197" cy="3297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C7D33FA9-26D2-F1BE-104F-98F3ABD640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970096"/>
              </p:ext>
            </p:extLst>
          </p:nvPr>
        </p:nvGraphicFramePr>
        <p:xfrm>
          <a:off x="754505" y="3455233"/>
          <a:ext cx="5341495" cy="3065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3465404A-D289-C9C9-1B58-8C9C6FB059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638955"/>
              </p:ext>
            </p:extLst>
          </p:nvPr>
        </p:nvGraphicFramePr>
        <p:xfrm>
          <a:off x="6428283" y="3616377"/>
          <a:ext cx="5034196" cy="2904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95934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Grafico 7">
                <a:extLst>
                  <a:ext uri="{FF2B5EF4-FFF2-40B4-BE49-F238E27FC236}">
                    <a16:creationId xmlns:a16="http://schemas.microsoft.com/office/drawing/2014/main" id="{B7533E6C-0588-A132-7715-7B7D3CF172D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79154317"/>
                  </p:ext>
                </p:extLst>
              </p:nvPr>
            </p:nvGraphicFramePr>
            <p:xfrm>
              <a:off x="486555" y="3567198"/>
              <a:ext cx="5471410" cy="2743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8" name="Grafico 7">
                <a:extLst>
                  <a:ext uri="{FF2B5EF4-FFF2-40B4-BE49-F238E27FC236}">
                    <a16:creationId xmlns:a16="http://schemas.microsoft.com/office/drawing/2014/main" id="{B7533E6C-0588-A132-7715-7B7D3CF172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555" y="3567198"/>
                <a:ext cx="5471410" cy="27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9" name="Grafico 8">
                <a:extLst>
                  <a:ext uri="{FF2B5EF4-FFF2-40B4-BE49-F238E27FC236}">
                    <a16:creationId xmlns:a16="http://schemas.microsoft.com/office/drawing/2014/main" id="{D5A00139-F526-F7CC-CB37-9C982E7C6E3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516027019"/>
                  </p:ext>
                </p:extLst>
              </p:nvPr>
            </p:nvGraphicFramePr>
            <p:xfrm>
              <a:off x="6330845" y="265138"/>
              <a:ext cx="5277787" cy="317416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9" name="Grafico 8">
                <a:extLst>
                  <a:ext uri="{FF2B5EF4-FFF2-40B4-BE49-F238E27FC236}">
                    <a16:creationId xmlns:a16="http://schemas.microsoft.com/office/drawing/2014/main" id="{D5A00139-F526-F7CC-CB37-9C982E7C6E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30845" y="265138"/>
                <a:ext cx="5277787" cy="31741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1" name="Grafico 10">
                <a:extLst>
                  <a:ext uri="{FF2B5EF4-FFF2-40B4-BE49-F238E27FC236}">
                    <a16:creationId xmlns:a16="http://schemas.microsoft.com/office/drawing/2014/main" id="{F58BD012-3AF2-B8EF-2FA3-C83312CB9D8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654701712"/>
                  </p:ext>
                </p:extLst>
              </p:nvPr>
            </p:nvGraphicFramePr>
            <p:xfrm>
              <a:off x="680178" y="385011"/>
              <a:ext cx="5277787" cy="304398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11" name="Grafico 10">
                <a:extLst>
                  <a:ext uri="{FF2B5EF4-FFF2-40B4-BE49-F238E27FC236}">
                    <a16:creationId xmlns:a16="http://schemas.microsoft.com/office/drawing/2014/main" id="{F58BD012-3AF2-B8EF-2FA3-C83312CB9D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0178" y="385011"/>
                <a:ext cx="5277787" cy="30439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2" name="Grafico 11">
                <a:extLst>
                  <a:ext uri="{FF2B5EF4-FFF2-40B4-BE49-F238E27FC236}">
                    <a16:creationId xmlns:a16="http://schemas.microsoft.com/office/drawing/2014/main" id="{7834F561-8298-12F0-2CFF-CD1D01496AA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583285286"/>
                  </p:ext>
                </p:extLst>
              </p:nvPr>
            </p:nvGraphicFramePr>
            <p:xfrm>
              <a:off x="6330845" y="3518940"/>
              <a:ext cx="5471410" cy="289497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12" name="Grafico 11">
                <a:extLst>
                  <a:ext uri="{FF2B5EF4-FFF2-40B4-BE49-F238E27FC236}">
                    <a16:creationId xmlns:a16="http://schemas.microsoft.com/office/drawing/2014/main" id="{7834F561-8298-12F0-2CFF-CD1D01496A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30845" y="3518940"/>
                <a:ext cx="5471410" cy="28949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54969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8639E9E9-0AB3-0521-3D62-98AC2DE9BC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5455961"/>
              </p:ext>
            </p:extLst>
          </p:nvPr>
        </p:nvGraphicFramePr>
        <p:xfrm>
          <a:off x="682316" y="1076595"/>
          <a:ext cx="5253264" cy="3944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2BFEB427-3B5F-0BAA-69A4-32C6A972BB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2986677"/>
              </p:ext>
            </p:extLst>
          </p:nvPr>
        </p:nvGraphicFramePr>
        <p:xfrm>
          <a:off x="6256422" y="1028469"/>
          <a:ext cx="5406189" cy="3944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vale 2">
            <a:extLst>
              <a:ext uri="{FF2B5EF4-FFF2-40B4-BE49-F238E27FC236}">
                <a16:creationId xmlns:a16="http://schemas.microsoft.com/office/drawing/2014/main" id="{F1701096-6988-16CD-FE57-903647000DF7}"/>
              </a:ext>
            </a:extLst>
          </p:cNvPr>
          <p:cNvSpPr/>
          <p:nvPr/>
        </p:nvSpPr>
        <p:spPr>
          <a:xfrm rot="1918601">
            <a:off x="1118214" y="2318709"/>
            <a:ext cx="3657600" cy="1364105"/>
          </a:xfrm>
          <a:prstGeom prst="ellipse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9CFBCE66-AF63-0298-BF7E-572DCE680AB8}"/>
              </a:ext>
            </a:extLst>
          </p:cNvPr>
          <p:cNvSpPr/>
          <p:nvPr/>
        </p:nvSpPr>
        <p:spPr>
          <a:xfrm rot="20316105">
            <a:off x="8338597" y="1585958"/>
            <a:ext cx="3074560" cy="2281538"/>
          </a:xfrm>
          <a:prstGeom prst="ellipse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814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Grafico 1">
                <a:extLst>
                  <a:ext uri="{FF2B5EF4-FFF2-40B4-BE49-F238E27FC236}">
                    <a16:creationId xmlns:a16="http://schemas.microsoft.com/office/drawing/2014/main" id="{76AB1B3F-18F1-935C-0BE3-D1E64135B0D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556756584"/>
                  </p:ext>
                </p:extLst>
              </p:nvPr>
            </p:nvGraphicFramePr>
            <p:xfrm>
              <a:off x="6215131" y="208485"/>
              <a:ext cx="5033211" cy="301992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Grafico 1">
                <a:extLst>
                  <a:ext uri="{FF2B5EF4-FFF2-40B4-BE49-F238E27FC236}">
                    <a16:creationId xmlns:a16="http://schemas.microsoft.com/office/drawing/2014/main" id="{76AB1B3F-18F1-935C-0BE3-D1E64135B0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15131" y="208485"/>
                <a:ext cx="5033211" cy="3019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Grafico 3">
                <a:extLst>
                  <a:ext uri="{FF2B5EF4-FFF2-40B4-BE49-F238E27FC236}">
                    <a16:creationId xmlns:a16="http://schemas.microsoft.com/office/drawing/2014/main" id="{5E682AB9-B9DD-45DA-078C-7551B43DE98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147657549"/>
                  </p:ext>
                </p:extLst>
              </p:nvPr>
            </p:nvGraphicFramePr>
            <p:xfrm>
              <a:off x="814137" y="3513221"/>
              <a:ext cx="4820652" cy="301992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4" name="Grafico 3">
                <a:extLst>
                  <a:ext uri="{FF2B5EF4-FFF2-40B4-BE49-F238E27FC236}">
                    <a16:creationId xmlns:a16="http://schemas.microsoft.com/office/drawing/2014/main" id="{5E682AB9-B9DD-45DA-078C-7551B43DE9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4137" y="3513221"/>
                <a:ext cx="4820652" cy="3019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" name="Grafico 5">
                <a:extLst>
                  <a:ext uri="{FF2B5EF4-FFF2-40B4-BE49-F238E27FC236}">
                    <a16:creationId xmlns:a16="http://schemas.microsoft.com/office/drawing/2014/main" id="{D04F5677-BB62-0784-BA1F-A66E0E49EC2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006118058"/>
                  </p:ext>
                </p:extLst>
              </p:nvPr>
            </p:nvGraphicFramePr>
            <p:xfrm>
              <a:off x="1062789" y="324852"/>
              <a:ext cx="4572000" cy="282308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6" name="Grafico 5">
                <a:extLst>
                  <a:ext uri="{FF2B5EF4-FFF2-40B4-BE49-F238E27FC236}">
                    <a16:creationId xmlns:a16="http://schemas.microsoft.com/office/drawing/2014/main" id="{D04F5677-BB62-0784-BA1F-A66E0E49EC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2789" y="324852"/>
                <a:ext cx="4572000" cy="28230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Grafico 6">
                <a:extLst>
                  <a:ext uri="{FF2B5EF4-FFF2-40B4-BE49-F238E27FC236}">
                    <a16:creationId xmlns:a16="http://schemas.microsoft.com/office/drawing/2014/main" id="{1E3D4504-722B-E3FF-3B1D-B132685A4FA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40018344"/>
                  </p:ext>
                </p:extLst>
              </p:nvPr>
            </p:nvGraphicFramePr>
            <p:xfrm>
              <a:off x="6215130" y="3591623"/>
              <a:ext cx="5033211" cy="288156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7" name="Grafico 6">
                <a:extLst>
                  <a:ext uri="{FF2B5EF4-FFF2-40B4-BE49-F238E27FC236}">
                    <a16:creationId xmlns:a16="http://schemas.microsoft.com/office/drawing/2014/main" id="{1E3D4504-722B-E3FF-3B1D-B132685A4F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15130" y="3591623"/>
                <a:ext cx="5033211" cy="28815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5610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Grafico 1">
                <a:extLst>
                  <a:ext uri="{FF2B5EF4-FFF2-40B4-BE49-F238E27FC236}">
                    <a16:creationId xmlns:a16="http://schemas.microsoft.com/office/drawing/2014/main" id="{134F881C-E762-9D56-D862-C256D00FBD8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31263618"/>
                  </p:ext>
                </p:extLst>
              </p:nvPr>
            </p:nvGraphicFramePr>
            <p:xfrm>
              <a:off x="617094" y="288560"/>
              <a:ext cx="4479561" cy="290434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Grafico 1">
                <a:extLst>
                  <a:ext uri="{FF2B5EF4-FFF2-40B4-BE49-F238E27FC236}">
                    <a16:creationId xmlns:a16="http://schemas.microsoft.com/office/drawing/2014/main" id="{134F881C-E762-9D56-D862-C256D00FBD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7094" y="288560"/>
                <a:ext cx="4479561" cy="29043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" name="Grafico 2">
                <a:extLst>
                  <a:ext uri="{FF2B5EF4-FFF2-40B4-BE49-F238E27FC236}">
                    <a16:creationId xmlns:a16="http://schemas.microsoft.com/office/drawing/2014/main" id="{09668527-C744-126E-6689-8AA289E8589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91873700"/>
                  </p:ext>
                </p:extLst>
              </p:nvPr>
            </p:nvGraphicFramePr>
            <p:xfrm>
              <a:off x="5863653" y="288560"/>
              <a:ext cx="4572000" cy="2743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3" name="Grafico 2">
                <a:extLst>
                  <a:ext uri="{FF2B5EF4-FFF2-40B4-BE49-F238E27FC236}">
                    <a16:creationId xmlns:a16="http://schemas.microsoft.com/office/drawing/2014/main" id="{09668527-C744-126E-6689-8AA289E858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3653" y="288560"/>
                <a:ext cx="4572000" cy="27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Grafico 3">
                <a:extLst>
                  <a:ext uri="{FF2B5EF4-FFF2-40B4-BE49-F238E27FC236}">
                    <a16:creationId xmlns:a16="http://schemas.microsoft.com/office/drawing/2014/main" id="{C9A341B3-C8DE-FCF3-20CA-3CCC94F5B25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06049680"/>
                  </p:ext>
                </p:extLst>
              </p:nvPr>
            </p:nvGraphicFramePr>
            <p:xfrm>
              <a:off x="617093" y="3429000"/>
              <a:ext cx="4614473" cy="273195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4" name="Grafico 3">
                <a:extLst>
                  <a:ext uri="{FF2B5EF4-FFF2-40B4-BE49-F238E27FC236}">
                    <a16:creationId xmlns:a16="http://schemas.microsoft.com/office/drawing/2014/main" id="{C9A341B3-C8DE-FCF3-20CA-3CCC94F5B2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7093" y="3429000"/>
                <a:ext cx="4614473" cy="27319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Grafico 4">
                <a:extLst>
                  <a:ext uri="{FF2B5EF4-FFF2-40B4-BE49-F238E27FC236}">
                    <a16:creationId xmlns:a16="http://schemas.microsoft.com/office/drawing/2014/main" id="{355145E6-2856-F6BF-0C14-D4E19BCDEF3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703098374"/>
                  </p:ext>
                </p:extLst>
              </p:nvPr>
            </p:nvGraphicFramePr>
            <p:xfrm>
              <a:off x="6096000" y="3417757"/>
              <a:ext cx="4572000" cy="2743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5" name="Grafico 4">
                <a:extLst>
                  <a:ext uri="{FF2B5EF4-FFF2-40B4-BE49-F238E27FC236}">
                    <a16:creationId xmlns:a16="http://schemas.microsoft.com/office/drawing/2014/main" id="{355145E6-2856-F6BF-0C14-D4E19BCDEF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96000" y="3417757"/>
                <a:ext cx="4572000" cy="274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78033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B2F22906-A140-9F7E-DBEA-8E4D7CD4DC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344115"/>
              </p:ext>
            </p:extLst>
          </p:nvPr>
        </p:nvGraphicFramePr>
        <p:xfrm>
          <a:off x="856938" y="408482"/>
          <a:ext cx="4779364" cy="3020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B9AB255F-8941-BF59-085E-C437D0B94C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3921319"/>
              </p:ext>
            </p:extLst>
          </p:nvPr>
        </p:nvGraphicFramePr>
        <p:xfrm>
          <a:off x="6360828" y="408482"/>
          <a:ext cx="4779364" cy="3020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C8E0AB96-EAB3-4DD2-5005-FC442DB09A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8568783"/>
              </p:ext>
            </p:extLst>
          </p:nvPr>
        </p:nvGraphicFramePr>
        <p:xfrm>
          <a:off x="960620" y="3429000"/>
          <a:ext cx="4675682" cy="3020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BED49EF9-DF64-FF5A-3B71-6695353E54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0920289"/>
              </p:ext>
            </p:extLst>
          </p:nvPr>
        </p:nvGraphicFramePr>
        <p:xfrm>
          <a:off x="6360828" y="3417755"/>
          <a:ext cx="4779364" cy="3020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10615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470E80F-8E9E-49D8-983D-89EE6795E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25" t="32386" r="58113" b="61984"/>
          <a:stretch/>
        </p:blipFill>
        <p:spPr>
          <a:xfrm>
            <a:off x="1990300" y="2536000"/>
            <a:ext cx="7449395" cy="244173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9823625-87EA-45F5-A8CF-44DEDB72C670}"/>
              </a:ext>
            </a:extLst>
          </p:cNvPr>
          <p:cNvSpPr txBox="1"/>
          <p:nvPr/>
        </p:nvSpPr>
        <p:spPr>
          <a:xfrm>
            <a:off x="3128616" y="1510148"/>
            <a:ext cx="59347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0" i="0" u="none" strike="noStrike" baseline="0" dirty="0">
                <a:solidFill>
                  <a:schemeClr val="bg1"/>
                </a:solidFill>
                <a:latin typeface="Comic Sans MS" panose="030F0702030302020204" pitchFamily="66" charset="0"/>
              </a:rPr>
              <a:t>P. </a:t>
            </a:r>
            <a:r>
              <a:rPr lang="it-IT" sz="4000" b="0" i="0" u="none" strike="noStrike" baseline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Koten</a:t>
            </a:r>
            <a:r>
              <a:rPr lang="it-IT" sz="4000" b="0" i="0" u="none" strike="noStrike" baseline="0" dirty="0">
                <a:solidFill>
                  <a:schemeClr val="bg1"/>
                </a:solidFill>
                <a:latin typeface="Comic Sans MS" panose="030F0702030302020204" pitchFamily="66" charset="0"/>
              </a:rPr>
              <a:t> et al., 2004</a:t>
            </a:r>
            <a:endParaRPr lang="it-IT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0931678-236E-4627-A404-88E127C21FAA}"/>
              </a:ext>
            </a:extLst>
          </p:cNvPr>
          <p:cNvSpPr/>
          <p:nvPr/>
        </p:nvSpPr>
        <p:spPr>
          <a:xfrm>
            <a:off x="4114800" y="2035626"/>
            <a:ext cx="1785257" cy="3701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7497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42210" y="5198150"/>
            <a:ext cx="11249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i="1" dirty="0">
                <a:solidFill>
                  <a:srgbClr val="00B050"/>
                </a:solidFill>
              </a:rPr>
              <a:t>Grazie per l’attenzione!</a:t>
            </a:r>
          </a:p>
        </p:txBody>
      </p:sp>
      <p:pic>
        <p:nvPicPr>
          <p:cNvPr id="1026" name="Picture 2" descr="Risultati immagini per meteore spaz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485609"/>
            <a:ext cx="8132415" cy="490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939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4847" y="780132"/>
            <a:ext cx="11372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00B0F0"/>
                </a:solidFill>
              </a:rPr>
              <a:t>https://www.fripon.org/IMG/jpg/stations/RT_ITPU01.jpg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4530EAD-A10B-493B-BF4D-985229E07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17" r="9091"/>
          <a:stretch/>
        </p:blipFill>
        <p:spPr>
          <a:xfrm>
            <a:off x="489397" y="1392293"/>
            <a:ext cx="5341280" cy="502732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F57F541-9596-41C2-BB34-0471782273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0" t="4121" r="8663"/>
          <a:stretch/>
        </p:blipFill>
        <p:spPr>
          <a:xfrm>
            <a:off x="6084565" y="1604505"/>
            <a:ext cx="5262808" cy="4789509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391127" y="133801"/>
            <a:ext cx="53794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dirty="0">
                <a:solidFill>
                  <a:srgbClr val="FFFF00"/>
                </a:solidFill>
              </a:rPr>
              <a:t>prima luce: 28 maggio 2017</a:t>
            </a:r>
          </a:p>
        </p:txBody>
      </p:sp>
    </p:spTree>
    <p:extLst>
      <p:ext uri="{BB962C8B-B14F-4D97-AF65-F5344CB8AC3E}">
        <p14:creationId xmlns:p14="http://schemas.microsoft.com/office/powerpoint/2010/main" val="713825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orno solare1">
            <a:hlinkClick r:id="" action="ppaction://media"/>
            <a:extLst>
              <a:ext uri="{FF2B5EF4-FFF2-40B4-BE49-F238E27FC236}">
                <a16:creationId xmlns:a16="http://schemas.microsoft.com/office/drawing/2014/main" id="{17D4E385-9943-4F93-99C6-569B74DE19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8170" y="271701"/>
            <a:ext cx="10137146" cy="631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0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tazione1">
            <a:hlinkClick r:id="" action="ppaction://media"/>
            <a:extLst>
              <a:ext uri="{FF2B5EF4-FFF2-40B4-BE49-F238E27FC236}">
                <a16:creationId xmlns:a16="http://schemas.microsoft.com/office/drawing/2014/main" id="{05C3AA1E-6EFA-4D2C-ABA3-4DC5F35F51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320" y="178023"/>
            <a:ext cx="10357927" cy="644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4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691589" y="843197"/>
            <a:ext cx="88088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dirty="0">
                <a:solidFill>
                  <a:srgbClr val="92D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4800" dirty="0">
                <a:solidFill>
                  <a:srgbClr val="42E63A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FOTOMETRIA DI METEORE</a:t>
            </a:r>
            <a:endParaRPr lang="it-IT" sz="4800" dirty="0">
              <a:solidFill>
                <a:srgbClr val="42E63A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" name="Connettore 2 4"/>
          <p:cNvCxnSpPr>
            <a:cxnSpLocks/>
          </p:cNvCxnSpPr>
          <p:nvPr/>
        </p:nvCxnSpPr>
        <p:spPr>
          <a:xfrm flipH="1">
            <a:off x="3402766" y="1753849"/>
            <a:ext cx="2530103" cy="2687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>
            <a:cxnSpLocks/>
          </p:cNvCxnSpPr>
          <p:nvPr/>
        </p:nvCxnSpPr>
        <p:spPr>
          <a:xfrm>
            <a:off x="6259133" y="1753849"/>
            <a:ext cx="3034769" cy="2091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1329098" y="4465792"/>
            <a:ext cx="4147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FF00"/>
                </a:solidFill>
              </a:rPr>
              <a:t>parametrizzare le LC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7796905" y="3844978"/>
            <a:ext cx="38443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FF00"/>
                </a:solidFill>
              </a:rPr>
              <a:t>parametrizzare</a:t>
            </a:r>
          </a:p>
          <a:p>
            <a:pPr algn="ctr"/>
            <a:r>
              <a:rPr lang="it-IT" sz="3600" dirty="0">
                <a:solidFill>
                  <a:srgbClr val="FFFF00"/>
                </a:solidFill>
              </a:rPr>
              <a:t>i vari sciami meteorici </a:t>
            </a:r>
          </a:p>
        </p:txBody>
      </p:sp>
    </p:spTree>
    <p:extLst>
      <p:ext uri="{BB962C8B-B14F-4D97-AF65-F5344CB8AC3E}">
        <p14:creationId xmlns:p14="http://schemas.microsoft.com/office/powerpoint/2010/main" val="3665441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CC39970-98AD-5004-204D-B3238BD55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3545" y="870739"/>
            <a:ext cx="8364910" cy="579350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31727C-8283-33D8-3A1C-7739775056D2}"/>
              </a:ext>
            </a:extLst>
          </p:cNvPr>
          <p:cNvSpPr txBox="1"/>
          <p:nvPr/>
        </p:nvSpPr>
        <p:spPr>
          <a:xfrm>
            <a:off x="900987" y="193758"/>
            <a:ext cx="9927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>
                    <a:lumMod val="95000"/>
                  </a:schemeClr>
                </a:solidFill>
              </a:rPr>
              <a:t>433 meteore in 8 anni di rilevazioni, media di 85 meteore/anno</a:t>
            </a:r>
          </a:p>
        </p:txBody>
      </p:sp>
    </p:spTree>
    <p:extLst>
      <p:ext uri="{BB962C8B-B14F-4D97-AF65-F5344CB8AC3E}">
        <p14:creationId xmlns:p14="http://schemas.microsoft.com/office/powerpoint/2010/main" val="4247047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Grafico 4">
                <a:extLst>
                  <a:ext uri="{FF2B5EF4-FFF2-40B4-BE49-F238E27FC236}">
                    <a16:creationId xmlns:a16="http://schemas.microsoft.com/office/drawing/2014/main" id="{2687EA3D-4172-9258-64C7-B7CC5EB1384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41778744"/>
                  </p:ext>
                </p:extLst>
              </p:nvPr>
            </p:nvGraphicFramePr>
            <p:xfrm>
              <a:off x="287312" y="1127941"/>
              <a:ext cx="5663784" cy="388245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Grafico 4">
                <a:extLst>
                  <a:ext uri="{FF2B5EF4-FFF2-40B4-BE49-F238E27FC236}">
                    <a16:creationId xmlns:a16="http://schemas.microsoft.com/office/drawing/2014/main" id="{2687EA3D-4172-9258-64C7-B7CC5EB138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7312" y="1127941"/>
                <a:ext cx="5663784" cy="38824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" name="Grafico 5">
                <a:extLst>
                  <a:ext uri="{FF2B5EF4-FFF2-40B4-BE49-F238E27FC236}">
                    <a16:creationId xmlns:a16="http://schemas.microsoft.com/office/drawing/2014/main" id="{2687EA3D-4172-9258-64C7-B7CC5EB1384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843576730"/>
                  </p:ext>
                </p:extLst>
              </p:nvPr>
            </p:nvGraphicFramePr>
            <p:xfrm>
              <a:off x="6095999" y="1109269"/>
              <a:ext cx="5808689" cy="388245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6" name="Grafico 5">
                <a:extLst>
                  <a:ext uri="{FF2B5EF4-FFF2-40B4-BE49-F238E27FC236}">
                    <a16:creationId xmlns:a16="http://schemas.microsoft.com/office/drawing/2014/main" id="{2687EA3D-4172-9258-64C7-B7CC5EB138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5999" y="1109269"/>
                <a:ext cx="5808689" cy="38824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60420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2320</TotalTime>
  <Words>410</Words>
  <Application>Microsoft Office PowerPoint</Application>
  <PresentationFormat>Widescreen</PresentationFormat>
  <Paragraphs>68</Paragraphs>
  <Slides>38</Slides>
  <Notes>1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4" baseType="lpstr">
      <vt:lpstr>Aptos</vt:lpstr>
      <vt:lpstr>Arial</vt:lpstr>
      <vt:lpstr>Calibri</vt:lpstr>
      <vt:lpstr>Calibri Light</vt:lpstr>
      <vt:lpstr>Comic Sans MS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Nicola</dc:creator>
  <cp:lastModifiedBy>OSSERVATORIO SIRIO</cp:lastModifiedBy>
  <cp:revision>254</cp:revision>
  <dcterms:created xsi:type="dcterms:W3CDTF">2018-04-16T21:02:24Z</dcterms:created>
  <dcterms:modified xsi:type="dcterms:W3CDTF">2025-11-08T07:00:55Z</dcterms:modified>
</cp:coreProperties>
</file>