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4"/>
    <p:sldMasterId id="2147483753" r:id="rId5"/>
    <p:sldMasterId id="2147483908" r:id="rId6"/>
    <p:sldMasterId id="2147483940" r:id="rId7"/>
    <p:sldMasterId id="2147484002" r:id="rId8"/>
    <p:sldMasterId id="2147483822" r:id="rId9"/>
  </p:sldMasterIdLst>
  <p:notesMasterIdLst>
    <p:notesMasterId r:id="rId32"/>
  </p:notesMasterIdLst>
  <p:handoutMasterIdLst>
    <p:handoutMasterId r:id="rId33"/>
  </p:handoutMasterIdLst>
  <p:sldIdLst>
    <p:sldId id="256" r:id="rId10"/>
    <p:sldId id="341" r:id="rId11"/>
    <p:sldId id="357" r:id="rId12"/>
    <p:sldId id="359" r:id="rId13"/>
    <p:sldId id="356" r:id="rId14"/>
    <p:sldId id="366" r:id="rId15"/>
    <p:sldId id="361" r:id="rId16"/>
    <p:sldId id="362" r:id="rId17"/>
    <p:sldId id="364" r:id="rId18"/>
    <p:sldId id="338" r:id="rId19"/>
    <p:sldId id="344" r:id="rId20"/>
    <p:sldId id="367" r:id="rId21"/>
    <p:sldId id="353" r:id="rId22"/>
    <p:sldId id="350" r:id="rId23"/>
    <p:sldId id="360" r:id="rId24"/>
    <p:sldId id="354" r:id="rId25"/>
    <p:sldId id="365" r:id="rId26"/>
    <p:sldId id="342" r:id="rId27"/>
    <p:sldId id="355" r:id="rId28"/>
    <p:sldId id="345" r:id="rId29"/>
    <p:sldId id="347" r:id="rId30"/>
    <p:sldId id="352" r:id="rId3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7E547766-19F0-4A89-ADD7-F20570FA9439}">
          <p14:sldIdLst>
            <p14:sldId id="256"/>
            <p14:sldId id="341"/>
            <p14:sldId id="357"/>
            <p14:sldId id="359"/>
            <p14:sldId id="356"/>
            <p14:sldId id="366"/>
            <p14:sldId id="361"/>
            <p14:sldId id="362"/>
            <p14:sldId id="364"/>
            <p14:sldId id="338"/>
            <p14:sldId id="344"/>
            <p14:sldId id="367"/>
            <p14:sldId id="353"/>
            <p14:sldId id="350"/>
            <p14:sldId id="360"/>
            <p14:sldId id="354"/>
            <p14:sldId id="365"/>
            <p14:sldId id="342"/>
            <p14:sldId id="355"/>
            <p14:sldId id="345"/>
            <p14:sldId id="347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517" autoAdjust="0"/>
  </p:normalViewPr>
  <p:slideViewPr>
    <p:cSldViewPr showGuides="1">
      <p:cViewPr varScale="1">
        <p:scale>
          <a:sx n="92" d="100"/>
          <a:sy n="92" d="100"/>
        </p:scale>
        <p:origin x="10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73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4B5677-6D61-9DDB-18C5-EBCAA28203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BCFF4-2878-1D71-6624-7763B7DE1D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F51D7-3634-45F6-A9CF-2D63CD0A5EAF}" type="datetimeFigureOut">
              <a:rPr lang="en-GB" sz="800" smtClean="0"/>
              <a:t>28/10/2025</a:t>
            </a:fld>
            <a:endParaRPr lang="en-GB" sz="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D6701-6398-3522-3C53-55DC5E66D2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0A865-D61F-8A30-C2FD-FF2303FBAF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2C6DF-08BF-4B87-8BCC-4ED8CC3899B8}" type="slidenum">
              <a:rPr lang="en-GB" sz="800" smtClean="0"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37212682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64A5F74A-CD8A-4953-B106-B5BDE091D867}" type="datetimeFigureOut">
              <a:rPr lang="fi-FI" smtClean="0"/>
              <a:pPr/>
              <a:t>28.10.2025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CB868C32-EF99-4F91-9ACD-FA27EAEF0DA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744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Baseline</a:t>
            </a:r>
            <a:r>
              <a:rPr lang="en-US" baseline="0" dirty="0"/>
              <a:t> design for dichroic: stack of individually structured copper layers separated by stacks of different dielectric materials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68C32-EF99-4F91-9ACD-FA27EAEF0DAD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221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alto.fi/" TargetMode="External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alto.fi/" TargetMode="External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s://creativecommons.org/licenses/by-nc-nd/4.0/" TargetMode="External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B76FCA5-9DA7-BF02-3EBB-BC56DDA0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5" name="Freeform 25">
            <a:extLst>
              <a:ext uri="{FF2B5EF4-FFF2-40B4-BE49-F238E27FC236}">
                <a16:creationId xmlns:a16="http://schemas.microsoft.com/office/drawing/2014/main" id="{235BFBA1-FD0C-D619-C165-381A86A2813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432000"/>
            <a:ext cx="2658793" cy="576000"/>
          </a:xfrm>
          <a:custGeom>
            <a:avLst/>
            <a:gdLst>
              <a:gd name="T0" fmla="*/ 2223 w 3065"/>
              <a:gd name="T1" fmla="*/ 1324 h 1328"/>
              <a:gd name="T2" fmla="*/ 2210 w 3065"/>
              <a:gd name="T3" fmla="*/ 1220 h 1328"/>
              <a:gd name="T4" fmla="*/ 2280 w 3065"/>
              <a:gd name="T5" fmla="*/ 1312 h 1328"/>
              <a:gd name="T6" fmla="*/ 1121 w 3065"/>
              <a:gd name="T7" fmla="*/ 88 h 1328"/>
              <a:gd name="T8" fmla="*/ 1255 w 3065"/>
              <a:gd name="T9" fmla="*/ 142 h 1328"/>
              <a:gd name="T10" fmla="*/ 1262 w 3065"/>
              <a:gd name="T11" fmla="*/ 332 h 1328"/>
              <a:gd name="T12" fmla="*/ 1441 w 3065"/>
              <a:gd name="T13" fmla="*/ 264 h 1328"/>
              <a:gd name="T14" fmla="*/ 1488 w 3065"/>
              <a:gd name="T15" fmla="*/ 290 h 1328"/>
              <a:gd name="T16" fmla="*/ 1566 w 3065"/>
              <a:gd name="T17" fmla="*/ 320 h 1328"/>
              <a:gd name="T18" fmla="*/ 1517 w 3065"/>
              <a:gd name="T19" fmla="*/ 268 h 1328"/>
              <a:gd name="T20" fmla="*/ 1703 w 3065"/>
              <a:gd name="T21" fmla="*/ 250 h 1328"/>
              <a:gd name="T22" fmla="*/ 1929 w 3065"/>
              <a:gd name="T23" fmla="*/ 136 h 1328"/>
              <a:gd name="T24" fmla="*/ 1983 w 3065"/>
              <a:gd name="T25" fmla="*/ 2 h 1328"/>
              <a:gd name="T26" fmla="*/ 2138 w 3065"/>
              <a:gd name="T27" fmla="*/ 180 h 1328"/>
              <a:gd name="T28" fmla="*/ 2215 w 3065"/>
              <a:gd name="T29" fmla="*/ 272 h 1328"/>
              <a:gd name="T30" fmla="*/ 2306 w 3065"/>
              <a:gd name="T31" fmla="*/ 126 h 1328"/>
              <a:gd name="T32" fmla="*/ 2392 w 3065"/>
              <a:gd name="T33" fmla="*/ 170 h 1328"/>
              <a:gd name="T34" fmla="*/ 2392 w 3065"/>
              <a:gd name="T35" fmla="*/ 278 h 1328"/>
              <a:gd name="T36" fmla="*/ 2388 w 3065"/>
              <a:gd name="T37" fmla="*/ 98 h 1328"/>
              <a:gd name="T38" fmla="*/ 2517 w 3065"/>
              <a:gd name="T39" fmla="*/ 38 h 1328"/>
              <a:gd name="T40" fmla="*/ 2550 w 3065"/>
              <a:gd name="T41" fmla="*/ 268 h 1328"/>
              <a:gd name="T42" fmla="*/ 1132 w 3065"/>
              <a:gd name="T43" fmla="*/ 537 h 1328"/>
              <a:gd name="T44" fmla="*/ 1156 w 3065"/>
              <a:gd name="T45" fmla="*/ 749 h 1328"/>
              <a:gd name="T46" fmla="*/ 1135 w 3065"/>
              <a:gd name="T47" fmla="*/ 679 h 1328"/>
              <a:gd name="T48" fmla="*/ 1155 w 3065"/>
              <a:gd name="T49" fmla="*/ 493 h 1328"/>
              <a:gd name="T50" fmla="*/ 1272 w 3065"/>
              <a:gd name="T51" fmla="*/ 549 h 1328"/>
              <a:gd name="T52" fmla="*/ 1262 w 3065"/>
              <a:gd name="T53" fmla="*/ 715 h 1328"/>
              <a:gd name="T54" fmla="*/ 1427 w 3065"/>
              <a:gd name="T55" fmla="*/ 591 h 1328"/>
              <a:gd name="T56" fmla="*/ 1462 w 3065"/>
              <a:gd name="T57" fmla="*/ 583 h 1328"/>
              <a:gd name="T58" fmla="*/ 1522 w 3065"/>
              <a:gd name="T59" fmla="*/ 723 h 1328"/>
              <a:gd name="T60" fmla="*/ 1610 w 3065"/>
              <a:gd name="T61" fmla="*/ 767 h 1328"/>
              <a:gd name="T62" fmla="*/ 1688 w 3065"/>
              <a:gd name="T63" fmla="*/ 737 h 1328"/>
              <a:gd name="T64" fmla="*/ 1618 w 3065"/>
              <a:gd name="T65" fmla="*/ 689 h 1328"/>
              <a:gd name="T66" fmla="*/ 1893 w 3065"/>
              <a:gd name="T67" fmla="*/ 539 h 1328"/>
              <a:gd name="T68" fmla="*/ 1906 w 3065"/>
              <a:gd name="T69" fmla="*/ 619 h 1328"/>
              <a:gd name="T70" fmla="*/ 1978 w 3065"/>
              <a:gd name="T71" fmla="*/ 473 h 1328"/>
              <a:gd name="T72" fmla="*/ 2262 w 3065"/>
              <a:gd name="T73" fmla="*/ 777 h 1328"/>
              <a:gd name="T74" fmla="*/ 2317 w 3065"/>
              <a:gd name="T75" fmla="*/ 677 h 1328"/>
              <a:gd name="T76" fmla="*/ 2352 w 3065"/>
              <a:gd name="T77" fmla="*/ 591 h 1328"/>
              <a:gd name="T78" fmla="*/ 2463 w 3065"/>
              <a:gd name="T79" fmla="*/ 539 h 1328"/>
              <a:gd name="T80" fmla="*/ 2472 w 3065"/>
              <a:gd name="T81" fmla="*/ 731 h 1328"/>
              <a:gd name="T82" fmla="*/ 2585 w 3065"/>
              <a:gd name="T83" fmla="*/ 781 h 1328"/>
              <a:gd name="T84" fmla="*/ 2666 w 3065"/>
              <a:gd name="T85" fmla="*/ 619 h 1328"/>
              <a:gd name="T86" fmla="*/ 2718 w 3065"/>
              <a:gd name="T87" fmla="*/ 541 h 1328"/>
              <a:gd name="T88" fmla="*/ 2882 w 3065"/>
              <a:gd name="T89" fmla="*/ 603 h 1328"/>
              <a:gd name="T90" fmla="*/ 2882 w 3065"/>
              <a:gd name="T91" fmla="*/ 717 h 1328"/>
              <a:gd name="T92" fmla="*/ 2973 w 3065"/>
              <a:gd name="T93" fmla="*/ 623 h 1328"/>
              <a:gd name="T94" fmla="*/ 3004 w 3065"/>
              <a:gd name="T95" fmla="*/ 593 h 1328"/>
              <a:gd name="T96" fmla="*/ 2945 w 3065"/>
              <a:gd name="T97" fmla="*/ 737 h 1328"/>
              <a:gd name="T98" fmla="*/ 1281 w 3065"/>
              <a:gd name="T99" fmla="*/ 1040 h 1328"/>
              <a:gd name="T100" fmla="*/ 1350 w 3065"/>
              <a:gd name="T101" fmla="*/ 1274 h 1328"/>
              <a:gd name="T102" fmla="*/ 1329 w 3065"/>
              <a:gd name="T103" fmla="*/ 1014 h 1328"/>
              <a:gd name="T104" fmla="*/ 1391 w 3065"/>
              <a:gd name="T105" fmla="*/ 1116 h 1328"/>
              <a:gd name="T106" fmla="*/ 1458 w 3065"/>
              <a:gd name="T107" fmla="*/ 909 h 1328"/>
              <a:gd name="T108" fmla="*/ 1603 w 3065"/>
              <a:gd name="T109" fmla="*/ 1010 h 1328"/>
              <a:gd name="T110" fmla="*/ 1641 w 3065"/>
              <a:gd name="T111" fmla="*/ 1118 h 1328"/>
              <a:gd name="T112" fmla="*/ 1714 w 3065"/>
              <a:gd name="T113" fmla="*/ 1184 h 1328"/>
              <a:gd name="T114" fmla="*/ 1817 w 3065"/>
              <a:gd name="T115" fmla="*/ 1238 h 1328"/>
              <a:gd name="T116" fmla="*/ 1807 w 3065"/>
              <a:gd name="T117" fmla="*/ 1162 h 1328"/>
              <a:gd name="T118" fmla="*/ 1824 w 3065"/>
              <a:gd name="T119" fmla="*/ 1046 h 1328"/>
              <a:gd name="T120" fmla="*/ 1997 w 3065"/>
              <a:gd name="T121" fmla="*/ 955 h 1328"/>
              <a:gd name="T122" fmla="*/ 2107 w 3065"/>
              <a:gd name="T123" fmla="*/ 1004 h 1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65" h="1328">
                <a:moveTo>
                  <a:pt x="2245" y="1182"/>
                </a:moveTo>
                <a:lnTo>
                  <a:pt x="2250" y="1182"/>
                </a:lnTo>
                <a:lnTo>
                  <a:pt x="2253" y="1180"/>
                </a:lnTo>
                <a:lnTo>
                  <a:pt x="2255" y="1178"/>
                </a:lnTo>
                <a:lnTo>
                  <a:pt x="2259" y="1172"/>
                </a:lnTo>
                <a:lnTo>
                  <a:pt x="2261" y="1170"/>
                </a:lnTo>
                <a:lnTo>
                  <a:pt x="2263" y="1164"/>
                </a:lnTo>
                <a:lnTo>
                  <a:pt x="2266" y="1156"/>
                </a:lnTo>
                <a:lnTo>
                  <a:pt x="2268" y="1144"/>
                </a:lnTo>
                <a:lnTo>
                  <a:pt x="2269" y="1132"/>
                </a:lnTo>
                <a:lnTo>
                  <a:pt x="2269" y="1116"/>
                </a:lnTo>
                <a:lnTo>
                  <a:pt x="2269" y="1102"/>
                </a:lnTo>
                <a:lnTo>
                  <a:pt x="2268" y="1088"/>
                </a:lnTo>
                <a:lnTo>
                  <a:pt x="2266" y="1076"/>
                </a:lnTo>
                <a:lnTo>
                  <a:pt x="2263" y="1066"/>
                </a:lnTo>
                <a:lnTo>
                  <a:pt x="2261" y="1062"/>
                </a:lnTo>
                <a:lnTo>
                  <a:pt x="2259" y="1058"/>
                </a:lnTo>
                <a:lnTo>
                  <a:pt x="2257" y="1056"/>
                </a:lnTo>
                <a:lnTo>
                  <a:pt x="2255" y="1052"/>
                </a:lnTo>
                <a:lnTo>
                  <a:pt x="2250" y="1050"/>
                </a:lnTo>
                <a:lnTo>
                  <a:pt x="2248" y="1048"/>
                </a:lnTo>
                <a:lnTo>
                  <a:pt x="2245" y="1048"/>
                </a:lnTo>
                <a:lnTo>
                  <a:pt x="2239" y="1050"/>
                </a:lnTo>
                <a:lnTo>
                  <a:pt x="2234" y="1054"/>
                </a:lnTo>
                <a:lnTo>
                  <a:pt x="2232" y="1056"/>
                </a:lnTo>
                <a:lnTo>
                  <a:pt x="2230" y="1058"/>
                </a:lnTo>
                <a:lnTo>
                  <a:pt x="2228" y="1062"/>
                </a:lnTo>
                <a:lnTo>
                  <a:pt x="2226" y="1068"/>
                </a:lnTo>
                <a:lnTo>
                  <a:pt x="2223" y="1078"/>
                </a:lnTo>
                <a:lnTo>
                  <a:pt x="2221" y="1090"/>
                </a:lnTo>
                <a:lnTo>
                  <a:pt x="2220" y="1102"/>
                </a:lnTo>
                <a:lnTo>
                  <a:pt x="2220" y="1116"/>
                </a:lnTo>
                <a:lnTo>
                  <a:pt x="2220" y="1130"/>
                </a:lnTo>
                <a:lnTo>
                  <a:pt x="2222" y="1144"/>
                </a:lnTo>
                <a:lnTo>
                  <a:pt x="2223" y="1156"/>
                </a:lnTo>
                <a:lnTo>
                  <a:pt x="2226" y="1164"/>
                </a:lnTo>
                <a:lnTo>
                  <a:pt x="2230" y="1172"/>
                </a:lnTo>
                <a:lnTo>
                  <a:pt x="2234" y="1178"/>
                </a:lnTo>
                <a:lnTo>
                  <a:pt x="2239" y="1182"/>
                </a:lnTo>
                <a:lnTo>
                  <a:pt x="2245" y="1182"/>
                </a:lnTo>
                <a:close/>
                <a:moveTo>
                  <a:pt x="2244" y="1328"/>
                </a:moveTo>
                <a:lnTo>
                  <a:pt x="2233" y="1328"/>
                </a:lnTo>
                <a:lnTo>
                  <a:pt x="2223" y="1324"/>
                </a:lnTo>
                <a:lnTo>
                  <a:pt x="2218" y="1320"/>
                </a:lnTo>
                <a:lnTo>
                  <a:pt x="2214" y="1318"/>
                </a:lnTo>
                <a:lnTo>
                  <a:pt x="2210" y="1314"/>
                </a:lnTo>
                <a:lnTo>
                  <a:pt x="2207" y="1310"/>
                </a:lnTo>
                <a:lnTo>
                  <a:pt x="2203" y="1304"/>
                </a:lnTo>
                <a:lnTo>
                  <a:pt x="2201" y="1300"/>
                </a:lnTo>
                <a:lnTo>
                  <a:pt x="2198" y="1294"/>
                </a:lnTo>
                <a:lnTo>
                  <a:pt x="2196" y="1288"/>
                </a:lnTo>
                <a:lnTo>
                  <a:pt x="2194" y="1282"/>
                </a:lnTo>
                <a:lnTo>
                  <a:pt x="2192" y="1276"/>
                </a:lnTo>
                <a:lnTo>
                  <a:pt x="2191" y="1270"/>
                </a:lnTo>
                <a:lnTo>
                  <a:pt x="2190" y="1262"/>
                </a:lnTo>
                <a:lnTo>
                  <a:pt x="2220" y="1254"/>
                </a:lnTo>
                <a:lnTo>
                  <a:pt x="2222" y="1260"/>
                </a:lnTo>
                <a:lnTo>
                  <a:pt x="2223" y="1264"/>
                </a:lnTo>
                <a:lnTo>
                  <a:pt x="2226" y="1270"/>
                </a:lnTo>
                <a:lnTo>
                  <a:pt x="2228" y="1274"/>
                </a:lnTo>
                <a:lnTo>
                  <a:pt x="2231" y="1276"/>
                </a:lnTo>
                <a:lnTo>
                  <a:pt x="2235" y="1280"/>
                </a:lnTo>
                <a:lnTo>
                  <a:pt x="2240" y="1280"/>
                </a:lnTo>
                <a:lnTo>
                  <a:pt x="2245" y="1282"/>
                </a:lnTo>
                <a:lnTo>
                  <a:pt x="2250" y="1280"/>
                </a:lnTo>
                <a:lnTo>
                  <a:pt x="2254" y="1278"/>
                </a:lnTo>
                <a:lnTo>
                  <a:pt x="2259" y="1276"/>
                </a:lnTo>
                <a:lnTo>
                  <a:pt x="2262" y="1270"/>
                </a:lnTo>
                <a:lnTo>
                  <a:pt x="2264" y="1268"/>
                </a:lnTo>
                <a:lnTo>
                  <a:pt x="2265" y="1264"/>
                </a:lnTo>
                <a:lnTo>
                  <a:pt x="2268" y="1258"/>
                </a:lnTo>
                <a:lnTo>
                  <a:pt x="2269" y="1248"/>
                </a:lnTo>
                <a:lnTo>
                  <a:pt x="2269" y="1236"/>
                </a:lnTo>
                <a:lnTo>
                  <a:pt x="2269" y="1194"/>
                </a:lnTo>
                <a:lnTo>
                  <a:pt x="2267" y="1200"/>
                </a:lnTo>
                <a:lnTo>
                  <a:pt x="2264" y="1208"/>
                </a:lnTo>
                <a:lnTo>
                  <a:pt x="2260" y="1214"/>
                </a:lnTo>
                <a:lnTo>
                  <a:pt x="2257" y="1220"/>
                </a:lnTo>
                <a:lnTo>
                  <a:pt x="2252" y="1224"/>
                </a:lnTo>
                <a:lnTo>
                  <a:pt x="2247" y="1228"/>
                </a:lnTo>
                <a:lnTo>
                  <a:pt x="2241" y="1230"/>
                </a:lnTo>
                <a:lnTo>
                  <a:pt x="2234" y="1232"/>
                </a:lnTo>
                <a:lnTo>
                  <a:pt x="2228" y="1230"/>
                </a:lnTo>
                <a:lnTo>
                  <a:pt x="2222" y="1228"/>
                </a:lnTo>
                <a:lnTo>
                  <a:pt x="2216" y="1224"/>
                </a:lnTo>
                <a:lnTo>
                  <a:pt x="2210" y="1220"/>
                </a:lnTo>
                <a:lnTo>
                  <a:pt x="2205" y="1212"/>
                </a:lnTo>
                <a:lnTo>
                  <a:pt x="2200" y="1204"/>
                </a:lnTo>
                <a:lnTo>
                  <a:pt x="2198" y="1198"/>
                </a:lnTo>
                <a:lnTo>
                  <a:pt x="2196" y="1194"/>
                </a:lnTo>
                <a:lnTo>
                  <a:pt x="2193" y="1182"/>
                </a:lnTo>
                <a:lnTo>
                  <a:pt x="2190" y="1168"/>
                </a:lnTo>
                <a:lnTo>
                  <a:pt x="2188" y="1152"/>
                </a:lnTo>
                <a:lnTo>
                  <a:pt x="2187" y="1136"/>
                </a:lnTo>
                <a:lnTo>
                  <a:pt x="2187" y="1116"/>
                </a:lnTo>
                <a:lnTo>
                  <a:pt x="2187" y="1098"/>
                </a:lnTo>
                <a:lnTo>
                  <a:pt x="2188" y="1080"/>
                </a:lnTo>
                <a:lnTo>
                  <a:pt x="2190" y="1064"/>
                </a:lnTo>
                <a:lnTo>
                  <a:pt x="2193" y="1050"/>
                </a:lnTo>
                <a:lnTo>
                  <a:pt x="2197" y="1038"/>
                </a:lnTo>
                <a:lnTo>
                  <a:pt x="2201" y="1026"/>
                </a:lnTo>
                <a:lnTo>
                  <a:pt x="2205" y="1018"/>
                </a:lnTo>
                <a:lnTo>
                  <a:pt x="2208" y="1014"/>
                </a:lnTo>
                <a:lnTo>
                  <a:pt x="2211" y="1010"/>
                </a:lnTo>
                <a:lnTo>
                  <a:pt x="2216" y="1004"/>
                </a:lnTo>
                <a:lnTo>
                  <a:pt x="2222" y="1000"/>
                </a:lnTo>
                <a:lnTo>
                  <a:pt x="2228" y="998"/>
                </a:lnTo>
                <a:lnTo>
                  <a:pt x="2234" y="997"/>
                </a:lnTo>
                <a:lnTo>
                  <a:pt x="2239" y="997"/>
                </a:lnTo>
                <a:lnTo>
                  <a:pt x="2243" y="998"/>
                </a:lnTo>
                <a:lnTo>
                  <a:pt x="2247" y="1000"/>
                </a:lnTo>
                <a:lnTo>
                  <a:pt x="2251" y="1002"/>
                </a:lnTo>
                <a:lnTo>
                  <a:pt x="2254" y="1006"/>
                </a:lnTo>
                <a:lnTo>
                  <a:pt x="2257" y="1010"/>
                </a:lnTo>
                <a:lnTo>
                  <a:pt x="2259" y="1014"/>
                </a:lnTo>
                <a:lnTo>
                  <a:pt x="2262" y="1020"/>
                </a:lnTo>
                <a:lnTo>
                  <a:pt x="2265" y="1030"/>
                </a:lnTo>
                <a:lnTo>
                  <a:pt x="2268" y="1038"/>
                </a:lnTo>
                <a:lnTo>
                  <a:pt x="2269" y="1000"/>
                </a:lnTo>
                <a:lnTo>
                  <a:pt x="2302" y="1000"/>
                </a:lnTo>
                <a:lnTo>
                  <a:pt x="2302" y="1238"/>
                </a:lnTo>
                <a:lnTo>
                  <a:pt x="2301" y="1252"/>
                </a:lnTo>
                <a:lnTo>
                  <a:pt x="2301" y="1258"/>
                </a:lnTo>
                <a:lnTo>
                  <a:pt x="2300" y="1264"/>
                </a:lnTo>
                <a:lnTo>
                  <a:pt x="2297" y="1276"/>
                </a:lnTo>
                <a:lnTo>
                  <a:pt x="2294" y="1288"/>
                </a:lnTo>
                <a:lnTo>
                  <a:pt x="2290" y="1298"/>
                </a:lnTo>
                <a:lnTo>
                  <a:pt x="2285" y="1306"/>
                </a:lnTo>
                <a:lnTo>
                  <a:pt x="2280" y="1312"/>
                </a:lnTo>
                <a:lnTo>
                  <a:pt x="2274" y="1318"/>
                </a:lnTo>
                <a:lnTo>
                  <a:pt x="2267" y="1322"/>
                </a:lnTo>
                <a:lnTo>
                  <a:pt x="2264" y="1324"/>
                </a:lnTo>
                <a:lnTo>
                  <a:pt x="2260" y="1326"/>
                </a:lnTo>
                <a:lnTo>
                  <a:pt x="2252" y="1328"/>
                </a:lnTo>
                <a:lnTo>
                  <a:pt x="2244" y="1328"/>
                </a:lnTo>
                <a:close/>
                <a:moveTo>
                  <a:pt x="386" y="779"/>
                </a:moveTo>
                <a:lnTo>
                  <a:pt x="310" y="343"/>
                </a:lnTo>
                <a:lnTo>
                  <a:pt x="235" y="779"/>
                </a:lnTo>
                <a:lnTo>
                  <a:pt x="386" y="779"/>
                </a:lnTo>
                <a:close/>
                <a:moveTo>
                  <a:pt x="620" y="1238"/>
                </a:moveTo>
                <a:lnTo>
                  <a:pt x="466" y="1238"/>
                </a:lnTo>
                <a:lnTo>
                  <a:pt x="428" y="1022"/>
                </a:lnTo>
                <a:lnTo>
                  <a:pt x="193" y="1022"/>
                </a:lnTo>
                <a:lnTo>
                  <a:pt x="154" y="1238"/>
                </a:lnTo>
                <a:lnTo>
                  <a:pt x="0" y="1238"/>
                </a:lnTo>
                <a:lnTo>
                  <a:pt x="218" y="16"/>
                </a:lnTo>
                <a:lnTo>
                  <a:pt x="403" y="16"/>
                </a:lnTo>
                <a:lnTo>
                  <a:pt x="620" y="1238"/>
                </a:lnTo>
                <a:close/>
                <a:moveTo>
                  <a:pt x="678" y="1238"/>
                </a:moveTo>
                <a:lnTo>
                  <a:pt x="678" y="963"/>
                </a:lnTo>
                <a:lnTo>
                  <a:pt x="817" y="963"/>
                </a:lnTo>
                <a:lnTo>
                  <a:pt x="817" y="1238"/>
                </a:lnTo>
                <a:lnTo>
                  <a:pt x="678" y="1238"/>
                </a:lnTo>
                <a:close/>
                <a:moveTo>
                  <a:pt x="821" y="439"/>
                </a:moveTo>
                <a:lnTo>
                  <a:pt x="785" y="863"/>
                </a:lnTo>
                <a:lnTo>
                  <a:pt x="704" y="863"/>
                </a:lnTo>
                <a:lnTo>
                  <a:pt x="674" y="439"/>
                </a:lnTo>
                <a:lnTo>
                  <a:pt x="674" y="16"/>
                </a:lnTo>
                <a:lnTo>
                  <a:pt x="821" y="16"/>
                </a:lnTo>
                <a:lnTo>
                  <a:pt x="821" y="439"/>
                </a:lnTo>
                <a:close/>
                <a:moveTo>
                  <a:pt x="1080" y="332"/>
                </a:moveTo>
                <a:lnTo>
                  <a:pt x="1045" y="332"/>
                </a:lnTo>
                <a:lnTo>
                  <a:pt x="1099" y="16"/>
                </a:lnTo>
                <a:lnTo>
                  <a:pt x="1142" y="16"/>
                </a:lnTo>
                <a:lnTo>
                  <a:pt x="1196" y="332"/>
                </a:lnTo>
                <a:lnTo>
                  <a:pt x="1160" y="332"/>
                </a:lnTo>
                <a:lnTo>
                  <a:pt x="1149" y="260"/>
                </a:lnTo>
                <a:lnTo>
                  <a:pt x="1092" y="260"/>
                </a:lnTo>
                <a:lnTo>
                  <a:pt x="1080" y="332"/>
                </a:lnTo>
                <a:close/>
                <a:moveTo>
                  <a:pt x="1100" y="208"/>
                </a:moveTo>
                <a:lnTo>
                  <a:pt x="1140" y="208"/>
                </a:lnTo>
                <a:lnTo>
                  <a:pt x="1121" y="88"/>
                </a:lnTo>
                <a:lnTo>
                  <a:pt x="1100" y="208"/>
                </a:lnTo>
                <a:close/>
                <a:moveTo>
                  <a:pt x="1247" y="335"/>
                </a:moveTo>
                <a:lnTo>
                  <a:pt x="1239" y="334"/>
                </a:lnTo>
                <a:lnTo>
                  <a:pt x="1235" y="334"/>
                </a:lnTo>
                <a:lnTo>
                  <a:pt x="1232" y="332"/>
                </a:lnTo>
                <a:lnTo>
                  <a:pt x="1225" y="326"/>
                </a:lnTo>
                <a:lnTo>
                  <a:pt x="1219" y="318"/>
                </a:lnTo>
                <a:lnTo>
                  <a:pt x="1216" y="314"/>
                </a:lnTo>
                <a:lnTo>
                  <a:pt x="1214" y="308"/>
                </a:lnTo>
                <a:lnTo>
                  <a:pt x="1212" y="302"/>
                </a:lnTo>
                <a:lnTo>
                  <a:pt x="1211" y="296"/>
                </a:lnTo>
                <a:lnTo>
                  <a:pt x="1210" y="290"/>
                </a:lnTo>
                <a:lnTo>
                  <a:pt x="1209" y="282"/>
                </a:lnTo>
                <a:lnTo>
                  <a:pt x="1208" y="274"/>
                </a:lnTo>
                <a:lnTo>
                  <a:pt x="1208" y="266"/>
                </a:lnTo>
                <a:lnTo>
                  <a:pt x="1208" y="252"/>
                </a:lnTo>
                <a:lnTo>
                  <a:pt x="1210" y="242"/>
                </a:lnTo>
                <a:lnTo>
                  <a:pt x="1211" y="232"/>
                </a:lnTo>
                <a:lnTo>
                  <a:pt x="1214" y="224"/>
                </a:lnTo>
                <a:lnTo>
                  <a:pt x="1218" y="216"/>
                </a:lnTo>
                <a:lnTo>
                  <a:pt x="1221" y="210"/>
                </a:lnTo>
                <a:lnTo>
                  <a:pt x="1226" y="206"/>
                </a:lnTo>
                <a:lnTo>
                  <a:pt x="1230" y="202"/>
                </a:lnTo>
                <a:lnTo>
                  <a:pt x="1236" y="198"/>
                </a:lnTo>
                <a:lnTo>
                  <a:pt x="1241" y="196"/>
                </a:lnTo>
                <a:lnTo>
                  <a:pt x="1252" y="192"/>
                </a:lnTo>
                <a:lnTo>
                  <a:pt x="1265" y="190"/>
                </a:lnTo>
                <a:lnTo>
                  <a:pt x="1270" y="188"/>
                </a:lnTo>
                <a:lnTo>
                  <a:pt x="1274" y="186"/>
                </a:lnTo>
                <a:lnTo>
                  <a:pt x="1277" y="184"/>
                </a:lnTo>
                <a:lnTo>
                  <a:pt x="1279" y="180"/>
                </a:lnTo>
                <a:lnTo>
                  <a:pt x="1280" y="176"/>
                </a:lnTo>
                <a:lnTo>
                  <a:pt x="1281" y="172"/>
                </a:lnTo>
                <a:lnTo>
                  <a:pt x="1280" y="164"/>
                </a:lnTo>
                <a:lnTo>
                  <a:pt x="1280" y="158"/>
                </a:lnTo>
                <a:lnTo>
                  <a:pt x="1278" y="152"/>
                </a:lnTo>
                <a:lnTo>
                  <a:pt x="1276" y="148"/>
                </a:lnTo>
                <a:lnTo>
                  <a:pt x="1274" y="144"/>
                </a:lnTo>
                <a:lnTo>
                  <a:pt x="1271" y="142"/>
                </a:lnTo>
                <a:lnTo>
                  <a:pt x="1267" y="140"/>
                </a:lnTo>
                <a:lnTo>
                  <a:pt x="1263" y="140"/>
                </a:lnTo>
                <a:lnTo>
                  <a:pt x="1259" y="140"/>
                </a:lnTo>
                <a:lnTo>
                  <a:pt x="1255" y="142"/>
                </a:lnTo>
                <a:lnTo>
                  <a:pt x="1252" y="144"/>
                </a:lnTo>
                <a:lnTo>
                  <a:pt x="1249" y="148"/>
                </a:lnTo>
                <a:lnTo>
                  <a:pt x="1247" y="152"/>
                </a:lnTo>
                <a:lnTo>
                  <a:pt x="1245" y="156"/>
                </a:lnTo>
                <a:lnTo>
                  <a:pt x="1243" y="162"/>
                </a:lnTo>
                <a:lnTo>
                  <a:pt x="1242" y="168"/>
                </a:lnTo>
                <a:lnTo>
                  <a:pt x="1212" y="162"/>
                </a:lnTo>
                <a:lnTo>
                  <a:pt x="1213" y="154"/>
                </a:lnTo>
                <a:lnTo>
                  <a:pt x="1214" y="148"/>
                </a:lnTo>
                <a:lnTo>
                  <a:pt x="1218" y="134"/>
                </a:lnTo>
                <a:lnTo>
                  <a:pt x="1223" y="122"/>
                </a:lnTo>
                <a:lnTo>
                  <a:pt x="1229" y="112"/>
                </a:lnTo>
                <a:lnTo>
                  <a:pt x="1232" y="106"/>
                </a:lnTo>
                <a:lnTo>
                  <a:pt x="1236" y="104"/>
                </a:lnTo>
                <a:lnTo>
                  <a:pt x="1238" y="102"/>
                </a:lnTo>
                <a:lnTo>
                  <a:pt x="1240" y="100"/>
                </a:lnTo>
                <a:lnTo>
                  <a:pt x="1244" y="98"/>
                </a:lnTo>
                <a:lnTo>
                  <a:pt x="1249" y="96"/>
                </a:lnTo>
                <a:lnTo>
                  <a:pt x="1253" y="94"/>
                </a:lnTo>
                <a:lnTo>
                  <a:pt x="1258" y="92"/>
                </a:lnTo>
                <a:lnTo>
                  <a:pt x="1263" y="92"/>
                </a:lnTo>
                <a:lnTo>
                  <a:pt x="1270" y="92"/>
                </a:lnTo>
                <a:lnTo>
                  <a:pt x="1276" y="94"/>
                </a:lnTo>
                <a:lnTo>
                  <a:pt x="1282" y="98"/>
                </a:lnTo>
                <a:lnTo>
                  <a:pt x="1288" y="100"/>
                </a:lnTo>
                <a:lnTo>
                  <a:pt x="1293" y="106"/>
                </a:lnTo>
                <a:lnTo>
                  <a:pt x="1298" y="112"/>
                </a:lnTo>
                <a:lnTo>
                  <a:pt x="1303" y="118"/>
                </a:lnTo>
                <a:lnTo>
                  <a:pt x="1306" y="126"/>
                </a:lnTo>
                <a:lnTo>
                  <a:pt x="1308" y="132"/>
                </a:lnTo>
                <a:lnTo>
                  <a:pt x="1309" y="136"/>
                </a:lnTo>
                <a:lnTo>
                  <a:pt x="1312" y="146"/>
                </a:lnTo>
                <a:lnTo>
                  <a:pt x="1313" y="158"/>
                </a:lnTo>
                <a:lnTo>
                  <a:pt x="1313" y="172"/>
                </a:lnTo>
                <a:lnTo>
                  <a:pt x="1313" y="332"/>
                </a:lnTo>
                <a:lnTo>
                  <a:pt x="1282" y="332"/>
                </a:lnTo>
                <a:lnTo>
                  <a:pt x="1282" y="298"/>
                </a:lnTo>
                <a:lnTo>
                  <a:pt x="1280" y="306"/>
                </a:lnTo>
                <a:lnTo>
                  <a:pt x="1276" y="314"/>
                </a:lnTo>
                <a:lnTo>
                  <a:pt x="1273" y="320"/>
                </a:lnTo>
                <a:lnTo>
                  <a:pt x="1269" y="326"/>
                </a:lnTo>
                <a:lnTo>
                  <a:pt x="1264" y="330"/>
                </a:lnTo>
                <a:lnTo>
                  <a:pt x="1262" y="332"/>
                </a:lnTo>
                <a:lnTo>
                  <a:pt x="1259" y="332"/>
                </a:lnTo>
                <a:lnTo>
                  <a:pt x="1253" y="334"/>
                </a:lnTo>
                <a:lnTo>
                  <a:pt x="1247" y="335"/>
                </a:lnTo>
                <a:close/>
                <a:moveTo>
                  <a:pt x="1256" y="290"/>
                </a:moveTo>
                <a:lnTo>
                  <a:pt x="1262" y="290"/>
                </a:lnTo>
                <a:lnTo>
                  <a:pt x="1266" y="288"/>
                </a:lnTo>
                <a:lnTo>
                  <a:pt x="1270" y="284"/>
                </a:lnTo>
                <a:lnTo>
                  <a:pt x="1274" y="278"/>
                </a:lnTo>
                <a:lnTo>
                  <a:pt x="1277" y="272"/>
                </a:lnTo>
                <a:lnTo>
                  <a:pt x="1279" y="264"/>
                </a:lnTo>
                <a:lnTo>
                  <a:pt x="1281" y="256"/>
                </a:lnTo>
                <a:lnTo>
                  <a:pt x="1281" y="246"/>
                </a:lnTo>
                <a:lnTo>
                  <a:pt x="1281" y="222"/>
                </a:lnTo>
                <a:lnTo>
                  <a:pt x="1279" y="224"/>
                </a:lnTo>
                <a:lnTo>
                  <a:pt x="1275" y="226"/>
                </a:lnTo>
                <a:lnTo>
                  <a:pt x="1266" y="230"/>
                </a:lnTo>
                <a:lnTo>
                  <a:pt x="1258" y="232"/>
                </a:lnTo>
                <a:lnTo>
                  <a:pt x="1251" y="236"/>
                </a:lnTo>
                <a:lnTo>
                  <a:pt x="1247" y="238"/>
                </a:lnTo>
                <a:lnTo>
                  <a:pt x="1244" y="242"/>
                </a:lnTo>
                <a:lnTo>
                  <a:pt x="1243" y="244"/>
                </a:lnTo>
                <a:lnTo>
                  <a:pt x="1242" y="246"/>
                </a:lnTo>
                <a:lnTo>
                  <a:pt x="1240" y="252"/>
                </a:lnTo>
                <a:lnTo>
                  <a:pt x="1240" y="256"/>
                </a:lnTo>
                <a:lnTo>
                  <a:pt x="1239" y="264"/>
                </a:lnTo>
                <a:lnTo>
                  <a:pt x="1239" y="270"/>
                </a:lnTo>
                <a:lnTo>
                  <a:pt x="1240" y="276"/>
                </a:lnTo>
                <a:lnTo>
                  <a:pt x="1242" y="280"/>
                </a:lnTo>
                <a:lnTo>
                  <a:pt x="1244" y="284"/>
                </a:lnTo>
                <a:lnTo>
                  <a:pt x="1247" y="286"/>
                </a:lnTo>
                <a:lnTo>
                  <a:pt x="1250" y="288"/>
                </a:lnTo>
                <a:lnTo>
                  <a:pt x="1253" y="290"/>
                </a:lnTo>
                <a:lnTo>
                  <a:pt x="1256" y="290"/>
                </a:lnTo>
                <a:close/>
                <a:moveTo>
                  <a:pt x="1374" y="332"/>
                </a:moveTo>
                <a:lnTo>
                  <a:pt x="1341" y="332"/>
                </a:lnTo>
                <a:lnTo>
                  <a:pt x="1341" y="16"/>
                </a:lnTo>
                <a:lnTo>
                  <a:pt x="1374" y="16"/>
                </a:lnTo>
                <a:lnTo>
                  <a:pt x="1374" y="332"/>
                </a:lnTo>
                <a:close/>
                <a:moveTo>
                  <a:pt x="1463" y="96"/>
                </a:moveTo>
                <a:lnTo>
                  <a:pt x="1463" y="144"/>
                </a:lnTo>
                <a:lnTo>
                  <a:pt x="1441" y="144"/>
                </a:lnTo>
                <a:lnTo>
                  <a:pt x="1441" y="258"/>
                </a:lnTo>
                <a:lnTo>
                  <a:pt x="1441" y="264"/>
                </a:lnTo>
                <a:lnTo>
                  <a:pt x="1442" y="270"/>
                </a:lnTo>
                <a:lnTo>
                  <a:pt x="1443" y="274"/>
                </a:lnTo>
                <a:lnTo>
                  <a:pt x="1444" y="276"/>
                </a:lnTo>
                <a:lnTo>
                  <a:pt x="1446" y="280"/>
                </a:lnTo>
                <a:lnTo>
                  <a:pt x="1448" y="280"/>
                </a:lnTo>
                <a:lnTo>
                  <a:pt x="1450" y="282"/>
                </a:lnTo>
                <a:lnTo>
                  <a:pt x="1452" y="282"/>
                </a:lnTo>
                <a:lnTo>
                  <a:pt x="1457" y="280"/>
                </a:lnTo>
                <a:lnTo>
                  <a:pt x="1460" y="280"/>
                </a:lnTo>
                <a:lnTo>
                  <a:pt x="1466" y="328"/>
                </a:lnTo>
                <a:lnTo>
                  <a:pt x="1459" y="332"/>
                </a:lnTo>
                <a:lnTo>
                  <a:pt x="1454" y="334"/>
                </a:lnTo>
                <a:lnTo>
                  <a:pt x="1448" y="334"/>
                </a:lnTo>
                <a:lnTo>
                  <a:pt x="1443" y="334"/>
                </a:lnTo>
                <a:lnTo>
                  <a:pt x="1439" y="334"/>
                </a:lnTo>
                <a:lnTo>
                  <a:pt x="1432" y="332"/>
                </a:lnTo>
                <a:lnTo>
                  <a:pt x="1425" y="326"/>
                </a:lnTo>
                <a:lnTo>
                  <a:pt x="1422" y="322"/>
                </a:lnTo>
                <a:lnTo>
                  <a:pt x="1419" y="318"/>
                </a:lnTo>
                <a:lnTo>
                  <a:pt x="1414" y="310"/>
                </a:lnTo>
                <a:lnTo>
                  <a:pt x="1413" y="304"/>
                </a:lnTo>
                <a:lnTo>
                  <a:pt x="1411" y="298"/>
                </a:lnTo>
                <a:lnTo>
                  <a:pt x="1410" y="290"/>
                </a:lnTo>
                <a:lnTo>
                  <a:pt x="1409" y="284"/>
                </a:lnTo>
                <a:lnTo>
                  <a:pt x="1409" y="276"/>
                </a:lnTo>
                <a:lnTo>
                  <a:pt x="1409" y="268"/>
                </a:lnTo>
                <a:lnTo>
                  <a:pt x="1409" y="144"/>
                </a:lnTo>
                <a:lnTo>
                  <a:pt x="1392" y="144"/>
                </a:lnTo>
                <a:lnTo>
                  <a:pt x="1392" y="96"/>
                </a:lnTo>
                <a:lnTo>
                  <a:pt x="1409" y="96"/>
                </a:lnTo>
                <a:lnTo>
                  <a:pt x="1409" y="40"/>
                </a:lnTo>
                <a:lnTo>
                  <a:pt x="1441" y="40"/>
                </a:lnTo>
                <a:lnTo>
                  <a:pt x="1441" y="96"/>
                </a:lnTo>
                <a:lnTo>
                  <a:pt x="1463" y="96"/>
                </a:lnTo>
                <a:close/>
                <a:moveTo>
                  <a:pt x="1535" y="335"/>
                </a:moveTo>
                <a:lnTo>
                  <a:pt x="1526" y="334"/>
                </a:lnTo>
                <a:lnTo>
                  <a:pt x="1522" y="334"/>
                </a:lnTo>
                <a:lnTo>
                  <a:pt x="1518" y="332"/>
                </a:lnTo>
                <a:lnTo>
                  <a:pt x="1511" y="328"/>
                </a:lnTo>
                <a:lnTo>
                  <a:pt x="1504" y="320"/>
                </a:lnTo>
                <a:lnTo>
                  <a:pt x="1498" y="312"/>
                </a:lnTo>
                <a:lnTo>
                  <a:pt x="1492" y="302"/>
                </a:lnTo>
                <a:lnTo>
                  <a:pt x="1488" y="290"/>
                </a:lnTo>
                <a:lnTo>
                  <a:pt x="1484" y="278"/>
                </a:lnTo>
                <a:lnTo>
                  <a:pt x="1481" y="264"/>
                </a:lnTo>
                <a:lnTo>
                  <a:pt x="1478" y="248"/>
                </a:lnTo>
                <a:lnTo>
                  <a:pt x="1477" y="232"/>
                </a:lnTo>
                <a:lnTo>
                  <a:pt x="1477" y="214"/>
                </a:lnTo>
                <a:lnTo>
                  <a:pt x="1477" y="196"/>
                </a:lnTo>
                <a:lnTo>
                  <a:pt x="1478" y="180"/>
                </a:lnTo>
                <a:lnTo>
                  <a:pt x="1479" y="172"/>
                </a:lnTo>
                <a:lnTo>
                  <a:pt x="1481" y="164"/>
                </a:lnTo>
                <a:lnTo>
                  <a:pt x="1484" y="150"/>
                </a:lnTo>
                <a:lnTo>
                  <a:pt x="1488" y="138"/>
                </a:lnTo>
                <a:lnTo>
                  <a:pt x="1492" y="126"/>
                </a:lnTo>
                <a:lnTo>
                  <a:pt x="1498" y="116"/>
                </a:lnTo>
                <a:lnTo>
                  <a:pt x="1504" y="108"/>
                </a:lnTo>
                <a:lnTo>
                  <a:pt x="1507" y="104"/>
                </a:lnTo>
                <a:lnTo>
                  <a:pt x="1511" y="102"/>
                </a:lnTo>
                <a:lnTo>
                  <a:pt x="1518" y="96"/>
                </a:lnTo>
                <a:lnTo>
                  <a:pt x="1522" y="94"/>
                </a:lnTo>
                <a:lnTo>
                  <a:pt x="1526" y="94"/>
                </a:lnTo>
                <a:lnTo>
                  <a:pt x="1535" y="92"/>
                </a:lnTo>
                <a:lnTo>
                  <a:pt x="1543" y="94"/>
                </a:lnTo>
                <a:lnTo>
                  <a:pt x="1547" y="94"/>
                </a:lnTo>
                <a:lnTo>
                  <a:pt x="1551" y="96"/>
                </a:lnTo>
                <a:lnTo>
                  <a:pt x="1559" y="102"/>
                </a:lnTo>
                <a:lnTo>
                  <a:pt x="1566" y="108"/>
                </a:lnTo>
                <a:lnTo>
                  <a:pt x="1572" y="116"/>
                </a:lnTo>
                <a:lnTo>
                  <a:pt x="1577" y="126"/>
                </a:lnTo>
                <a:lnTo>
                  <a:pt x="1582" y="138"/>
                </a:lnTo>
                <a:lnTo>
                  <a:pt x="1586" y="150"/>
                </a:lnTo>
                <a:lnTo>
                  <a:pt x="1587" y="158"/>
                </a:lnTo>
                <a:lnTo>
                  <a:pt x="1589" y="164"/>
                </a:lnTo>
                <a:lnTo>
                  <a:pt x="1591" y="180"/>
                </a:lnTo>
                <a:lnTo>
                  <a:pt x="1592" y="196"/>
                </a:lnTo>
                <a:lnTo>
                  <a:pt x="1593" y="214"/>
                </a:lnTo>
                <a:lnTo>
                  <a:pt x="1592" y="232"/>
                </a:lnTo>
                <a:lnTo>
                  <a:pt x="1591" y="248"/>
                </a:lnTo>
                <a:lnTo>
                  <a:pt x="1590" y="256"/>
                </a:lnTo>
                <a:lnTo>
                  <a:pt x="1589" y="264"/>
                </a:lnTo>
                <a:lnTo>
                  <a:pt x="1586" y="278"/>
                </a:lnTo>
                <a:lnTo>
                  <a:pt x="1582" y="290"/>
                </a:lnTo>
                <a:lnTo>
                  <a:pt x="1577" y="302"/>
                </a:lnTo>
                <a:lnTo>
                  <a:pt x="1572" y="312"/>
                </a:lnTo>
                <a:lnTo>
                  <a:pt x="1566" y="320"/>
                </a:lnTo>
                <a:lnTo>
                  <a:pt x="1562" y="324"/>
                </a:lnTo>
                <a:lnTo>
                  <a:pt x="1559" y="328"/>
                </a:lnTo>
                <a:lnTo>
                  <a:pt x="1551" y="332"/>
                </a:lnTo>
                <a:lnTo>
                  <a:pt x="1547" y="334"/>
                </a:lnTo>
                <a:lnTo>
                  <a:pt x="1543" y="334"/>
                </a:lnTo>
                <a:lnTo>
                  <a:pt x="1535" y="335"/>
                </a:lnTo>
                <a:close/>
                <a:moveTo>
                  <a:pt x="1535" y="286"/>
                </a:moveTo>
                <a:lnTo>
                  <a:pt x="1540" y="284"/>
                </a:lnTo>
                <a:lnTo>
                  <a:pt x="1543" y="282"/>
                </a:lnTo>
                <a:lnTo>
                  <a:pt x="1545" y="280"/>
                </a:lnTo>
                <a:lnTo>
                  <a:pt x="1548" y="278"/>
                </a:lnTo>
                <a:lnTo>
                  <a:pt x="1550" y="274"/>
                </a:lnTo>
                <a:lnTo>
                  <a:pt x="1552" y="270"/>
                </a:lnTo>
                <a:lnTo>
                  <a:pt x="1553" y="264"/>
                </a:lnTo>
                <a:lnTo>
                  <a:pt x="1556" y="254"/>
                </a:lnTo>
                <a:lnTo>
                  <a:pt x="1558" y="242"/>
                </a:lnTo>
                <a:lnTo>
                  <a:pt x="1559" y="228"/>
                </a:lnTo>
                <a:lnTo>
                  <a:pt x="1559" y="214"/>
                </a:lnTo>
                <a:lnTo>
                  <a:pt x="1559" y="200"/>
                </a:lnTo>
                <a:lnTo>
                  <a:pt x="1558" y="186"/>
                </a:lnTo>
                <a:lnTo>
                  <a:pt x="1556" y="174"/>
                </a:lnTo>
                <a:lnTo>
                  <a:pt x="1553" y="162"/>
                </a:lnTo>
                <a:lnTo>
                  <a:pt x="1552" y="158"/>
                </a:lnTo>
                <a:lnTo>
                  <a:pt x="1550" y="154"/>
                </a:lnTo>
                <a:lnTo>
                  <a:pt x="1545" y="148"/>
                </a:lnTo>
                <a:lnTo>
                  <a:pt x="1540" y="144"/>
                </a:lnTo>
                <a:lnTo>
                  <a:pt x="1535" y="142"/>
                </a:lnTo>
                <a:lnTo>
                  <a:pt x="1529" y="144"/>
                </a:lnTo>
                <a:lnTo>
                  <a:pt x="1526" y="146"/>
                </a:lnTo>
                <a:lnTo>
                  <a:pt x="1524" y="148"/>
                </a:lnTo>
                <a:lnTo>
                  <a:pt x="1522" y="150"/>
                </a:lnTo>
                <a:lnTo>
                  <a:pt x="1520" y="154"/>
                </a:lnTo>
                <a:lnTo>
                  <a:pt x="1518" y="158"/>
                </a:lnTo>
                <a:lnTo>
                  <a:pt x="1516" y="162"/>
                </a:lnTo>
                <a:lnTo>
                  <a:pt x="1513" y="174"/>
                </a:lnTo>
                <a:lnTo>
                  <a:pt x="1511" y="186"/>
                </a:lnTo>
                <a:lnTo>
                  <a:pt x="1510" y="200"/>
                </a:lnTo>
                <a:lnTo>
                  <a:pt x="1510" y="214"/>
                </a:lnTo>
                <a:lnTo>
                  <a:pt x="1510" y="228"/>
                </a:lnTo>
                <a:lnTo>
                  <a:pt x="1511" y="242"/>
                </a:lnTo>
                <a:lnTo>
                  <a:pt x="1513" y="254"/>
                </a:lnTo>
                <a:lnTo>
                  <a:pt x="1516" y="264"/>
                </a:lnTo>
                <a:lnTo>
                  <a:pt x="1517" y="268"/>
                </a:lnTo>
                <a:lnTo>
                  <a:pt x="1518" y="270"/>
                </a:lnTo>
                <a:lnTo>
                  <a:pt x="1520" y="274"/>
                </a:lnTo>
                <a:lnTo>
                  <a:pt x="1524" y="280"/>
                </a:lnTo>
                <a:lnTo>
                  <a:pt x="1529" y="284"/>
                </a:lnTo>
                <a:lnTo>
                  <a:pt x="1535" y="286"/>
                </a:lnTo>
                <a:close/>
                <a:moveTo>
                  <a:pt x="1763" y="16"/>
                </a:moveTo>
                <a:lnTo>
                  <a:pt x="1796" y="16"/>
                </a:lnTo>
                <a:lnTo>
                  <a:pt x="1796" y="220"/>
                </a:lnTo>
                <a:lnTo>
                  <a:pt x="1795" y="238"/>
                </a:lnTo>
                <a:lnTo>
                  <a:pt x="1795" y="246"/>
                </a:lnTo>
                <a:lnTo>
                  <a:pt x="1794" y="254"/>
                </a:lnTo>
                <a:lnTo>
                  <a:pt x="1791" y="268"/>
                </a:lnTo>
                <a:lnTo>
                  <a:pt x="1788" y="282"/>
                </a:lnTo>
                <a:lnTo>
                  <a:pt x="1786" y="288"/>
                </a:lnTo>
                <a:lnTo>
                  <a:pt x="1783" y="294"/>
                </a:lnTo>
                <a:lnTo>
                  <a:pt x="1778" y="304"/>
                </a:lnTo>
                <a:lnTo>
                  <a:pt x="1772" y="314"/>
                </a:lnTo>
                <a:lnTo>
                  <a:pt x="1765" y="322"/>
                </a:lnTo>
                <a:lnTo>
                  <a:pt x="1757" y="328"/>
                </a:lnTo>
                <a:lnTo>
                  <a:pt x="1749" y="332"/>
                </a:lnTo>
                <a:lnTo>
                  <a:pt x="1740" y="334"/>
                </a:lnTo>
                <a:lnTo>
                  <a:pt x="1731" y="335"/>
                </a:lnTo>
                <a:lnTo>
                  <a:pt x="1720" y="334"/>
                </a:lnTo>
                <a:lnTo>
                  <a:pt x="1711" y="332"/>
                </a:lnTo>
                <a:lnTo>
                  <a:pt x="1703" y="328"/>
                </a:lnTo>
                <a:lnTo>
                  <a:pt x="1696" y="322"/>
                </a:lnTo>
                <a:lnTo>
                  <a:pt x="1689" y="314"/>
                </a:lnTo>
                <a:lnTo>
                  <a:pt x="1685" y="308"/>
                </a:lnTo>
                <a:lnTo>
                  <a:pt x="1683" y="304"/>
                </a:lnTo>
                <a:lnTo>
                  <a:pt x="1677" y="294"/>
                </a:lnTo>
                <a:lnTo>
                  <a:pt x="1673" y="282"/>
                </a:lnTo>
                <a:lnTo>
                  <a:pt x="1669" y="268"/>
                </a:lnTo>
                <a:lnTo>
                  <a:pt x="1667" y="254"/>
                </a:lnTo>
                <a:lnTo>
                  <a:pt x="1666" y="246"/>
                </a:lnTo>
                <a:lnTo>
                  <a:pt x="1665" y="238"/>
                </a:lnTo>
                <a:lnTo>
                  <a:pt x="1665" y="220"/>
                </a:lnTo>
                <a:lnTo>
                  <a:pt x="1665" y="16"/>
                </a:lnTo>
                <a:lnTo>
                  <a:pt x="1698" y="16"/>
                </a:lnTo>
                <a:lnTo>
                  <a:pt x="1698" y="216"/>
                </a:lnTo>
                <a:lnTo>
                  <a:pt x="1698" y="228"/>
                </a:lnTo>
                <a:lnTo>
                  <a:pt x="1699" y="234"/>
                </a:lnTo>
                <a:lnTo>
                  <a:pt x="1700" y="240"/>
                </a:lnTo>
                <a:lnTo>
                  <a:pt x="1703" y="250"/>
                </a:lnTo>
                <a:lnTo>
                  <a:pt x="1705" y="256"/>
                </a:lnTo>
                <a:lnTo>
                  <a:pt x="1707" y="260"/>
                </a:lnTo>
                <a:lnTo>
                  <a:pt x="1709" y="264"/>
                </a:lnTo>
                <a:lnTo>
                  <a:pt x="1711" y="268"/>
                </a:lnTo>
                <a:lnTo>
                  <a:pt x="1717" y="272"/>
                </a:lnTo>
                <a:lnTo>
                  <a:pt x="1724" y="276"/>
                </a:lnTo>
                <a:lnTo>
                  <a:pt x="1731" y="278"/>
                </a:lnTo>
                <a:lnTo>
                  <a:pt x="1738" y="276"/>
                </a:lnTo>
                <a:lnTo>
                  <a:pt x="1741" y="274"/>
                </a:lnTo>
                <a:lnTo>
                  <a:pt x="1744" y="272"/>
                </a:lnTo>
                <a:lnTo>
                  <a:pt x="1749" y="268"/>
                </a:lnTo>
                <a:lnTo>
                  <a:pt x="1752" y="264"/>
                </a:lnTo>
                <a:lnTo>
                  <a:pt x="1754" y="260"/>
                </a:lnTo>
                <a:lnTo>
                  <a:pt x="1756" y="256"/>
                </a:lnTo>
                <a:lnTo>
                  <a:pt x="1758" y="250"/>
                </a:lnTo>
                <a:lnTo>
                  <a:pt x="1761" y="240"/>
                </a:lnTo>
                <a:lnTo>
                  <a:pt x="1762" y="228"/>
                </a:lnTo>
                <a:lnTo>
                  <a:pt x="1763" y="216"/>
                </a:lnTo>
                <a:lnTo>
                  <a:pt x="1763" y="16"/>
                </a:lnTo>
                <a:close/>
                <a:moveTo>
                  <a:pt x="1857" y="194"/>
                </a:moveTo>
                <a:lnTo>
                  <a:pt x="1857" y="332"/>
                </a:lnTo>
                <a:lnTo>
                  <a:pt x="1825" y="332"/>
                </a:lnTo>
                <a:lnTo>
                  <a:pt x="1825" y="96"/>
                </a:lnTo>
                <a:lnTo>
                  <a:pt x="1856" y="96"/>
                </a:lnTo>
                <a:lnTo>
                  <a:pt x="1856" y="138"/>
                </a:lnTo>
                <a:lnTo>
                  <a:pt x="1859" y="128"/>
                </a:lnTo>
                <a:lnTo>
                  <a:pt x="1862" y="118"/>
                </a:lnTo>
                <a:lnTo>
                  <a:pt x="1866" y="112"/>
                </a:lnTo>
                <a:lnTo>
                  <a:pt x="1870" y="104"/>
                </a:lnTo>
                <a:lnTo>
                  <a:pt x="1875" y="100"/>
                </a:lnTo>
                <a:lnTo>
                  <a:pt x="1881" y="96"/>
                </a:lnTo>
                <a:lnTo>
                  <a:pt x="1886" y="94"/>
                </a:lnTo>
                <a:lnTo>
                  <a:pt x="1893" y="92"/>
                </a:lnTo>
                <a:lnTo>
                  <a:pt x="1902" y="94"/>
                </a:lnTo>
                <a:lnTo>
                  <a:pt x="1906" y="96"/>
                </a:lnTo>
                <a:lnTo>
                  <a:pt x="1909" y="98"/>
                </a:lnTo>
                <a:lnTo>
                  <a:pt x="1913" y="102"/>
                </a:lnTo>
                <a:lnTo>
                  <a:pt x="1916" y="106"/>
                </a:lnTo>
                <a:lnTo>
                  <a:pt x="1919" y="110"/>
                </a:lnTo>
                <a:lnTo>
                  <a:pt x="1922" y="116"/>
                </a:lnTo>
                <a:lnTo>
                  <a:pt x="1925" y="122"/>
                </a:lnTo>
                <a:lnTo>
                  <a:pt x="1927" y="130"/>
                </a:lnTo>
                <a:lnTo>
                  <a:pt x="1929" y="136"/>
                </a:lnTo>
                <a:lnTo>
                  <a:pt x="1931" y="144"/>
                </a:lnTo>
                <a:lnTo>
                  <a:pt x="1932" y="152"/>
                </a:lnTo>
                <a:lnTo>
                  <a:pt x="1933" y="162"/>
                </a:lnTo>
                <a:lnTo>
                  <a:pt x="1933" y="172"/>
                </a:lnTo>
                <a:lnTo>
                  <a:pt x="1933" y="182"/>
                </a:lnTo>
                <a:lnTo>
                  <a:pt x="1933" y="332"/>
                </a:lnTo>
                <a:lnTo>
                  <a:pt x="1901" y="332"/>
                </a:lnTo>
                <a:lnTo>
                  <a:pt x="1901" y="192"/>
                </a:lnTo>
                <a:lnTo>
                  <a:pt x="1900" y="182"/>
                </a:lnTo>
                <a:lnTo>
                  <a:pt x="1899" y="174"/>
                </a:lnTo>
                <a:lnTo>
                  <a:pt x="1898" y="166"/>
                </a:lnTo>
                <a:lnTo>
                  <a:pt x="1895" y="158"/>
                </a:lnTo>
                <a:lnTo>
                  <a:pt x="1892" y="154"/>
                </a:lnTo>
                <a:lnTo>
                  <a:pt x="1889" y="150"/>
                </a:lnTo>
                <a:lnTo>
                  <a:pt x="1884" y="148"/>
                </a:lnTo>
                <a:lnTo>
                  <a:pt x="1880" y="146"/>
                </a:lnTo>
                <a:lnTo>
                  <a:pt x="1875" y="148"/>
                </a:lnTo>
                <a:lnTo>
                  <a:pt x="1871" y="150"/>
                </a:lnTo>
                <a:lnTo>
                  <a:pt x="1867" y="154"/>
                </a:lnTo>
                <a:lnTo>
                  <a:pt x="1864" y="160"/>
                </a:lnTo>
                <a:lnTo>
                  <a:pt x="1861" y="166"/>
                </a:lnTo>
                <a:lnTo>
                  <a:pt x="1859" y="174"/>
                </a:lnTo>
                <a:lnTo>
                  <a:pt x="1858" y="184"/>
                </a:lnTo>
                <a:lnTo>
                  <a:pt x="1857" y="194"/>
                </a:lnTo>
                <a:close/>
                <a:moveTo>
                  <a:pt x="1976" y="66"/>
                </a:moveTo>
                <a:lnTo>
                  <a:pt x="1973" y="64"/>
                </a:lnTo>
                <a:lnTo>
                  <a:pt x="1970" y="62"/>
                </a:lnTo>
                <a:lnTo>
                  <a:pt x="1967" y="60"/>
                </a:lnTo>
                <a:lnTo>
                  <a:pt x="1964" y="56"/>
                </a:lnTo>
                <a:lnTo>
                  <a:pt x="1962" y="50"/>
                </a:lnTo>
                <a:lnTo>
                  <a:pt x="1960" y="44"/>
                </a:lnTo>
                <a:lnTo>
                  <a:pt x="1959" y="38"/>
                </a:lnTo>
                <a:lnTo>
                  <a:pt x="1959" y="32"/>
                </a:lnTo>
                <a:lnTo>
                  <a:pt x="1959" y="26"/>
                </a:lnTo>
                <a:lnTo>
                  <a:pt x="1960" y="20"/>
                </a:lnTo>
                <a:lnTo>
                  <a:pt x="1962" y="14"/>
                </a:lnTo>
                <a:lnTo>
                  <a:pt x="1964" y="8"/>
                </a:lnTo>
                <a:lnTo>
                  <a:pt x="1967" y="4"/>
                </a:lnTo>
                <a:lnTo>
                  <a:pt x="1970" y="2"/>
                </a:lnTo>
                <a:lnTo>
                  <a:pt x="1973" y="0"/>
                </a:lnTo>
                <a:lnTo>
                  <a:pt x="1976" y="0"/>
                </a:lnTo>
                <a:lnTo>
                  <a:pt x="1980" y="0"/>
                </a:lnTo>
                <a:lnTo>
                  <a:pt x="1983" y="2"/>
                </a:lnTo>
                <a:lnTo>
                  <a:pt x="1986" y="4"/>
                </a:lnTo>
                <a:lnTo>
                  <a:pt x="1989" y="8"/>
                </a:lnTo>
                <a:lnTo>
                  <a:pt x="1991" y="14"/>
                </a:lnTo>
                <a:lnTo>
                  <a:pt x="1993" y="20"/>
                </a:lnTo>
                <a:lnTo>
                  <a:pt x="1994" y="26"/>
                </a:lnTo>
                <a:lnTo>
                  <a:pt x="1994" y="32"/>
                </a:lnTo>
                <a:lnTo>
                  <a:pt x="1994" y="38"/>
                </a:lnTo>
                <a:lnTo>
                  <a:pt x="1993" y="44"/>
                </a:lnTo>
                <a:lnTo>
                  <a:pt x="1991" y="50"/>
                </a:lnTo>
                <a:lnTo>
                  <a:pt x="1989" y="56"/>
                </a:lnTo>
                <a:lnTo>
                  <a:pt x="1986" y="60"/>
                </a:lnTo>
                <a:lnTo>
                  <a:pt x="1983" y="62"/>
                </a:lnTo>
                <a:lnTo>
                  <a:pt x="1980" y="64"/>
                </a:lnTo>
                <a:lnTo>
                  <a:pt x="1976" y="66"/>
                </a:lnTo>
                <a:close/>
                <a:moveTo>
                  <a:pt x="1960" y="96"/>
                </a:moveTo>
                <a:lnTo>
                  <a:pt x="1993" y="96"/>
                </a:lnTo>
                <a:lnTo>
                  <a:pt x="1993" y="332"/>
                </a:lnTo>
                <a:lnTo>
                  <a:pt x="1960" y="332"/>
                </a:lnTo>
                <a:lnTo>
                  <a:pt x="1960" y="96"/>
                </a:lnTo>
                <a:close/>
                <a:moveTo>
                  <a:pt x="2129" y="96"/>
                </a:moveTo>
                <a:lnTo>
                  <a:pt x="2087" y="332"/>
                </a:lnTo>
                <a:lnTo>
                  <a:pt x="2050" y="332"/>
                </a:lnTo>
                <a:lnTo>
                  <a:pt x="2009" y="96"/>
                </a:lnTo>
                <a:lnTo>
                  <a:pt x="2044" y="96"/>
                </a:lnTo>
                <a:lnTo>
                  <a:pt x="2068" y="264"/>
                </a:lnTo>
                <a:lnTo>
                  <a:pt x="2094" y="96"/>
                </a:lnTo>
                <a:lnTo>
                  <a:pt x="2129" y="96"/>
                </a:lnTo>
                <a:close/>
                <a:moveTo>
                  <a:pt x="2195" y="335"/>
                </a:moveTo>
                <a:lnTo>
                  <a:pt x="2186" y="334"/>
                </a:lnTo>
                <a:lnTo>
                  <a:pt x="2182" y="334"/>
                </a:lnTo>
                <a:lnTo>
                  <a:pt x="2178" y="332"/>
                </a:lnTo>
                <a:lnTo>
                  <a:pt x="2170" y="328"/>
                </a:lnTo>
                <a:lnTo>
                  <a:pt x="2164" y="320"/>
                </a:lnTo>
                <a:lnTo>
                  <a:pt x="2157" y="312"/>
                </a:lnTo>
                <a:lnTo>
                  <a:pt x="2152" y="304"/>
                </a:lnTo>
                <a:lnTo>
                  <a:pt x="2147" y="292"/>
                </a:lnTo>
                <a:lnTo>
                  <a:pt x="2143" y="278"/>
                </a:lnTo>
                <a:lnTo>
                  <a:pt x="2140" y="264"/>
                </a:lnTo>
                <a:lnTo>
                  <a:pt x="2138" y="250"/>
                </a:lnTo>
                <a:lnTo>
                  <a:pt x="2137" y="232"/>
                </a:lnTo>
                <a:lnTo>
                  <a:pt x="2136" y="214"/>
                </a:lnTo>
                <a:lnTo>
                  <a:pt x="2137" y="196"/>
                </a:lnTo>
                <a:lnTo>
                  <a:pt x="2138" y="180"/>
                </a:lnTo>
                <a:lnTo>
                  <a:pt x="2139" y="172"/>
                </a:lnTo>
                <a:lnTo>
                  <a:pt x="2140" y="164"/>
                </a:lnTo>
                <a:lnTo>
                  <a:pt x="2143" y="150"/>
                </a:lnTo>
                <a:lnTo>
                  <a:pt x="2147" y="138"/>
                </a:lnTo>
                <a:lnTo>
                  <a:pt x="2152" y="126"/>
                </a:lnTo>
                <a:lnTo>
                  <a:pt x="2157" y="116"/>
                </a:lnTo>
                <a:lnTo>
                  <a:pt x="2163" y="108"/>
                </a:lnTo>
                <a:lnTo>
                  <a:pt x="2167" y="104"/>
                </a:lnTo>
                <a:lnTo>
                  <a:pt x="2170" y="102"/>
                </a:lnTo>
                <a:lnTo>
                  <a:pt x="2177" y="96"/>
                </a:lnTo>
                <a:lnTo>
                  <a:pt x="2185" y="94"/>
                </a:lnTo>
                <a:lnTo>
                  <a:pt x="2193" y="92"/>
                </a:lnTo>
                <a:lnTo>
                  <a:pt x="2201" y="94"/>
                </a:lnTo>
                <a:lnTo>
                  <a:pt x="2208" y="96"/>
                </a:lnTo>
                <a:lnTo>
                  <a:pt x="2215" y="100"/>
                </a:lnTo>
                <a:lnTo>
                  <a:pt x="2222" y="106"/>
                </a:lnTo>
                <a:lnTo>
                  <a:pt x="2228" y="114"/>
                </a:lnTo>
                <a:lnTo>
                  <a:pt x="2233" y="122"/>
                </a:lnTo>
                <a:lnTo>
                  <a:pt x="2237" y="132"/>
                </a:lnTo>
                <a:lnTo>
                  <a:pt x="2241" y="146"/>
                </a:lnTo>
                <a:lnTo>
                  <a:pt x="2245" y="160"/>
                </a:lnTo>
                <a:lnTo>
                  <a:pt x="2246" y="168"/>
                </a:lnTo>
                <a:lnTo>
                  <a:pt x="2247" y="176"/>
                </a:lnTo>
                <a:lnTo>
                  <a:pt x="2248" y="192"/>
                </a:lnTo>
                <a:lnTo>
                  <a:pt x="2249" y="212"/>
                </a:lnTo>
                <a:lnTo>
                  <a:pt x="2249" y="230"/>
                </a:lnTo>
                <a:lnTo>
                  <a:pt x="2169" y="230"/>
                </a:lnTo>
                <a:lnTo>
                  <a:pt x="2169" y="242"/>
                </a:lnTo>
                <a:lnTo>
                  <a:pt x="2170" y="254"/>
                </a:lnTo>
                <a:lnTo>
                  <a:pt x="2171" y="258"/>
                </a:lnTo>
                <a:lnTo>
                  <a:pt x="2173" y="264"/>
                </a:lnTo>
                <a:lnTo>
                  <a:pt x="2176" y="272"/>
                </a:lnTo>
                <a:lnTo>
                  <a:pt x="2178" y="276"/>
                </a:lnTo>
                <a:lnTo>
                  <a:pt x="2180" y="278"/>
                </a:lnTo>
                <a:lnTo>
                  <a:pt x="2184" y="284"/>
                </a:lnTo>
                <a:lnTo>
                  <a:pt x="2187" y="284"/>
                </a:lnTo>
                <a:lnTo>
                  <a:pt x="2189" y="286"/>
                </a:lnTo>
                <a:lnTo>
                  <a:pt x="2195" y="286"/>
                </a:lnTo>
                <a:lnTo>
                  <a:pt x="2203" y="286"/>
                </a:lnTo>
                <a:lnTo>
                  <a:pt x="2206" y="284"/>
                </a:lnTo>
                <a:lnTo>
                  <a:pt x="2209" y="280"/>
                </a:lnTo>
                <a:lnTo>
                  <a:pt x="2212" y="276"/>
                </a:lnTo>
                <a:lnTo>
                  <a:pt x="2215" y="272"/>
                </a:lnTo>
                <a:lnTo>
                  <a:pt x="2216" y="266"/>
                </a:lnTo>
                <a:lnTo>
                  <a:pt x="2218" y="260"/>
                </a:lnTo>
                <a:lnTo>
                  <a:pt x="2248" y="264"/>
                </a:lnTo>
                <a:lnTo>
                  <a:pt x="2247" y="272"/>
                </a:lnTo>
                <a:lnTo>
                  <a:pt x="2246" y="280"/>
                </a:lnTo>
                <a:lnTo>
                  <a:pt x="2244" y="286"/>
                </a:lnTo>
                <a:lnTo>
                  <a:pt x="2242" y="294"/>
                </a:lnTo>
                <a:lnTo>
                  <a:pt x="2237" y="306"/>
                </a:lnTo>
                <a:lnTo>
                  <a:pt x="2234" y="310"/>
                </a:lnTo>
                <a:lnTo>
                  <a:pt x="2231" y="316"/>
                </a:lnTo>
                <a:lnTo>
                  <a:pt x="2227" y="320"/>
                </a:lnTo>
                <a:lnTo>
                  <a:pt x="2223" y="324"/>
                </a:lnTo>
                <a:lnTo>
                  <a:pt x="2219" y="328"/>
                </a:lnTo>
                <a:lnTo>
                  <a:pt x="2215" y="330"/>
                </a:lnTo>
                <a:lnTo>
                  <a:pt x="2210" y="332"/>
                </a:lnTo>
                <a:lnTo>
                  <a:pt x="2205" y="334"/>
                </a:lnTo>
                <a:lnTo>
                  <a:pt x="2200" y="335"/>
                </a:lnTo>
                <a:lnTo>
                  <a:pt x="2195" y="335"/>
                </a:lnTo>
                <a:close/>
                <a:moveTo>
                  <a:pt x="2169" y="190"/>
                </a:moveTo>
                <a:lnTo>
                  <a:pt x="2218" y="190"/>
                </a:lnTo>
                <a:lnTo>
                  <a:pt x="2218" y="180"/>
                </a:lnTo>
                <a:lnTo>
                  <a:pt x="2216" y="170"/>
                </a:lnTo>
                <a:lnTo>
                  <a:pt x="2214" y="162"/>
                </a:lnTo>
                <a:lnTo>
                  <a:pt x="2211" y="154"/>
                </a:lnTo>
                <a:lnTo>
                  <a:pt x="2210" y="152"/>
                </a:lnTo>
                <a:lnTo>
                  <a:pt x="2208" y="148"/>
                </a:lnTo>
                <a:lnTo>
                  <a:pt x="2204" y="144"/>
                </a:lnTo>
                <a:lnTo>
                  <a:pt x="2199" y="142"/>
                </a:lnTo>
                <a:lnTo>
                  <a:pt x="2194" y="142"/>
                </a:lnTo>
                <a:lnTo>
                  <a:pt x="2189" y="142"/>
                </a:lnTo>
                <a:lnTo>
                  <a:pt x="2184" y="144"/>
                </a:lnTo>
                <a:lnTo>
                  <a:pt x="2182" y="146"/>
                </a:lnTo>
                <a:lnTo>
                  <a:pt x="2180" y="150"/>
                </a:lnTo>
                <a:lnTo>
                  <a:pt x="2176" y="156"/>
                </a:lnTo>
                <a:lnTo>
                  <a:pt x="2173" y="162"/>
                </a:lnTo>
                <a:lnTo>
                  <a:pt x="2171" y="170"/>
                </a:lnTo>
                <a:lnTo>
                  <a:pt x="2169" y="180"/>
                </a:lnTo>
                <a:lnTo>
                  <a:pt x="2169" y="190"/>
                </a:lnTo>
                <a:close/>
                <a:moveTo>
                  <a:pt x="2271" y="332"/>
                </a:moveTo>
                <a:lnTo>
                  <a:pt x="2271" y="96"/>
                </a:lnTo>
                <a:lnTo>
                  <a:pt x="2303" y="96"/>
                </a:lnTo>
                <a:lnTo>
                  <a:pt x="2303" y="136"/>
                </a:lnTo>
                <a:lnTo>
                  <a:pt x="2306" y="126"/>
                </a:lnTo>
                <a:lnTo>
                  <a:pt x="2309" y="118"/>
                </a:lnTo>
                <a:lnTo>
                  <a:pt x="2312" y="110"/>
                </a:lnTo>
                <a:lnTo>
                  <a:pt x="2315" y="104"/>
                </a:lnTo>
                <a:lnTo>
                  <a:pt x="2319" y="98"/>
                </a:lnTo>
                <a:lnTo>
                  <a:pt x="2323" y="94"/>
                </a:lnTo>
                <a:lnTo>
                  <a:pt x="2328" y="92"/>
                </a:lnTo>
                <a:lnTo>
                  <a:pt x="2333" y="92"/>
                </a:lnTo>
                <a:lnTo>
                  <a:pt x="2338" y="92"/>
                </a:lnTo>
                <a:lnTo>
                  <a:pt x="2343" y="94"/>
                </a:lnTo>
                <a:lnTo>
                  <a:pt x="2343" y="152"/>
                </a:lnTo>
                <a:lnTo>
                  <a:pt x="2337" y="150"/>
                </a:lnTo>
                <a:lnTo>
                  <a:pt x="2329" y="148"/>
                </a:lnTo>
                <a:lnTo>
                  <a:pt x="2324" y="150"/>
                </a:lnTo>
                <a:lnTo>
                  <a:pt x="2319" y="152"/>
                </a:lnTo>
                <a:lnTo>
                  <a:pt x="2315" y="156"/>
                </a:lnTo>
                <a:lnTo>
                  <a:pt x="2311" y="162"/>
                </a:lnTo>
                <a:lnTo>
                  <a:pt x="2310" y="166"/>
                </a:lnTo>
                <a:lnTo>
                  <a:pt x="2308" y="170"/>
                </a:lnTo>
                <a:lnTo>
                  <a:pt x="2307" y="174"/>
                </a:lnTo>
                <a:lnTo>
                  <a:pt x="2306" y="178"/>
                </a:lnTo>
                <a:lnTo>
                  <a:pt x="2305" y="188"/>
                </a:lnTo>
                <a:lnTo>
                  <a:pt x="2304" y="198"/>
                </a:lnTo>
                <a:lnTo>
                  <a:pt x="2304" y="332"/>
                </a:lnTo>
                <a:lnTo>
                  <a:pt x="2271" y="332"/>
                </a:lnTo>
                <a:close/>
                <a:moveTo>
                  <a:pt x="2459" y="162"/>
                </a:moveTo>
                <a:lnTo>
                  <a:pt x="2429" y="166"/>
                </a:lnTo>
                <a:lnTo>
                  <a:pt x="2428" y="160"/>
                </a:lnTo>
                <a:lnTo>
                  <a:pt x="2426" y="156"/>
                </a:lnTo>
                <a:lnTo>
                  <a:pt x="2422" y="146"/>
                </a:lnTo>
                <a:lnTo>
                  <a:pt x="2420" y="144"/>
                </a:lnTo>
                <a:lnTo>
                  <a:pt x="2417" y="140"/>
                </a:lnTo>
                <a:lnTo>
                  <a:pt x="2413" y="140"/>
                </a:lnTo>
                <a:lnTo>
                  <a:pt x="2409" y="138"/>
                </a:lnTo>
                <a:lnTo>
                  <a:pt x="2402" y="140"/>
                </a:lnTo>
                <a:lnTo>
                  <a:pt x="2399" y="142"/>
                </a:lnTo>
                <a:lnTo>
                  <a:pt x="2397" y="144"/>
                </a:lnTo>
                <a:lnTo>
                  <a:pt x="2396" y="146"/>
                </a:lnTo>
                <a:lnTo>
                  <a:pt x="2394" y="148"/>
                </a:lnTo>
                <a:lnTo>
                  <a:pt x="2392" y="152"/>
                </a:lnTo>
                <a:lnTo>
                  <a:pt x="2391" y="158"/>
                </a:lnTo>
                <a:lnTo>
                  <a:pt x="2391" y="162"/>
                </a:lnTo>
                <a:lnTo>
                  <a:pt x="2391" y="166"/>
                </a:lnTo>
                <a:lnTo>
                  <a:pt x="2392" y="170"/>
                </a:lnTo>
                <a:lnTo>
                  <a:pt x="2393" y="174"/>
                </a:lnTo>
                <a:lnTo>
                  <a:pt x="2394" y="176"/>
                </a:lnTo>
                <a:lnTo>
                  <a:pt x="2399" y="182"/>
                </a:lnTo>
                <a:lnTo>
                  <a:pt x="2406" y="186"/>
                </a:lnTo>
                <a:lnTo>
                  <a:pt x="2427" y="194"/>
                </a:lnTo>
                <a:lnTo>
                  <a:pt x="2435" y="198"/>
                </a:lnTo>
                <a:lnTo>
                  <a:pt x="2442" y="204"/>
                </a:lnTo>
                <a:lnTo>
                  <a:pt x="2448" y="210"/>
                </a:lnTo>
                <a:lnTo>
                  <a:pt x="2453" y="218"/>
                </a:lnTo>
                <a:lnTo>
                  <a:pt x="2455" y="222"/>
                </a:lnTo>
                <a:lnTo>
                  <a:pt x="2456" y="226"/>
                </a:lnTo>
                <a:lnTo>
                  <a:pt x="2459" y="236"/>
                </a:lnTo>
                <a:lnTo>
                  <a:pt x="2460" y="240"/>
                </a:lnTo>
                <a:lnTo>
                  <a:pt x="2461" y="246"/>
                </a:lnTo>
                <a:lnTo>
                  <a:pt x="2461" y="258"/>
                </a:lnTo>
                <a:lnTo>
                  <a:pt x="2461" y="270"/>
                </a:lnTo>
                <a:lnTo>
                  <a:pt x="2459" y="280"/>
                </a:lnTo>
                <a:lnTo>
                  <a:pt x="2457" y="290"/>
                </a:lnTo>
                <a:lnTo>
                  <a:pt x="2454" y="298"/>
                </a:lnTo>
                <a:lnTo>
                  <a:pt x="2451" y="308"/>
                </a:lnTo>
                <a:lnTo>
                  <a:pt x="2446" y="314"/>
                </a:lnTo>
                <a:lnTo>
                  <a:pt x="2441" y="320"/>
                </a:lnTo>
                <a:lnTo>
                  <a:pt x="2436" y="326"/>
                </a:lnTo>
                <a:lnTo>
                  <a:pt x="2430" y="330"/>
                </a:lnTo>
                <a:lnTo>
                  <a:pt x="2423" y="334"/>
                </a:lnTo>
                <a:lnTo>
                  <a:pt x="2416" y="335"/>
                </a:lnTo>
                <a:lnTo>
                  <a:pt x="2409" y="335"/>
                </a:lnTo>
                <a:lnTo>
                  <a:pt x="2398" y="334"/>
                </a:lnTo>
                <a:lnTo>
                  <a:pt x="2388" y="330"/>
                </a:lnTo>
                <a:lnTo>
                  <a:pt x="2383" y="328"/>
                </a:lnTo>
                <a:lnTo>
                  <a:pt x="2379" y="324"/>
                </a:lnTo>
                <a:lnTo>
                  <a:pt x="2371" y="316"/>
                </a:lnTo>
                <a:lnTo>
                  <a:pt x="2365" y="306"/>
                </a:lnTo>
                <a:lnTo>
                  <a:pt x="2363" y="300"/>
                </a:lnTo>
                <a:lnTo>
                  <a:pt x="2360" y="294"/>
                </a:lnTo>
                <a:lnTo>
                  <a:pt x="2359" y="286"/>
                </a:lnTo>
                <a:lnTo>
                  <a:pt x="2357" y="278"/>
                </a:lnTo>
                <a:lnTo>
                  <a:pt x="2356" y="272"/>
                </a:lnTo>
                <a:lnTo>
                  <a:pt x="2355" y="262"/>
                </a:lnTo>
                <a:lnTo>
                  <a:pt x="2387" y="260"/>
                </a:lnTo>
                <a:lnTo>
                  <a:pt x="2388" y="266"/>
                </a:lnTo>
                <a:lnTo>
                  <a:pt x="2390" y="272"/>
                </a:lnTo>
                <a:lnTo>
                  <a:pt x="2392" y="278"/>
                </a:lnTo>
                <a:lnTo>
                  <a:pt x="2395" y="282"/>
                </a:lnTo>
                <a:lnTo>
                  <a:pt x="2397" y="284"/>
                </a:lnTo>
                <a:lnTo>
                  <a:pt x="2401" y="286"/>
                </a:lnTo>
                <a:lnTo>
                  <a:pt x="2405" y="288"/>
                </a:lnTo>
                <a:lnTo>
                  <a:pt x="2409" y="288"/>
                </a:lnTo>
                <a:lnTo>
                  <a:pt x="2413" y="288"/>
                </a:lnTo>
                <a:lnTo>
                  <a:pt x="2417" y="286"/>
                </a:lnTo>
                <a:lnTo>
                  <a:pt x="2420" y="284"/>
                </a:lnTo>
                <a:lnTo>
                  <a:pt x="2423" y="282"/>
                </a:lnTo>
                <a:lnTo>
                  <a:pt x="2425" y="278"/>
                </a:lnTo>
                <a:lnTo>
                  <a:pt x="2427" y="274"/>
                </a:lnTo>
                <a:lnTo>
                  <a:pt x="2428" y="270"/>
                </a:lnTo>
                <a:lnTo>
                  <a:pt x="2428" y="264"/>
                </a:lnTo>
                <a:lnTo>
                  <a:pt x="2428" y="260"/>
                </a:lnTo>
                <a:lnTo>
                  <a:pt x="2427" y="256"/>
                </a:lnTo>
                <a:lnTo>
                  <a:pt x="2426" y="254"/>
                </a:lnTo>
                <a:lnTo>
                  <a:pt x="2424" y="250"/>
                </a:lnTo>
                <a:lnTo>
                  <a:pt x="2422" y="248"/>
                </a:lnTo>
                <a:lnTo>
                  <a:pt x="2419" y="244"/>
                </a:lnTo>
                <a:lnTo>
                  <a:pt x="2413" y="242"/>
                </a:lnTo>
                <a:lnTo>
                  <a:pt x="2392" y="234"/>
                </a:lnTo>
                <a:lnTo>
                  <a:pt x="2384" y="230"/>
                </a:lnTo>
                <a:lnTo>
                  <a:pt x="2378" y="224"/>
                </a:lnTo>
                <a:lnTo>
                  <a:pt x="2372" y="218"/>
                </a:lnTo>
                <a:lnTo>
                  <a:pt x="2369" y="214"/>
                </a:lnTo>
                <a:lnTo>
                  <a:pt x="2367" y="210"/>
                </a:lnTo>
                <a:lnTo>
                  <a:pt x="2363" y="200"/>
                </a:lnTo>
                <a:lnTo>
                  <a:pt x="2360" y="190"/>
                </a:lnTo>
                <a:lnTo>
                  <a:pt x="2360" y="184"/>
                </a:lnTo>
                <a:lnTo>
                  <a:pt x="2359" y="178"/>
                </a:lnTo>
                <a:lnTo>
                  <a:pt x="2358" y="166"/>
                </a:lnTo>
                <a:lnTo>
                  <a:pt x="2359" y="158"/>
                </a:lnTo>
                <a:lnTo>
                  <a:pt x="2359" y="150"/>
                </a:lnTo>
                <a:lnTo>
                  <a:pt x="2360" y="142"/>
                </a:lnTo>
                <a:lnTo>
                  <a:pt x="2362" y="136"/>
                </a:lnTo>
                <a:lnTo>
                  <a:pt x="2364" y="128"/>
                </a:lnTo>
                <a:lnTo>
                  <a:pt x="2366" y="122"/>
                </a:lnTo>
                <a:lnTo>
                  <a:pt x="2369" y="118"/>
                </a:lnTo>
                <a:lnTo>
                  <a:pt x="2372" y="112"/>
                </a:lnTo>
                <a:lnTo>
                  <a:pt x="2376" y="108"/>
                </a:lnTo>
                <a:lnTo>
                  <a:pt x="2379" y="104"/>
                </a:lnTo>
                <a:lnTo>
                  <a:pt x="2384" y="100"/>
                </a:lnTo>
                <a:lnTo>
                  <a:pt x="2388" y="98"/>
                </a:lnTo>
                <a:lnTo>
                  <a:pt x="2393" y="96"/>
                </a:lnTo>
                <a:lnTo>
                  <a:pt x="2398" y="94"/>
                </a:lnTo>
                <a:lnTo>
                  <a:pt x="2403" y="92"/>
                </a:lnTo>
                <a:lnTo>
                  <a:pt x="2408" y="92"/>
                </a:lnTo>
                <a:lnTo>
                  <a:pt x="2419" y="94"/>
                </a:lnTo>
                <a:lnTo>
                  <a:pt x="2428" y="98"/>
                </a:lnTo>
                <a:lnTo>
                  <a:pt x="2433" y="100"/>
                </a:lnTo>
                <a:lnTo>
                  <a:pt x="2436" y="104"/>
                </a:lnTo>
                <a:lnTo>
                  <a:pt x="2440" y="106"/>
                </a:lnTo>
                <a:lnTo>
                  <a:pt x="2444" y="112"/>
                </a:lnTo>
                <a:lnTo>
                  <a:pt x="2447" y="116"/>
                </a:lnTo>
                <a:lnTo>
                  <a:pt x="2449" y="122"/>
                </a:lnTo>
                <a:lnTo>
                  <a:pt x="2452" y="128"/>
                </a:lnTo>
                <a:lnTo>
                  <a:pt x="2454" y="134"/>
                </a:lnTo>
                <a:lnTo>
                  <a:pt x="2457" y="148"/>
                </a:lnTo>
                <a:lnTo>
                  <a:pt x="2458" y="154"/>
                </a:lnTo>
                <a:lnTo>
                  <a:pt x="2459" y="162"/>
                </a:lnTo>
                <a:close/>
                <a:moveTo>
                  <a:pt x="2500" y="66"/>
                </a:moveTo>
                <a:lnTo>
                  <a:pt x="2496" y="64"/>
                </a:lnTo>
                <a:lnTo>
                  <a:pt x="2493" y="62"/>
                </a:lnTo>
                <a:lnTo>
                  <a:pt x="2490" y="60"/>
                </a:lnTo>
                <a:lnTo>
                  <a:pt x="2487" y="56"/>
                </a:lnTo>
                <a:lnTo>
                  <a:pt x="2484" y="50"/>
                </a:lnTo>
                <a:lnTo>
                  <a:pt x="2483" y="44"/>
                </a:lnTo>
                <a:lnTo>
                  <a:pt x="2482" y="38"/>
                </a:lnTo>
                <a:lnTo>
                  <a:pt x="2481" y="32"/>
                </a:lnTo>
                <a:lnTo>
                  <a:pt x="2482" y="26"/>
                </a:lnTo>
                <a:lnTo>
                  <a:pt x="2483" y="20"/>
                </a:lnTo>
                <a:lnTo>
                  <a:pt x="2484" y="14"/>
                </a:lnTo>
                <a:lnTo>
                  <a:pt x="2487" y="8"/>
                </a:lnTo>
                <a:lnTo>
                  <a:pt x="2490" y="4"/>
                </a:lnTo>
                <a:lnTo>
                  <a:pt x="2493" y="2"/>
                </a:lnTo>
                <a:lnTo>
                  <a:pt x="2496" y="0"/>
                </a:lnTo>
                <a:lnTo>
                  <a:pt x="2500" y="0"/>
                </a:lnTo>
                <a:lnTo>
                  <a:pt x="2503" y="0"/>
                </a:lnTo>
                <a:lnTo>
                  <a:pt x="2507" y="2"/>
                </a:lnTo>
                <a:lnTo>
                  <a:pt x="2510" y="4"/>
                </a:lnTo>
                <a:lnTo>
                  <a:pt x="2512" y="8"/>
                </a:lnTo>
                <a:lnTo>
                  <a:pt x="2515" y="14"/>
                </a:lnTo>
                <a:lnTo>
                  <a:pt x="2516" y="20"/>
                </a:lnTo>
                <a:lnTo>
                  <a:pt x="2517" y="26"/>
                </a:lnTo>
                <a:lnTo>
                  <a:pt x="2518" y="32"/>
                </a:lnTo>
                <a:lnTo>
                  <a:pt x="2517" y="38"/>
                </a:lnTo>
                <a:lnTo>
                  <a:pt x="2516" y="44"/>
                </a:lnTo>
                <a:lnTo>
                  <a:pt x="2515" y="50"/>
                </a:lnTo>
                <a:lnTo>
                  <a:pt x="2512" y="56"/>
                </a:lnTo>
                <a:lnTo>
                  <a:pt x="2510" y="60"/>
                </a:lnTo>
                <a:lnTo>
                  <a:pt x="2507" y="62"/>
                </a:lnTo>
                <a:lnTo>
                  <a:pt x="2503" y="64"/>
                </a:lnTo>
                <a:lnTo>
                  <a:pt x="2500" y="66"/>
                </a:lnTo>
                <a:close/>
                <a:moveTo>
                  <a:pt x="2483" y="96"/>
                </a:moveTo>
                <a:lnTo>
                  <a:pt x="2516" y="96"/>
                </a:lnTo>
                <a:lnTo>
                  <a:pt x="2516" y="332"/>
                </a:lnTo>
                <a:lnTo>
                  <a:pt x="2483" y="332"/>
                </a:lnTo>
                <a:lnTo>
                  <a:pt x="2483" y="96"/>
                </a:lnTo>
                <a:close/>
                <a:moveTo>
                  <a:pt x="2604" y="96"/>
                </a:moveTo>
                <a:lnTo>
                  <a:pt x="2604" y="144"/>
                </a:lnTo>
                <a:lnTo>
                  <a:pt x="2582" y="144"/>
                </a:lnTo>
                <a:lnTo>
                  <a:pt x="2582" y="258"/>
                </a:lnTo>
                <a:lnTo>
                  <a:pt x="2582" y="264"/>
                </a:lnTo>
                <a:lnTo>
                  <a:pt x="2583" y="270"/>
                </a:lnTo>
                <a:lnTo>
                  <a:pt x="2584" y="274"/>
                </a:lnTo>
                <a:lnTo>
                  <a:pt x="2585" y="276"/>
                </a:lnTo>
                <a:lnTo>
                  <a:pt x="2587" y="280"/>
                </a:lnTo>
                <a:lnTo>
                  <a:pt x="2589" y="280"/>
                </a:lnTo>
                <a:lnTo>
                  <a:pt x="2591" y="282"/>
                </a:lnTo>
                <a:lnTo>
                  <a:pt x="2593" y="282"/>
                </a:lnTo>
                <a:lnTo>
                  <a:pt x="2598" y="280"/>
                </a:lnTo>
                <a:lnTo>
                  <a:pt x="2601" y="280"/>
                </a:lnTo>
                <a:lnTo>
                  <a:pt x="2607" y="328"/>
                </a:lnTo>
                <a:lnTo>
                  <a:pt x="2600" y="332"/>
                </a:lnTo>
                <a:lnTo>
                  <a:pt x="2595" y="334"/>
                </a:lnTo>
                <a:lnTo>
                  <a:pt x="2589" y="334"/>
                </a:lnTo>
                <a:lnTo>
                  <a:pt x="2584" y="334"/>
                </a:lnTo>
                <a:lnTo>
                  <a:pt x="2580" y="334"/>
                </a:lnTo>
                <a:lnTo>
                  <a:pt x="2573" y="332"/>
                </a:lnTo>
                <a:lnTo>
                  <a:pt x="2566" y="326"/>
                </a:lnTo>
                <a:lnTo>
                  <a:pt x="2563" y="322"/>
                </a:lnTo>
                <a:lnTo>
                  <a:pt x="2560" y="318"/>
                </a:lnTo>
                <a:lnTo>
                  <a:pt x="2556" y="310"/>
                </a:lnTo>
                <a:lnTo>
                  <a:pt x="2554" y="304"/>
                </a:lnTo>
                <a:lnTo>
                  <a:pt x="2552" y="298"/>
                </a:lnTo>
                <a:lnTo>
                  <a:pt x="2551" y="290"/>
                </a:lnTo>
                <a:lnTo>
                  <a:pt x="2550" y="284"/>
                </a:lnTo>
                <a:lnTo>
                  <a:pt x="2550" y="276"/>
                </a:lnTo>
                <a:lnTo>
                  <a:pt x="2550" y="268"/>
                </a:lnTo>
                <a:lnTo>
                  <a:pt x="2550" y="144"/>
                </a:lnTo>
                <a:lnTo>
                  <a:pt x="2533" y="144"/>
                </a:lnTo>
                <a:lnTo>
                  <a:pt x="2533" y="96"/>
                </a:lnTo>
                <a:lnTo>
                  <a:pt x="2550" y="96"/>
                </a:lnTo>
                <a:lnTo>
                  <a:pt x="2550" y="40"/>
                </a:lnTo>
                <a:lnTo>
                  <a:pt x="2582" y="40"/>
                </a:lnTo>
                <a:lnTo>
                  <a:pt x="2582" y="96"/>
                </a:lnTo>
                <a:lnTo>
                  <a:pt x="2604" y="96"/>
                </a:lnTo>
                <a:close/>
                <a:moveTo>
                  <a:pt x="2648" y="419"/>
                </a:moveTo>
                <a:lnTo>
                  <a:pt x="2642" y="419"/>
                </a:lnTo>
                <a:lnTo>
                  <a:pt x="2636" y="417"/>
                </a:lnTo>
                <a:lnTo>
                  <a:pt x="2631" y="415"/>
                </a:lnTo>
                <a:lnTo>
                  <a:pt x="2627" y="411"/>
                </a:lnTo>
                <a:lnTo>
                  <a:pt x="2635" y="363"/>
                </a:lnTo>
                <a:lnTo>
                  <a:pt x="2639" y="365"/>
                </a:lnTo>
                <a:lnTo>
                  <a:pt x="2643" y="367"/>
                </a:lnTo>
                <a:lnTo>
                  <a:pt x="2646" y="367"/>
                </a:lnTo>
                <a:lnTo>
                  <a:pt x="2649" y="365"/>
                </a:lnTo>
                <a:lnTo>
                  <a:pt x="2652" y="363"/>
                </a:lnTo>
                <a:lnTo>
                  <a:pt x="2655" y="359"/>
                </a:lnTo>
                <a:lnTo>
                  <a:pt x="2657" y="355"/>
                </a:lnTo>
                <a:lnTo>
                  <a:pt x="2659" y="347"/>
                </a:lnTo>
                <a:lnTo>
                  <a:pt x="2661" y="337"/>
                </a:lnTo>
                <a:lnTo>
                  <a:pt x="2618" y="96"/>
                </a:lnTo>
                <a:lnTo>
                  <a:pt x="2653" y="96"/>
                </a:lnTo>
                <a:lnTo>
                  <a:pt x="2677" y="268"/>
                </a:lnTo>
                <a:lnTo>
                  <a:pt x="2703" y="96"/>
                </a:lnTo>
                <a:lnTo>
                  <a:pt x="2738" y="96"/>
                </a:lnTo>
                <a:lnTo>
                  <a:pt x="2692" y="355"/>
                </a:lnTo>
                <a:lnTo>
                  <a:pt x="2689" y="369"/>
                </a:lnTo>
                <a:lnTo>
                  <a:pt x="2686" y="381"/>
                </a:lnTo>
                <a:lnTo>
                  <a:pt x="2684" y="387"/>
                </a:lnTo>
                <a:lnTo>
                  <a:pt x="2681" y="393"/>
                </a:lnTo>
                <a:lnTo>
                  <a:pt x="2677" y="401"/>
                </a:lnTo>
                <a:lnTo>
                  <a:pt x="2674" y="405"/>
                </a:lnTo>
                <a:lnTo>
                  <a:pt x="2671" y="409"/>
                </a:lnTo>
                <a:lnTo>
                  <a:pt x="2664" y="415"/>
                </a:lnTo>
                <a:lnTo>
                  <a:pt x="2661" y="417"/>
                </a:lnTo>
                <a:lnTo>
                  <a:pt x="2657" y="417"/>
                </a:lnTo>
                <a:lnTo>
                  <a:pt x="2648" y="419"/>
                </a:lnTo>
                <a:close/>
                <a:moveTo>
                  <a:pt x="1135" y="553"/>
                </a:moveTo>
                <a:lnTo>
                  <a:pt x="1134" y="545"/>
                </a:lnTo>
                <a:lnTo>
                  <a:pt x="1132" y="537"/>
                </a:lnTo>
                <a:lnTo>
                  <a:pt x="1130" y="531"/>
                </a:lnTo>
                <a:lnTo>
                  <a:pt x="1127" y="525"/>
                </a:lnTo>
                <a:lnTo>
                  <a:pt x="1123" y="521"/>
                </a:lnTo>
                <a:lnTo>
                  <a:pt x="1121" y="519"/>
                </a:lnTo>
                <a:lnTo>
                  <a:pt x="1119" y="517"/>
                </a:lnTo>
                <a:lnTo>
                  <a:pt x="1114" y="515"/>
                </a:lnTo>
                <a:lnTo>
                  <a:pt x="1108" y="515"/>
                </a:lnTo>
                <a:lnTo>
                  <a:pt x="1102" y="515"/>
                </a:lnTo>
                <a:lnTo>
                  <a:pt x="1097" y="517"/>
                </a:lnTo>
                <a:lnTo>
                  <a:pt x="1093" y="519"/>
                </a:lnTo>
                <a:lnTo>
                  <a:pt x="1091" y="521"/>
                </a:lnTo>
                <a:lnTo>
                  <a:pt x="1089" y="525"/>
                </a:lnTo>
                <a:lnTo>
                  <a:pt x="1086" y="529"/>
                </a:lnTo>
                <a:lnTo>
                  <a:pt x="1084" y="535"/>
                </a:lnTo>
                <a:lnTo>
                  <a:pt x="1083" y="543"/>
                </a:lnTo>
                <a:lnTo>
                  <a:pt x="1083" y="549"/>
                </a:lnTo>
                <a:lnTo>
                  <a:pt x="1083" y="553"/>
                </a:lnTo>
                <a:lnTo>
                  <a:pt x="1083" y="557"/>
                </a:lnTo>
                <a:lnTo>
                  <a:pt x="1085" y="565"/>
                </a:lnTo>
                <a:lnTo>
                  <a:pt x="1087" y="571"/>
                </a:lnTo>
                <a:lnTo>
                  <a:pt x="1090" y="575"/>
                </a:lnTo>
                <a:lnTo>
                  <a:pt x="1094" y="579"/>
                </a:lnTo>
                <a:lnTo>
                  <a:pt x="1098" y="583"/>
                </a:lnTo>
                <a:lnTo>
                  <a:pt x="1108" y="589"/>
                </a:lnTo>
                <a:lnTo>
                  <a:pt x="1122" y="595"/>
                </a:lnTo>
                <a:lnTo>
                  <a:pt x="1128" y="599"/>
                </a:lnTo>
                <a:lnTo>
                  <a:pt x="1135" y="603"/>
                </a:lnTo>
                <a:lnTo>
                  <a:pt x="1146" y="613"/>
                </a:lnTo>
                <a:lnTo>
                  <a:pt x="1151" y="619"/>
                </a:lnTo>
                <a:lnTo>
                  <a:pt x="1156" y="627"/>
                </a:lnTo>
                <a:lnTo>
                  <a:pt x="1159" y="635"/>
                </a:lnTo>
                <a:lnTo>
                  <a:pt x="1163" y="643"/>
                </a:lnTo>
                <a:lnTo>
                  <a:pt x="1165" y="653"/>
                </a:lnTo>
                <a:lnTo>
                  <a:pt x="1167" y="663"/>
                </a:lnTo>
                <a:lnTo>
                  <a:pt x="1168" y="675"/>
                </a:lnTo>
                <a:lnTo>
                  <a:pt x="1169" y="687"/>
                </a:lnTo>
                <a:lnTo>
                  <a:pt x="1169" y="697"/>
                </a:lnTo>
                <a:lnTo>
                  <a:pt x="1168" y="707"/>
                </a:lnTo>
                <a:lnTo>
                  <a:pt x="1167" y="717"/>
                </a:lnTo>
                <a:lnTo>
                  <a:pt x="1165" y="727"/>
                </a:lnTo>
                <a:lnTo>
                  <a:pt x="1163" y="735"/>
                </a:lnTo>
                <a:lnTo>
                  <a:pt x="1160" y="743"/>
                </a:lnTo>
                <a:lnTo>
                  <a:pt x="1156" y="749"/>
                </a:lnTo>
                <a:lnTo>
                  <a:pt x="1153" y="757"/>
                </a:lnTo>
                <a:lnTo>
                  <a:pt x="1149" y="763"/>
                </a:lnTo>
                <a:lnTo>
                  <a:pt x="1144" y="767"/>
                </a:lnTo>
                <a:lnTo>
                  <a:pt x="1139" y="771"/>
                </a:lnTo>
                <a:lnTo>
                  <a:pt x="1133" y="775"/>
                </a:lnTo>
                <a:lnTo>
                  <a:pt x="1121" y="781"/>
                </a:lnTo>
                <a:lnTo>
                  <a:pt x="1115" y="781"/>
                </a:lnTo>
                <a:lnTo>
                  <a:pt x="1108" y="781"/>
                </a:lnTo>
                <a:lnTo>
                  <a:pt x="1101" y="781"/>
                </a:lnTo>
                <a:lnTo>
                  <a:pt x="1094" y="781"/>
                </a:lnTo>
                <a:lnTo>
                  <a:pt x="1088" y="779"/>
                </a:lnTo>
                <a:lnTo>
                  <a:pt x="1082" y="775"/>
                </a:lnTo>
                <a:lnTo>
                  <a:pt x="1077" y="771"/>
                </a:lnTo>
                <a:lnTo>
                  <a:pt x="1071" y="767"/>
                </a:lnTo>
                <a:lnTo>
                  <a:pt x="1067" y="761"/>
                </a:lnTo>
                <a:lnTo>
                  <a:pt x="1062" y="755"/>
                </a:lnTo>
                <a:lnTo>
                  <a:pt x="1058" y="749"/>
                </a:lnTo>
                <a:lnTo>
                  <a:pt x="1055" y="741"/>
                </a:lnTo>
                <a:lnTo>
                  <a:pt x="1052" y="733"/>
                </a:lnTo>
                <a:lnTo>
                  <a:pt x="1049" y="723"/>
                </a:lnTo>
                <a:lnTo>
                  <a:pt x="1047" y="713"/>
                </a:lnTo>
                <a:lnTo>
                  <a:pt x="1046" y="703"/>
                </a:lnTo>
                <a:lnTo>
                  <a:pt x="1045" y="691"/>
                </a:lnTo>
                <a:lnTo>
                  <a:pt x="1045" y="679"/>
                </a:lnTo>
                <a:lnTo>
                  <a:pt x="1077" y="679"/>
                </a:lnTo>
                <a:lnTo>
                  <a:pt x="1078" y="689"/>
                </a:lnTo>
                <a:lnTo>
                  <a:pt x="1079" y="699"/>
                </a:lnTo>
                <a:lnTo>
                  <a:pt x="1082" y="707"/>
                </a:lnTo>
                <a:lnTo>
                  <a:pt x="1084" y="711"/>
                </a:lnTo>
                <a:lnTo>
                  <a:pt x="1086" y="715"/>
                </a:lnTo>
                <a:lnTo>
                  <a:pt x="1091" y="719"/>
                </a:lnTo>
                <a:lnTo>
                  <a:pt x="1096" y="723"/>
                </a:lnTo>
                <a:lnTo>
                  <a:pt x="1101" y="725"/>
                </a:lnTo>
                <a:lnTo>
                  <a:pt x="1108" y="727"/>
                </a:lnTo>
                <a:lnTo>
                  <a:pt x="1114" y="725"/>
                </a:lnTo>
                <a:lnTo>
                  <a:pt x="1119" y="723"/>
                </a:lnTo>
                <a:lnTo>
                  <a:pt x="1124" y="719"/>
                </a:lnTo>
                <a:lnTo>
                  <a:pt x="1128" y="715"/>
                </a:lnTo>
                <a:lnTo>
                  <a:pt x="1131" y="709"/>
                </a:lnTo>
                <a:lnTo>
                  <a:pt x="1133" y="703"/>
                </a:lnTo>
                <a:lnTo>
                  <a:pt x="1135" y="695"/>
                </a:lnTo>
                <a:lnTo>
                  <a:pt x="1135" y="687"/>
                </a:lnTo>
                <a:lnTo>
                  <a:pt x="1135" y="679"/>
                </a:lnTo>
                <a:lnTo>
                  <a:pt x="1134" y="673"/>
                </a:lnTo>
                <a:lnTo>
                  <a:pt x="1133" y="671"/>
                </a:lnTo>
                <a:lnTo>
                  <a:pt x="1131" y="667"/>
                </a:lnTo>
                <a:lnTo>
                  <a:pt x="1128" y="663"/>
                </a:lnTo>
                <a:lnTo>
                  <a:pt x="1125" y="659"/>
                </a:lnTo>
                <a:lnTo>
                  <a:pt x="1120" y="655"/>
                </a:lnTo>
                <a:lnTo>
                  <a:pt x="1115" y="651"/>
                </a:lnTo>
                <a:lnTo>
                  <a:pt x="1109" y="649"/>
                </a:lnTo>
                <a:lnTo>
                  <a:pt x="1092" y="639"/>
                </a:lnTo>
                <a:lnTo>
                  <a:pt x="1082" y="635"/>
                </a:lnTo>
                <a:lnTo>
                  <a:pt x="1074" y="627"/>
                </a:lnTo>
                <a:lnTo>
                  <a:pt x="1066" y="619"/>
                </a:lnTo>
                <a:lnTo>
                  <a:pt x="1060" y="609"/>
                </a:lnTo>
                <a:lnTo>
                  <a:pt x="1057" y="603"/>
                </a:lnTo>
                <a:lnTo>
                  <a:pt x="1055" y="599"/>
                </a:lnTo>
                <a:lnTo>
                  <a:pt x="1053" y="591"/>
                </a:lnTo>
                <a:lnTo>
                  <a:pt x="1052" y="585"/>
                </a:lnTo>
                <a:lnTo>
                  <a:pt x="1050" y="577"/>
                </a:lnTo>
                <a:lnTo>
                  <a:pt x="1049" y="571"/>
                </a:lnTo>
                <a:lnTo>
                  <a:pt x="1049" y="563"/>
                </a:lnTo>
                <a:lnTo>
                  <a:pt x="1049" y="553"/>
                </a:lnTo>
                <a:lnTo>
                  <a:pt x="1049" y="541"/>
                </a:lnTo>
                <a:lnTo>
                  <a:pt x="1050" y="533"/>
                </a:lnTo>
                <a:lnTo>
                  <a:pt x="1051" y="527"/>
                </a:lnTo>
                <a:lnTo>
                  <a:pt x="1053" y="515"/>
                </a:lnTo>
                <a:lnTo>
                  <a:pt x="1055" y="509"/>
                </a:lnTo>
                <a:lnTo>
                  <a:pt x="1056" y="503"/>
                </a:lnTo>
                <a:lnTo>
                  <a:pt x="1061" y="493"/>
                </a:lnTo>
                <a:lnTo>
                  <a:pt x="1066" y="485"/>
                </a:lnTo>
                <a:lnTo>
                  <a:pt x="1068" y="481"/>
                </a:lnTo>
                <a:lnTo>
                  <a:pt x="1071" y="477"/>
                </a:lnTo>
                <a:lnTo>
                  <a:pt x="1078" y="471"/>
                </a:lnTo>
                <a:lnTo>
                  <a:pt x="1085" y="465"/>
                </a:lnTo>
                <a:lnTo>
                  <a:pt x="1092" y="461"/>
                </a:lnTo>
                <a:lnTo>
                  <a:pt x="1100" y="459"/>
                </a:lnTo>
                <a:lnTo>
                  <a:pt x="1108" y="459"/>
                </a:lnTo>
                <a:lnTo>
                  <a:pt x="1117" y="459"/>
                </a:lnTo>
                <a:lnTo>
                  <a:pt x="1125" y="461"/>
                </a:lnTo>
                <a:lnTo>
                  <a:pt x="1132" y="465"/>
                </a:lnTo>
                <a:lnTo>
                  <a:pt x="1139" y="471"/>
                </a:lnTo>
                <a:lnTo>
                  <a:pt x="1145" y="477"/>
                </a:lnTo>
                <a:lnTo>
                  <a:pt x="1150" y="485"/>
                </a:lnTo>
                <a:lnTo>
                  <a:pt x="1155" y="493"/>
                </a:lnTo>
                <a:lnTo>
                  <a:pt x="1159" y="505"/>
                </a:lnTo>
                <a:lnTo>
                  <a:pt x="1162" y="515"/>
                </a:lnTo>
                <a:lnTo>
                  <a:pt x="1165" y="527"/>
                </a:lnTo>
                <a:lnTo>
                  <a:pt x="1166" y="539"/>
                </a:lnTo>
                <a:lnTo>
                  <a:pt x="1167" y="553"/>
                </a:lnTo>
                <a:lnTo>
                  <a:pt x="1135" y="553"/>
                </a:lnTo>
                <a:close/>
                <a:moveTo>
                  <a:pt x="1245" y="781"/>
                </a:moveTo>
                <a:lnTo>
                  <a:pt x="1236" y="781"/>
                </a:lnTo>
                <a:lnTo>
                  <a:pt x="1232" y="779"/>
                </a:lnTo>
                <a:lnTo>
                  <a:pt x="1228" y="777"/>
                </a:lnTo>
                <a:lnTo>
                  <a:pt x="1221" y="773"/>
                </a:lnTo>
                <a:lnTo>
                  <a:pt x="1214" y="767"/>
                </a:lnTo>
                <a:lnTo>
                  <a:pt x="1208" y="757"/>
                </a:lnTo>
                <a:lnTo>
                  <a:pt x="1205" y="753"/>
                </a:lnTo>
                <a:lnTo>
                  <a:pt x="1202" y="749"/>
                </a:lnTo>
                <a:lnTo>
                  <a:pt x="1200" y="743"/>
                </a:lnTo>
                <a:lnTo>
                  <a:pt x="1198" y="737"/>
                </a:lnTo>
                <a:lnTo>
                  <a:pt x="1196" y="731"/>
                </a:lnTo>
                <a:lnTo>
                  <a:pt x="1194" y="723"/>
                </a:lnTo>
                <a:lnTo>
                  <a:pt x="1192" y="717"/>
                </a:lnTo>
                <a:lnTo>
                  <a:pt x="1191" y="709"/>
                </a:lnTo>
                <a:lnTo>
                  <a:pt x="1189" y="695"/>
                </a:lnTo>
                <a:lnTo>
                  <a:pt x="1187" y="677"/>
                </a:lnTo>
                <a:lnTo>
                  <a:pt x="1187" y="661"/>
                </a:lnTo>
                <a:lnTo>
                  <a:pt x="1187" y="643"/>
                </a:lnTo>
                <a:lnTo>
                  <a:pt x="1189" y="627"/>
                </a:lnTo>
                <a:lnTo>
                  <a:pt x="1190" y="619"/>
                </a:lnTo>
                <a:lnTo>
                  <a:pt x="1191" y="611"/>
                </a:lnTo>
                <a:lnTo>
                  <a:pt x="1194" y="597"/>
                </a:lnTo>
                <a:lnTo>
                  <a:pt x="1198" y="583"/>
                </a:lnTo>
                <a:lnTo>
                  <a:pt x="1202" y="573"/>
                </a:lnTo>
                <a:lnTo>
                  <a:pt x="1208" y="563"/>
                </a:lnTo>
                <a:lnTo>
                  <a:pt x="1214" y="553"/>
                </a:lnTo>
                <a:lnTo>
                  <a:pt x="1217" y="551"/>
                </a:lnTo>
                <a:lnTo>
                  <a:pt x="1221" y="547"/>
                </a:lnTo>
                <a:lnTo>
                  <a:pt x="1228" y="543"/>
                </a:lnTo>
                <a:lnTo>
                  <a:pt x="1232" y="541"/>
                </a:lnTo>
                <a:lnTo>
                  <a:pt x="1236" y="539"/>
                </a:lnTo>
                <a:lnTo>
                  <a:pt x="1245" y="539"/>
                </a:lnTo>
                <a:lnTo>
                  <a:pt x="1252" y="539"/>
                </a:lnTo>
                <a:lnTo>
                  <a:pt x="1259" y="541"/>
                </a:lnTo>
                <a:lnTo>
                  <a:pt x="1266" y="545"/>
                </a:lnTo>
                <a:lnTo>
                  <a:pt x="1272" y="549"/>
                </a:lnTo>
                <a:lnTo>
                  <a:pt x="1277" y="555"/>
                </a:lnTo>
                <a:lnTo>
                  <a:pt x="1282" y="563"/>
                </a:lnTo>
                <a:lnTo>
                  <a:pt x="1286" y="571"/>
                </a:lnTo>
                <a:lnTo>
                  <a:pt x="1290" y="581"/>
                </a:lnTo>
                <a:lnTo>
                  <a:pt x="1293" y="591"/>
                </a:lnTo>
                <a:lnTo>
                  <a:pt x="1295" y="603"/>
                </a:lnTo>
                <a:lnTo>
                  <a:pt x="1297" y="615"/>
                </a:lnTo>
                <a:lnTo>
                  <a:pt x="1297" y="629"/>
                </a:lnTo>
                <a:lnTo>
                  <a:pt x="1267" y="629"/>
                </a:lnTo>
                <a:lnTo>
                  <a:pt x="1266" y="621"/>
                </a:lnTo>
                <a:lnTo>
                  <a:pt x="1264" y="613"/>
                </a:lnTo>
                <a:lnTo>
                  <a:pt x="1262" y="607"/>
                </a:lnTo>
                <a:lnTo>
                  <a:pt x="1260" y="601"/>
                </a:lnTo>
                <a:lnTo>
                  <a:pt x="1257" y="595"/>
                </a:lnTo>
                <a:lnTo>
                  <a:pt x="1253" y="593"/>
                </a:lnTo>
                <a:lnTo>
                  <a:pt x="1249" y="591"/>
                </a:lnTo>
                <a:lnTo>
                  <a:pt x="1245" y="589"/>
                </a:lnTo>
                <a:lnTo>
                  <a:pt x="1240" y="591"/>
                </a:lnTo>
                <a:lnTo>
                  <a:pt x="1235" y="595"/>
                </a:lnTo>
                <a:lnTo>
                  <a:pt x="1231" y="599"/>
                </a:lnTo>
                <a:lnTo>
                  <a:pt x="1227" y="607"/>
                </a:lnTo>
                <a:lnTo>
                  <a:pt x="1225" y="613"/>
                </a:lnTo>
                <a:lnTo>
                  <a:pt x="1224" y="617"/>
                </a:lnTo>
                <a:lnTo>
                  <a:pt x="1222" y="629"/>
                </a:lnTo>
                <a:lnTo>
                  <a:pt x="1220" y="643"/>
                </a:lnTo>
                <a:lnTo>
                  <a:pt x="1220" y="659"/>
                </a:lnTo>
                <a:lnTo>
                  <a:pt x="1220" y="675"/>
                </a:lnTo>
                <a:lnTo>
                  <a:pt x="1222" y="689"/>
                </a:lnTo>
                <a:lnTo>
                  <a:pt x="1223" y="695"/>
                </a:lnTo>
                <a:lnTo>
                  <a:pt x="1224" y="701"/>
                </a:lnTo>
                <a:lnTo>
                  <a:pt x="1225" y="707"/>
                </a:lnTo>
                <a:lnTo>
                  <a:pt x="1227" y="711"/>
                </a:lnTo>
                <a:lnTo>
                  <a:pt x="1231" y="719"/>
                </a:lnTo>
                <a:lnTo>
                  <a:pt x="1233" y="723"/>
                </a:lnTo>
                <a:lnTo>
                  <a:pt x="1235" y="725"/>
                </a:lnTo>
                <a:lnTo>
                  <a:pt x="1240" y="729"/>
                </a:lnTo>
                <a:lnTo>
                  <a:pt x="1242" y="729"/>
                </a:lnTo>
                <a:lnTo>
                  <a:pt x="1245" y="731"/>
                </a:lnTo>
                <a:lnTo>
                  <a:pt x="1249" y="729"/>
                </a:lnTo>
                <a:lnTo>
                  <a:pt x="1253" y="727"/>
                </a:lnTo>
                <a:lnTo>
                  <a:pt x="1256" y="725"/>
                </a:lnTo>
                <a:lnTo>
                  <a:pt x="1259" y="719"/>
                </a:lnTo>
                <a:lnTo>
                  <a:pt x="1262" y="715"/>
                </a:lnTo>
                <a:lnTo>
                  <a:pt x="1264" y="707"/>
                </a:lnTo>
                <a:lnTo>
                  <a:pt x="1266" y="699"/>
                </a:lnTo>
                <a:lnTo>
                  <a:pt x="1267" y="691"/>
                </a:lnTo>
                <a:lnTo>
                  <a:pt x="1297" y="691"/>
                </a:lnTo>
                <a:lnTo>
                  <a:pt x="1297" y="703"/>
                </a:lnTo>
                <a:lnTo>
                  <a:pt x="1295" y="717"/>
                </a:lnTo>
                <a:lnTo>
                  <a:pt x="1294" y="723"/>
                </a:lnTo>
                <a:lnTo>
                  <a:pt x="1293" y="727"/>
                </a:lnTo>
                <a:lnTo>
                  <a:pt x="1292" y="733"/>
                </a:lnTo>
                <a:lnTo>
                  <a:pt x="1290" y="739"/>
                </a:lnTo>
                <a:lnTo>
                  <a:pt x="1287" y="749"/>
                </a:lnTo>
                <a:lnTo>
                  <a:pt x="1282" y="757"/>
                </a:lnTo>
                <a:lnTo>
                  <a:pt x="1277" y="765"/>
                </a:lnTo>
                <a:lnTo>
                  <a:pt x="1272" y="771"/>
                </a:lnTo>
                <a:lnTo>
                  <a:pt x="1266" y="775"/>
                </a:lnTo>
                <a:lnTo>
                  <a:pt x="1259" y="779"/>
                </a:lnTo>
                <a:lnTo>
                  <a:pt x="1252" y="781"/>
                </a:lnTo>
                <a:lnTo>
                  <a:pt x="1245" y="781"/>
                </a:lnTo>
                <a:close/>
                <a:moveTo>
                  <a:pt x="1353" y="641"/>
                </a:moveTo>
                <a:lnTo>
                  <a:pt x="1353" y="777"/>
                </a:lnTo>
                <a:lnTo>
                  <a:pt x="1319" y="777"/>
                </a:lnTo>
                <a:lnTo>
                  <a:pt x="1319" y="463"/>
                </a:lnTo>
                <a:lnTo>
                  <a:pt x="1352" y="463"/>
                </a:lnTo>
                <a:lnTo>
                  <a:pt x="1352" y="583"/>
                </a:lnTo>
                <a:lnTo>
                  <a:pt x="1355" y="573"/>
                </a:lnTo>
                <a:lnTo>
                  <a:pt x="1358" y="565"/>
                </a:lnTo>
                <a:lnTo>
                  <a:pt x="1362" y="557"/>
                </a:lnTo>
                <a:lnTo>
                  <a:pt x="1366" y="551"/>
                </a:lnTo>
                <a:lnTo>
                  <a:pt x="1371" y="545"/>
                </a:lnTo>
                <a:lnTo>
                  <a:pt x="1376" y="541"/>
                </a:lnTo>
                <a:lnTo>
                  <a:pt x="1382" y="539"/>
                </a:lnTo>
                <a:lnTo>
                  <a:pt x="1389" y="539"/>
                </a:lnTo>
                <a:lnTo>
                  <a:pt x="1397" y="541"/>
                </a:lnTo>
                <a:lnTo>
                  <a:pt x="1401" y="541"/>
                </a:lnTo>
                <a:lnTo>
                  <a:pt x="1405" y="545"/>
                </a:lnTo>
                <a:lnTo>
                  <a:pt x="1409" y="547"/>
                </a:lnTo>
                <a:lnTo>
                  <a:pt x="1412" y="551"/>
                </a:lnTo>
                <a:lnTo>
                  <a:pt x="1415" y="557"/>
                </a:lnTo>
                <a:lnTo>
                  <a:pt x="1418" y="563"/>
                </a:lnTo>
                <a:lnTo>
                  <a:pt x="1421" y="569"/>
                </a:lnTo>
                <a:lnTo>
                  <a:pt x="1423" y="575"/>
                </a:lnTo>
                <a:lnTo>
                  <a:pt x="1425" y="583"/>
                </a:lnTo>
                <a:lnTo>
                  <a:pt x="1427" y="591"/>
                </a:lnTo>
                <a:lnTo>
                  <a:pt x="1428" y="599"/>
                </a:lnTo>
                <a:lnTo>
                  <a:pt x="1429" y="607"/>
                </a:lnTo>
                <a:lnTo>
                  <a:pt x="1429" y="617"/>
                </a:lnTo>
                <a:lnTo>
                  <a:pt x="1429" y="627"/>
                </a:lnTo>
                <a:lnTo>
                  <a:pt x="1429" y="777"/>
                </a:lnTo>
                <a:lnTo>
                  <a:pt x="1397" y="777"/>
                </a:lnTo>
                <a:lnTo>
                  <a:pt x="1397" y="639"/>
                </a:lnTo>
                <a:lnTo>
                  <a:pt x="1396" y="629"/>
                </a:lnTo>
                <a:lnTo>
                  <a:pt x="1395" y="619"/>
                </a:lnTo>
                <a:lnTo>
                  <a:pt x="1394" y="611"/>
                </a:lnTo>
                <a:lnTo>
                  <a:pt x="1391" y="605"/>
                </a:lnTo>
                <a:lnTo>
                  <a:pt x="1388" y="599"/>
                </a:lnTo>
                <a:lnTo>
                  <a:pt x="1384" y="595"/>
                </a:lnTo>
                <a:lnTo>
                  <a:pt x="1380" y="593"/>
                </a:lnTo>
                <a:lnTo>
                  <a:pt x="1376" y="593"/>
                </a:lnTo>
                <a:lnTo>
                  <a:pt x="1371" y="593"/>
                </a:lnTo>
                <a:lnTo>
                  <a:pt x="1366" y="595"/>
                </a:lnTo>
                <a:lnTo>
                  <a:pt x="1363" y="599"/>
                </a:lnTo>
                <a:lnTo>
                  <a:pt x="1359" y="605"/>
                </a:lnTo>
                <a:lnTo>
                  <a:pt x="1356" y="613"/>
                </a:lnTo>
                <a:lnTo>
                  <a:pt x="1354" y="621"/>
                </a:lnTo>
                <a:lnTo>
                  <a:pt x="1353" y="631"/>
                </a:lnTo>
                <a:lnTo>
                  <a:pt x="1353" y="641"/>
                </a:lnTo>
                <a:close/>
                <a:moveTo>
                  <a:pt x="1509" y="781"/>
                </a:moveTo>
                <a:lnTo>
                  <a:pt x="1500" y="781"/>
                </a:lnTo>
                <a:lnTo>
                  <a:pt x="1496" y="779"/>
                </a:lnTo>
                <a:lnTo>
                  <a:pt x="1492" y="779"/>
                </a:lnTo>
                <a:lnTo>
                  <a:pt x="1485" y="773"/>
                </a:lnTo>
                <a:lnTo>
                  <a:pt x="1478" y="767"/>
                </a:lnTo>
                <a:lnTo>
                  <a:pt x="1472" y="759"/>
                </a:lnTo>
                <a:lnTo>
                  <a:pt x="1466" y="749"/>
                </a:lnTo>
                <a:lnTo>
                  <a:pt x="1462" y="737"/>
                </a:lnTo>
                <a:lnTo>
                  <a:pt x="1458" y="723"/>
                </a:lnTo>
                <a:lnTo>
                  <a:pt x="1455" y="709"/>
                </a:lnTo>
                <a:lnTo>
                  <a:pt x="1452" y="695"/>
                </a:lnTo>
                <a:lnTo>
                  <a:pt x="1451" y="677"/>
                </a:lnTo>
                <a:lnTo>
                  <a:pt x="1451" y="661"/>
                </a:lnTo>
                <a:lnTo>
                  <a:pt x="1451" y="643"/>
                </a:lnTo>
                <a:lnTo>
                  <a:pt x="1452" y="627"/>
                </a:lnTo>
                <a:lnTo>
                  <a:pt x="1453" y="619"/>
                </a:lnTo>
                <a:lnTo>
                  <a:pt x="1455" y="611"/>
                </a:lnTo>
                <a:lnTo>
                  <a:pt x="1458" y="597"/>
                </a:lnTo>
                <a:lnTo>
                  <a:pt x="1462" y="583"/>
                </a:lnTo>
                <a:lnTo>
                  <a:pt x="1466" y="573"/>
                </a:lnTo>
                <a:lnTo>
                  <a:pt x="1472" y="563"/>
                </a:lnTo>
                <a:lnTo>
                  <a:pt x="1478" y="553"/>
                </a:lnTo>
                <a:lnTo>
                  <a:pt x="1481" y="551"/>
                </a:lnTo>
                <a:lnTo>
                  <a:pt x="1485" y="547"/>
                </a:lnTo>
                <a:lnTo>
                  <a:pt x="1492" y="543"/>
                </a:lnTo>
                <a:lnTo>
                  <a:pt x="1496" y="541"/>
                </a:lnTo>
                <a:lnTo>
                  <a:pt x="1500" y="539"/>
                </a:lnTo>
                <a:lnTo>
                  <a:pt x="1509" y="539"/>
                </a:lnTo>
                <a:lnTo>
                  <a:pt x="1517" y="539"/>
                </a:lnTo>
                <a:lnTo>
                  <a:pt x="1521" y="541"/>
                </a:lnTo>
                <a:lnTo>
                  <a:pt x="1525" y="543"/>
                </a:lnTo>
                <a:lnTo>
                  <a:pt x="1533" y="547"/>
                </a:lnTo>
                <a:lnTo>
                  <a:pt x="1539" y="553"/>
                </a:lnTo>
                <a:lnTo>
                  <a:pt x="1546" y="563"/>
                </a:lnTo>
                <a:lnTo>
                  <a:pt x="1551" y="573"/>
                </a:lnTo>
                <a:lnTo>
                  <a:pt x="1556" y="583"/>
                </a:lnTo>
                <a:lnTo>
                  <a:pt x="1560" y="597"/>
                </a:lnTo>
                <a:lnTo>
                  <a:pt x="1561" y="603"/>
                </a:lnTo>
                <a:lnTo>
                  <a:pt x="1563" y="611"/>
                </a:lnTo>
                <a:lnTo>
                  <a:pt x="1565" y="627"/>
                </a:lnTo>
                <a:lnTo>
                  <a:pt x="1566" y="643"/>
                </a:lnTo>
                <a:lnTo>
                  <a:pt x="1567" y="661"/>
                </a:lnTo>
                <a:lnTo>
                  <a:pt x="1566" y="677"/>
                </a:lnTo>
                <a:lnTo>
                  <a:pt x="1565" y="695"/>
                </a:lnTo>
                <a:lnTo>
                  <a:pt x="1564" y="703"/>
                </a:lnTo>
                <a:lnTo>
                  <a:pt x="1563" y="709"/>
                </a:lnTo>
                <a:lnTo>
                  <a:pt x="1560" y="723"/>
                </a:lnTo>
                <a:lnTo>
                  <a:pt x="1556" y="737"/>
                </a:lnTo>
                <a:lnTo>
                  <a:pt x="1551" y="749"/>
                </a:lnTo>
                <a:lnTo>
                  <a:pt x="1546" y="759"/>
                </a:lnTo>
                <a:lnTo>
                  <a:pt x="1539" y="767"/>
                </a:lnTo>
                <a:lnTo>
                  <a:pt x="1536" y="771"/>
                </a:lnTo>
                <a:lnTo>
                  <a:pt x="1533" y="773"/>
                </a:lnTo>
                <a:lnTo>
                  <a:pt x="1525" y="779"/>
                </a:lnTo>
                <a:lnTo>
                  <a:pt x="1521" y="779"/>
                </a:lnTo>
                <a:lnTo>
                  <a:pt x="1517" y="781"/>
                </a:lnTo>
                <a:lnTo>
                  <a:pt x="1509" y="781"/>
                </a:lnTo>
                <a:close/>
                <a:moveTo>
                  <a:pt x="1509" y="731"/>
                </a:moveTo>
                <a:lnTo>
                  <a:pt x="1514" y="729"/>
                </a:lnTo>
                <a:lnTo>
                  <a:pt x="1517" y="729"/>
                </a:lnTo>
                <a:lnTo>
                  <a:pt x="1519" y="727"/>
                </a:lnTo>
                <a:lnTo>
                  <a:pt x="1522" y="723"/>
                </a:lnTo>
                <a:lnTo>
                  <a:pt x="1524" y="719"/>
                </a:lnTo>
                <a:lnTo>
                  <a:pt x="1525" y="715"/>
                </a:lnTo>
                <a:lnTo>
                  <a:pt x="1527" y="711"/>
                </a:lnTo>
                <a:lnTo>
                  <a:pt x="1530" y="701"/>
                </a:lnTo>
                <a:lnTo>
                  <a:pt x="1532" y="689"/>
                </a:lnTo>
                <a:lnTo>
                  <a:pt x="1533" y="675"/>
                </a:lnTo>
                <a:lnTo>
                  <a:pt x="1533" y="659"/>
                </a:lnTo>
                <a:lnTo>
                  <a:pt x="1533" y="645"/>
                </a:lnTo>
                <a:lnTo>
                  <a:pt x="1532" y="631"/>
                </a:lnTo>
                <a:lnTo>
                  <a:pt x="1530" y="619"/>
                </a:lnTo>
                <a:lnTo>
                  <a:pt x="1527" y="609"/>
                </a:lnTo>
                <a:lnTo>
                  <a:pt x="1525" y="603"/>
                </a:lnTo>
                <a:lnTo>
                  <a:pt x="1524" y="599"/>
                </a:lnTo>
                <a:lnTo>
                  <a:pt x="1519" y="593"/>
                </a:lnTo>
                <a:lnTo>
                  <a:pt x="1514" y="589"/>
                </a:lnTo>
                <a:lnTo>
                  <a:pt x="1509" y="589"/>
                </a:lnTo>
                <a:lnTo>
                  <a:pt x="1503" y="589"/>
                </a:lnTo>
                <a:lnTo>
                  <a:pt x="1500" y="591"/>
                </a:lnTo>
                <a:lnTo>
                  <a:pt x="1498" y="593"/>
                </a:lnTo>
                <a:lnTo>
                  <a:pt x="1496" y="597"/>
                </a:lnTo>
                <a:lnTo>
                  <a:pt x="1494" y="599"/>
                </a:lnTo>
                <a:lnTo>
                  <a:pt x="1492" y="603"/>
                </a:lnTo>
                <a:lnTo>
                  <a:pt x="1490" y="609"/>
                </a:lnTo>
                <a:lnTo>
                  <a:pt x="1487" y="619"/>
                </a:lnTo>
                <a:lnTo>
                  <a:pt x="1485" y="631"/>
                </a:lnTo>
                <a:lnTo>
                  <a:pt x="1484" y="645"/>
                </a:lnTo>
                <a:lnTo>
                  <a:pt x="1484" y="659"/>
                </a:lnTo>
                <a:lnTo>
                  <a:pt x="1484" y="675"/>
                </a:lnTo>
                <a:lnTo>
                  <a:pt x="1485" y="689"/>
                </a:lnTo>
                <a:lnTo>
                  <a:pt x="1487" y="701"/>
                </a:lnTo>
                <a:lnTo>
                  <a:pt x="1490" y="711"/>
                </a:lnTo>
                <a:lnTo>
                  <a:pt x="1491" y="713"/>
                </a:lnTo>
                <a:lnTo>
                  <a:pt x="1492" y="715"/>
                </a:lnTo>
                <a:lnTo>
                  <a:pt x="1494" y="719"/>
                </a:lnTo>
                <a:lnTo>
                  <a:pt x="1498" y="727"/>
                </a:lnTo>
                <a:lnTo>
                  <a:pt x="1503" y="729"/>
                </a:lnTo>
                <a:lnTo>
                  <a:pt x="1509" y="731"/>
                </a:lnTo>
                <a:close/>
                <a:moveTo>
                  <a:pt x="1641" y="781"/>
                </a:moveTo>
                <a:lnTo>
                  <a:pt x="1632" y="781"/>
                </a:lnTo>
                <a:lnTo>
                  <a:pt x="1628" y="779"/>
                </a:lnTo>
                <a:lnTo>
                  <a:pt x="1624" y="779"/>
                </a:lnTo>
                <a:lnTo>
                  <a:pt x="1617" y="773"/>
                </a:lnTo>
                <a:lnTo>
                  <a:pt x="1610" y="767"/>
                </a:lnTo>
                <a:lnTo>
                  <a:pt x="1604" y="759"/>
                </a:lnTo>
                <a:lnTo>
                  <a:pt x="1599" y="749"/>
                </a:lnTo>
                <a:lnTo>
                  <a:pt x="1594" y="737"/>
                </a:lnTo>
                <a:lnTo>
                  <a:pt x="1590" y="723"/>
                </a:lnTo>
                <a:lnTo>
                  <a:pt x="1587" y="709"/>
                </a:lnTo>
                <a:lnTo>
                  <a:pt x="1585" y="695"/>
                </a:lnTo>
                <a:lnTo>
                  <a:pt x="1583" y="677"/>
                </a:lnTo>
                <a:lnTo>
                  <a:pt x="1583" y="661"/>
                </a:lnTo>
                <a:lnTo>
                  <a:pt x="1583" y="643"/>
                </a:lnTo>
                <a:lnTo>
                  <a:pt x="1585" y="627"/>
                </a:lnTo>
                <a:lnTo>
                  <a:pt x="1586" y="619"/>
                </a:lnTo>
                <a:lnTo>
                  <a:pt x="1587" y="611"/>
                </a:lnTo>
                <a:lnTo>
                  <a:pt x="1590" y="597"/>
                </a:lnTo>
                <a:lnTo>
                  <a:pt x="1594" y="583"/>
                </a:lnTo>
                <a:lnTo>
                  <a:pt x="1599" y="573"/>
                </a:lnTo>
                <a:lnTo>
                  <a:pt x="1604" y="563"/>
                </a:lnTo>
                <a:lnTo>
                  <a:pt x="1610" y="553"/>
                </a:lnTo>
                <a:lnTo>
                  <a:pt x="1613" y="551"/>
                </a:lnTo>
                <a:lnTo>
                  <a:pt x="1617" y="547"/>
                </a:lnTo>
                <a:lnTo>
                  <a:pt x="1624" y="543"/>
                </a:lnTo>
                <a:lnTo>
                  <a:pt x="1628" y="541"/>
                </a:lnTo>
                <a:lnTo>
                  <a:pt x="1632" y="539"/>
                </a:lnTo>
                <a:lnTo>
                  <a:pt x="1641" y="539"/>
                </a:lnTo>
                <a:lnTo>
                  <a:pt x="1650" y="539"/>
                </a:lnTo>
                <a:lnTo>
                  <a:pt x="1654" y="541"/>
                </a:lnTo>
                <a:lnTo>
                  <a:pt x="1658" y="543"/>
                </a:lnTo>
                <a:lnTo>
                  <a:pt x="1665" y="547"/>
                </a:lnTo>
                <a:lnTo>
                  <a:pt x="1672" y="553"/>
                </a:lnTo>
                <a:lnTo>
                  <a:pt x="1678" y="563"/>
                </a:lnTo>
                <a:lnTo>
                  <a:pt x="1683" y="573"/>
                </a:lnTo>
                <a:lnTo>
                  <a:pt x="1688" y="583"/>
                </a:lnTo>
                <a:lnTo>
                  <a:pt x="1692" y="597"/>
                </a:lnTo>
                <a:lnTo>
                  <a:pt x="1694" y="603"/>
                </a:lnTo>
                <a:lnTo>
                  <a:pt x="1695" y="611"/>
                </a:lnTo>
                <a:lnTo>
                  <a:pt x="1697" y="627"/>
                </a:lnTo>
                <a:lnTo>
                  <a:pt x="1699" y="643"/>
                </a:lnTo>
                <a:lnTo>
                  <a:pt x="1699" y="661"/>
                </a:lnTo>
                <a:lnTo>
                  <a:pt x="1699" y="677"/>
                </a:lnTo>
                <a:lnTo>
                  <a:pt x="1697" y="695"/>
                </a:lnTo>
                <a:lnTo>
                  <a:pt x="1696" y="703"/>
                </a:lnTo>
                <a:lnTo>
                  <a:pt x="1695" y="709"/>
                </a:lnTo>
                <a:lnTo>
                  <a:pt x="1692" y="723"/>
                </a:lnTo>
                <a:lnTo>
                  <a:pt x="1688" y="737"/>
                </a:lnTo>
                <a:lnTo>
                  <a:pt x="1683" y="749"/>
                </a:lnTo>
                <a:lnTo>
                  <a:pt x="1678" y="759"/>
                </a:lnTo>
                <a:lnTo>
                  <a:pt x="1672" y="767"/>
                </a:lnTo>
                <a:lnTo>
                  <a:pt x="1669" y="771"/>
                </a:lnTo>
                <a:lnTo>
                  <a:pt x="1665" y="773"/>
                </a:lnTo>
                <a:lnTo>
                  <a:pt x="1658" y="779"/>
                </a:lnTo>
                <a:lnTo>
                  <a:pt x="1654" y="779"/>
                </a:lnTo>
                <a:lnTo>
                  <a:pt x="1650" y="781"/>
                </a:lnTo>
                <a:lnTo>
                  <a:pt x="1641" y="781"/>
                </a:lnTo>
                <a:close/>
                <a:moveTo>
                  <a:pt x="1641" y="731"/>
                </a:moveTo>
                <a:lnTo>
                  <a:pt x="1647" y="729"/>
                </a:lnTo>
                <a:lnTo>
                  <a:pt x="1649" y="729"/>
                </a:lnTo>
                <a:lnTo>
                  <a:pt x="1652" y="727"/>
                </a:lnTo>
                <a:lnTo>
                  <a:pt x="1654" y="723"/>
                </a:lnTo>
                <a:lnTo>
                  <a:pt x="1656" y="719"/>
                </a:lnTo>
                <a:lnTo>
                  <a:pt x="1658" y="715"/>
                </a:lnTo>
                <a:lnTo>
                  <a:pt x="1660" y="711"/>
                </a:lnTo>
                <a:lnTo>
                  <a:pt x="1662" y="701"/>
                </a:lnTo>
                <a:lnTo>
                  <a:pt x="1664" y="689"/>
                </a:lnTo>
                <a:lnTo>
                  <a:pt x="1665" y="675"/>
                </a:lnTo>
                <a:lnTo>
                  <a:pt x="1666" y="659"/>
                </a:lnTo>
                <a:lnTo>
                  <a:pt x="1665" y="645"/>
                </a:lnTo>
                <a:lnTo>
                  <a:pt x="1664" y="631"/>
                </a:lnTo>
                <a:lnTo>
                  <a:pt x="1662" y="619"/>
                </a:lnTo>
                <a:lnTo>
                  <a:pt x="1660" y="609"/>
                </a:lnTo>
                <a:lnTo>
                  <a:pt x="1658" y="603"/>
                </a:lnTo>
                <a:lnTo>
                  <a:pt x="1656" y="599"/>
                </a:lnTo>
                <a:lnTo>
                  <a:pt x="1652" y="593"/>
                </a:lnTo>
                <a:lnTo>
                  <a:pt x="1647" y="589"/>
                </a:lnTo>
                <a:lnTo>
                  <a:pt x="1641" y="589"/>
                </a:lnTo>
                <a:lnTo>
                  <a:pt x="1635" y="589"/>
                </a:lnTo>
                <a:lnTo>
                  <a:pt x="1633" y="591"/>
                </a:lnTo>
                <a:lnTo>
                  <a:pt x="1630" y="593"/>
                </a:lnTo>
                <a:lnTo>
                  <a:pt x="1628" y="597"/>
                </a:lnTo>
                <a:lnTo>
                  <a:pt x="1626" y="599"/>
                </a:lnTo>
                <a:lnTo>
                  <a:pt x="1624" y="603"/>
                </a:lnTo>
                <a:lnTo>
                  <a:pt x="1623" y="609"/>
                </a:lnTo>
                <a:lnTo>
                  <a:pt x="1620" y="619"/>
                </a:lnTo>
                <a:lnTo>
                  <a:pt x="1618" y="631"/>
                </a:lnTo>
                <a:lnTo>
                  <a:pt x="1617" y="645"/>
                </a:lnTo>
                <a:lnTo>
                  <a:pt x="1616" y="659"/>
                </a:lnTo>
                <a:lnTo>
                  <a:pt x="1617" y="675"/>
                </a:lnTo>
                <a:lnTo>
                  <a:pt x="1618" y="689"/>
                </a:lnTo>
                <a:lnTo>
                  <a:pt x="1620" y="701"/>
                </a:lnTo>
                <a:lnTo>
                  <a:pt x="1623" y="711"/>
                </a:lnTo>
                <a:lnTo>
                  <a:pt x="1623" y="713"/>
                </a:lnTo>
                <a:lnTo>
                  <a:pt x="1624" y="715"/>
                </a:lnTo>
                <a:lnTo>
                  <a:pt x="1626" y="719"/>
                </a:lnTo>
                <a:lnTo>
                  <a:pt x="1630" y="727"/>
                </a:lnTo>
                <a:lnTo>
                  <a:pt x="1635" y="729"/>
                </a:lnTo>
                <a:lnTo>
                  <a:pt x="1641" y="731"/>
                </a:lnTo>
                <a:close/>
                <a:moveTo>
                  <a:pt x="1755" y="777"/>
                </a:moveTo>
                <a:lnTo>
                  <a:pt x="1721" y="777"/>
                </a:lnTo>
                <a:lnTo>
                  <a:pt x="1721" y="463"/>
                </a:lnTo>
                <a:lnTo>
                  <a:pt x="1755" y="463"/>
                </a:lnTo>
                <a:lnTo>
                  <a:pt x="1755" y="777"/>
                </a:lnTo>
                <a:close/>
                <a:moveTo>
                  <a:pt x="1884" y="781"/>
                </a:moveTo>
                <a:lnTo>
                  <a:pt x="1876" y="781"/>
                </a:lnTo>
                <a:lnTo>
                  <a:pt x="1872" y="779"/>
                </a:lnTo>
                <a:lnTo>
                  <a:pt x="1868" y="779"/>
                </a:lnTo>
                <a:lnTo>
                  <a:pt x="1860" y="773"/>
                </a:lnTo>
                <a:lnTo>
                  <a:pt x="1853" y="767"/>
                </a:lnTo>
                <a:lnTo>
                  <a:pt x="1847" y="759"/>
                </a:lnTo>
                <a:lnTo>
                  <a:pt x="1842" y="749"/>
                </a:lnTo>
                <a:lnTo>
                  <a:pt x="1837" y="737"/>
                </a:lnTo>
                <a:lnTo>
                  <a:pt x="1833" y="723"/>
                </a:lnTo>
                <a:lnTo>
                  <a:pt x="1830" y="709"/>
                </a:lnTo>
                <a:lnTo>
                  <a:pt x="1828" y="695"/>
                </a:lnTo>
                <a:lnTo>
                  <a:pt x="1827" y="677"/>
                </a:lnTo>
                <a:lnTo>
                  <a:pt x="1826" y="661"/>
                </a:lnTo>
                <a:lnTo>
                  <a:pt x="1827" y="643"/>
                </a:lnTo>
                <a:lnTo>
                  <a:pt x="1828" y="627"/>
                </a:lnTo>
                <a:lnTo>
                  <a:pt x="1829" y="619"/>
                </a:lnTo>
                <a:lnTo>
                  <a:pt x="1830" y="611"/>
                </a:lnTo>
                <a:lnTo>
                  <a:pt x="1833" y="597"/>
                </a:lnTo>
                <a:lnTo>
                  <a:pt x="1837" y="583"/>
                </a:lnTo>
                <a:lnTo>
                  <a:pt x="1842" y="573"/>
                </a:lnTo>
                <a:lnTo>
                  <a:pt x="1847" y="563"/>
                </a:lnTo>
                <a:lnTo>
                  <a:pt x="1853" y="553"/>
                </a:lnTo>
                <a:lnTo>
                  <a:pt x="1857" y="551"/>
                </a:lnTo>
                <a:lnTo>
                  <a:pt x="1860" y="547"/>
                </a:lnTo>
                <a:lnTo>
                  <a:pt x="1868" y="543"/>
                </a:lnTo>
                <a:lnTo>
                  <a:pt x="1872" y="541"/>
                </a:lnTo>
                <a:lnTo>
                  <a:pt x="1876" y="539"/>
                </a:lnTo>
                <a:lnTo>
                  <a:pt x="1884" y="539"/>
                </a:lnTo>
                <a:lnTo>
                  <a:pt x="1893" y="539"/>
                </a:lnTo>
                <a:lnTo>
                  <a:pt x="1897" y="541"/>
                </a:lnTo>
                <a:lnTo>
                  <a:pt x="1901" y="543"/>
                </a:lnTo>
                <a:lnTo>
                  <a:pt x="1908" y="547"/>
                </a:lnTo>
                <a:lnTo>
                  <a:pt x="1915" y="553"/>
                </a:lnTo>
                <a:lnTo>
                  <a:pt x="1921" y="563"/>
                </a:lnTo>
                <a:lnTo>
                  <a:pt x="1927" y="573"/>
                </a:lnTo>
                <a:lnTo>
                  <a:pt x="1931" y="583"/>
                </a:lnTo>
                <a:lnTo>
                  <a:pt x="1935" y="597"/>
                </a:lnTo>
                <a:lnTo>
                  <a:pt x="1937" y="603"/>
                </a:lnTo>
                <a:lnTo>
                  <a:pt x="1938" y="611"/>
                </a:lnTo>
                <a:lnTo>
                  <a:pt x="1940" y="627"/>
                </a:lnTo>
                <a:lnTo>
                  <a:pt x="1942" y="643"/>
                </a:lnTo>
                <a:lnTo>
                  <a:pt x="1942" y="661"/>
                </a:lnTo>
                <a:lnTo>
                  <a:pt x="1942" y="677"/>
                </a:lnTo>
                <a:lnTo>
                  <a:pt x="1940" y="695"/>
                </a:lnTo>
                <a:lnTo>
                  <a:pt x="1939" y="703"/>
                </a:lnTo>
                <a:lnTo>
                  <a:pt x="1938" y="709"/>
                </a:lnTo>
                <a:lnTo>
                  <a:pt x="1935" y="723"/>
                </a:lnTo>
                <a:lnTo>
                  <a:pt x="1931" y="737"/>
                </a:lnTo>
                <a:lnTo>
                  <a:pt x="1927" y="749"/>
                </a:lnTo>
                <a:lnTo>
                  <a:pt x="1921" y="759"/>
                </a:lnTo>
                <a:lnTo>
                  <a:pt x="1915" y="767"/>
                </a:lnTo>
                <a:lnTo>
                  <a:pt x="1912" y="771"/>
                </a:lnTo>
                <a:lnTo>
                  <a:pt x="1908" y="773"/>
                </a:lnTo>
                <a:lnTo>
                  <a:pt x="1901" y="779"/>
                </a:lnTo>
                <a:lnTo>
                  <a:pt x="1897" y="779"/>
                </a:lnTo>
                <a:lnTo>
                  <a:pt x="1893" y="781"/>
                </a:lnTo>
                <a:lnTo>
                  <a:pt x="1884" y="781"/>
                </a:lnTo>
                <a:close/>
                <a:moveTo>
                  <a:pt x="1884" y="731"/>
                </a:moveTo>
                <a:lnTo>
                  <a:pt x="1890" y="729"/>
                </a:lnTo>
                <a:lnTo>
                  <a:pt x="1893" y="729"/>
                </a:lnTo>
                <a:lnTo>
                  <a:pt x="1895" y="727"/>
                </a:lnTo>
                <a:lnTo>
                  <a:pt x="1897" y="723"/>
                </a:lnTo>
                <a:lnTo>
                  <a:pt x="1899" y="719"/>
                </a:lnTo>
                <a:lnTo>
                  <a:pt x="1901" y="715"/>
                </a:lnTo>
                <a:lnTo>
                  <a:pt x="1903" y="711"/>
                </a:lnTo>
                <a:lnTo>
                  <a:pt x="1906" y="701"/>
                </a:lnTo>
                <a:lnTo>
                  <a:pt x="1907" y="689"/>
                </a:lnTo>
                <a:lnTo>
                  <a:pt x="1909" y="675"/>
                </a:lnTo>
                <a:lnTo>
                  <a:pt x="1909" y="659"/>
                </a:lnTo>
                <a:lnTo>
                  <a:pt x="1909" y="645"/>
                </a:lnTo>
                <a:lnTo>
                  <a:pt x="1907" y="631"/>
                </a:lnTo>
                <a:lnTo>
                  <a:pt x="1906" y="619"/>
                </a:lnTo>
                <a:lnTo>
                  <a:pt x="1903" y="609"/>
                </a:lnTo>
                <a:lnTo>
                  <a:pt x="1901" y="603"/>
                </a:lnTo>
                <a:lnTo>
                  <a:pt x="1899" y="599"/>
                </a:lnTo>
                <a:lnTo>
                  <a:pt x="1895" y="593"/>
                </a:lnTo>
                <a:lnTo>
                  <a:pt x="1890" y="589"/>
                </a:lnTo>
                <a:lnTo>
                  <a:pt x="1884" y="589"/>
                </a:lnTo>
                <a:lnTo>
                  <a:pt x="1879" y="589"/>
                </a:lnTo>
                <a:lnTo>
                  <a:pt x="1876" y="591"/>
                </a:lnTo>
                <a:lnTo>
                  <a:pt x="1874" y="593"/>
                </a:lnTo>
                <a:lnTo>
                  <a:pt x="1871" y="597"/>
                </a:lnTo>
                <a:lnTo>
                  <a:pt x="1869" y="599"/>
                </a:lnTo>
                <a:lnTo>
                  <a:pt x="1867" y="603"/>
                </a:lnTo>
                <a:lnTo>
                  <a:pt x="1866" y="609"/>
                </a:lnTo>
                <a:lnTo>
                  <a:pt x="1863" y="619"/>
                </a:lnTo>
                <a:lnTo>
                  <a:pt x="1861" y="631"/>
                </a:lnTo>
                <a:lnTo>
                  <a:pt x="1860" y="645"/>
                </a:lnTo>
                <a:lnTo>
                  <a:pt x="1859" y="659"/>
                </a:lnTo>
                <a:lnTo>
                  <a:pt x="1860" y="675"/>
                </a:lnTo>
                <a:lnTo>
                  <a:pt x="1861" y="689"/>
                </a:lnTo>
                <a:lnTo>
                  <a:pt x="1863" y="701"/>
                </a:lnTo>
                <a:lnTo>
                  <a:pt x="1866" y="711"/>
                </a:lnTo>
                <a:lnTo>
                  <a:pt x="1867" y="713"/>
                </a:lnTo>
                <a:lnTo>
                  <a:pt x="1867" y="715"/>
                </a:lnTo>
                <a:lnTo>
                  <a:pt x="1869" y="719"/>
                </a:lnTo>
                <a:lnTo>
                  <a:pt x="1874" y="727"/>
                </a:lnTo>
                <a:lnTo>
                  <a:pt x="1879" y="729"/>
                </a:lnTo>
                <a:lnTo>
                  <a:pt x="1884" y="731"/>
                </a:lnTo>
                <a:close/>
                <a:moveTo>
                  <a:pt x="2025" y="541"/>
                </a:moveTo>
                <a:lnTo>
                  <a:pt x="2025" y="591"/>
                </a:lnTo>
                <a:lnTo>
                  <a:pt x="2002" y="591"/>
                </a:lnTo>
                <a:lnTo>
                  <a:pt x="2002" y="777"/>
                </a:lnTo>
                <a:lnTo>
                  <a:pt x="1969" y="777"/>
                </a:lnTo>
                <a:lnTo>
                  <a:pt x="1969" y="591"/>
                </a:lnTo>
                <a:lnTo>
                  <a:pt x="1953" y="591"/>
                </a:lnTo>
                <a:lnTo>
                  <a:pt x="1953" y="541"/>
                </a:lnTo>
                <a:lnTo>
                  <a:pt x="1969" y="541"/>
                </a:lnTo>
                <a:lnTo>
                  <a:pt x="1969" y="525"/>
                </a:lnTo>
                <a:lnTo>
                  <a:pt x="1970" y="515"/>
                </a:lnTo>
                <a:lnTo>
                  <a:pt x="1970" y="507"/>
                </a:lnTo>
                <a:lnTo>
                  <a:pt x="1972" y="491"/>
                </a:lnTo>
                <a:lnTo>
                  <a:pt x="1974" y="485"/>
                </a:lnTo>
                <a:lnTo>
                  <a:pt x="1976" y="477"/>
                </a:lnTo>
                <a:lnTo>
                  <a:pt x="1978" y="473"/>
                </a:lnTo>
                <a:lnTo>
                  <a:pt x="1980" y="467"/>
                </a:lnTo>
                <a:lnTo>
                  <a:pt x="1986" y="459"/>
                </a:lnTo>
                <a:lnTo>
                  <a:pt x="1988" y="457"/>
                </a:lnTo>
                <a:lnTo>
                  <a:pt x="1989" y="455"/>
                </a:lnTo>
                <a:lnTo>
                  <a:pt x="1993" y="453"/>
                </a:lnTo>
                <a:lnTo>
                  <a:pt x="1996" y="451"/>
                </a:lnTo>
                <a:lnTo>
                  <a:pt x="2000" y="449"/>
                </a:lnTo>
                <a:lnTo>
                  <a:pt x="2004" y="449"/>
                </a:lnTo>
                <a:lnTo>
                  <a:pt x="2008" y="449"/>
                </a:lnTo>
                <a:lnTo>
                  <a:pt x="2015" y="449"/>
                </a:lnTo>
                <a:lnTo>
                  <a:pt x="2022" y="451"/>
                </a:lnTo>
                <a:lnTo>
                  <a:pt x="2031" y="455"/>
                </a:lnTo>
                <a:lnTo>
                  <a:pt x="2025" y="503"/>
                </a:lnTo>
                <a:lnTo>
                  <a:pt x="2021" y="501"/>
                </a:lnTo>
                <a:lnTo>
                  <a:pt x="2015" y="501"/>
                </a:lnTo>
                <a:lnTo>
                  <a:pt x="2011" y="501"/>
                </a:lnTo>
                <a:lnTo>
                  <a:pt x="2009" y="503"/>
                </a:lnTo>
                <a:lnTo>
                  <a:pt x="2006" y="505"/>
                </a:lnTo>
                <a:lnTo>
                  <a:pt x="2005" y="507"/>
                </a:lnTo>
                <a:lnTo>
                  <a:pt x="2004" y="511"/>
                </a:lnTo>
                <a:lnTo>
                  <a:pt x="2003" y="515"/>
                </a:lnTo>
                <a:lnTo>
                  <a:pt x="2002" y="521"/>
                </a:lnTo>
                <a:lnTo>
                  <a:pt x="2002" y="525"/>
                </a:lnTo>
                <a:lnTo>
                  <a:pt x="2002" y="541"/>
                </a:lnTo>
                <a:lnTo>
                  <a:pt x="2025" y="541"/>
                </a:lnTo>
                <a:close/>
                <a:moveTo>
                  <a:pt x="2096" y="777"/>
                </a:moveTo>
                <a:lnTo>
                  <a:pt x="2096" y="463"/>
                </a:lnTo>
                <a:lnTo>
                  <a:pt x="2203" y="463"/>
                </a:lnTo>
                <a:lnTo>
                  <a:pt x="2203" y="517"/>
                </a:lnTo>
                <a:lnTo>
                  <a:pt x="2130" y="517"/>
                </a:lnTo>
                <a:lnTo>
                  <a:pt x="2130" y="593"/>
                </a:lnTo>
                <a:lnTo>
                  <a:pt x="2197" y="593"/>
                </a:lnTo>
                <a:lnTo>
                  <a:pt x="2197" y="647"/>
                </a:lnTo>
                <a:lnTo>
                  <a:pt x="2130" y="647"/>
                </a:lnTo>
                <a:lnTo>
                  <a:pt x="2130" y="723"/>
                </a:lnTo>
                <a:lnTo>
                  <a:pt x="2203" y="723"/>
                </a:lnTo>
                <a:lnTo>
                  <a:pt x="2203" y="777"/>
                </a:lnTo>
                <a:lnTo>
                  <a:pt x="2096" y="777"/>
                </a:lnTo>
                <a:close/>
                <a:moveTo>
                  <a:pt x="2262" y="777"/>
                </a:moveTo>
                <a:lnTo>
                  <a:pt x="2230" y="777"/>
                </a:lnTo>
                <a:lnTo>
                  <a:pt x="2230" y="463"/>
                </a:lnTo>
                <a:lnTo>
                  <a:pt x="2262" y="463"/>
                </a:lnTo>
                <a:lnTo>
                  <a:pt x="2262" y="777"/>
                </a:lnTo>
                <a:close/>
                <a:moveTo>
                  <a:pt x="2343" y="781"/>
                </a:moveTo>
                <a:lnTo>
                  <a:pt x="2334" y="781"/>
                </a:lnTo>
                <a:lnTo>
                  <a:pt x="2330" y="779"/>
                </a:lnTo>
                <a:lnTo>
                  <a:pt x="2326" y="779"/>
                </a:lnTo>
                <a:lnTo>
                  <a:pt x="2319" y="773"/>
                </a:lnTo>
                <a:lnTo>
                  <a:pt x="2312" y="767"/>
                </a:lnTo>
                <a:lnTo>
                  <a:pt x="2305" y="759"/>
                </a:lnTo>
                <a:lnTo>
                  <a:pt x="2300" y="749"/>
                </a:lnTo>
                <a:lnTo>
                  <a:pt x="2295" y="737"/>
                </a:lnTo>
                <a:lnTo>
                  <a:pt x="2291" y="725"/>
                </a:lnTo>
                <a:lnTo>
                  <a:pt x="2288" y="711"/>
                </a:lnTo>
                <a:lnTo>
                  <a:pt x="2286" y="695"/>
                </a:lnTo>
                <a:lnTo>
                  <a:pt x="2285" y="679"/>
                </a:lnTo>
                <a:lnTo>
                  <a:pt x="2284" y="661"/>
                </a:lnTo>
                <a:lnTo>
                  <a:pt x="2285" y="643"/>
                </a:lnTo>
                <a:lnTo>
                  <a:pt x="2286" y="627"/>
                </a:lnTo>
                <a:lnTo>
                  <a:pt x="2287" y="619"/>
                </a:lnTo>
                <a:lnTo>
                  <a:pt x="2288" y="611"/>
                </a:lnTo>
                <a:lnTo>
                  <a:pt x="2291" y="597"/>
                </a:lnTo>
                <a:lnTo>
                  <a:pt x="2295" y="583"/>
                </a:lnTo>
                <a:lnTo>
                  <a:pt x="2300" y="573"/>
                </a:lnTo>
                <a:lnTo>
                  <a:pt x="2305" y="563"/>
                </a:lnTo>
                <a:lnTo>
                  <a:pt x="2311" y="553"/>
                </a:lnTo>
                <a:lnTo>
                  <a:pt x="2315" y="551"/>
                </a:lnTo>
                <a:lnTo>
                  <a:pt x="2318" y="547"/>
                </a:lnTo>
                <a:lnTo>
                  <a:pt x="2325" y="543"/>
                </a:lnTo>
                <a:lnTo>
                  <a:pt x="2333" y="539"/>
                </a:lnTo>
                <a:lnTo>
                  <a:pt x="2342" y="539"/>
                </a:lnTo>
                <a:lnTo>
                  <a:pt x="2349" y="539"/>
                </a:lnTo>
                <a:lnTo>
                  <a:pt x="2356" y="541"/>
                </a:lnTo>
                <a:lnTo>
                  <a:pt x="2363" y="545"/>
                </a:lnTo>
                <a:lnTo>
                  <a:pt x="2370" y="551"/>
                </a:lnTo>
                <a:lnTo>
                  <a:pt x="2376" y="559"/>
                </a:lnTo>
                <a:lnTo>
                  <a:pt x="2381" y="569"/>
                </a:lnTo>
                <a:lnTo>
                  <a:pt x="2386" y="579"/>
                </a:lnTo>
                <a:lnTo>
                  <a:pt x="2390" y="591"/>
                </a:lnTo>
                <a:lnTo>
                  <a:pt x="2393" y="605"/>
                </a:lnTo>
                <a:lnTo>
                  <a:pt x="2394" y="613"/>
                </a:lnTo>
                <a:lnTo>
                  <a:pt x="2395" y="621"/>
                </a:lnTo>
                <a:lnTo>
                  <a:pt x="2397" y="639"/>
                </a:lnTo>
                <a:lnTo>
                  <a:pt x="2397" y="659"/>
                </a:lnTo>
                <a:lnTo>
                  <a:pt x="2397" y="677"/>
                </a:lnTo>
                <a:lnTo>
                  <a:pt x="2317" y="677"/>
                </a:lnTo>
                <a:lnTo>
                  <a:pt x="2317" y="689"/>
                </a:lnTo>
                <a:lnTo>
                  <a:pt x="2319" y="699"/>
                </a:lnTo>
                <a:lnTo>
                  <a:pt x="2320" y="705"/>
                </a:lnTo>
                <a:lnTo>
                  <a:pt x="2321" y="709"/>
                </a:lnTo>
                <a:lnTo>
                  <a:pt x="2324" y="717"/>
                </a:lnTo>
                <a:lnTo>
                  <a:pt x="2326" y="721"/>
                </a:lnTo>
                <a:lnTo>
                  <a:pt x="2328" y="725"/>
                </a:lnTo>
                <a:lnTo>
                  <a:pt x="2332" y="729"/>
                </a:lnTo>
                <a:lnTo>
                  <a:pt x="2335" y="731"/>
                </a:lnTo>
                <a:lnTo>
                  <a:pt x="2338" y="733"/>
                </a:lnTo>
                <a:lnTo>
                  <a:pt x="2343" y="733"/>
                </a:lnTo>
                <a:lnTo>
                  <a:pt x="2351" y="731"/>
                </a:lnTo>
                <a:lnTo>
                  <a:pt x="2354" y="729"/>
                </a:lnTo>
                <a:lnTo>
                  <a:pt x="2358" y="727"/>
                </a:lnTo>
                <a:lnTo>
                  <a:pt x="2360" y="723"/>
                </a:lnTo>
                <a:lnTo>
                  <a:pt x="2363" y="717"/>
                </a:lnTo>
                <a:lnTo>
                  <a:pt x="2365" y="713"/>
                </a:lnTo>
                <a:lnTo>
                  <a:pt x="2366" y="705"/>
                </a:lnTo>
                <a:lnTo>
                  <a:pt x="2396" y="709"/>
                </a:lnTo>
                <a:lnTo>
                  <a:pt x="2395" y="717"/>
                </a:lnTo>
                <a:lnTo>
                  <a:pt x="2394" y="725"/>
                </a:lnTo>
                <a:lnTo>
                  <a:pt x="2392" y="733"/>
                </a:lnTo>
                <a:lnTo>
                  <a:pt x="2390" y="739"/>
                </a:lnTo>
                <a:lnTo>
                  <a:pt x="2385" y="751"/>
                </a:lnTo>
                <a:lnTo>
                  <a:pt x="2382" y="757"/>
                </a:lnTo>
                <a:lnTo>
                  <a:pt x="2379" y="763"/>
                </a:lnTo>
                <a:lnTo>
                  <a:pt x="2375" y="767"/>
                </a:lnTo>
                <a:lnTo>
                  <a:pt x="2371" y="771"/>
                </a:lnTo>
                <a:lnTo>
                  <a:pt x="2367" y="775"/>
                </a:lnTo>
                <a:lnTo>
                  <a:pt x="2363" y="777"/>
                </a:lnTo>
                <a:lnTo>
                  <a:pt x="2358" y="779"/>
                </a:lnTo>
                <a:lnTo>
                  <a:pt x="2353" y="781"/>
                </a:lnTo>
                <a:lnTo>
                  <a:pt x="2348" y="781"/>
                </a:lnTo>
                <a:lnTo>
                  <a:pt x="2343" y="781"/>
                </a:lnTo>
                <a:close/>
                <a:moveTo>
                  <a:pt x="2317" y="635"/>
                </a:moveTo>
                <a:lnTo>
                  <a:pt x="2366" y="635"/>
                </a:lnTo>
                <a:lnTo>
                  <a:pt x="2366" y="625"/>
                </a:lnTo>
                <a:lnTo>
                  <a:pt x="2364" y="617"/>
                </a:lnTo>
                <a:lnTo>
                  <a:pt x="2362" y="609"/>
                </a:lnTo>
                <a:lnTo>
                  <a:pt x="2359" y="601"/>
                </a:lnTo>
                <a:lnTo>
                  <a:pt x="2358" y="597"/>
                </a:lnTo>
                <a:lnTo>
                  <a:pt x="2356" y="595"/>
                </a:lnTo>
                <a:lnTo>
                  <a:pt x="2352" y="591"/>
                </a:lnTo>
                <a:lnTo>
                  <a:pt x="2347" y="589"/>
                </a:lnTo>
                <a:lnTo>
                  <a:pt x="2342" y="587"/>
                </a:lnTo>
                <a:lnTo>
                  <a:pt x="2337" y="589"/>
                </a:lnTo>
                <a:lnTo>
                  <a:pt x="2332" y="591"/>
                </a:lnTo>
                <a:lnTo>
                  <a:pt x="2330" y="593"/>
                </a:lnTo>
                <a:lnTo>
                  <a:pt x="2328" y="595"/>
                </a:lnTo>
                <a:lnTo>
                  <a:pt x="2324" y="601"/>
                </a:lnTo>
                <a:lnTo>
                  <a:pt x="2321" y="609"/>
                </a:lnTo>
                <a:lnTo>
                  <a:pt x="2319" y="617"/>
                </a:lnTo>
                <a:lnTo>
                  <a:pt x="2317" y="625"/>
                </a:lnTo>
                <a:lnTo>
                  <a:pt x="2317" y="635"/>
                </a:lnTo>
                <a:close/>
                <a:moveTo>
                  <a:pt x="2472" y="781"/>
                </a:moveTo>
                <a:lnTo>
                  <a:pt x="2463" y="781"/>
                </a:lnTo>
                <a:lnTo>
                  <a:pt x="2459" y="779"/>
                </a:lnTo>
                <a:lnTo>
                  <a:pt x="2455" y="777"/>
                </a:lnTo>
                <a:lnTo>
                  <a:pt x="2448" y="773"/>
                </a:lnTo>
                <a:lnTo>
                  <a:pt x="2441" y="767"/>
                </a:lnTo>
                <a:lnTo>
                  <a:pt x="2435" y="757"/>
                </a:lnTo>
                <a:lnTo>
                  <a:pt x="2432" y="753"/>
                </a:lnTo>
                <a:lnTo>
                  <a:pt x="2429" y="749"/>
                </a:lnTo>
                <a:lnTo>
                  <a:pt x="2427" y="743"/>
                </a:lnTo>
                <a:lnTo>
                  <a:pt x="2425" y="737"/>
                </a:lnTo>
                <a:lnTo>
                  <a:pt x="2423" y="731"/>
                </a:lnTo>
                <a:lnTo>
                  <a:pt x="2421" y="723"/>
                </a:lnTo>
                <a:lnTo>
                  <a:pt x="2419" y="717"/>
                </a:lnTo>
                <a:lnTo>
                  <a:pt x="2418" y="709"/>
                </a:lnTo>
                <a:lnTo>
                  <a:pt x="2416" y="695"/>
                </a:lnTo>
                <a:lnTo>
                  <a:pt x="2414" y="677"/>
                </a:lnTo>
                <a:lnTo>
                  <a:pt x="2414" y="661"/>
                </a:lnTo>
                <a:lnTo>
                  <a:pt x="2414" y="643"/>
                </a:lnTo>
                <a:lnTo>
                  <a:pt x="2416" y="627"/>
                </a:lnTo>
                <a:lnTo>
                  <a:pt x="2417" y="619"/>
                </a:lnTo>
                <a:lnTo>
                  <a:pt x="2418" y="611"/>
                </a:lnTo>
                <a:lnTo>
                  <a:pt x="2421" y="597"/>
                </a:lnTo>
                <a:lnTo>
                  <a:pt x="2425" y="583"/>
                </a:lnTo>
                <a:lnTo>
                  <a:pt x="2429" y="573"/>
                </a:lnTo>
                <a:lnTo>
                  <a:pt x="2435" y="563"/>
                </a:lnTo>
                <a:lnTo>
                  <a:pt x="2441" y="553"/>
                </a:lnTo>
                <a:lnTo>
                  <a:pt x="2444" y="551"/>
                </a:lnTo>
                <a:lnTo>
                  <a:pt x="2448" y="547"/>
                </a:lnTo>
                <a:lnTo>
                  <a:pt x="2455" y="543"/>
                </a:lnTo>
                <a:lnTo>
                  <a:pt x="2459" y="541"/>
                </a:lnTo>
                <a:lnTo>
                  <a:pt x="2463" y="539"/>
                </a:lnTo>
                <a:lnTo>
                  <a:pt x="2472" y="539"/>
                </a:lnTo>
                <a:lnTo>
                  <a:pt x="2479" y="539"/>
                </a:lnTo>
                <a:lnTo>
                  <a:pt x="2486" y="541"/>
                </a:lnTo>
                <a:lnTo>
                  <a:pt x="2494" y="545"/>
                </a:lnTo>
                <a:lnTo>
                  <a:pt x="2500" y="549"/>
                </a:lnTo>
                <a:lnTo>
                  <a:pt x="2505" y="555"/>
                </a:lnTo>
                <a:lnTo>
                  <a:pt x="2510" y="563"/>
                </a:lnTo>
                <a:lnTo>
                  <a:pt x="2514" y="571"/>
                </a:lnTo>
                <a:lnTo>
                  <a:pt x="2518" y="581"/>
                </a:lnTo>
                <a:lnTo>
                  <a:pt x="2521" y="591"/>
                </a:lnTo>
                <a:lnTo>
                  <a:pt x="2523" y="603"/>
                </a:lnTo>
                <a:lnTo>
                  <a:pt x="2525" y="615"/>
                </a:lnTo>
                <a:lnTo>
                  <a:pt x="2526" y="629"/>
                </a:lnTo>
                <a:lnTo>
                  <a:pt x="2495" y="629"/>
                </a:lnTo>
                <a:lnTo>
                  <a:pt x="2494" y="621"/>
                </a:lnTo>
                <a:lnTo>
                  <a:pt x="2492" y="613"/>
                </a:lnTo>
                <a:lnTo>
                  <a:pt x="2490" y="607"/>
                </a:lnTo>
                <a:lnTo>
                  <a:pt x="2487" y="601"/>
                </a:lnTo>
                <a:lnTo>
                  <a:pt x="2484" y="595"/>
                </a:lnTo>
                <a:lnTo>
                  <a:pt x="2480" y="593"/>
                </a:lnTo>
                <a:lnTo>
                  <a:pt x="2477" y="591"/>
                </a:lnTo>
                <a:lnTo>
                  <a:pt x="2472" y="589"/>
                </a:lnTo>
                <a:lnTo>
                  <a:pt x="2467" y="591"/>
                </a:lnTo>
                <a:lnTo>
                  <a:pt x="2462" y="595"/>
                </a:lnTo>
                <a:lnTo>
                  <a:pt x="2458" y="599"/>
                </a:lnTo>
                <a:lnTo>
                  <a:pt x="2454" y="607"/>
                </a:lnTo>
                <a:lnTo>
                  <a:pt x="2452" y="613"/>
                </a:lnTo>
                <a:lnTo>
                  <a:pt x="2451" y="617"/>
                </a:lnTo>
                <a:lnTo>
                  <a:pt x="2449" y="629"/>
                </a:lnTo>
                <a:lnTo>
                  <a:pt x="2448" y="643"/>
                </a:lnTo>
                <a:lnTo>
                  <a:pt x="2447" y="659"/>
                </a:lnTo>
                <a:lnTo>
                  <a:pt x="2448" y="675"/>
                </a:lnTo>
                <a:lnTo>
                  <a:pt x="2449" y="689"/>
                </a:lnTo>
                <a:lnTo>
                  <a:pt x="2450" y="695"/>
                </a:lnTo>
                <a:lnTo>
                  <a:pt x="2451" y="701"/>
                </a:lnTo>
                <a:lnTo>
                  <a:pt x="2452" y="707"/>
                </a:lnTo>
                <a:lnTo>
                  <a:pt x="2454" y="711"/>
                </a:lnTo>
                <a:lnTo>
                  <a:pt x="2458" y="719"/>
                </a:lnTo>
                <a:lnTo>
                  <a:pt x="2460" y="723"/>
                </a:lnTo>
                <a:lnTo>
                  <a:pt x="2462" y="725"/>
                </a:lnTo>
                <a:lnTo>
                  <a:pt x="2467" y="729"/>
                </a:lnTo>
                <a:lnTo>
                  <a:pt x="2469" y="729"/>
                </a:lnTo>
                <a:lnTo>
                  <a:pt x="2472" y="731"/>
                </a:lnTo>
                <a:lnTo>
                  <a:pt x="2476" y="729"/>
                </a:lnTo>
                <a:lnTo>
                  <a:pt x="2480" y="727"/>
                </a:lnTo>
                <a:lnTo>
                  <a:pt x="2483" y="725"/>
                </a:lnTo>
                <a:lnTo>
                  <a:pt x="2486" y="719"/>
                </a:lnTo>
                <a:lnTo>
                  <a:pt x="2490" y="715"/>
                </a:lnTo>
                <a:lnTo>
                  <a:pt x="2492" y="707"/>
                </a:lnTo>
                <a:lnTo>
                  <a:pt x="2494" y="699"/>
                </a:lnTo>
                <a:lnTo>
                  <a:pt x="2495" y="691"/>
                </a:lnTo>
                <a:lnTo>
                  <a:pt x="2526" y="691"/>
                </a:lnTo>
                <a:lnTo>
                  <a:pt x="2525" y="703"/>
                </a:lnTo>
                <a:lnTo>
                  <a:pt x="2523" y="717"/>
                </a:lnTo>
                <a:lnTo>
                  <a:pt x="2522" y="723"/>
                </a:lnTo>
                <a:lnTo>
                  <a:pt x="2521" y="727"/>
                </a:lnTo>
                <a:lnTo>
                  <a:pt x="2520" y="733"/>
                </a:lnTo>
                <a:lnTo>
                  <a:pt x="2518" y="739"/>
                </a:lnTo>
                <a:lnTo>
                  <a:pt x="2515" y="749"/>
                </a:lnTo>
                <a:lnTo>
                  <a:pt x="2510" y="757"/>
                </a:lnTo>
                <a:lnTo>
                  <a:pt x="2506" y="765"/>
                </a:lnTo>
                <a:lnTo>
                  <a:pt x="2500" y="771"/>
                </a:lnTo>
                <a:lnTo>
                  <a:pt x="2494" y="775"/>
                </a:lnTo>
                <a:lnTo>
                  <a:pt x="2487" y="779"/>
                </a:lnTo>
                <a:lnTo>
                  <a:pt x="2479" y="781"/>
                </a:lnTo>
                <a:lnTo>
                  <a:pt x="2472" y="781"/>
                </a:lnTo>
                <a:close/>
                <a:moveTo>
                  <a:pt x="2609" y="541"/>
                </a:moveTo>
                <a:lnTo>
                  <a:pt x="2609" y="591"/>
                </a:lnTo>
                <a:lnTo>
                  <a:pt x="2587" y="591"/>
                </a:lnTo>
                <a:lnTo>
                  <a:pt x="2587" y="705"/>
                </a:lnTo>
                <a:lnTo>
                  <a:pt x="2587" y="711"/>
                </a:lnTo>
                <a:lnTo>
                  <a:pt x="2588" y="717"/>
                </a:lnTo>
                <a:lnTo>
                  <a:pt x="2589" y="721"/>
                </a:lnTo>
                <a:lnTo>
                  <a:pt x="2590" y="723"/>
                </a:lnTo>
                <a:lnTo>
                  <a:pt x="2592" y="725"/>
                </a:lnTo>
                <a:lnTo>
                  <a:pt x="2594" y="727"/>
                </a:lnTo>
                <a:lnTo>
                  <a:pt x="2596" y="727"/>
                </a:lnTo>
                <a:lnTo>
                  <a:pt x="2598" y="727"/>
                </a:lnTo>
                <a:lnTo>
                  <a:pt x="2603" y="727"/>
                </a:lnTo>
                <a:lnTo>
                  <a:pt x="2606" y="725"/>
                </a:lnTo>
                <a:lnTo>
                  <a:pt x="2611" y="775"/>
                </a:lnTo>
                <a:lnTo>
                  <a:pt x="2604" y="777"/>
                </a:lnTo>
                <a:lnTo>
                  <a:pt x="2600" y="779"/>
                </a:lnTo>
                <a:lnTo>
                  <a:pt x="2594" y="781"/>
                </a:lnTo>
                <a:lnTo>
                  <a:pt x="2589" y="781"/>
                </a:lnTo>
                <a:lnTo>
                  <a:pt x="2585" y="781"/>
                </a:lnTo>
                <a:lnTo>
                  <a:pt x="2578" y="777"/>
                </a:lnTo>
                <a:lnTo>
                  <a:pt x="2571" y="773"/>
                </a:lnTo>
                <a:lnTo>
                  <a:pt x="2568" y="769"/>
                </a:lnTo>
                <a:lnTo>
                  <a:pt x="2565" y="765"/>
                </a:lnTo>
                <a:lnTo>
                  <a:pt x="2560" y="755"/>
                </a:lnTo>
                <a:lnTo>
                  <a:pt x="2559" y="749"/>
                </a:lnTo>
                <a:lnTo>
                  <a:pt x="2557" y="743"/>
                </a:lnTo>
                <a:lnTo>
                  <a:pt x="2556" y="737"/>
                </a:lnTo>
                <a:lnTo>
                  <a:pt x="2555" y="729"/>
                </a:lnTo>
                <a:lnTo>
                  <a:pt x="2555" y="721"/>
                </a:lnTo>
                <a:lnTo>
                  <a:pt x="2554" y="713"/>
                </a:lnTo>
                <a:lnTo>
                  <a:pt x="2554" y="591"/>
                </a:lnTo>
                <a:lnTo>
                  <a:pt x="2538" y="591"/>
                </a:lnTo>
                <a:lnTo>
                  <a:pt x="2538" y="541"/>
                </a:lnTo>
                <a:lnTo>
                  <a:pt x="2554" y="541"/>
                </a:lnTo>
                <a:lnTo>
                  <a:pt x="2554" y="485"/>
                </a:lnTo>
                <a:lnTo>
                  <a:pt x="2587" y="485"/>
                </a:lnTo>
                <a:lnTo>
                  <a:pt x="2587" y="541"/>
                </a:lnTo>
                <a:lnTo>
                  <a:pt x="2609" y="541"/>
                </a:lnTo>
                <a:close/>
                <a:moveTo>
                  <a:pt x="2630" y="777"/>
                </a:moveTo>
                <a:lnTo>
                  <a:pt x="2630" y="541"/>
                </a:lnTo>
                <a:lnTo>
                  <a:pt x="2662" y="541"/>
                </a:lnTo>
                <a:lnTo>
                  <a:pt x="2662" y="583"/>
                </a:lnTo>
                <a:lnTo>
                  <a:pt x="2665" y="573"/>
                </a:lnTo>
                <a:lnTo>
                  <a:pt x="2668" y="563"/>
                </a:lnTo>
                <a:lnTo>
                  <a:pt x="2671" y="555"/>
                </a:lnTo>
                <a:lnTo>
                  <a:pt x="2674" y="549"/>
                </a:lnTo>
                <a:lnTo>
                  <a:pt x="2678" y="545"/>
                </a:lnTo>
                <a:lnTo>
                  <a:pt x="2682" y="541"/>
                </a:lnTo>
                <a:lnTo>
                  <a:pt x="2687" y="539"/>
                </a:lnTo>
                <a:lnTo>
                  <a:pt x="2692" y="539"/>
                </a:lnTo>
                <a:lnTo>
                  <a:pt x="2697" y="539"/>
                </a:lnTo>
                <a:lnTo>
                  <a:pt x="2702" y="541"/>
                </a:lnTo>
                <a:lnTo>
                  <a:pt x="2702" y="599"/>
                </a:lnTo>
                <a:lnTo>
                  <a:pt x="2696" y="595"/>
                </a:lnTo>
                <a:lnTo>
                  <a:pt x="2688" y="595"/>
                </a:lnTo>
                <a:lnTo>
                  <a:pt x="2683" y="595"/>
                </a:lnTo>
                <a:lnTo>
                  <a:pt x="2678" y="599"/>
                </a:lnTo>
                <a:lnTo>
                  <a:pt x="2674" y="603"/>
                </a:lnTo>
                <a:lnTo>
                  <a:pt x="2670" y="609"/>
                </a:lnTo>
                <a:lnTo>
                  <a:pt x="2669" y="613"/>
                </a:lnTo>
                <a:lnTo>
                  <a:pt x="2667" y="615"/>
                </a:lnTo>
                <a:lnTo>
                  <a:pt x="2666" y="619"/>
                </a:lnTo>
                <a:lnTo>
                  <a:pt x="2665" y="625"/>
                </a:lnTo>
                <a:lnTo>
                  <a:pt x="2664" y="633"/>
                </a:lnTo>
                <a:lnTo>
                  <a:pt x="2663" y="643"/>
                </a:lnTo>
                <a:lnTo>
                  <a:pt x="2663" y="777"/>
                </a:lnTo>
                <a:lnTo>
                  <a:pt x="2630" y="777"/>
                </a:lnTo>
                <a:close/>
                <a:moveTo>
                  <a:pt x="2735" y="511"/>
                </a:moveTo>
                <a:lnTo>
                  <a:pt x="2731" y="511"/>
                </a:lnTo>
                <a:lnTo>
                  <a:pt x="2728" y="509"/>
                </a:lnTo>
                <a:lnTo>
                  <a:pt x="2725" y="505"/>
                </a:lnTo>
                <a:lnTo>
                  <a:pt x="2722" y="501"/>
                </a:lnTo>
                <a:lnTo>
                  <a:pt x="2720" y="497"/>
                </a:lnTo>
                <a:lnTo>
                  <a:pt x="2719" y="491"/>
                </a:lnTo>
                <a:lnTo>
                  <a:pt x="2718" y="485"/>
                </a:lnTo>
                <a:lnTo>
                  <a:pt x="2717" y="479"/>
                </a:lnTo>
                <a:lnTo>
                  <a:pt x="2718" y="471"/>
                </a:lnTo>
                <a:lnTo>
                  <a:pt x="2719" y="465"/>
                </a:lnTo>
                <a:lnTo>
                  <a:pt x="2720" y="459"/>
                </a:lnTo>
                <a:lnTo>
                  <a:pt x="2722" y="455"/>
                </a:lnTo>
                <a:lnTo>
                  <a:pt x="2725" y="451"/>
                </a:lnTo>
                <a:lnTo>
                  <a:pt x="2728" y="447"/>
                </a:lnTo>
                <a:lnTo>
                  <a:pt x="2731" y="445"/>
                </a:lnTo>
                <a:lnTo>
                  <a:pt x="2735" y="445"/>
                </a:lnTo>
                <a:lnTo>
                  <a:pt x="2738" y="445"/>
                </a:lnTo>
                <a:lnTo>
                  <a:pt x="2742" y="447"/>
                </a:lnTo>
                <a:lnTo>
                  <a:pt x="2745" y="451"/>
                </a:lnTo>
                <a:lnTo>
                  <a:pt x="2747" y="455"/>
                </a:lnTo>
                <a:lnTo>
                  <a:pt x="2750" y="459"/>
                </a:lnTo>
                <a:lnTo>
                  <a:pt x="2751" y="465"/>
                </a:lnTo>
                <a:lnTo>
                  <a:pt x="2752" y="471"/>
                </a:lnTo>
                <a:lnTo>
                  <a:pt x="2753" y="479"/>
                </a:lnTo>
                <a:lnTo>
                  <a:pt x="2752" y="485"/>
                </a:lnTo>
                <a:lnTo>
                  <a:pt x="2751" y="491"/>
                </a:lnTo>
                <a:lnTo>
                  <a:pt x="2750" y="497"/>
                </a:lnTo>
                <a:lnTo>
                  <a:pt x="2747" y="501"/>
                </a:lnTo>
                <a:lnTo>
                  <a:pt x="2745" y="505"/>
                </a:lnTo>
                <a:lnTo>
                  <a:pt x="2742" y="509"/>
                </a:lnTo>
                <a:lnTo>
                  <a:pt x="2738" y="511"/>
                </a:lnTo>
                <a:lnTo>
                  <a:pt x="2735" y="511"/>
                </a:lnTo>
                <a:close/>
                <a:moveTo>
                  <a:pt x="2718" y="541"/>
                </a:moveTo>
                <a:lnTo>
                  <a:pt x="2751" y="541"/>
                </a:lnTo>
                <a:lnTo>
                  <a:pt x="2751" y="777"/>
                </a:lnTo>
                <a:lnTo>
                  <a:pt x="2718" y="777"/>
                </a:lnTo>
                <a:lnTo>
                  <a:pt x="2718" y="541"/>
                </a:lnTo>
                <a:close/>
                <a:moveTo>
                  <a:pt x="2831" y="781"/>
                </a:moveTo>
                <a:lnTo>
                  <a:pt x="2822" y="781"/>
                </a:lnTo>
                <a:lnTo>
                  <a:pt x="2818" y="779"/>
                </a:lnTo>
                <a:lnTo>
                  <a:pt x="2814" y="777"/>
                </a:lnTo>
                <a:lnTo>
                  <a:pt x="2807" y="773"/>
                </a:lnTo>
                <a:lnTo>
                  <a:pt x="2800" y="767"/>
                </a:lnTo>
                <a:lnTo>
                  <a:pt x="2794" y="757"/>
                </a:lnTo>
                <a:lnTo>
                  <a:pt x="2791" y="753"/>
                </a:lnTo>
                <a:lnTo>
                  <a:pt x="2788" y="749"/>
                </a:lnTo>
                <a:lnTo>
                  <a:pt x="2786" y="743"/>
                </a:lnTo>
                <a:lnTo>
                  <a:pt x="2784" y="737"/>
                </a:lnTo>
                <a:lnTo>
                  <a:pt x="2782" y="731"/>
                </a:lnTo>
                <a:lnTo>
                  <a:pt x="2780" y="723"/>
                </a:lnTo>
                <a:lnTo>
                  <a:pt x="2778" y="717"/>
                </a:lnTo>
                <a:lnTo>
                  <a:pt x="2777" y="709"/>
                </a:lnTo>
                <a:lnTo>
                  <a:pt x="2775" y="695"/>
                </a:lnTo>
                <a:lnTo>
                  <a:pt x="2773" y="677"/>
                </a:lnTo>
                <a:lnTo>
                  <a:pt x="2773" y="661"/>
                </a:lnTo>
                <a:lnTo>
                  <a:pt x="2773" y="643"/>
                </a:lnTo>
                <a:lnTo>
                  <a:pt x="2775" y="627"/>
                </a:lnTo>
                <a:lnTo>
                  <a:pt x="2776" y="619"/>
                </a:lnTo>
                <a:lnTo>
                  <a:pt x="2777" y="611"/>
                </a:lnTo>
                <a:lnTo>
                  <a:pt x="2780" y="597"/>
                </a:lnTo>
                <a:lnTo>
                  <a:pt x="2784" y="583"/>
                </a:lnTo>
                <a:lnTo>
                  <a:pt x="2789" y="573"/>
                </a:lnTo>
                <a:lnTo>
                  <a:pt x="2794" y="563"/>
                </a:lnTo>
                <a:lnTo>
                  <a:pt x="2800" y="553"/>
                </a:lnTo>
                <a:lnTo>
                  <a:pt x="2803" y="551"/>
                </a:lnTo>
                <a:lnTo>
                  <a:pt x="2807" y="547"/>
                </a:lnTo>
                <a:lnTo>
                  <a:pt x="2814" y="543"/>
                </a:lnTo>
                <a:lnTo>
                  <a:pt x="2818" y="541"/>
                </a:lnTo>
                <a:lnTo>
                  <a:pt x="2822" y="539"/>
                </a:lnTo>
                <a:lnTo>
                  <a:pt x="2831" y="539"/>
                </a:lnTo>
                <a:lnTo>
                  <a:pt x="2838" y="539"/>
                </a:lnTo>
                <a:lnTo>
                  <a:pt x="2845" y="541"/>
                </a:lnTo>
                <a:lnTo>
                  <a:pt x="2852" y="545"/>
                </a:lnTo>
                <a:lnTo>
                  <a:pt x="2858" y="549"/>
                </a:lnTo>
                <a:lnTo>
                  <a:pt x="2863" y="555"/>
                </a:lnTo>
                <a:lnTo>
                  <a:pt x="2868" y="563"/>
                </a:lnTo>
                <a:lnTo>
                  <a:pt x="2874" y="571"/>
                </a:lnTo>
                <a:lnTo>
                  <a:pt x="2877" y="581"/>
                </a:lnTo>
                <a:lnTo>
                  <a:pt x="2880" y="591"/>
                </a:lnTo>
                <a:lnTo>
                  <a:pt x="2882" y="603"/>
                </a:lnTo>
                <a:lnTo>
                  <a:pt x="2884" y="615"/>
                </a:lnTo>
                <a:lnTo>
                  <a:pt x="2885" y="629"/>
                </a:lnTo>
                <a:lnTo>
                  <a:pt x="2853" y="629"/>
                </a:lnTo>
                <a:lnTo>
                  <a:pt x="2852" y="621"/>
                </a:lnTo>
                <a:lnTo>
                  <a:pt x="2850" y="613"/>
                </a:lnTo>
                <a:lnTo>
                  <a:pt x="2848" y="607"/>
                </a:lnTo>
                <a:lnTo>
                  <a:pt x="2846" y="601"/>
                </a:lnTo>
                <a:lnTo>
                  <a:pt x="2843" y="595"/>
                </a:lnTo>
                <a:lnTo>
                  <a:pt x="2840" y="593"/>
                </a:lnTo>
                <a:lnTo>
                  <a:pt x="2836" y="591"/>
                </a:lnTo>
                <a:lnTo>
                  <a:pt x="2831" y="589"/>
                </a:lnTo>
                <a:lnTo>
                  <a:pt x="2826" y="591"/>
                </a:lnTo>
                <a:lnTo>
                  <a:pt x="2821" y="595"/>
                </a:lnTo>
                <a:lnTo>
                  <a:pt x="2817" y="599"/>
                </a:lnTo>
                <a:lnTo>
                  <a:pt x="2813" y="607"/>
                </a:lnTo>
                <a:lnTo>
                  <a:pt x="2812" y="613"/>
                </a:lnTo>
                <a:lnTo>
                  <a:pt x="2810" y="617"/>
                </a:lnTo>
                <a:lnTo>
                  <a:pt x="2808" y="629"/>
                </a:lnTo>
                <a:lnTo>
                  <a:pt x="2807" y="643"/>
                </a:lnTo>
                <a:lnTo>
                  <a:pt x="2806" y="659"/>
                </a:lnTo>
                <a:lnTo>
                  <a:pt x="2807" y="675"/>
                </a:lnTo>
                <a:lnTo>
                  <a:pt x="2808" y="689"/>
                </a:lnTo>
                <a:lnTo>
                  <a:pt x="2809" y="695"/>
                </a:lnTo>
                <a:lnTo>
                  <a:pt x="2810" y="701"/>
                </a:lnTo>
                <a:lnTo>
                  <a:pt x="2811" y="707"/>
                </a:lnTo>
                <a:lnTo>
                  <a:pt x="2813" y="711"/>
                </a:lnTo>
                <a:lnTo>
                  <a:pt x="2817" y="719"/>
                </a:lnTo>
                <a:lnTo>
                  <a:pt x="2819" y="723"/>
                </a:lnTo>
                <a:lnTo>
                  <a:pt x="2821" y="725"/>
                </a:lnTo>
                <a:lnTo>
                  <a:pt x="2826" y="729"/>
                </a:lnTo>
                <a:lnTo>
                  <a:pt x="2829" y="729"/>
                </a:lnTo>
                <a:lnTo>
                  <a:pt x="2831" y="731"/>
                </a:lnTo>
                <a:lnTo>
                  <a:pt x="2835" y="729"/>
                </a:lnTo>
                <a:lnTo>
                  <a:pt x="2839" y="727"/>
                </a:lnTo>
                <a:lnTo>
                  <a:pt x="2843" y="725"/>
                </a:lnTo>
                <a:lnTo>
                  <a:pt x="2846" y="719"/>
                </a:lnTo>
                <a:lnTo>
                  <a:pt x="2848" y="715"/>
                </a:lnTo>
                <a:lnTo>
                  <a:pt x="2850" y="707"/>
                </a:lnTo>
                <a:lnTo>
                  <a:pt x="2852" y="699"/>
                </a:lnTo>
                <a:lnTo>
                  <a:pt x="2853" y="691"/>
                </a:lnTo>
                <a:lnTo>
                  <a:pt x="2885" y="691"/>
                </a:lnTo>
                <a:lnTo>
                  <a:pt x="2884" y="703"/>
                </a:lnTo>
                <a:lnTo>
                  <a:pt x="2882" y="717"/>
                </a:lnTo>
                <a:lnTo>
                  <a:pt x="2881" y="723"/>
                </a:lnTo>
                <a:lnTo>
                  <a:pt x="2880" y="727"/>
                </a:lnTo>
                <a:lnTo>
                  <a:pt x="2879" y="733"/>
                </a:lnTo>
                <a:lnTo>
                  <a:pt x="2877" y="739"/>
                </a:lnTo>
                <a:lnTo>
                  <a:pt x="2874" y="749"/>
                </a:lnTo>
                <a:lnTo>
                  <a:pt x="2869" y="757"/>
                </a:lnTo>
                <a:lnTo>
                  <a:pt x="2864" y="765"/>
                </a:lnTo>
                <a:lnTo>
                  <a:pt x="2858" y="771"/>
                </a:lnTo>
                <a:lnTo>
                  <a:pt x="2852" y="775"/>
                </a:lnTo>
                <a:lnTo>
                  <a:pt x="2846" y="779"/>
                </a:lnTo>
                <a:lnTo>
                  <a:pt x="2839" y="781"/>
                </a:lnTo>
                <a:lnTo>
                  <a:pt x="2831" y="781"/>
                </a:lnTo>
                <a:close/>
                <a:moveTo>
                  <a:pt x="2939" y="781"/>
                </a:moveTo>
                <a:lnTo>
                  <a:pt x="2931" y="781"/>
                </a:lnTo>
                <a:lnTo>
                  <a:pt x="2928" y="779"/>
                </a:lnTo>
                <a:lnTo>
                  <a:pt x="2924" y="777"/>
                </a:lnTo>
                <a:lnTo>
                  <a:pt x="2917" y="771"/>
                </a:lnTo>
                <a:lnTo>
                  <a:pt x="2911" y="765"/>
                </a:lnTo>
                <a:lnTo>
                  <a:pt x="2909" y="759"/>
                </a:lnTo>
                <a:lnTo>
                  <a:pt x="2907" y="755"/>
                </a:lnTo>
                <a:lnTo>
                  <a:pt x="2905" y="749"/>
                </a:lnTo>
                <a:lnTo>
                  <a:pt x="2903" y="743"/>
                </a:lnTo>
                <a:lnTo>
                  <a:pt x="2902" y="735"/>
                </a:lnTo>
                <a:lnTo>
                  <a:pt x="2901" y="727"/>
                </a:lnTo>
                <a:lnTo>
                  <a:pt x="2901" y="719"/>
                </a:lnTo>
                <a:lnTo>
                  <a:pt x="2900" y="711"/>
                </a:lnTo>
                <a:lnTo>
                  <a:pt x="2901" y="699"/>
                </a:lnTo>
                <a:lnTo>
                  <a:pt x="2902" y="687"/>
                </a:lnTo>
                <a:lnTo>
                  <a:pt x="2904" y="679"/>
                </a:lnTo>
                <a:lnTo>
                  <a:pt x="2907" y="671"/>
                </a:lnTo>
                <a:lnTo>
                  <a:pt x="2910" y="663"/>
                </a:lnTo>
                <a:lnTo>
                  <a:pt x="2914" y="657"/>
                </a:lnTo>
                <a:lnTo>
                  <a:pt x="2918" y="651"/>
                </a:lnTo>
                <a:lnTo>
                  <a:pt x="2923" y="647"/>
                </a:lnTo>
                <a:lnTo>
                  <a:pt x="2928" y="645"/>
                </a:lnTo>
                <a:lnTo>
                  <a:pt x="2933" y="643"/>
                </a:lnTo>
                <a:lnTo>
                  <a:pt x="2945" y="639"/>
                </a:lnTo>
                <a:lnTo>
                  <a:pt x="2958" y="635"/>
                </a:lnTo>
                <a:lnTo>
                  <a:pt x="2963" y="635"/>
                </a:lnTo>
                <a:lnTo>
                  <a:pt x="2967" y="633"/>
                </a:lnTo>
                <a:lnTo>
                  <a:pt x="2969" y="631"/>
                </a:lnTo>
                <a:lnTo>
                  <a:pt x="2972" y="627"/>
                </a:lnTo>
                <a:lnTo>
                  <a:pt x="2973" y="623"/>
                </a:lnTo>
                <a:lnTo>
                  <a:pt x="2973" y="617"/>
                </a:lnTo>
                <a:lnTo>
                  <a:pt x="2973" y="611"/>
                </a:lnTo>
                <a:lnTo>
                  <a:pt x="2972" y="603"/>
                </a:lnTo>
                <a:lnTo>
                  <a:pt x="2971" y="599"/>
                </a:lnTo>
                <a:lnTo>
                  <a:pt x="2969" y="595"/>
                </a:lnTo>
                <a:lnTo>
                  <a:pt x="2966" y="591"/>
                </a:lnTo>
                <a:lnTo>
                  <a:pt x="2963" y="589"/>
                </a:lnTo>
                <a:lnTo>
                  <a:pt x="2960" y="587"/>
                </a:lnTo>
                <a:lnTo>
                  <a:pt x="2956" y="587"/>
                </a:lnTo>
                <a:lnTo>
                  <a:pt x="2951" y="587"/>
                </a:lnTo>
                <a:lnTo>
                  <a:pt x="2948" y="589"/>
                </a:lnTo>
                <a:lnTo>
                  <a:pt x="2944" y="591"/>
                </a:lnTo>
                <a:lnTo>
                  <a:pt x="2942" y="593"/>
                </a:lnTo>
                <a:lnTo>
                  <a:pt x="2939" y="599"/>
                </a:lnTo>
                <a:lnTo>
                  <a:pt x="2937" y="603"/>
                </a:lnTo>
                <a:lnTo>
                  <a:pt x="2936" y="607"/>
                </a:lnTo>
                <a:lnTo>
                  <a:pt x="2935" y="613"/>
                </a:lnTo>
                <a:lnTo>
                  <a:pt x="2905" y="609"/>
                </a:lnTo>
                <a:lnTo>
                  <a:pt x="2906" y="601"/>
                </a:lnTo>
                <a:lnTo>
                  <a:pt x="2907" y="593"/>
                </a:lnTo>
                <a:lnTo>
                  <a:pt x="2910" y="579"/>
                </a:lnTo>
                <a:lnTo>
                  <a:pt x="2915" y="567"/>
                </a:lnTo>
                <a:lnTo>
                  <a:pt x="2921" y="557"/>
                </a:lnTo>
                <a:lnTo>
                  <a:pt x="2925" y="553"/>
                </a:lnTo>
                <a:lnTo>
                  <a:pt x="2928" y="549"/>
                </a:lnTo>
                <a:lnTo>
                  <a:pt x="2930" y="547"/>
                </a:lnTo>
                <a:lnTo>
                  <a:pt x="2932" y="545"/>
                </a:lnTo>
                <a:lnTo>
                  <a:pt x="2937" y="543"/>
                </a:lnTo>
                <a:lnTo>
                  <a:pt x="2941" y="541"/>
                </a:lnTo>
                <a:lnTo>
                  <a:pt x="2946" y="539"/>
                </a:lnTo>
                <a:lnTo>
                  <a:pt x="2951" y="539"/>
                </a:lnTo>
                <a:lnTo>
                  <a:pt x="2956" y="539"/>
                </a:lnTo>
                <a:lnTo>
                  <a:pt x="2962" y="539"/>
                </a:lnTo>
                <a:lnTo>
                  <a:pt x="2969" y="541"/>
                </a:lnTo>
                <a:lnTo>
                  <a:pt x="2975" y="543"/>
                </a:lnTo>
                <a:lnTo>
                  <a:pt x="2980" y="547"/>
                </a:lnTo>
                <a:lnTo>
                  <a:pt x="2986" y="551"/>
                </a:lnTo>
                <a:lnTo>
                  <a:pt x="2991" y="557"/>
                </a:lnTo>
                <a:lnTo>
                  <a:pt x="2995" y="565"/>
                </a:lnTo>
                <a:lnTo>
                  <a:pt x="2999" y="573"/>
                </a:lnTo>
                <a:lnTo>
                  <a:pt x="3000" y="577"/>
                </a:lnTo>
                <a:lnTo>
                  <a:pt x="3002" y="583"/>
                </a:lnTo>
                <a:lnTo>
                  <a:pt x="3004" y="593"/>
                </a:lnTo>
                <a:lnTo>
                  <a:pt x="3005" y="605"/>
                </a:lnTo>
                <a:lnTo>
                  <a:pt x="3006" y="619"/>
                </a:lnTo>
                <a:lnTo>
                  <a:pt x="3006" y="777"/>
                </a:lnTo>
                <a:lnTo>
                  <a:pt x="2975" y="777"/>
                </a:lnTo>
                <a:lnTo>
                  <a:pt x="2975" y="745"/>
                </a:lnTo>
                <a:lnTo>
                  <a:pt x="2972" y="753"/>
                </a:lnTo>
                <a:lnTo>
                  <a:pt x="2969" y="759"/>
                </a:lnTo>
                <a:lnTo>
                  <a:pt x="2965" y="765"/>
                </a:lnTo>
                <a:lnTo>
                  <a:pt x="2961" y="771"/>
                </a:lnTo>
                <a:lnTo>
                  <a:pt x="2957" y="775"/>
                </a:lnTo>
                <a:lnTo>
                  <a:pt x="2954" y="777"/>
                </a:lnTo>
                <a:lnTo>
                  <a:pt x="2951" y="779"/>
                </a:lnTo>
                <a:lnTo>
                  <a:pt x="2946" y="781"/>
                </a:lnTo>
                <a:lnTo>
                  <a:pt x="2939" y="781"/>
                </a:lnTo>
                <a:close/>
                <a:moveTo>
                  <a:pt x="2949" y="737"/>
                </a:moveTo>
                <a:lnTo>
                  <a:pt x="2954" y="735"/>
                </a:lnTo>
                <a:lnTo>
                  <a:pt x="2959" y="733"/>
                </a:lnTo>
                <a:lnTo>
                  <a:pt x="2963" y="729"/>
                </a:lnTo>
                <a:lnTo>
                  <a:pt x="2966" y="725"/>
                </a:lnTo>
                <a:lnTo>
                  <a:pt x="2970" y="717"/>
                </a:lnTo>
                <a:lnTo>
                  <a:pt x="2972" y="711"/>
                </a:lnTo>
                <a:lnTo>
                  <a:pt x="2973" y="701"/>
                </a:lnTo>
                <a:lnTo>
                  <a:pt x="2973" y="693"/>
                </a:lnTo>
                <a:lnTo>
                  <a:pt x="2973" y="669"/>
                </a:lnTo>
                <a:lnTo>
                  <a:pt x="2971" y="671"/>
                </a:lnTo>
                <a:lnTo>
                  <a:pt x="2967" y="673"/>
                </a:lnTo>
                <a:lnTo>
                  <a:pt x="2959" y="677"/>
                </a:lnTo>
                <a:lnTo>
                  <a:pt x="2951" y="679"/>
                </a:lnTo>
                <a:lnTo>
                  <a:pt x="2943" y="683"/>
                </a:lnTo>
                <a:lnTo>
                  <a:pt x="2940" y="685"/>
                </a:lnTo>
                <a:lnTo>
                  <a:pt x="2937" y="689"/>
                </a:lnTo>
                <a:lnTo>
                  <a:pt x="2936" y="691"/>
                </a:lnTo>
                <a:lnTo>
                  <a:pt x="2935" y="693"/>
                </a:lnTo>
                <a:lnTo>
                  <a:pt x="2933" y="697"/>
                </a:lnTo>
                <a:lnTo>
                  <a:pt x="2932" y="703"/>
                </a:lnTo>
                <a:lnTo>
                  <a:pt x="2932" y="709"/>
                </a:lnTo>
                <a:lnTo>
                  <a:pt x="2932" y="715"/>
                </a:lnTo>
                <a:lnTo>
                  <a:pt x="2933" y="721"/>
                </a:lnTo>
                <a:lnTo>
                  <a:pt x="2934" y="725"/>
                </a:lnTo>
                <a:lnTo>
                  <a:pt x="2936" y="729"/>
                </a:lnTo>
                <a:lnTo>
                  <a:pt x="2939" y="733"/>
                </a:lnTo>
                <a:lnTo>
                  <a:pt x="2942" y="735"/>
                </a:lnTo>
                <a:lnTo>
                  <a:pt x="2945" y="737"/>
                </a:lnTo>
                <a:lnTo>
                  <a:pt x="2949" y="737"/>
                </a:lnTo>
                <a:close/>
                <a:moveTo>
                  <a:pt x="3065" y="777"/>
                </a:moveTo>
                <a:lnTo>
                  <a:pt x="3033" y="777"/>
                </a:lnTo>
                <a:lnTo>
                  <a:pt x="3033" y="463"/>
                </a:lnTo>
                <a:lnTo>
                  <a:pt x="3065" y="463"/>
                </a:lnTo>
                <a:lnTo>
                  <a:pt x="3065" y="777"/>
                </a:lnTo>
                <a:close/>
                <a:moveTo>
                  <a:pt x="1045" y="1234"/>
                </a:moveTo>
                <a:lnTo>
                  <a:pt x="1045" y="921"/>
                </a:lnTo>
                <a:lnTo>
                  <a:pt x="1150" y="921"/>
                </a:lnTo>
                <a:lnTo>
                  <a:pt x="1150" y="977"/>
                </a:lnTo>
                <a:lnTo>
                  <a:pt x="1078" y="977"/>
                </a:lnTo>
                <a:lnTo>
                  <a:pt x="1078" y="1050"/>
                </a:lnTo>
                <a:lnTo>
                  <a:pt x="1145" y="1050"/>
                </a:lnTo>
                <a:lnTo>
                  <a:pt x="1145" y="1106"/>
                </a:lnTo>
                <a:lnTo>
                  <a:pt x="1078" y="1106"/>
                </a:lnTo>
                <a:lnTo>
                  <a:pt x="1078" y="1180"/>
                </a:lnTo>
                <a:lnTo>
                  <a:pt x="1151" y="1180"/>
                </a:lnTo>
                <a:lnTo>
                  <a:pt x="1151" y="1234"/>
                </a:lnTo>
                <a:lnTo>
                  <a:pt x="1045" y="1234"/>
                </a:lnTo>
                <a:close/>
                <a:moveTo>
                  <a:pt x="1210" y="1098"/>
                </a:moveTo>
                <a:lnTo>
                  <a:pt x="1210" y="1234"/>
                </a:lnTo>
                <a:lnTo>
                  <a:pt x="1177" y="1234"/>
                </a:lnTo>
                <a:lnTo>
                  <a:pt x="1177" y="1000"/>
                </a:lnTo>
                <a:lnTo>
                  <a:pt x="1208" y="1000"/>
                </a:lnTo>
                <a:lnTo>
                  <a:pt x="1208" y="1040"/>
                </a:lnTo>
                <a:lnTo>
                  <a:pt x="1211" y="1032"/>
                </a:lnTo>
                <a:lnTo>
                  <a:pt x="1215" y="1022"/>
                </a:lnTo>
                <a:lnTo>
                  <a:pt x="1218" y="1014"/>
                </a:lnTo>
                <a:lnTo>
                  <a:pt x="1223" y="1008"/>
                </a:lnTo>
                <a:lnTo>
                  <a:pt x="1227" y="1004"/>
                </a:lnTo>
                <a:lnTo>
                  <a:pt x="1233" y="1000"/>
                </a:lnTo>
                <a:lnTo>
                  <a:pt x="1239" y="998"/>
                </a:lnTo>
                <a:lnTo>
                  <a:pt x="1245" y="997"/>
                </a:lnTo>
                <a:lnTo>
                  <a:pt x="1254" y="998"/>
                </a:lnTo>
                <a:lnTo>
                  <a:pt x="1258" y="1000"/>
                </a:lnTo>
                <a:lnTo>
                  <a:pt x="1262" y="1002"/>
                </a:lnTo>
                <a:lnTo>
                  <a:pt x="1265" y="1006"/>
                </a:lnTo>
                <a:lnTo>
                  <a:pt x="1268" y="1010"/>
                </a:lnTo>
                <a:lnTo>
                  <a:pt x="1272" y="1014"/>
                </a:lnTo>
                <a:lnTo>
                  <a:pt x="1274" y="1020"/>
                </a:lnTo>
                <a:lnTo>
                  <a:pt x="1277" y="1026"/>
                </a:lnTo>
                <a:lnTo>
                  <a:pt x="1279" y="1032"/>
                </a:lnTo>
                <a:lnTo>
                  <a:pt x="1281" y="1040"/>
                </a:lnTo>
                <a:lnTo>
                  <a:pt x="1283" y="1048"/>
                </a:lnTo>
                <a:lnTo>
                  <a:pt x="1284" y="1056"/>
                </a:lnTo>
                <a:lnTo>
                  <a:pt x="1285" y="1066"/>
                </a:lnTo>
                <a:lnTo>
                  <a:pt x="1285" y="1074"/>
                </a:lnTo>
                <a:lnTo>
                  <a:pt x="1286" y="1084"/>
                </a:lnTo>
                <a:lnTo>
                  <a:pt x="1286" y="1234"/>
                </a:lnTo>
                <a:lnTo>
                  <a:pt x="1253" y="1234"/>
                </a:lnTo>
                <a:lnTo>
                  <a:pt x="1253" y="1096"/>
                </a:lnTo>
                <a:lnTo>
                  <a:pt x="1253" y="1086"/>
                </a:lnTo>
                <a:lnTo>
                  <a:pt x="1252" y="1078"/>
                </a:lnTo>
                <a:lnTo>
                  <a:pt x="1250" y="1070"/>
                </a:lnTo>
                <a:lnTo>
                  <a:pt x="1247" y="1062"/>
                </a:lnTo>
                <a:lnTo>
                  <a:pt x="1244" y="1058"/>
                </a:lnTo>
                <a:lnTo>
                  <a:pt x="1241" y="1054"/>
                </a:lnTo>
                <a:lnTo>
                  <a:pt x="1237" y="1052"/>
                </a:lnTo>
                <a:lnTo>
                  <a:pt x="1232" y="1050"/>
                </a:lnTo>
                <a:lnTo>
                  <a:pt x="1227" y="1052"/>
                </a:lnTo>
                <a:lnTo>
                  <a:pt x="1223" y="1054"/>
                </a:lnTo>
                <a:lnTo>
                  <a:pt x="1219" y="1058"/>
                </a:lnTo>
                <a:lnTo>
                  <a:pt x="1216" y="1064"/>
                </a:lnTo>
                <a:lnTo>
                  <a:pt x="1213" y="1070"/>
                </a:lnTo>
                <a:lnTo>
                  <a:pt x="1211" y="1078"/>
                </a:lnTo>
                <a:lnTo>
                  <a:pt x="1210" y="1088"/>
                </a:lnTo>
                <a:lnTo>
                  <a:pt x="1210" y="1098"/>
                </a:lnTo>
                <a:close/>
                <a:moveTo>
                  <a:pt x="1366" y="1328"/>
                </a:moveTo>
                <a:lnTo>
                  <a:pt x="1355" y="1328"/>
                </a:lnTo>
                <a:lnTo>
                  <a:pt x="1345" y="1324"/>
                </a:lnTo>
                <a:lnTo>
                  <a:pt x="1339" y="1320"/>
                </a:lnTo>
                <a:lnTo>
                  <a:pt x="1335" y="1318"/>
                </a:lnTo>
                <a:lnTo>
                  <a:pt x="1331" y="1314"/>
                </a:lnTo>
                <a:lnTo>
                  <a:pt x="1328" y="1310"/>
                </a:lnTo>
                <a:lnTo>
                  <a:pt x="1324" y="1304"/>
                </a:lnTo>
                <a:lnTo>
                  <a:pt x="1322" y="1300"/>
                </a:lnTo>
                <a:lnTo>
                  <a:pt x="1319" y="1294"/>
                </a:lnTo>
                <a:lnTo>
                  <a:pt x="1317" y="1288"/>
                </a:lnTo>
                <a:lnTo>
                  <a:pt x="1313" y="1276"/>
                </a:lnTo>
                <a:lnTo>
                  <a:pt x="1312" y="1270"/>
                </a:lnTo>
                <a:lnTo>
                  <a:pt x="1311" y="1262"/>
                </a:lnTo>
                <a:lnTo>
                  <a:pt x="1342" y="1254"/>
                </a:lnTo>
                <a:lnTo>
                  <a:pt x="1344" y="1260"/>
                </a:lnTo>
                <a:lnTo>
                  <a:pt x="1345" y="1264"/>
                </a:lnTo>
                <a:lnTo>
                  <a:pt x="1347" y="1270"/>
                </a:lnTo>
                <a:lnTo>
                  <a:pt x="1350" y="1274"/>
                </a:lnTo>
                <a:lnTo>
                  <a:pt x="1353" y="1276"/>
                </a:lnTo>
                <a:lnTo>
                  <a:pt x="1357" y="1280"/>
                </a:lnTo>
                <a:lnTo>
                  <a:pt x="1362" y="1280"/>
                </a:lnTo>
                <a:lnTo>
                  <a:pt x="1367" y="1282"/>
                </a:lnTo>
                <a:lnTo>
                  <a:pt x="1372" y="1280"/>
                </a:lnTo>
                <a:lnTo>
                  <a:pt x="1376" y="1278"/>
                </a:lnTo>
                <a:lnTo>
                  <a:pt x="1381" y="1276"/>
                </a:lnTo>
                <a:lnTo>
                  <a:pt x="1384" y="1270"/>
                </a:lnTo>
                <a:lnTo>
                  <a:pt x="1386" y="1268"/>
                </a:lnTo>
                <a:lnTo>
                  <a:pt x="1387" y="1264"/>
                </a:lnTo>
                <a:lnTo>
                  <a:pt x="1390" y="1258"/>
                </a:lnTo>
                <a:lnTo>
                  <a:pt x="1391" y="1248"/>
                </a:lnTo>
                <a:lnTo>
                  <a:pt x="1391" y="1236"/>
                </a:lnTo>
                <a:lnTo>
                  <a:pt x="1391" y="1194"/>
                </a:lnTo>
                <a:lnTo>
                  <a:pt x="1389" y="1200"/>
                </a:lnTo>
                <a:lnTo>
                  <a:pt x="1386" y="1208"/>
                </a:lnTo>
                <a:lnTo>
                  <a:pt x="1382" y="1214"/>
                </a:lnTo>
                <a:lnTo>
                  <a:pt x="1379" y="1220"/>
                </a:lnTo>
                <a:lnTo>
                  <a:pt x="1374" y="1224"/>
                </a:lnTo>
                <a:lnTo>
                  <a:pt x="1369" y="1228"/>
                </a:lnTo>
                <a:lnTo>
                  <a:pt x="1363" y="1230"/>
                </a:lnTo>
                <a:lnTo>
                  <a:pt x="1356" y="1232"/>
                </a:lnTo>
                <a:lnTo>
                  <a:pt x="1350" y="1230"/>
                </a:lnTo>
                <a:lnTo>
                  <a:pt x="1344" y="1228"/>
                </a:lnTo>
                <a:lnTo>
                  <a:pt x="1337" y="1224"/>
                </a:lnTo>
                <a:lnTo>
                  <a:pt x="1331" y="1220"/>
                </a:lnTo>
                <a:lnTo>
                  <a:pt x="1326" y="1212"/>
                </a:lnTo>
                <a:lnTo>
                  <a:pt x="1321" y="1204"/>
                </a:lnTo>
                <a:lnTo>
                  <a:pt x="1319" y="1198"/>
                </a:lnTo>
                <a:lnTo>
                  <a:pt x="1317" y="1194"/>
                </a:lnTo>
                <a:lnTo>
                  <a:pt x="1314" y="1182"/>
                </a:lnTo>
                <a:lnTo>
                  <a:pt x="1311" y="1168"/>
                </a:lnTo>
                <a:lnTo>
                  <a:pt x="1309" y="1152"/>
                </a:lnTo>
                <a:lnTo>
                  <a:pt x="1308" y="1136"/>
                </a:lnTo>
                <a:lnTo>
                  <a:pt x="1308" y="1116"/>
                </a:lnTo>
                <a:lnTo>
                  <a:pt x="1308" y="1098"/>
                </a:lnTo>
                <a:lnTo>
                  <a:pt x="1309" y="1080"/>
                </a:lnTo>
                <a:lnTo>
                  <a:pt x="1311" y="1064"/>
                </a:lnTo>
                <a:lnTo>
                  <a:pt x="1314" y="1050"/>
                </a:lnTo>
                <a:lnTo>
                  <a:pt x="1318" y="1038"/>
                </a:lnTo>
                <a:lnTo>
                  <a:pt x="1322" y="1026"/>
                </a:lnTo>
                <a:lnTo>
                  <a:pt x="1326" y="1018"/>
                </a:lnTo>
                <a:lnTo>
                  <a:pt x="1329" y="1014"/>
                </a:lnTo>
                <a:lnTo>
                  <a:pt x="1332" y="1010"/>
                </a:lnTo>
                <a:lnTo>
                  <a:pt x="1337" y="1004"/>
                </a:lnTo>
                <a:lnTo>
                  <a:pt x="1344" y="1000"/>
                </a:lnTo>
                <a:lnTo>
                  <a:pt x="1350" y="998"/>
                </a:lnTo>
                <a:lnTo>
                  <a:pt x="1356" y="997"/>
                </a:lnTo>
                <a:lnTo>
                  <a:pt x="1361" y="997"/>
                </a:lnTo>
                <a:lnTo>
                  <a:pt x="1365" y="998"/>
                </a:lnTo>
                <a:lnTo>
                  <a:pt x="1369" y="1000"/>
                </a:lnTo>
                <a:lnTo>
                  <a:pt x="1373" y="1002"/>
                </a:lnTo>
                <a:lnTo>
                  <a:pt x="1376" y="1006"/>
                </a:lnTo>
                <a:lnTo>
                  <a:pt x="1379" y="1010"/>
                </a:lnTo>
                <a:lnTo>
                  <a:pt x="1381" y="1014"/>
                </a:lnTo>
                <a:lnTo>
                  <a:pt x="1384" y="1020"/>
                </a:lnTo>
                <a:lnTo>
                  <a:pt x="1387" y="1030"/>
                </a:lnTo>
                <a:lnTo>
                  <a:pt x="1390" y="1038"/>
                </a:lnTo>
                <a:lnTo>
                  <a:pt x="1391" y="1000"/>
                </a:lnTo>
                <a:lnTo>
                  <a:pt x="1424" y="1000"/>
                </a:lnTo>
                <a:lnTo>
                  <a:pt x="1424" y="1238"/>
                </a:lnTo>
                <a:lnTo>
                  <a:pt x="1423" y="1252"/>
                </a:lnTo>
                <a:lnTo>
                  <a:pt x="1423" y="1258"/>
                </a:lnTo>
                <a:lnTo>
                  <a:pt x="1422" y="1264"/>
                </a:lnTo>
                <a:lnTo>
                  <a:pt x="1419" y="1276"/>
                </a:lnTo>
                <a:lnTo>
                  <a:pt x="1416" y="1288"/>
                </a:lnTo>
                <a:lnTo>
                  <a:pt x="1412" y="1298"/>
                </a:lnTo>
                <a:lnTo>
                  <a:pt x="1407" y="1306"/>
                </a:lnTo>
                <a:lnTo>
                  <a:pt x="1402" y="1312"/>
                </a:lnTo>
                <a:lnTo>
                  <a:pt x="1396" y="1318"/>
                </a:lnTo>
                <a:lnTo>
                  <a:pt x="1389" y="1322"/>
                </a:lnTo>
                <a:lnTo>
                  <a:pt x="1386" y="1324"/>
                </a:lnTo>
                <a:lnTo>
                  <a:pt x="1382" y="1326"/>
                </a:lnTo>
                <a:lnTo>
                  <a:pt x="1374" y="1328"/>
                </a:lnTo>
                <a:lnTo>
                  <a:pt x="1366" y="1328"/>
                </a:lnTo>
                <a:close/>
                <a:moveTo>
                  <a:pt x="1367" y="1182"/>
                </a:moveTo>
                <a:lnTo>
                  <a:pt x="1372" y="1182"/>
                </a:lnTo>
                <a:lnTo>
                  <a:pt x="1375" y="1180"/>
                </a:lnTo>
                <a:lnTo>
                  <a:pt x="1377" y="1178"/>
                </a:lnTo>
                <a:lnTo>
                  <a:pt x="1381" y="1172"/>
                </a:lnTo>
                <a:lnTo>
                  <a:pt x="1383" y="1170"/>
                </a:lnTo>
                <a:lnTo>
                  <a:pt x="1385" y="1164"/>
                </a:lnTo>
                <a:lnTo>
                  <a:pt x="1388" y="1156"/>
                </a:lnTo>
                <a:lnTo>
                  <a:pt x="1390" y="1144"/>
                </a:lnTo>
                <a:lnTo>
                  <a:pt x="1391" y="1132"/>
                </a:lnTo>
                <a:lnTo>
                  <a:pt x="1391" y="1116"/>
                </a:lnTo>
                <a:lnTo>
                  <a:pt x="1391" y="1102"/>
                </a:lnTo>
                <a:lnTo>
                  <a:pt x="1390" y="1088"/>
                </a:lnTo>
                <a:lnTo>
                  <a:pt x="1388" y="1076"/>
                </a:lnTo>
                <a:lnTo>
                  <a:pt x="1385" y="1066"/>
                </a:lnTo>
                <a:lnTo>
                  <a:pt x="1383" y="1062"/>
                </a:lnTo>
                <a:lnTo>
                  <a:pt x="1381" y="1058"/>
                </a:lnTo>
                <a:lnTo>
                  <a:pt x="1379" y="1056"/>
                </a:lnTo>
                <a:lnTo>
                  <a:pt x="1377" y="1052"/>
                </a:lnTo>
                <a:lnTo>
                  <a:pt x="1372" y="1050"/>
                </a:lnTo>
                <a:lnTo>
                  <a:pt x="1370" y="1048"/>
                </a:lnTo>
                <a:lnTo>
                  <a:pt x="1367" y="1048"/>
                </a:lnTo>
                <a:lnTo>
                  <a:pt x="1361" y="1050"/>
                </a:lnTo>
                <a:lnTo>
                  <a:pt x="1356" y="1054"/>
                </a:lnTo>
                <a:lnTo>
                  <a:pt x="1354" y="1056"/>
                </a:lnTo>
                <a:lnTo>
                  <a:pt x="1352" y="1058"/>
                </a:lnTo>
                <a:lnTo>
                  <a:pt x="1350" y="1062"/>
                </a:lnTo>
                <a:lnTo>
                  <a:pt x="1348" y="1068"/>
                </a:lnTo>
                <a:lnTo>
                  <a:pt x="1345" y="1078"/>
                </a:lnTo>
                <a:lnTo>
                  <a:pt x="1343" y="1090"/>
                </a:lnTo>
                <a:lnTo>
                  <a:pt x="1342" y="1102"/>
                </a:lnTo>
                <a:lnTo>
                  <a:pt x="1342" y="1116"/>
                </a:lnTo>
                <a:lnTo>
                  <a:pt x="1342" y="1130"/>
                </a:lnTo>
                <a:lnTo>
                  <a:pt x="1343" y="1144"/>
                </a:lnTo>
                <a:lnTo>
                  <a:pt x="1345" y="1156"/>
                </a:lnTo>
                <a:lnTo>
                  <a:pt x="1348" y="1164"/>
                </a:lnTo>
                <a:lnTo>
                  <a:pt x="1352" y="1172"/>
                </a:lnTo>
                <a:lnTo>
                  <a:pt x="1356" y="1178"/>
                </a:lnTo>
                <a:lnTo>
                  <a:pt x="1361" y="1182"/>
                </a:lnTo>
                <a:lnTo>
                  <a:pt x="1367" y="1182"/>
                </a:lnTo>
                <a:close/>
                <a:moveTo>
                  <a:pt x="1467" y="969"/>
                </a:moveTo>
                <a:lnTo>
                  <a:pt x="1464" y="969"/>
                </a:lnTo>
                <a:lnTo>
                  <a:pt x="1461" y="967"/>
                </a:lnTo>
                <a:lnTo>
                  <a:pt x="1458" y="965"/>
                </a:lnTo>
                <a:lnTo>
                  <a:pt x="1455" y="961"/>
                </a:lnTo>
                <a:lnTo>
                  <a:pt x="1453" y="955"/>
                </a:lnTo>
                <a:lnTo>
                  <a:pt x="1451" y="949"/>
                </a:lnTo>
                <a:lnTo>
                  <a:pt x="1450" y="943"/>
                </a:lnTo>
                <a:lnTo>
                  <a:pt x="1450" y="937"/>
                </a:lnTo>
                <a:lnTo>
                  <a:pt x="1450" y="931"/>
                </a:lnTo>
                <a:lnTo>
                  <a:pt x="1451" y="925"/>
                </a:lnTo>
                <a:lnTo>
                  <a:pt x="1453" y="919"/>
                </a:lnTo>
                <a:lnTo>
                  <a:pt x="1455" y="913"/>
                </a:lnTo>
                <a:lnTo>
                  <a:pt x="1458" y="909"/>
                </a:lnTo>
                <a:lnTo>
                  <a:pt x="1461" y="907"/>
                </a:lnTo>
                <a:lnTo>
                  <a:pt x="1464" y="905"/>
                </a:lnTo>
                <a:lnTo>
                  <a:pt x="1467" y="903"/>
                </a:lnTo>
                <a:lnTo>
                  <a:pt x="1471" y="905"/>
                </a:lnTo>
                <a:lnTo>
                  <a:pt x="1474" y="907"/>
                </a:lnTo>
                <a:lnTo>
                  <a:pt x="1477" y="909"/>
                </a:lnTo>
                <a:lnTo>
                  <a:pt x="1480" y="913"/>
                </a:lnTo>
                <a:lnTo>
                  <a:pt x="1482" y="919"/>
                </a:lnTo>
                <a:lnTo>
                  <a:pt x="1484" y="925"/>
                </a:lnTo>
                <a:lnTo>
                  <a:pt x="1485" y="931"/>
                </a:lnTo>
                <a:lnTo>
                  <a:pt x="1485" y="937"/>
                </a:lnTo>
                <a:lnTo>
                  <a:pt x="1485" y="943"/>
                </a:lnTo>
                <a:lnTo>
                  <a:pt x="1484" y="949"/>
                </a:lnTo>
                <a:lnTo>
                  <a:pt x="1482" y="955"/>
                </a:lnTo>
                <a:lnTo>
                  <a:pt x="1480" y="961"/>
                </a:lnTo>
                <a:lnTo>
                  <a:pt x="1477" y="965"/>
                </a:lnTo>
                <a:lnTo>
                  <a:pt x="1474" y="967"/>
                </a:lnTo>
                <a:lnTo>
                  <a:pt x="1471" y="969"/>
                </a:lnTo>
                <a:lnTo>
                  <a:pt x="1467" y="969"/>
                </a:lnTo>
                <a:close/>
                <a:moveTo>
                  <a:pt x="1451" y="1000"/>
                </a:moveTo>
                <a:lnTo>
                  <a:pt x="1484" y="1000"/>
                </a:lnTo>
                <a:lnTo>
                  <a:pt x="1484" y="1234"/>
                </a:lnTo>
                <a:lnTo>
                  <a:pt x="1451" y="1234"/>
                </a:lnTo>
                <a:lnTo>
                  <a:pt x="1451" y="1000"/>
                </a:lnTo>
                <a:close/>
                <a:moveTo>
                  <a:pt x="1544" y="1098"/>
                </a:moveTo>
                <a:lnTo>
                  <a:pt x="1544" y="1234"/>
                </a:lnTo>
                <a:lnTo>
                  <a:pt x="1511" y="1234"/>
                </a:lnTo>
                <a:lnTo>
                  <a:pt x="1511" y="1000"/>
                </a:lnTo>
                <a:lnTo>
                  <a:pt x="1542" y="1000"/>
                </a:lnTo>
                <a:lnTo>
                  <a:pt x="1542" y="1040"/>
                </a:lnTo>
                <a:lnTo>
                  <a:pt x="1545" y="1032"/>
                </a:lnTo>
                <a:lnTo>
                  <a:pt x="1549" y="1022"/>
                </a:lnTo>
                <a:lnTo>
                  <a:pt x="1553" y="1014"/>
                </a:lnTo>
                <a:lnTo>
                  <a:pt x="1557" y="1008"/>
                </a:lnTo>
                <a:lnTo>
                  <a:pt x="1562" y="1004"/>
                </a:lnTo>
                <a:lnTo>
                  <a:pt x="1567" y="1000"/>
                </a:lnTo>
                <a:lnTo>
                  <a:pt x="1573" y="998"/>
                </a:lnTo>
                <a:lnTo>
                  <a:pt x="1579" y="997"/>
                </a:lnTo>
                <a:lnTo>
                  <a:pt x="1588" y="998"/>
                </a:lnTo>
                <a:lnTo>
                  <a:pt x="1592" y="1000"/>
                </a:lnTo>
                <a:lnTo>
                  <a:pt x="1596" y="1002"/>
                </a:lnTo>
                <a:lnTo>
                  <a:pt x="1599" y="1006"/>
                </a:lnTo>
                <a:lnTo>
                  <a:pt x="1603" y="1010"/>
                </a:lnTo>
                <a:lnTo>
                  <a:pt x="1606" y="1014"/>
                </a:lnTo>
                <a:lnTo>
                  <a:pt x="1609" y="1020"/>
                </a:lnTo>
                <a:lnTo>
                  <a:pt x="1611" y="1026"/>
                </a:lnTo>
                <a:lnTo>
                  <a:pt x="1614" y="1032"/>
                </a:lnTo>
                <a:lnTo>
                  <a:pt x="1616" y="1040"/>
                </a:lnTo>
                <a:lnTo>
                  <a:pt x="1617" y="1048"/>
                </a:lnTo>
                <a:lnTo>
                  <a:pt x="1618" y="1056"/>
                </a:lnTo>
                <a:lnTo>
                  <a:pt x="1619" y="1066"/>
                </a:lnTo>
                <a:lnTo>
                  <a:pt x="1620" y="1074"/>
                </a:lnTo>
                <a:lnTo>
                  <a:pt x="1620" y="1084"/>
                </a:lnTo>
                <a:lnTo>
                  <a:pt x="1620" y="1234"/>
                </a:lnTo>
                <a:lnTo>
                  <a:pt x="1587" y="1234"/>
                </a:lnTo>
                <a:lnTo>
                  <a:pt x="1587" y="1096"/>
                </a:lnTo>
                <a:lnTo>
                  <a:pt x="1587" y="1086"/>
                </a:lnTo>
                <a:lnTo>
                  <a:pt x="1586" y="1078"/>
                </a:lnTo>
                <a:lnTo>
                  <a:pt x="1584" y="1070"/>
                </a:lnTo>
                <a:lnTo>
                  <a:pt x="1582" y="1062"/>
                </a:lnTo>
                <a:lnTo>
                  <a:pt x="1579" y="1058"/>
                </a:lnTo>
                <a:lnTo>
                  <a:pt x="1575" y="1054"/>
                </a:lnTo>
                <a:lnTo>
                  <a:pt x="1571" y="1052"/>
                </a:lnTo>
                <a:lnTo>
                  <a:pt x="1566" y="1050"/>
                </a:lnTo>
                <a:lnTo>
                  <a:pt x="1562" y="1052"/>
                </a:lnTo>
                <a:lnTo>
                  <a:pt x="1557" y="1054"/>
                </a:lnTo>
                <a:lnTo>
                  <a:pt x="1553" y="1058"/>
                </a:lnTo>
                <a:lnTo>
                  <a:pt x="1550" y="1064"/>
                </a:lnTo>
                <a:lnTo>
                  <a:pt x="1547" y="1070"/>
                </a:lnTo>
                <a:lnTo>
                  <a:pt x="1546" y="1078"/>
                </a:lnTo>
                <a:lnTo>
                  <a:pt x="1544" y="1088"/>
                </a:lnTo>
                <a:lnTo>
                  <a:pt x="1544" y="1098"/>
                </a:lnTo>
                <a:close/>
                <a:moveTo>
                  <a:pt x="1700" y="1240"/>
                </a:moveTo>
                <a:lnTo>
                  <a:pt x="1691" y="1238"/>
                </a:lnTo>
                <a:lnTo>
                  <a:pt x="1687" y="1238"/>
                </a:lnTo>
                <a:lnTo>
                  <a:pt x="1683" y="1236"/>
                </a:lnTo>
                <a:lnTo>
                  <a:pt x="1675" y="1232"/>
                </a:lnTo>
                <a:lnTo>
                  <a:pt x="1668" y="1224"/>
                </a:lnTo>
                <a:lnTo>
                  <a:pt x="1662" y="1216"/>
                </a:lnTo>
                <a:lnTo>
                  <a:pt x="1657" y="1206"/>
                </a:lnTo>
                <a:lnTo>
                  <a:pt x="1652" y="1196"/>
                </a:lnTo>
                <a:lnTo>
                  <a:pt x="1648" y="1182"/>
                </a:lnTo>
                <a:lnTo>
                  <a:pt x="1645" y="1168"/>
                </a:lnTo>
                <a:lnTo>
                  <a:pt x="1643" y="1152"/>
                </a:lnTo>
                <a:lnTo>
                  <a:pt x="1642" y="1136"/>
                </a:lnTo>
                <a:lnTo>
                  <a:pt x="1641" y="1118"/>
                </a:lnTo>
                <a:lnTo>
                  <a:pt x="1642" y="1100"/>
                </a:lnTo>
                <a:lnTo>
                  <a:pt x="1643" y="1084"/>
                </a:lnTo>
                <a:lnTo>
                  <a:pt x="1644" y="1076"/>
                </a:lnTo>
                <a:lnTo>
                  <a:pt x="1645" y="1068"/>
                </a:lnTo>
                <a:lnTo>
                  <a:pt x="1648" y="1054"/>
                </a:lnTo>
                <a:lnTo>
                  <a:pt x="1652" y="1042"/>
                </a:lnTo>
                <a:lnTo>
                  <a:pt x="1657" y="1030"/>
                </a:lnTo>
                <a:lnTo>
                  <a:pt x="1662" y="1020"/>
                </a:lnTo>
                <a:lnTo>
                  <a:pt x="1668" y="1012"/>
                </a:lnTo>
                <a:lnTo>
                  <a:pt x="1671" y="1008"/>
                </a:lnTo>
                <a:lnTo>
                  <a:pt x="1675" y="1004"/>
                </a:lnTo>
                <a:lnTo>
                  <a:pt x="1682" y="1000"/>
                </a:lnTo>
                <a:lnTo>
                  <a:pt x="1690" y="998"/>
                </a:lnTo>
                <a:lnTo>
                  <a:pt x="1698" y="997"/>
                </a:lnTo>
                <a:lnTo>
                  <a:pt x="1706" y="998"/>
                </a:lnTo>
                <a:lnTo>
                  <a:pt x="1713" y="1000"/>
                </a:lnTo>
                <a:lnTo>
                  <a:pt x="1720" y="1004"/>
                </a:lnTo>
                <a:lnTo>
                  <a:pt x="1727" y="1010"/>
                </a:lnTo>
                <a:lnTo>
                  <a:pt x="1733" y="1016"/>
                </a:lnTo>
                <a:lnTo>
                  <a:pt x="1739" y="1026"/>
                </a:lnTo>
                <a:lnTo>
                  <a:pt x="1743" y="1036"/>
                </a:lnTo>
                <a:lnTo>
                  <a:pt x="1747" y="1050"/>
                </a:lnTo>
                <a:lnTo>
                  <a:pt x="1751" y="1064"/>
                </a:lnTo>
                <a:lnTo>
                  <a:pt x="1752" y="1072"/>
                </a:lnTo>
                <a:lnTo>
                  <a:pt x="1753" y="1080"/>
                </a:lnTo>
                <a:lnTo>
                  <a:pt x="1754" y="1096"/>
                </a:lnTo>
                <a:lnTo>
                  <a:pt x="1755" y="1116"/>
                </a:lnTo>
                <a:lnTo>
                  <a:pt x="1755" y="1134"/>
                </a:lnTo>
                <a:lnTo>
                  <a:pt x="1673" y="1134"/>
                </a:lnTo>
                <a:lnTo>
                  <a:pt x="1674" y="1146"/>
                </a:lnTo>
                <a:lnTo>
                  <a:pt x="1675" y="1158"/>
                </a:lnTo>
                <a:lnTo>
                  <a:pt x="1676" y="1162"/>
                </a:lnTo>
                <a:lnTo>
                  <a:pt x="1678" y="1168"/>
                </a:lnTo>
                <a:lnTo>
                  <a:pt x="1681" y="1176"/>
                </a:lnTo>
                <a:lnTo>
                  <a:pt x="1683" y="1180"/>
                </a:lnTo>
                <a:lnTo>
                  <a:pt x="1685" y="1182"/>
                </a:lnTo>
                <a:lnTo>
                  <a:pt x="1689" y="1186"/>
                </a:lnTo>
                <a:lnTo>
                  <a:pt x="1692" y="1188"/>
                </a:lnTo>
                <a:lnTo>
                  <a:pt x="1694" y="1190"/>
                </a:lnTo>
                <a:lnTo>
                  <a:pt x="1700" y="1190"/>
                </a:lnTo>
                <a:lnTo>
                  <a:pt x="1708" y="1190"/>
                </a:lnTo>
                <a:lnTo>
                  <a:pt x="1711" y="1186"/>
                </a:lnTo>
                <a:lnTo>
                  <a:pt x="1714" y="1184"/>
                </a:lnTo>
                <a:lnTo>
                  <a:pt x="1717" y="1180"/>
                </a:lnTo>
                <a:lnTo>
                  <a:pt x="1719" y="1176"/>
                </a:lnTo>
                <a:lnTo>
                  <a:pt x="1721" y="1170"/>
                </a:lnTo>
                <a:lnTo>
                  <a:pt x="1724" y="1164"/>
                </a:lnTo>
                <a:lnTo>
                  <a:pt x="1754" y="1168"/>
                </a:lnTo>
                <a:lnTo>
                  <a:pt x="1753" y="1176"/>
                </a:lnTo>
                <a:lnTo>
                  <a:pt x="1752" y="1184"/>
                </a:lnTo>
                <a:lnTo>
                  <a:pt x="1750" y="1190"/>
                </a:lnTo>
                <a:lnTo>
                  <a:pt x="1748" y="1196"/>
                </a:lnTo>
                <a:lnTo>
                  <a:pt x="1743" y="1210"/>
                </a:lnTo>
                <a:lnTo>
                  <a:pt x="1740" y="1214"/>
                </a:lnTo>
                <a:lnTo>
                  <a:pt x="1737" y="1220"/>
                </a:lnTo>
                <a:lnTo>
                  <a:pt x="1733" y="1224"/>
                </a:lnTo>
                <a:lnTo>
                  <a:pt x="1729" y="1228"/>
                </a:lnTo>
                <a:lnTo>
                  <a:pt x="1725" y="1232"/>
                </a:lnTo>
                <a:lnTo>
                  <a:pt x="1720" y="1234"/>
                </a:lnTo>
                <a:lnTo>
                  <a:pt x="1715" y="1236"/>
                </a:lnTo>
                <a:lnTo>
                  <a:pt x="1710" y="1238"/>
                </a:lnTo>
                <a:lnTo>
                  <a:pt x="1705" y="1240"/>
                </a:lnTo>
                <a:lnTo>
                  <a:pt x="1700" y="1240"/>
                </a:lnTo>
                <a:close/>
                <a:moveTo>
                  <a:pt x="1673" y="1094"/>
                </a:moveTo>
                <a:lnTo>
                  <a:pt x="1724" y="1094"/>
                </a:lnTo>
                <a:lnTo>
                  <a:pt x="1724" y="1084"/>
                </a:lnTo>
                <a:lnTo>
                  <a:pt x="1721" y="1074"/>
                </a:lnTo>
                <a:lnTo>
                  <a:pt x="1719" y="1066"/>
                </a:lnTo>
                <a:lnTo>
                  <a:pt x="1716" y="1058"/>
                </a:lnTo>
                <a:lnTo>
                  <a:pt x="1714" y="1056"/>
                </a:lnTo>
                <a:lnTo>
                  <a:pt x="1713" y="1052"/>
                </a:lnTo>
                <a:lnTo>
                  <a:pt x="1709" y="1048"/>
                </a:lnTo>
                <a:lnTo>
                  <a:pt x="1704" y="1046"/>
                </a:lnTo>
                <a:lnTo>
                  <a:pt x="1699" y="1046"/>
                </a:lnTo>
                <a:lnTo>
                  <a:pt x="1694" y="1046"/>
                </a:lnTo>
                <a:lnTo>
                  <a:pt x="1689" y="1048"/>
                </a:lnTo>
                <a:lnTo>
                  <a:pt x="1687" y="1050"/>
                </a:lnTo>
                <a:lnTo>
                  <a:pt x="1685" y="1052"/>
                </a:lnTo>
                <a:lnTo>
                  <a:pt x="1681" y="1060"/>
                </a:lnTo>
                <a:lnTo>
                  <a:pt x="1678" y="1066"/>
                </a:lnTo>
                <a:lnTo>
                  <a:pt x="1676" y="1074"/>
                </a:lnTo>
                <a:lnTo>
                  <a:pt x="1674" y="1084"/>
                </a:lnTo>
                <a:lnTo>
                  <a:pt x="1673" y="1094"/>
                </a:lnTo>
                <a:close/>
                <a:moveTo>
                  <a:pt x="1830" y="1240"/>
                </a:moveTo>
                <a:lnTo>
                  <a:pt x="1821" y="1238"/>
                </a:lnTo>
                <a:lnTo>
                  <a:pt x="1817" y="1238"/>
                </a:lnTo>
                <a:lnTo>
                  <a:pt x="1813" y="1236"/>
                </a:lnTo>
                <a:lnTo>
                  <a:pt x="1806" y="1232"/>
                </a:lnTo>
                <a:lnTo>
                  <a:pt x="1799" y="1224"/>
                </a:lnTo>
                <a:lnTo>
                  <a:pt x="1793" y="1216"/>
                </a:lnTo>
                <a:lnTo>
                  <a:pt x="1787" y="1206"/>
                </a:lnTo>
                <a:lnTo>
                  <a:pt x="1783" y="1196"/>
                </a:lnTo>
                <a:lnTo>
                  <a:pt x="1779" y="1182"/>
                </a:lnTo>
                <a:lnTo>
                  <a:pt x="1776" y="1168"/>
                </a:lnTo>
                <a:lnTo>
                  <a:pt x="1773" y="1152"/>
                </a:lnTo>
                <a:lnTo>
                  <a:pt x="1772" y="1136"/>
                </a:lnTo>
                <a:lnTo>
                  <a:pt x="1772" y="1118"/>
                </a:lnTo>
                <a:lnTo>
                  <a:pt x="1772" y="1100"/>
                </a:lnTo>
                <a:lnTo>
                  <a:pt x="1773" y="1084"/>
                </a:lnTo>
                <a:lnTo>
                  <a:pt x="1774" y="1076"/>
                </a:lnTo>
                <a:lnTo>
                  <a:pt x="1776" y="1068"/>
                </a:lnTo>
                <a:lnTo>
                  <a:pt x="1779" y="1054"/>
                </a:lnTo>
                <a:lnTo>
                  <a:pt x="1783" y="1042"/>
                </a:lnTo>
                <a:lnTo>
                  <a:pt x="1787" y="1030"/>
                </a:lnTo>
                <a:lnTo>
                  <a:pt x="1793" y="1020"/>
                </a:lnTo>
                <a:lnTo>
                  <a:pt x="1799" y="1012"/>
                </a:lnTo>
                <a:lnTo>
                  <a:pt x="1802" y="1008"/>
                </a:lnTo>
                <a:lnTo>
                  <a:pt x="1805" y="1004"/>
                </a:lnTo>
                <a:lnTo>
                  <a:pt x="1813" y="1000"/>
                </a:lnTo>
                <a:lnTo>
                  <a:pt x="1820" y="998"/>
                </a:lnTo>
                <a:lnTo>
                  <a:pt x="1829" y="997"/>
                </a:lnTo>
                <a:lnTo>
                  <a:pt x="1836" y="998"/>
                </a:lnTo>
                <a:lnTo>
                  <a:pt x="1844" y="1000"/>
                </a:lnTo>
                <a:lnTo>
                  <a:pt x="1850" y="1004"/>
                </a:lnTo>
                <a:lnTo>
                  <a:pt x="1857" y="1010"/>
                </a:lnTo>
                <a:lnTo>
                  <a:pt x="1863" y="1016"/>
                </a:lnTo>
                <a:lnTo>
                  <a:pt x="1868" y="1026"/>
                </a:lnTo>
                <a:lnTo>
                  <a:pt x="1873" y="1036"/>
                </a:lnTo>
                <a:lnTo>
                  <a:pt x="1877" y="1050"/>
                </a:lnTo>
                <a:lnTo>
                  <a:pt x="1880" y="1064"/>
                </a:lnTo>
                <a:lnTo>
                  <a:pt x="1881" y="1072"/>
                </a:lnTo>
                <a:lnTo>
                  <a:pt x="1882" y="1080"/>
                </a:lnTo>
                <a:lnTo>
                  <a:pt x="1884" y="1096"/>
                </a:lnTo>
                <a:lnTo>
                  <a:pt x="1884" y="1116"/>
                </a:lnTo>
                <a:lnTo>
                  <a:pt x="1884" y="1134"/>
                </a:lnTo>
                <a:lnTo>
                  <a:pt x="1804" y="1134"/>
                </a:lnTo>
                <a:lnTo>
                  <a:pt x="1804" y="1146"/>
                </a:lnTo>
                <a:lnTo>
                  <a:pt x="1806" y="1158"/>
                </a:lnTo>
                <a:lnTo>
                  <a:pt x="1807" y="1162"/>
                </a:lnTo>
                <a:lnTo>
                  <a:pt x="1808" y="1168"/>
                </a:lnTo>
                <a:lnTo>
                  <a:pt x="1811" y="1176"/>
                </a:lnTo>
                <a:lnTo>
                  <a:pt x="1813" y="1180"/>
                </a:lnTo>
                <a:lnTo>
                  <a:pt x="1815" y="1182"/>
                </a:lnTo>
                <a:lnTo>
                  <a:pt x="1820" y="1186"/>
                </a:lnTo>
                <a:lnTo>
                  <a:pt x="1822" y="1188"/>
                </a:lnTo>
                <a:lnTo>
                  <a:pt x="1825" y="1190"/>
                </a:lnTo>
                <a:lnTo>
                  <a:pt x="1831" y="1190"/>
                </a:lnTo>
                <a:lnTo>
                  <a:pt x="1838" y="1190"/>
                </a:lnTo>
                <a:lnTo>
                  <a:pt x="1842" y="1186"/>
                </a:lnTo>
                <a:lnTo>
                  <a:pt x="1845" y="1184"/>
                </a:lnTo>
                <a:lnTo>
                  <a:pt x="1848" y="1180"/>
                </a:lnTo>
                <a:lnTo>
                  <a:pt x="1850" y="1176"/>
                </a:lnTo>
                <a:lnTo>
                  <a:pt x="1852" y="1170"/>
                </a:lnTo>
                <a:lnTo>
                  <a:pt x="1853" y="1164"/>
                </a:lnTo>
                <a:lnTo>
                  <a:pt x="1884" y="1168"/>
                </a:lnTo>
                <a:lnTo>
                  <a:pt x="1882" y="1176"/>
                </a:lnTo>
                <a:lnTo>
                  <a:pt x="1881" y="1184"/>
                </a:lnTo>
                <a:lnTo>
                  <a:pt x="1879" y="1190"/>
                </a:lnTo>
                <a:lnTo>
                  <a:pt x="1877" y="1196"/>
                </a:lnTo>
                <a:lnTo>
                  <a:pt x="1872" y="1210"/>
                </a:lnTo>
                <a:lnTo>
                  <a:pt x="1869" y="1214"/>
                </a:lnTo>
                <a:lnTo>
                  <a:pt x="1866" y="1220"/>
                </a:lnTo>
                <a:lnTo>
                  <a:pt x="1862" y="1224"/>
                </a:lnTo>
                <a:lnTo>
                  <a:pt x="1859" y="1228"/>
                </a:lnTo>
                <a:lnTo>
                  <a:pt x="1854" y="1232"/>
                </a:lnTo>
                <a:lnTo>
                  <a:pt x="1850" y="1234"/>
                </a:lnTo>
                <a:lnTo>
                  <a:pt x="1845" y="1236"/>
                </a:lnTo>
                <a:lnTo>
                  <a:pt x="1841" y="1238"/>
                </a:lnTo>
                <a:lnTo>
                  <a:pt x="1835" y="1240"/>
                </a:lnTo>
                <a:lnTo>
                  <a:pt x="1830" y="1240"/>
                </a:lnTo>
                <a:close/>
                <a:moveTo>
                  <a:pt x="1804" y="1094"/>
                </a:moveTo>
                <a:lnTo>
                  <a:pt x="1853" y="1094"/>
                </a:lnTo>
                <a:lnTo>
                  <a:pt x="1853" y="1084"/>
                </a:lnTo>
                <a:lnTo>
                  <a:pt x="1852" y="1074"/>
                </a:lnTo>
                <a:lnTo>
                  <a:pt x="1850" y="1066"/>
                </a:lnTo>
                <a:lnTo>
                  <a:pt x="1847" y="1058"/>
                </a:lnTo>
                <a:lnTo>
                  <a:pt x="1845" y="1056"/>
                </a:lnTo>
                <a:lnTo>
                  <a:pt x="1843" y="1052"/>
                </a:lnTo>
                <a:lnTo>
                  <a:pt x="1839" y="1048"/>
                </a:lnTo>
                <a:lnTo>
                  <a:pt x="1834" y="1046"/>
                </a:lnTo>
                <a:lnTo>
                  <a:pt x="1829" y="1046"/>
                </a:lnTo>
                <a:lnTo>
                  <a:pt x="1824" y="1046"/>
                </a:lnTo>
                <a:lnTo>
                  <a:pt x="1819" y="1048"/>
                </a:lnTo>
                <a:lnTo>
                  <a:pt x="1817" y="1050"/>
                </a:lnTo>
                <a:lnTo>
                  <a:pt x="1815" y="1052"/>
                </a:lnTo>
                <a:lnTo>
                  <a:pt x="1812" y="1060"/>
                </a:lnTo>
                <a:lnTo>
                  <a:pt x="1808" y="1066"/>
                </a:lnTo>
                <a:lnTo>
                  <a:pt x="1806" y="1074"/>
                </a:lnTo>
                <a:lnTo>
                  <a:pt x="1805" y="1084"/>
                </a:lnTo>
                <a:lnTo>
                  <a:pt x="1804" y="1094"/>
                </a:lnTo>
                <a:close/>
                <a:moveTo>
                  <a:pt x="1907" y="1234"/>
                </a:moveTo>
                <a:lnTo>
                  <a:pt x="1907" y="1000"/>
                </a:lnTo>
                <a:lnTo>
                  <a:pt x="1939" y="1000"/>
                </a:lnTo>
                <a:lnTo>
                  <a:pt x="1939" y="1040"/>
                </a:lnTo>
                <a:lnTo>
                  <a:pt x="1941" y="1030"/>
                </a:lnTo>
                <a:lnTo>
                  <a:pt x="1944" y="1022"/>
                </a:lnTo>
                <a:lnTo>
                  <a:pt x="1947" y="1014"/>
                </a:lnTo>
                <a:lnTo>
                  <a:pt x="1951" y="1008"/>
                </a:lnTo>
                <a:lnTo>
                  <a:pt x="1954" y="1002"/>
                </a:lnTo>
                <a:lnTo>
                  <a:pt x="1959" y="998"/>
                </a:lnTo>
                <a:lnTo>
                  <a:pt x="1963" y="997"/>
                </a:lnTo>
                <a:lnTo>
                  <a:pt x="1968" y="997"/>
                </a:lnTo>
                <a:lnTo>
                  <a:pt x="1973" y="997"/>
                </a:lnTo>
                <a:lnTo>
                  <a:pt x="1978" y="998"/>
                </a:lnTo>
                <a:lnTo>
                  <a:pt x="1978" y="1056"/>
                </a:lnTo>
                <a:lnTo>
                  <a:pt x="1972" y="1054"/>
                </a:lnTo>
                <a:lnTo>
                  <a:pt x="1965" y="1052"/>
                </a:lnTo>
                <a:lnTo>
                  <a:pt x="1959" y="1054"/>
                </a:lnTo>
                <a:lnTo>
                  <a:pt x="1955" y="1056"/>
                </a:lnTo>
                <a:lnTo>
                  <a:pt x="1950" y="1060"/>
                </a:lnTo>
                <a:lnTo>
                  <a:pt x="1947" y="1066"/>
                </a:lnTo>
                <a:lnTo>
                  <a:pt x="1945" y="1070"/>
                </a:lnTo>
                <a:lnTo>
                  <a:pt x="1944" y="1074"/>
                </a:lnTo>
                <a:lnTo>
                  <a:pt x="1942" y="1078"/>
                </a:lnTo>
                <a:lnTo>
                  <a:pt x="1941" y="1082"/>
                </a:lnTo>
                <a:lnTo>
                  <a:pt x="1940" y="1092"/>
                </a:lnTo>
                <a:lnTo>
                  <a:pt x="1940" y="1102"/>
                </a:lnTo>
                <a:lnTo>
                  <a:pt x="1940" y="1234"/>
                </a:lnTo>
                <a:lnTo>
                  <a:pt x="1907" y="1234"/>
                </a:lnTo>
                <a:close/>
                <a:moveTo>
                  <a:pt x="2011" y="969"/>
                </a:moveTo>
                <a:lnTo>
                  <a:pt x="2008" y="969"/>
                </a:lnTo>
                <a:lnTo>
                  <a:pt x="2005" y="967"/>
                </a:lnTo>
                <a:lnTo>
                  <a:pt x="2002" y="965"/>
                </a:lnTo>
                <a:lnTo>
                  <a:pt x="1999" y="961"/>
                </a:lnTo>
                <a:lnTo>
                  <a:pt x="1997" y="955"/>
                </a:lnTo>
                <a:lnTo>
                  <a:pt x="1995" y="949"/>
                </a:lnTo>
                <a:lnTo>
                  <a:pt x="1994" y="943"/>
                </a:lnTo>
                <a:lnTo>
                  <a:pt x="1994" y="937"/>
                </a:lnTo>
                <a:lnTo>
                  <a:pt x="1994" y="931"/>
                </a:lnTo>
                <a:lnTo>
                  <a:pt x="1995" y="925"/>
                </a:lnTo>
                <a:lnTo>
                  <a:pt x="1997" y="919"/>
                </a:lnTo>
                <a:lnTo>
                  <a:pt x="1999" y="913"/>
                </a:lnTo>
                <a:lnTo>
                  <a:pt x="2002" y="909"/>
                </a:lnTo>
                <a:lnTo>
                  <a:pt x="2005" y="907"/>
                </a:lnTo>
                <a:lnTo>
                  <a:pt x="2008" y="905"/>
                </a:lnTo>
                <a:lnTo>
                  <a:pt x="2011" y="903"/>
                </a:lnTo>
                <a:lnTo>
                  <a:pt x="2015" y="905"/>
                </a:lnTo>
                <a:lnTo>
                  <a:pt x="2018" y="907"/>
                </a:lnTo>
                <a:lnTo>
                  <a:pt x="2021" y="909"/>
                </a:lnTo>
                <a:lnTo>
                  <a:pt x="2024" y="913"/>
                </a:lnTo>
                <a:lnTo>
                  <a:pt x="2026" y="919"/>
                </a:lnTo>
                <a:lnTo>
                  <a:pt x="2028" y="925"/>
                </a:lnTo>
                <a:lnTo>
                  <a:pt x="2029" y="931"/>
                </a:lnTo>
                <a:lnTo>
                  <a:pt x="2029" y="937"/>
                </a:lnTo>
                <a:lnTo>
                  <a:pt x="2029" y="943"/>
                </a:lnTo>
                <a:lnTo>
                  <a:pt x="2028" y="949"/>
                </a:lnTo>
                <a:lnTo>
                  <a:pt x="2026" y="955"/>
                </a:lnTo>
                <a:lnTo>
                  <a:pt x="2024" y="961"/>
                </a:lnTo>
                <a:lnTo>
                  <a:pt x="2021" y="965"/>
                </a:lnTo>
                <a:lnTo>
                  <a:pt x="2018" y="967"/>
                </a:lnTo>
                <a:lnTo>
                  <a:pt x="2015" y="969"/>
                </a:lnTo>
                <a:lnTo>
                  <a:pt x="2011" y="969"/>
                </a:lnTo>
                <a:close/>
                <a:moveTo>
                  <a:pt x="1995" y="1000"/>
                </a:moveTo>
                <a:lnTo>
                  <a:pt x="2028" y="1000"/>
                </a:lnTo>
                <a:lnTo>
                  <a:pt x="2028" y="1234"/>
                </a:lnTo>
                <a:lnTo>
                  <a:pt x="1995" y="1234"/>
                </a:lnTo>
                <a:lnTo>
                  <a:pt x="1995" y="1000"/>
                </a:lnTo>
                <a:close/>
                <a:moveTo>
                  <a:pt x="2088" y="1098"/>
                </a:moveTo>
                <a:lnTo>
                  <a:pt x="2088" y="1234"/>
                </a:lnTo>
                <a:lnTo>
                  <a:pt x="2055" y="1234"/>
                </a:lnTo>
                <a:lnTo>
                  <a:pt x="2055" y="1000"/>
                </a:lnTo>
                <a:lnTo>
                  <a:pt x="2086" y="1000"/>
                </a:lnTo>
                <a:lnTo>
                  <a:pt x="2086" y="1040"/>
                </a:lnTo>
                <a:lnTo>
                  <a:pt x="2089" y="1032"/>
                </a:lnTo>
                <a:lnTo>
                  <a:pt x="2093" y="1022"/>
                </a:lnTo>
                <a:lnTo>
                  <a:pt x="2096" y="1014"/>
                </a:lnTo>
                <a:lnTo>
                  <a:pt x="2101" y="1008"/>
                </a:lnTo>
                <a:lnTo>
                  <a:pt x="2107" y="1004"/>
                </a:lnTo>
                <a:lnTo>
                  <a:pt x="2112" y="1000"/>
                </a:lnTo>
                <a:lnTo>
                  <a:pt x="2118" y="998"/>
                </a:lnTo>
                <a:lnTo>
                  <a:pt x="2124" y="997"/>
                </a:lnTo>
                <a:lnTo>
                  <a:pt x="2133" y="998"/>
                </a:lnTo>
                <a:lnTo>
                  <a:pt x="2137" y="1000"/>
                </a:lnTo>
                <a:lnTo>
                  <a:pt x="2141" y="1002"/>
                </a:lnTo>
                <a:lnTo>
                  <a:pt x="2144" y="1006"/>
                </a:lnTo>
                <a:lnTo>
                  <a:pt x="2147" y="1010"/>
                </a:lnTo>
                <a:lnTo>
                  <a:pt x="2151" y="1014"/>
                </a:lnTo>
                <a:lnTo>
                  <a:pt x="2154" y="1020"/>
                </a:lnTo>
                <a:lnTo>
                  <a:pt x="2156" y="1026"/>
                </a:lnTo>
                <a:lnTo>
                  <a:pt x="2158" y="1032"/>
                </a:lnTo>
                <a:lnTo>
                  <a:pt x="2160" y="1040"/>
                </a:lnTo>
                <a:lnTo>
                  <a:pt x="2162" y="1048"/>
                </a:lnTo>
                <a:lnTo>
                  <a:pt x="2163" y="1056"/>
                </a:lnTo>
                <a:lnTo>
                  <a:pt x="2164" y="1066"/>
                </a:lnTo>
                <a:lnTo>
                  <a:pt x="2164" y="1074"/>
                </a:lnTo>
                <a:lnTo>
                  <a:pt x="2165" y="1084"/>
                </a:lnTo>
                <a:lnTo>
                  <a:pt x="2165" y="1234"/>
                </a:lnTo>
                <a:lnTo>
                  <a:pt x="2132" y="1234"/>
                </a:lnTo>
                <a:lnTo>
                  <a:pt x="2132" y="1096"/>
                </a:lnTo>
                <a:lnTo>
                  <a:pt x="2132" y="1086"/>
                </a:lnTo>
                <a:lnTo>
                  <a:pt x="2131" y="1078"/>
                </a:lnTo>
                <a:lnTo>
                  <a:pt x="2129" y="1070"/>
                </a:lnTo>
                <a:lnTo>
                  <a:pt x="2126" y="1062"/>
                </a:lnTo>
                <a:lnTo>
                  <a:pt x="2123" y="1058"/>
                </a:lnTo>
                <a:lnTo>
                  <a:pt x="2120" y="1054"/>
                </a:lnTo>
                <a:lnTo>
                  <a:pt x="2116" y="1052"/>
                </a:lnTo>
                <a:lnTo>
                  <a:pt x="2111" y="1050"/>
                </a:lnTo>
                <a:lnTo>
                  <a:pt x="2105" y="1052"/>
                </a:lnTo>
                <a:lnTo>
                  <a:pt x="2101" y="1054"/>
                </a:lnTo>
                <a:lnTo>
                  <a:pt x="2097" y="1058"/>
                </a:lnTo>
                <a:lnTo>
                  <a:pt x="2094" y="1064"/>
                </a:lnTo>
                <a:lnTo>
                  <a:pt x="2091" y="1070"/>
                </a:lnTo>
                <a:lnTo>
                  <a:pt x="2089" y="1078"/>
                </a:lnTo>
                <a:lnTo>
                  <a:pt x="2088" y="1088"/>
                </a:lnTo>
                <a:lnTo>
                  <a:pt x="2088" y="10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486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CACCF6-B7F1-B81D-EB1E-E2F15D5314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342900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7C7DB-D21C-CF04-BEAE-6225DF214D5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0676" y="1495871"/>
            <a:ext cx="5183337" cy="492443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Headline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676" y="1988313"/>
            <a:ext cx="5183337" cy="98488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6600056" y="1233937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22D7-D1D6-D8DB-06A4-46EE334904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A431B-3F31-0E0E-6255-138EC93AAE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C0DB-FC2B-561F-42FF-3B0802FA52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B8186930-EE1B-0AB3-9EE9-F4CB853A23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432000"/>
            <a:ext cx="2658793" cy="576000"/>
          </a:xfrm>
          <a:custGeom>
            <a:avLst/>
            <a:gdLst>
              <a:gd name="T0" fmla="*/ 2223 w 3065"/>
              <a:gd name="T1" fmla="*/ 1324 h 1328"/>
              <a:gd name="T2" fmla="*/ 2210 w 3065"/>
              <a:gd name="T3" fmla="*/ 1220 h 1328"/>
              <a:gd name="T4" fmla="*/ 2280 w 3065"/>
              <a:gd name="T5" fmla="*/ 1312 h 1328"/>
              <a:gd name="T6" fmla="*/ 1121 w 3065"/>
              <a:gd name="T7" fmla="*/ 88 h 1328"/>
              <a:gd name="T8" fmla="*/ 1255 w 3065"/>
              <a:gd name="T9" fmla="*/ 142 h 1328"/>
              <a:gd name="T10" fmla="*/ 1262 w 3065"/>
              <a:gd name="T11" fmla="*/ 332 h 1328"/>
              <a:gd name="T12" fmla="*/ 1441 w 3065"/>
              <a:gd name="T13" fmla="*/ 264 h 1328"/>
              <a:gd name="T14" fmla="*/ 1488 w 3065"/>
              <a:gd name="T15" fmla="*/ 290 h 1328"/>
              <a:gd name="T16" fmla="*/ 1566 w 3065"/>
              <a:gd name="T17" fmla="*/ 320 h 1328"/>
              <a:gd name="T18" fmla="*/ 1517 w 3065"/>
              <a:gd name="T19" fmla="*/ 268 h 1328"/>
              <a:gd name="T20" fmla="*/ 1703 w 3065"/>
              <a:gd name="T21" fmla="*/ 250 h 1328"/>
              <a:gd name="T22" fmla="*/ 1929 w 3065"/>
              <a:gd name="T23" fmla="*/ 136 h 1328"/>
              <a:gd name="T24" fmla="*/ 1983 w 3065"/>
              <a:gd name="T25" fmla="*/ 2 h 1328"/>
              <a:gd name="T26" fmla="*/ 2138 w 3065"/>
              <a:gd name="T27" fmla="*/ 180 h 1328"/>
              <a:gd name="T28" fmla="*/ 2215 w 3065"/>
              <a:gd name="T29" fmla="*/ 272 h 1328"/>
              <a:gd name="T30" fmla="*/ 2306 w 3065"/>
              <a:gd name="T31" fmla="*/ 126 h 1328"/>
              <a:gd name="T32" fmla="*/ 2392 w 3065"/>
              <a:gd name="T33" fmla="*/ 170 h 1328"/>
              <a:gd name="T34" fmla="*/ 2392 w 3065"/>
              <a:gd name="T35" fmla="*/ 278 h 1328"/>
              <a:gd name="T36" fmla="*/ 2388 w 3065"/>
              <a:gd name="T37" fmla="*/ 98 h 1328"/>
              <a:gd name="T38" fmla="*/ 2517 w 3065"/>
              <a:gd name="T39" fmla="*/ 38 h 1328"/>
              <a:gd name="T40" fmla="*/ 2550 w 3065"/>
              <a:gd name="T41" fmla="*/ 268 h 1328"/>
              <a:gd name="T42" fmla="*/ 1132 w 3065"/>
              <a:gd name="T43" fmla="*/ 537 h 1328"/>
              <a:gd name="T44" fmla="*/ 1156 w 3065"/>
              <a:gd name="T45" fmla="*/ 749 h 1328"/>
              <a:gd name="T46" fmla="*/ 1135 w 3065"/>
              <a:gd name="T47" fmla="*/ 679 h 1328"/>
              <a:gd name="T48" fmla="*/ 1155 w 3065"/>
              <a:gd name="T49" fmla="*/ 493 h 1328"/>
              <a:gd name="T50" fmla="*/ 1272 w 3065"/>
              <a:gd name="T51" fmla="*/ 549 h 1328"/>
              <a:gd name="T52" fmla="*/ 1262 w 3065"/>
              <a:gd name="T53" fmla="*/ 715 h 1328"/>
              <a:gd name="T54" fmla="*/ 1427 w 3065"/>
              <a:gd name="T55" fmla="*/ 591 h 1328"/>
              <a:gd name="T56" fmla="*/ 1462 w 3065"/>
              <a:gd name="T57" fmla="*/ 583 h 1328"/>
              <a:gd name="T58" fmla="*/ 1522 w 3065"/>
              <a:gd name="T59" fmla="*/ 723 h 1328"/>
              <a:gd name="T60" fmla="*/ 1610 w 3065"/>
              <a:gd name="T61" fmla="*/ 767 h 1328"/>
              <a:gd name="T62" fmla="*/ 1688 w 3065"/>
              <a:gd name="T63" fmla="*/ 737 h 1328"/>
              <a:gd name="T64" fmla="*/ 1618 w 3065"/>
              <a:gd name="T65" fmla="*/ 689 h 1328"/>
              <a:gd name="T66" fmla="*/ 1893 w 3065"/>
              <a:gd name="T67" fmla="*/ 539 h 1328"/>
              <a:gd name="T68" fmla="*/ 1906 w 3065"/>
              <a:gd name="T69" fmla="*/ 619 h 1328"/>
              <a:gd name="T70" fmla="*/ 1978 w 3065"/>
              <a:gd name="T71" fmla="*/ 473 h 1328"/>
              <a:gd name="T72" fmla="*/ 2262 w 3065"/>
              <a:gd name="T73" fmla="*/ 777 h 1328"/>
              <a:gd name="T74" fmla="*/ 2317 w 3065"/>
              <a:gd name="T75" fmla="*/ 677 h 1328"/>
              <a:gd name="T76" fmla="*/ 2352 w 3065"/>
              <a:gd name="T77" fmla="*/ 591 h 1328"/>
              <a:gd name="T78" fmla="*/ 2463 w 3065"/>
              <a:gd name="T79" fmla="*/ 539 h 1328"/>
              <a:gd name="T80" fmla="*/ 2472 w 3065"/>
              <a:gd name="T81" fmla="*/ 731 h 1328"/>
              <a:gd name="T82" fmla="*/ 2585 w 3065"/>
              <a:gd name="T83" fmla="*/ 781 h 1328"/>
              <a:gd name="T84" fmla="*/ 2666 w 3065"/>
              <a:gd name="T85" fmla="*/ 619 h 1328"/>
              <a:gd name="T86" fmla="*/ 2718 w 3065"/>
              <a:gd name="T87" fmla="*/ 541 h 1328"/>
              <a:gd name="T88" fmla="*/ 2882 w 3065"/>
              <a:gd name="T89" fmla="*/ 603 h 1328"/>
              <a:gd name="T90" fmla="*/ 2882 w 3065"/>
              <a:gd name="T91" fmla="*/ 717 h 1328"/>
              <a:gd name="T92" fmla="*/ 2973 w 3065"/>
              <a:gd name="T93" fmla="*/ 623 h 1328"/>
              <a:gd name="T94" fmla="*/ 3004 w 3065"/>
              <a:gd name="T95" fmla="*/ 593 h 1328"/>
              <a:gd name="T96" fmla="*/ 2945 w 3065"/>
              <a:gd name="T97" fmla="*/ 737 h 1328"/>
              <a:gd name="T98" fmla="*/ 1281 w 3065"/>
              <a:gd name="T99" fmla="*/ 1040 h 1328"/>
              <a:gd name="T100" fmla="*/ 1350 w 3065"/>
              <a:gd name="T101" fmla="*/ 1274 h 1328"/>
              <a:gd name="T102" fmla="*/ 1329 w 3065"/>
              <a:gd name="T103" fmla="*/ 1014 h 1328"/>
              <a:gd name="T104" fmla="*/ 1391 w 3065"/>
              <a:gd name="T105" fmla="*/ 1116 h 1328"/>
              <a:gd name="T106" fmla="*/ 1458 w 3065"/>
              <a:gd name="T107" fmla="*/ 909 h 1328"/>
              <a:gd name="T108" fmla="*/ 1603 w 3065"/>
              <a:gd name="T109" fmla="*/ 1010 h 1328"/>
              <a:gd name="T110" fmla="*/ 1641 w 3065"/>
              <a:gd name="T111" fmla="*/ 1118 h 1328"/>
              <a:gd name="T112" fmla="*/ 1714 w 3065"/>
              <a:gd name="T113" fmla="*/ 1184 h 1328"/>
              <a:gd name="T114" fmla="*/ 1817 w 3065"/>
              <a:gd name="T115" fmla="*/ 1238 h 1328"/>
              <a:gd name="T116" fmla="*/ 1807 w 3065"/>
              <a:gd name="T117" fmla="*/ 1162 h 1328"/>
              <a:gd name="T118" fmla="*/ 1824 w 3065"/>
              <a:gd name="T119" fmla="*/ 1046 h 1328"/>
              <a:gd name="T120" fmla="*/ 1997 w 3065"/>
              <a:gd name="T121" fmla="*/ 955 h 1328"/>
              <a:gd name="T122" fmla="*/ 2107 w 3065"/>
              <a:gd name="T123" fmla="*/ 1004 h 1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65" h="1328">
                <a:moveTo>
                  <a:pt x="2245" y="1182"/>
                </a:moveTo>
                <a:lnTo>
                  <a:pt x="2250" y="1182"/>
                </a:lnTo>
                <a:lnTo>
                  <a:pt x="2253" y="1180"/>
                </a:lnTo>
                <a:lnTo>
                  <a:pt x="2255" y="1178"/>
                </a:lnTo>
                <a:lnTo>
                  <a:pt x="2259" y="1172"/>
                </a:lnTo>
                <a:lnTo>
                  <a:pt x="2261" y="1170"/>
                </a:lnTo>
                <a:lnTo>
                  <a:pt x="2263" y="1164"/>
                </a:lnTo>
                <a:lnTo>
                  <a:pt x="2266" y="1156"/>
                </a:lnTo>
                <a:lnTo>
                  <a:pt x="2268" y="1144"/>
                </a:lnTo>
                <a:lnTo>
                  <a:pt x="2269" y="1132"/>
                </a:lnTo>
                <a:lnTo>
                  <a:pt x="2269" y="1116"/>
                </a:lnTo>
                <a:lnTo>
                  <a:pt x="2269" y="1102"/>
                </a:lnTo>
                <a:lnTo>
                  <a:pt x="2268" y="1088"/>
                </a:lnTo>
                <a:lnTo>
                  <a:pt x="2266" y="1076"/>
                </a:lnTo>
                <a:lnTo>
                  <a:pt x="2263" y="1066"/>
                </a:lnTo>
                <a:lnTo>
                  <a:pt x="2261" y="1062"/>
                </a:lnTo>
                <a:lnTo>
                  <a:pt x="2259" y="1058"/>
                </a:lnTo>
                <a:lnTo>
                  <a:pt x="2257" y="1056"/>
                </a:lnTo>
                <a:lnTo>
                  <a:pt x="2255" y="1052"/>
                </a:lnTo>
                <a:lnTo>
                  <a:pt x="2250" y="1050"/>
                </a:lnTo>
                <a:lnTo>
                  <a:pt x="2248" y="1048"/>
                </a:lnTo>
                <a:lnTo>
                  <a:pt x="2245" y="1048"/>
                </a:lnTo>
                <a:lnTo>
                  <a:pt x="2239" y="1050"/>
                </a:lnTo>
                <a:lnTo>
                  <a:pt x="2234" y="1054"/>
                </a:lnTo>
                <a:lnTo>
                  <a:pt x="2232" y="1056"/>
                </a:lnTo>
                <a:lnTo>
                  <a:pt x="2230" y="1058"/>
                </a:lnTo>
                <a:lnTo>
                  <a:pt x="2228" y="1062"/>
                </a:lnTo>
                <a:lnTo>
                  <a:pt x="2226" y="1068"/>
                </a:lnTo>
                <a:lnTo>
                  <a:pt x="2223" y="1078"/>
                </a:lnTo>
                <a:lnTo>
                  <a:pt x="2221" y="1090"/>
                </a:lnTo>
                <a:lnTo>
                  <a:pt x="2220" y="1102"/>
                </a:lnTo>
                <a:lnTo>
                  <a:pt x="2220" y="1116"/>
                </a:lnTo>
                <a:lnTo>
                  <a:pt x="2220" y="1130"/>
                </a:lnTo>
                <a:lnTo>
                  <a:pt x="2222" y="1144"/>
                </a:lnTo>
                <a:lnTo>
                  <a:pt x="2223" y="1156"/>
                </a:lnTo>
                <a:lnTo>
                  <a:pt x="2226" y="1164"/>
                </a:lnTo>
                <a:lnTo>
                  <a:pt x="2230" y="1172"/>
                </a:lnTo>
                <a:lnTo>
                  <a:pt x="2234" y="1178"/>
                </a:lnTo>
                <a:lnTo>
                  <a:pt x="2239" y="1182"/>
                </a:lnTo>
                <a:lnTo>
                  <a:pt x="2245" y="1182"/>
                </a:lnTo>
                <a:close/>
                <a:moveTo>
                  <a:pt x="2244" y="1328"/>
                </a:moveTo>
                <a:lnTo>
                  <a:pt x="2233" y="1328"/>
                </a:lnTo>
                <a:lnTo>
                  <a:pt x="2223" y="1324"/>
                </a:lnTo>
                <a:lnTo>
                  <a:pt x="2218" y="1320"/>
                </a:lnTo>
                <a:lnTo>
                  <a:pt x="2214" y="1318"/>
                </a:lnTo>
                <a:lnTo>
                  <a:pt x="2210" y="1314"/>
                </a:lnTo>
                <a:lnTo>
                  <a:pt x="2207" y="1310"/>
                </a:lnTo>
                <a:lnTo>
                  <a:pt x="2203" y="1304"/>
                </a:lnTo>
                <a:lnTo>
                  <a:pt x="2201" y="1300"/>
                </a:lnTo>
                <a:lnTo>
                  <a:pt x="2198" y="1294"/>
                </a:lnTo>
                <a:lnTo>
                  <a:pt x="2196" y="1288"/>
                </a:lnTo>
                <a:lnTo>
                  <a:pt x="2194" y="1282"/>
                </a:lnTo>
                <a:lnTo>
                  <a:pt x="2192" y="1276"/>
                </a:lnTo>
                <a:lnTo>
                  <a:pt x="2191" y="1270"/>
                </a:lnTo>
                <a:lnTo>
                  <a:pt x="2190" y="1262"/>
                </a:lnTo>
                <a:lnTo>
                  <a:pt x="2220" y="1254"/>
                </a:lnTo>
                <a:lnTo>
                  <a:pt x="2222" y="1260"/>
                </a:lnTo>
                <a:lnTo>
                  <a:pt x="2223" y="1264"/>
                </a:lnTo>
                <a:lnTo>
                  <a:pt x="2226" y="1270"/>
                </a:lnTo>
                <a:lnTo>
                  <a:pt x="2228" y="1274"/>
                </a:lnTo>
                <a:lnTo>
                  <a:pt x="2231" y="1276"/>
                </a:lnTo>
                <a:lnTo>
                  <a:pt x="2235" y="1280"/>
                </a:lnTo>
                <a:lnTo>
                  <a:pt x="2240" y="1280"/>
                </a:lnTo>
                <a:lnTo>
                  <a:pt x="2245" y="1282"/>
                </a:lnTo>
                <a:lnTo>
                  <a:pt x="2250" y="1280"/>
                </a:lnTo>
                <a:lnTo>
                  <a:pt x="2254" y="1278"/>
                </a:lnTo>
                <a:lnTo>
                  <a:pt x="2259" y="1276"/>
                </a:lnTo>
                <a:lnTo>
                  <a:pt x="2262" y="1270"/>
                </a:lnTo>
                <a:lnTo>
                  <a:pt x="2264" y="1268"/>
                </a:lnTo>
                <a:lnTo>
                  <a:pt x="2265" y="1264"/>
                </a:lnTo>
                <a:lnTo>
                  <a:pt x="2268" y="1258"/>
                </a:lnTo>
                <a:lnTo>
                  <a:pt x="2269" y="1248"/>
                </a:lnTo>
                <a:lnTo>
                  <a:pt x="2269" y="1236"/>
                </a:lnTo>
                <a:lnTo>
                  <a:pt x="2269" y="1194"/>
                </a:lnTo>
                <a:lnTo>
                  <a:pt x="2267" y="1200"/>
                </a:lnTo>
                <a:lnTo>
                  <a:pt x="2264" y="1208"/>
                </a:lnTo>
                <a:lnTo>
                  <a:pt x="2260" y="1214"/>
                </a:lnTo>
                <a:lnTo>
                  <a:pt x="2257" y="1220"/>
                </a:lnTo>
                <a:lnTo>
                  <a:pt x="2252" y="1224"/>
                </a:lnTo>
                <a:lnTo>
                  <a:pt x="2247" y="1228"/>
                </a:lnTo>
                <a:lnTo>
                  <a:pt x="2241" y="1230"/>
                </a:lnTo>
                <a:lnTo>
                  <a:pt x="2234" y="1232"/>
                </a:lnTo>
                <a:lnTo>
                  <a:pt x="2228" y="1230"/>
                </a:lnTo>
                <a:lnTo>
                  <a:pt x="2222" y="1228"/>
                </a:lnTo>
                <a:lnTo>
                  <a:pt x="2216" y="1224"/>
                </a:lnTo>
                <a:lnTo>
                  <a:pt x="2210" y="1220"/>
                </a:lnTo>
                <a:lnTo>
                  <a:pt x="2205" y="1212"/>
                </a:lnTo>
                <a:lnTo>
                  <a:pt x="2200" y="1204"/>
                </a:lnTo>
                <a:lnTo>
                  <a:pt x="2198" y="1198"/>
                </a:lnTo>
                <a:lnTo>
                  <a:pt x="2196" y="1194"/>
                </a:lnTo>
                <a:lnTo>
                  <a:pt x="2193" y="1182"/>
                </a:lnTo>
                <a:lnTo>
                  <a:pt x="2190" y="1168"/>
                </a:lnTo>
                <a:lnTo>
                  <a:pt x="2188" y="1152"/>
                </a:lnTo>
                <a:lnTo>
                  <a:pt x="2187" y="1136"/>
                </a:lnTo>
                <a:lnTo>
                  <a:pt x="2187" y="1116"/>
                </a:lnTo>
                <a:lnTo>
                  <a:pt x="2187" y="1098"/>
                </a:lnTo>
                <a:lnTo>
                  <a:pt x="2188" y="1080"/>
                </a:lnTo>
                <a:lnTo>
                  <a:pt x="2190" y="1064"/>
                </a:lnTo>
                <a:lnTo>
                  <a:pt x="2193" y="1050"/>
                </a:lnTo>
                <a:lnTo>
                  <a:pt x="2197" y="1038"/>
                </a:lnTo>
                <a:lnTo>
                  <a:pt x="2201" y="1026"/>
                </a:lnTo>
                <a:lnTo>
                  <a:pt x="2205" y="1018"/>
                </a:lnTo>
                <a:lnTo>
                  <a:pt x="2208" y="1014"/>
                </a:lnTo>
                <a:lnTo>
                  <a:pt x="2211" y="1010"/>
                </a:lnTo>
                <a:lnTo>
                  <a:pt x="2216" y="1004"/>
                </a:lnTo>
                <a:lnTo>
                  <a:pt x="2222" y="1000"/>
                </a:lnTo>
                <a:lnTo>
                  <a:pt x="2228" y="998"/>
                </a:lnTo>
                <a:lnTo>
                  <a:pt x="2234" y="997"/>
                </a:lnTo>
                <a:lnTo>
                  <a:pt x="2239" y="997"/>
                </a:lnTo>
                <a:lnTo>
                  <a:pt x="2243" y="998"/>
                </a:lnTo>
                <a:lnTo>
                  <a:pt x="2247" y="1000"/>
                </a:lnTo>
                <a:lnTo>
                  <a:pt x="2251" y="1002"/>
                </a:lnTo>
                <a:lnTo>
                  <a:pt x="2254" y="1006"/>
                </a:lnTo>
                <a:lnTo>
                  <a:pt x="2257" y="1010"/>
                </a:lnTo>
                <a:lnTo>
                  <a:pt x="2259" y="1014"/>
                </a:lnTo>
                <a:lnTo>
                  <a:pt x="2262" y="1020"/>
                </a:lnTo>
                <a:lnTo>
                  <a:pt x="2265" y="1030"/>
                </a:lnTo>
                <a:lnTo>
                  <a:pt x="2268" y="1038"/>
                </a:lnTo>
                <a:lnTo>
                  <a:pt x="2269" y="1000"/>
                </a:lnTo>
                <a:lnTo>
                  <a:pt x="2302" y="1000"/>
                </a:lnTo>
                <a:lnTo>
                  <a:pt x="2302" y="1238"/>
                </a:lnTo>
                <a:lnTo>
                  <a:pt x="2301" y="1252"/>
                </a:lnTo>
                <a:lnTo>
                  <a:pt x="2301" y="1258"/>
                </a:lnTo>
                <a:lnTo>
                  <a:pt x="2300" y="1264"/>
                </a:lnTo>
                <a:lnTo>
                  <a:pt x="2297" y="1276"/>
                </a:lnTo>
                <a:lnTo>
                  <a:pt x="2294" y="1288"/>
                </a:lnTo>
                <a:lnTo>
                  <a:pt x="2290" y="1298"/>
                </a:lnTo>
                <a:lnTo>
                  <a:pt x="2285" y="1306"/>
                </a:lnTo>
                <a:lnTo>
                  <a:pt x="2280" y="1312"/>
                </a:lnTo>
                <a:lnTo>
                  <a:pt x="2274" y="1318"/>
                </a:lnTo>
                <a:lnTo>
                  <a:pt x="2267" y="1322"/>
                </a:lnTo>
                <a:lnTo>
                  <a:pt x="2264" y="1324"/>
                </a:lnTo>
                <a:lnTo>
                  <a:pt x="2260" y="1326"/>
                </a:lnTo>
                <a:lnTo>
                  <a:pt x="2252" y="1328"/>
                </a:lnTo>
                <a:lnTo>
                  <a:pt x="2244" y="1328"/>
                </a:lnTo>
                <a:close/>
                <a:moveTo>
                  <a:pt x="386" y="779"/>
                </a:moveTo>
                <a:lnTo>
                  <a:pt x="310" y="343"/>
                </a:lnTo>
                <a:lnTo>
                  <a:pt x="235" y="779"/>
                </a:lnTo>
                <a:lnTo>
                  <a:pt x="386" y="779"/>
                </a:lnTo>
                <a:close/>
                <a:moveTo>
                  <a:pt x="620" y="1238"/>
                </a:moveTo>
                <a:lnTo>
                  <a:pt x="466" y="1238"/>
                </a:lnTo>
                <a:lnTo>
                  <a:pt x="428" y="1022"/>
                </a:lnTo>
                <a:lnTo>
                  <a:pt x="193" y="1022"/>
                </a:lnTo>
                <a:lnTo>
                  <a:pt x="154" y="1238"/>
                </a:lnTo>
                <a:lnTo>
                  <a:pt x="0" y="1238"/>
                </a:lnTo>
                <a:lnTo>
                  <a:pt x="218" y="16"/>
                </a:lnTo>
                <a:lnTo>
                  <a:pt x="403" y="16"/>
                </a:lnTo>
                <a:lnTo>
                  <a:pt x="620" y="1238"/>
                </a:lnTo>
                <a:close/>
                <a:moveTo>
                  <a:pt x="678" y="1238"/>
                </a:moveTo>
                <a:lnTo>
                  <a:pt x="678" y="963"/>
                </a:lnTo>
                <a:lnTo>
                  <a:pt x="817" y="963"/>
                </a:lnTo>
                <a:lnTo>
                  <a:pt x="817" y="1238"/>
                </a:lnTo>
                <a:lnTo>
                  <a:pt x="678" y="1238"/>
                </a:lnTo>
                <a:close/>
                <a:moveTo>
                  <a:pt x="821" y="439"/>
                </a:moveTo>
                <a:lnTo>
                  <a:pt x="785" y="863"/>
                </a:lnTo>
                <a:lnTo>
                  <a:pt x="704" y="863"/>
                </a:lnTo>
                <a:lnTo>
                  <a:pt x="674" y="439"/>
                </a:lnTo>
                <a:lnTo>
                  <a:pt x="674" y="16"/>
                </a:lnTo>
                <a:lnTo>
                  <a:pt x="821" y="16"/>
                </a:lnTo>
                <a:lnTo>
                  <a:pt x="821" y="439"/>
                </a:lnTo>
                <a:close/>
                <a:moveTo>
                  <a:pt x="1080" y="332"/>
                </a:moveTo>
                <a:lnTo>
                  <a:pt x="1045" y="332"/>
                </a:lnTo>
                <a:lnTo>
                  <a:pt x="1099" y="16"/>
                </a:lnTo>
                <a:lnTo>
                  <a:pt x="1142" y="16"/>
                </a:lnTo>
                <a:lnTo>
                  <a:pt x="1196" y="332"/>
                </a:lnTo>
                <a:lnTo>
                  <a:pt x="1160" y="332"/>
                </a:lnTo>
                <a:lnTo>
                  <a:pt x="1149" y="260"/>
                </a:lnTo>
                <a:lnTo>
                  <a:pt x="1092" y="260"/>
                </a:lnTo>
                <a:lnTo>
                  <a:pt x="1080" y="332"/>
                </a:lnTo>
                <a:close/>
                <a:moveTo>
                  <a:pt x="1100" y="208"/>
                </a:moveTo>
                <a:lnTo>
                  <a:pt x="1140" y="208"/>
                </a:lnTo>
                <a:lnTo>
                  <a:pt x="1121" y="88"/>
                </a:lnTo>
                <a:lnTo>
                  <a:pt x="1100" y="208"/>
                </a:lnTo>
                <a:close/>
                <a:moveTo>
                  <a:pt x="1247" y="335"/>
                </a:moveTo>
                <a:lnTo>
                  <a:pt x="1239" y="334"/>
                </a:lnTo>
                <a:lnTo>
                  <a:pt x="1235" y="334"/>
                </a:lnTo>
                <a:lnTo>
                  <a:pt x="1232" y="332"/>
                </a:lnTo>
                <a:lnTo>
                  <a:pt x="1225" y="326"/>
                </a:lnTo>
                <a:lnTo>
                  <a:pt x="1219" y="318"/>
                </a:lnTo>
                <a:lnTo>
                  <a:pt x="1216" y="314"/>
                </a:lnTo>
                <a:lnTo>
                  <a:pt x="1214" y="308"/>
                </a:lnTo>
                <a:lnTo>
                  <a:pt x="1212" y="302"/>
                </a:lnTo>
                <a:lnTo>
                  <a:pt x="1211" y="296"/>
                </a:lnTo>
                <a:lnTo>
                  <a:pt x="1210" y="290"/>
                </a:lnTo>
                <a:lnTo>
                  <a:pt x="1209" y="282"/>
                </a:lnTo>
                <a:lnTo>
                  <a:pt x="1208" y="274"/>
                </a:lnTo>
                <a:lnTo>
                  <a:pt x="1208" y="266"/>
                </a:lnTo>
                <a:lnTo>
                  <a:pt x="1208" y="252"/>
                </a:lnTo>
                <a:lnTo>
                  <a:pt x="1210" y="242"/>
                </a:lnTo>
                <a:lnTo>
                  <a:pt x="1211" y="232"/>
                </a:lnTo>
                <a:lnTo>
                  <a:pt x="1214" y="224"/>
                </a:lnTo>
                <a:lnTo>
                  <a:pt x="1218" y="216"/>
                </a:lnTo>
                <a:lnTo>
                  <a:pt x="1221" y="210"/>
                </a:lnTo>
                <a:lnTo>
                  <a:pt x="1226" y="206"/>
                </a:lnTo>
                <a:lnTo>
                  <a:pt x="1230" y="202"/>
                </a:lnTo>
                <a:lnTo>
                  <a:pt x="1236" y="198"/>
                </a:lnTo>
                <a:lnTo>
                  <a:pt x="1241" y="196"/>
                </a:lnTo>
                <a:lnTo>
                  <a:pt x="1252" y="192"/>
                </a:lnTo>
                <a:lnTo>
                  <a:pt x="1265" y="190"/>
                </a:lnTo>
                <a:lnTo>
                  <a:pt x="1270" y="188"/>
                </a:lnTo>
                <a:lnTo>
                  <a:pt x="1274" y="186"/>
                </a:lnTo>
                <a:lnTo>
                  <a:pt x="1277" y="184"/>
                </a:lnTo>
                <a:lnTo>
                  <a:pt x="1279" y="180"/>
                </a:lnTo>
                <a:lnTo>
                  <a:pt x="1280" y="176"/>
                </a:lnTo>
                <a:lnTo>
                  <a:pt x="1281" y="172"/>
                </a:lnTo>
                <a:lnTo>
                  <a:pt x="1280" y="164"/>
                </a:lnTo>
                <a:lnTo>
                  <a:pt x="1280" y="158"/>
                </a:lnTo>
                <a:lnTo>
                  <a:pt x="1278" y="152"/>
                </a:lnTo>
                <a:lnTo>
                  <a:pt x="1276" y="148"/>
                </a:lnTo>
                <a:lnTo>
                  <a:pt x="1274" y="144"/>
                </a:lnTo>
                <a:lnTo>
                  <a:pt x="1271" y="142"/>
                </a:lnTo>
                <a:lnTo>
                  <a:pt x="1267" y="140"/>
                </a:lnTo>
                <a:lnTo>
                  <a:pt x="1263" y="140"/>
                </a:lnTo>
                <a:lnTo>
                  <a:pt x="1259" y="140"/>
                </a:lnTo>
                <a:lnTo>
                  <a:pt x="1255" y="142"/>
                </a:lnTo>
                <a:lnTo>
                  <a:pt x="1252" y="144"/>
                </a:lnTo>
                <a:lnTo>
                  <a:pt x="1249" y="148"/>
                </a:lnTo>
                <a:lnTo>
                  <a:pt x="1247" y="152"/>
                </a:lnTo>
                <a:lnTo>
                  <a:pt x="1245" y="156"/>
                </a:lnTo>
                <a:lnTo>
                  <a:pt x="1243" y="162"/>
                </a:lnTo>
                <a:lnTo>
                  <a:pt x="1242" y="168"/>
                </a:lnTo>
                <a:lnTo>
                  <a:pt x="1212" y="162"/>
                </a:lnTo>
                <a:lnTo>
                  <a:pt x="1213" y="154"/>
                </a:lnTo>
                <a:lnTo>
                  <a:pt x="1214" y="148"/>
                </a:lnTo>
                <a:lnTo>
                  <a:pt x="1218" y="134"/>
                </a:lnTo>
                <a:lnTo>
                  <a:pt x="1223" y="122"/>
                </a:lnTo>
                <a:lnTo>
                  <a:pt x="1229" y="112"/>
                </a:lnTo>
                <a:lnTo>
                  <a:pt x="1232" y="106"/>
                </a:lnTo>
                <a:lnTo>
                  <a:pt x="1236" y="104"/>
                </a:lnTo>
                <a:lnTo>
                  <a:pt x="1238" y="102"/>
                </a:lnTo>
                <a:lnTo>
                  <a:pt x="1240" y="100"/>
                </a:lnTo>
                <a:lnTo>
                  <a:pt x="1244" y="98"/>
                </a:lnTo>
                <a:lnTo>
                  <a:pt x="1249" y="96"/>
                </a:lnTo>
                <a:lnTo>
                  <a:pt x="1253" y="94"/>
                </a:lnTo>
                <a:lnTo>
                  <a:pt x="1258" y="92"/>
                </a:lnTo>
                <a:lnTo>
                  <a:pt x="1263" y="92"/>
                </a:lnTo>
                <a:lnTo>
                  <a:pt x="1270" y="92"/>
                </a:lnTo>
                <a:lnTo>
                  <a:pt x="1276" y="94"/>
                </a:lnTo>
                <a:lnTo>
                  <a:pt x="1282" y="98"/>
                </a:lnTo>
                <a:lnTo>
                  <a:pt x="1288" y="100"/>
                </a:lnTo>
                <a:lnTo>
                  <a:pt x="1293" y="106"/>
                </a:lnTo>
                <a:lnTo>
                  <a:pt x="1298" y="112"/>
                </a:lnTo>
                <a:lnTo>
                  <a:pt x="1303" y="118"/>
                </a:lnTo>
                <a:lnTo>
                  <a:pt x="1306" y="126"/>
                </a:lnTo>
                <a:lnTo>
                  <a:pt x="1308" y="132"/>
                </a:lnTo>
                <a:lnTo>
                  <a:pt x="1309" y="136"/>
                </a:lnTo>
                <a:lnTo>
                  <a:pt x="1312" y="146"/>
                </a:lnTo>
                <a:lnTo>
                  <a:pt x="1313" y="158"/>
                </a:lnTo>
                <a:lnTo>
                  <a:pt x="1313" y="172"/>
                </a:lnTo>
                <a:lnTo>
                  <a:pt x="1313" y="332"/>
                </a:lnTo>
                <a:lnTo>
                  <a:pt x="1282" y="332"/>
                </a:lnTo>
                <a:lnTo>
                  <a:pt x="1282" y="298"/>
                </a:lnTo>
                <a:lnTo>
                  <a:pt x="1280" y="306"/>
                </a:lnTo>
                <a:lnTo>
                  <a:pt x="1276" y="314"/>
                </a:lnTo>
                <a:lnTo>
                  <a:pt x="1273" y="320"/>
                </a:lnTo>
                <a:lnTo>
                  <a:pt x="1269" y="326"/>
                </a:lnTo>
                <a:lnTo>
                  <a:pt x="1264" y="330"/>
                </a:lnTo>
                <a:lnTo>
                  <a:pt x="1262" y="332"/>
                </a:lnTo>
                <a:lnTo>
                  <a:pt x="1259" y="332"/>
                </a:lnTo>
                <a:lnTo>
                  <a:pt x="1253" y="334"/>
                </a:lnTo>
                <a:lnTo>
                  <a:pt x="1247" y="335"/>
                </a:lnTo>
                <a:close/>
                <a:moveTo>
                  <a:pt x="1256" y="290"/>
                </a:moveTo>
                <a:lnTo>
                  <a:pt x="1262" y="290"/>
                </a:lnTo>
                <a:lnTo>
                  <a:pt x="1266" y="288"/>
                </a:lnTo>
                <a:lnTo>
                  <a:pt x="1270" y="284"/>
                </a:lnTo>
                <a:lnTo>
                  <a:pt x="1274" y="278"/>
                </a:lnTo>
                <a:lnTo>
                  <a:pt x="1277" y="272"/>
                </a:lnTo>
                <a:lnTo>
                  <a:pt x="1279" y="264"/>
                </a:lnTo>
                <a:lnTo>
                  <a:pt x="1281" y="256"/>
                </a:lnTo>
                <a:lnTo>
                  <a:pt x="1281" y="246"/>
                </a:lnTo>
                <a:lnTo>
                  <a:pt x="1281" y="222"/>
                </a:lnTo>
                <a:lnTo>
                  <a:pt x="1279" y="224"/>
                </a:lnTo>
                <a:lnTo>
                  <a:pt x="1275" y="226"/>
                </a:lnTo>
                <a:lnTo>
                  <a:pt x="1266" y="230"/>
                </a:lnTo>
                <a:lnTo>
                  <a:pt x="1258" y="232"/>
                </a:lnTo>
                <a:lnTo>
                  <a:pt x="1251" y="236"/>
                </a:lnTo>
                <a:lnTo>
                  <a:pt x="1247" y="238"/>
                </a:lnTo>
                <a:lnTo>
                  <a:pt x="1244" y="242"/>
                </a:lnTo>
                <a:lnTo>
                  <a:pt x="1243" y="244"/>
                </a:lnTo>
                <a:lnTo>
                  <a:pt x="1242" y="246"/>
                </a:lnTo>
                <a:lnTo>
                  <a:pt x="1240" y="252"/>
                </a:lnTo>
                <a:lnTo>
                  <a:pt x="1240" y="256"/>
                </a:lnTo>
                <a:lnTo>
                  <a:pt x="1239" y="264"/>
                </a:lnTo>
                <a:lnTo>
                  <a:pt x="1239" y="270"/>
                </a:lnTo>
                <a:lnTo>
                  <a:pt x="1240" y="276"/>
                </a:lnTo>
                <a:lnTo>
                  <a:pt x="1242" y="280"/>
                </a:lnTo>
                <a:lnTo>
                  <a:pt x="1244" y="284"/>
                </a:lnTo>
                <a:lnTo>
                  <a:pt x="1247" y="286"/>
                </a:lnTo>
                <a:lnTo>
                  <a:pt x="1250" y="288"/>
                </a:lnTo>
                <a:lnTo>
                  <a:pt x="1253" y="290"/>
                </a:lnTo>
                <a:lnTo>
                  <a:pt x="1256" y="290"/>
                </a:lnTo>
                <a:close/>
                <a:moveTo>
                  <a:pt x="1374" y="332"/>
                </a:moveTo>
                <a:lnTo>
                  <a:pt x="1341" y="332"/>
                </a:lnTo>
                <a:lnTo>
                  <a:pt x="1341" y="16"/>
                </a:lnTo>
                <a:lnTo>
                  <a:pt x="1374" y="16"/>
                </a:lnTo>
                <a:lnTo>
                  <a:pt x="1374" y="332"/>
                </a:lnTo>
                <a:close/>
                <a:moveTo>
                  <a:pt x="1463" y="96"/>
                </a:moveTo>
                <a:lnTo>
                  <a:pt x="1463" y="144"/>
                </a:lnTo>
                <a:lnTo>
                  <a:pt x="1441" y="144"/>
                </a:lnTo>
                <a:lnTo>
                  <a:pt x="1441" y="258"/>
                </a:lnTo>
                <a:lnTo>
                  <a:pt x="1441" y="264"/>
                </a:lnTo>
                <a:lnTo>
                  <a:pt x="1442" y="270"/>
                </a:lnTo>
                <a:lnTo>
                  <a:pt x="1443" y="274"/>
                </a:lnTo>
                <a:lnTo>
                  <a:pt x="1444" y="276"/>
                </a:lnTo>
                <a:lnTo>
                  <a:pt x="1446" y="280"/>
                </a:lnTo>
                <a:lnTo>
                  <a:pt x="1448" y="280"/>
                </a:lnTo>
                <a:lnTo>
                  <a:pt x="1450" y="282"/>
                </a:lnTo>
                <a:lnTo>
                  <a:pt x="1452" y="282"/>
                </a:lnTo>
                <a:lnTo>
                  <a:pt x="1457" y="280"/>
                </a:lnTo>
                <a:lnTo>
                  <a:pt x="1460" y="280"/>
                </a:lnTo>
                <a:lnTo>
                  <a:pt x="1466" y="328"/>
                </a:lnTo>
                <a:lnTo>
                  <a:pt x="1459" y="332"/>
                </a:lnTo>
                <a:lnTo>
                  <a:pt x="1454" y="334"/>
                </a:lnTo>
                <a:lnTo>
                  <a:pt x="1448" y="334"/>
                </a:lnTo>
                <a:lnTo>
                  <a:pt x="1443" y="334"/>
                </a:lnTo>
                <a:lnTo>
                  <a:pt x="1439" y="334"/>
                </a:lnTo>
                <a:lnTo>
                  <a:pt x="1432" y="332"/>
                </a:lnTo>
                <a:lnTo>
                  <a:pt x="1425" y="326"/>
                </a:lnTo>
                <a:lnTo>
                  <a:pt x="1422" y="322"/>
                </a:lnTo>
                <a:lnTo>
                  <a:pt x="1419" y="318"/>
                </a:lnTo>
                <a:lnTo>
                  <a:pt x="1414" y="310"/>
                </a:lnTo>
                <a:lnTo>
                  <a:pt x="1413" y="304"/>
                </a:lnTo>
                <a:lnTo>
                  <a:pt x="1411" y="298"/>
                </a:lnTo>
                <a:lnTo>
                  <a:pt x="1410" y="290"/>
                </a:lnTo>
                <a:lnTo>
                  <a:pt x="1409" y="284"/>
                </a:lnTo>
                <a:lnTo>
                  <a:pt x="1409" y="276"/>
                </a:lnTo>
                <a:lnTo>
                  <a:pt x="1409" y="268"/>
                </a:lnTo>
                <a:lnTo>
                  <a:pt x="1409" y="144"/>
                </a:lnTo>
                <a:lnTo>
                  <a:pt x="1392" y="144"/>
                </a:lnTo>
                <a:lnTo>
                  <a:pt x="1392" y="96"/>
                </a:lnTo>
                <a:lnTo>
                  <a:pt x="1409" y="96"/>
                </a:lnTo>
                <a:lnTo>
                  <a:pt x="1409" y="40"/>
                </a:lnTo>
                <a:lnTo>
                  <a:pt x="1441" y="40"/>
                </a:lnTo>
                <a:lnTo>
                  <a:pt x="1441" y="96"/>
                </a:lnTo>
                <a:lnTo>
                  <a:pt x="1463" y="96"/>
                </a:lnTo>
                <a:close/>
                <a:moveTo>
                  <a:pt x="1535" y="335"/>
                </a:moveTo>
                <a:lnTo>
                  <a:pt x="1526" y="334"/>
                </a:lnTo>
                <a:lnTo>
                  <a:pt x="1522" y="334"/>
                </a:lnTo>
                <a:lnTo>
                  <a:pt x="1518" y="332"/>
                </a:lnTo>
                <a:lnTo>
                  <a:pt x="1511" y="328"/>
                </a:lnTo>
                <a:lnTo>
                  <a:pt x="1504" y="320"/>
                </a:lnTo>
                <a:lnTo>
                  <a:pt x="1498" y="312"/>
                </a:lnTo>
                <a:lnTo>
                  <a:pt x="1492" y="302"/>
                </a:lnTo>
                <a:lnTo>
                  <a:pt x="1488" y="290"/>
                </a:lnTo>
                <a:lnTo>
                  <a:pt x="1484" y="278"/>
                </a:lnTo>
                <a:lnTo>
                  <a:pt x="1481" y="264"/>
                </a:lnTo>
                <a:lnTo>
                  <a:pt x="1478" y="248"/>
                </a:lnTo>
                <a:lnTo>
                  <a:pt x="1477" y="232"/>
                </a:lnTo>
                <a:lnTo>
                  <a:pt x="1477" y="214"/>
                </a:lnTo>
                <a:lnTo>
                  <a:pt x="1477" y="196"/>
                </a:lnTo>
                <a:lnTo>
                  <a:pt x="1478" y="180"/>
                </a:lnTo>
                <a:lnTo>
                  <a:pt x="1479" y="172"/>
                </a:lnTo>
                <a:lnTo>
                  <a:pt x="1481" y="164"/>
                </a:lnTo>
                <a:lnTo>
                  <a:pt x="1484" y="150"/>
                </a:lnTo>
                <a:lnTo>
                  <a:pt x="1488" y="138"/>
                </a:lnTo>
                <a:lnTo>
                  <a:pt x="1492" y="126"/>
                </a:lnTo>
                <a:lnTo>
                  <a:pt x="1498" y="116"/>
                </a:lnTo>
                <a:lnTo>
                  <a:pt x="1504" y="108"/>
                </a:lnTo>
                <a:lnTo>
                  <a:pt x="1507" y="104"/>
                </a:lnTo>
                <a:lnTo>
                  <a:pt x="1511" y="102"/>
                </a:lnTo>
                <a:lnTo>
                  <a:pt x="1518" y="96"/>
                </a:lnTo>
                <a:lnTo>
                  <a:pt x="1522" y="94"/>
                </a:lnTo>
                <a:lnTo>
                  <a:pt x="1526" y="94"/>
                </a:lnTo>
                <a:lnTo>
                  <a:pt x="1535" y="92"/>
                </a:lnTo>
                <a:lnTo>
                  <a:pt x="1543" y="94"/>
                </a:lnTo>
                <a:lnTo>
                  <a:pt x="1547" y="94"/>
                </a:lnTo>
                <a:lnTo>
                  <a:pt x="1551" y="96"/>
                </a:lnTo>
                <a:lnTo>
                  <a:pt x="1559" y="102"/>
                </a:lnTo>
                <a:lnTo>
                  <a:pt x="1566" y="108"/>
                </a:lnTo>
                <a:lnTo>
                  <a:pt x="1572" y="116"/>
                </a:lnTo>
                <a:lnTo>
                  <a:pt x="1577" y="126"/>
                </a:lnTo>
                <a:lnTo>
                  <a:pt x="1582" y="138"/>
                </a:lnTo>
                <a:lnTo>
                  <a:pt x="1586" y="150"/>
                </a:lnTo>
                <a:lnTo>
                  <a:pt x="1587" y="158"/>
                </a:lnTo>
                <a:lnTo>
                  <a:pt x="1589" y="164"/>
                </a:lnTo>
                <a:lnTo>
                  <a:pt x="1591" y="180"/>
                </a:lnTo>
                <a:lnTo>
                  <a:pt x="1592" y="196"/>
                </a:lnTo>
                <a:lnTo>
                  <a:pt x="1593" y="214"/>
                </a:lnTo>
                <a:lnTo>
                  <a:pt x="1592" y="232"/>
                </a:lnTo>
                <a:lnTo>
                  <a:pt x="1591" y="248"/>
                </a:lnTo>
                <a:lnTo>
                  <a:pt x="1590" y="256"/>
                </a:lnTo>
                <a:lnTo>
                  <a:pt x="1589" y="264"/>
                </a:lnTo>
                <a:lnTo>
                  <a:pt x="1586" y="278"/>
                </a:lnTo>
                <a:lnTo>
                  <a:pt x="1582" y="290"/>
                </a:lnTo>
                <a:lnTo>
                  <a:pt x="1577" y="302"/>
                </a:lnTo>
                <a:lnTo>
                  <a:pt x="1572" y="312"/>
                </a:lnTo>
                <a:lnTo>
                  <a:pt x="1566" y="320"/>
                </a:lnTo>
                <a:lnTo>
                  <a:pt x="1562" y="324"/>
                </a:lnTo>
                <a:lnTo>
                  <a:pt x="1559" y="328"/>
                </a:lnTo>
                <a:lnTo>
                  <a:pt x="1551" y="332"/>
                </a:lnTo>
                <a:lnTo>
                  <a:pt x="1547" y="334"/>
                </a:lnTo>
                <a:lnTo>
                  <a:pt x="1543" y="334"/>
                </a:lnTo>
                <a:lnTo>
                  <a:pt x="1535" y="335"/>
                </a:lnTo>
                <a:close/>
                <a:moveTo>
                  <a:pt x="1535" y="286"/>
                </a:moveTo>
                <a:lnTo>
                  <a:pt x="1540" y="284"/>
                </a:lnTo>
                <a:lnTo>
                  <a:pt x="1543" y="282"/>
                </a:lnTo>
                <a:lnTo>
                  <a:pt x="1545" y="280"/>
                </a:lnTo>
                <a:lnTo>
                  <a:pt x="1548" y="278"/>
                </a:lnTo>
                <a:lnTo>
                  <a:pt x="1550" y="274"/>
                </a:lnTo>
                <a:lnTo>
                  <a:pt x="1552" y="270"/>
                </a:lnTo>
                <a:lnTo>
                  <a:pt x="1553" y="264"/>
                </a:lnTo>
                <a:lnTo>
                  <a:pt x="1556" y="254"/>
                </a:lnTo>
                <a:lnTo>
                  <a:pt x="1558" y="242"/>
                </a:lnTo>
                <a:lnTo>
                  <a:pt x="1559" y="228"/>
                </a:lnTo>
                <a:lnTo>
                  <a:pt x="1559" y="214"/>
                </a:lnTo>
                <a:lnTo>
                  <a:pt x="1559" y="200"/>
                </a:lnTo>
                <a:lnTo>
                  <a:pt x="1558" y="186"/>
                </a:lnTo>
                <a:lnTo>
                  <a:pt x="1556" y="174"/>
                </a:lnTo>
                <a:lnTo>
                  <a:pt x="1553" y="162"/>
                </a:lnTo>
                <a:lnTo>
                  <a:pt x="1552" y="158"/>
                </a:lnTo>
                <a:lnTo>
                  <a:pt x="1550" y="154"/>
                </a:lnTo>
                <a:lnTo>
                  <a:pt x="1545" y="148"/>
                </a:lnTo>
                <a:lnTo>
                  <a:pt x="1540" y="144"/>
                </a:lnTo>
                <a:lnTo>
                  <a:pt x="1535" y="142"/>
                </a:lnTo>
                <a:lnTo>
                  <a:pt x="1529" y="144"/>
                </a:lnTo>
                <a:lnTo>
                  <a:pt x="1526" y="146"/>
                </a:lnTo>
                <a:lnTo>
                  <a:pt x="1524" y="148"/>
                </a:lnTo>
                <a:lnTo>
                  <a:pt x="1522" y="150"/>
                </a:lnTo>
                <a:lnTo>
                  <a:pt x="1520" y="154"/>
                </a:lnTo>
                <a:lnTo>
                  <a:pt x="1518" y="158"/>
                </a:lnTo>
                <a:lnTo>
                  <a:pt x="1516" y="162"/>
                </a:lnTo>
                <a:lnTo>
                  <a:pt x="1513" y="174"/>
                </a:lnTo>
                <a:lnTo>
                  <a:pt x="1511" y="186"/>
                </a:lnTo>
                <a:lnTo>
                  <a:pt x="1510" y="200"/>
                </a:lnTo>
                <a:lnTo>
                  <a:pt x="1510" y="214"/>
                </a:lnTo>
                <a:lnTo>
                  <a:pt x="1510" y="228"/>
                </a:lnTo>
                <a:lnTo>
                  <a:pt x="1511" y="242"/>
                </a:lnTo>
                <a:lnTo>
                  <a:pt x="1513" y="254"/>
                </a:lnTo>
                <a:lnTo>
                  <a:pt x="1516" y="264"/>
                </a:lnTo>
                <a:lnTo>
                  <a:pt x="1517" y="268"/>
                </a:lnTo>
                <a:lnTo>
                  <a:pt x="1518" y="270"/>
                </a:lnTo>
                <a:lnTo>
                  <a:pt x="1520" y="274"/>
                </a:lnTo>
                <a:lnTo>
                  <a:pt x="1524" y="280"/>
                </a:lnTo>
                <a:lnTo>
                  <a:pt x="1529" y="284"/>
                </a:lnTo>
                <a:lnTo>
                  <a:pt x="1535" y="286"/>
                </a:lnTo>
                <a:close/>
                <a:moveTo>
                  <a:pt x="1763" y="16"/>
                </a:moveTo>
                <a:lnTo>
                  <a:pt x="1796" y="16"/>
                </a:lnTo>
                <a:lnTo>
                  <a:pt x="1796" y="220"/>
                </a:lnTo>
                <a:lnTo>
                  <a:pt x="1795" y="238"/>
                </a:lnTo>
                <a:lnTo>
                  <a:pt x="1795" y="246"/>
                </a:lnTo>
                <a:lnTo>
                  <a:pt x="1794" y="254"/>
                </a:lnTo>
                <a:lnTo>
                  <a:pt x="1791" y="268"/>
                </a:lnTo>
                <a:lnTo>
                  <a:pt x="1788" y="282"/>
                </a:lnTo>
                <a:lnTo>
                  <a:pt x="1786" y="288"/>
                </a:lnTo>
                <a:lnTo>
                  <a:pt x="1783" y="294"/>
                </a:lnTo>
                <a:lnTo>
                  <a:pt x="1778" y="304"/>
                </a:lnTo>
                <a:lnTo>
                  <a:pt x="1772" y="314"/>
                </a:lnTo>
                <a:lnTo>
                  <a:pt x="1765" y="322"/>
                </a:lnTo>
                <a:lnTo>
                  <a:pt x="1757" y="328"/>
                </a:lnTo>
                <a:lnTo>
                  <a:pt x="1749" y="332"/>
                </a:lnTo>
                <a:lnTo>
                  <a:pt x="1740" y="334"/>
                </a:lnTo>
                <a:lnTo>
                  <a:pt x="1731" y="335"/>
                </a:lnTo>
                <a:lnTo>
                  <a:pt x="1720" y="334"/>
                </a:lnTo>
                <a:lnTo>
                  <a:pt x="1711" y="332"/>
                </a:lnTo>
                <a:lnTo>
                  <a:pt x="1703" y="328"/>
                </a:lnTo>
                <a:lnTo>
                  <a:pt x="1696" y="322"/>
                </a:lnTo>
                <a:lnTo>
                  <a:pt x="1689" y="314"/>
                </a:lnTo>
                <a:lnTo>
                  <a:pt x="1685" y="308"/>
                </a:lnTo>
                <a:lnTo>
                  <a:pt x="1683" y="304"/>
                </a:lnTo>
                <a:lnTo>
                  <a:pt x="1677" y="294"/>
                </a:lnTo>
                <a:lnTo>
                  <a:pt x="1673" y="282"/>
                </a:lnTo>
                <a:lnTo>
                  <a:pt x="1669" y="268"/>
                </a:lnTo>
                <a:lnTo>
                  <a:pt x="1667" y="254"/>
                </a:lnTo>
                <a:lnTo>
                  <a:pt x="1666" y="246"/>
                </a:lnTo>
                <a:lnTo>
                  <a:pt x="1665" y="238"/>
                </a:lnTo>
                <a:lnTo>
                  <a:pt x="1665" y="220"/>
                </a:lnTo>
                <a:lnTo>
                  <a:pt x="1665" y="16"/>
                </a:lnTo>
                <a:lnTo>
                  <a:pt x="1698" y="16"/>
                </a:lnTo>
                <a:lnTo>
                  <a:pt x="1698" y="216"/>
                </a:lnTo>
                <a:lnTo>
                  <a:pt x="1698" y="228"/>
                </a:lnTo>
                <a:lnTo>
                  <a:pt x="1699" y="234"/>
                </a:lnTo>
                <a:lnTo>
                  <a:pt x="1700" y="240"/>
                </a:lnTo>
                <a:lnTo>
                  <a:pt x="1703" y="250"/>
                </a:lnTo>
                <a:lnTo>
                  <a:pt x="1705" y="256"/>
                </a:lnTo>
                <a:lnTo>
                  <a:pt x="1707" y="260"/>
                </a:lnTo>
                <a:lnTo>
                  <a:pt x="1709" y="264"/>
                </a:lnTo>
                <a:lnTo>
                  <a:pt x="1711" y="268"/>
                </a:lnTo>
                <a:lnTo>
                  <a:pt x="1717" y="272"/>
                </a:lnTo>
                <a:lnTo>
                  <a:pt x="1724" y="276"/>
                </a:lnTo>
                <a:lnTo>
                  <a:pt x="1731" y="278"/>
                </a:lnTo>
                <a:lnTo>
                  <a:pt x="1738" y="276"/>
                </a:lnTo>
                <a:lnTo>
                  <a:pt x="1741" y="274"/>
                </a:lnTo>
                <a:lnTo>
                  <a:pt x="1744" y="272"/>
                </a:lnTo>
                <a:lnTo>
                  <a:pt x="1749" y="268"/>
                </a:lnTo>
                <a:lnTo>
                  <a:pt x="1752" y="264"/>
                </a:lnTo>
                <a:lnTo>
                  <a:pt x="1754" y="260"/>
                </a:lnTo>
                <a:lnTo>
                  <a:pt x="1756" y="256"/>
                </a:lnTo>
                <a:lnTo>
                  <a:pt x="1758" y="250"/>
                </a:lnTo>
                <a:lnTo>
                  <a:pt x="1761" y="240"/>
                </a:lnTo>
                <a:lnTo>
                  <a:pt x="1762" y="228"/>
                </a:lnTo>
                <a:lnTo>
                  <a:pt x="1763" y="216"/>
                </a:lnTo>
                <a:lnTo>
                  <a:pt x="1763" y="16"/>
                </a:lnTo>
                <a:close/>
                <a:moveTo>
                  <a:pt x="1857" y="194"/>
                </a:moveTo>
                <a:lnTo>
                  <a:pt x="1857" y="332"/>
                </a:lnTo>
                <a:lnTo>
                  <a:pt x="1825" y="332"/>
                </a:lnTo>
                <a:lnTo>
                  <a:pt x="1825" y="96"/>
                </a:lnTo>
                <a:lnTo>
                  <a:pt x="1856" y="96"/>
                </a:lnTo>
                <a:lnTo>
                  <a:pt x="1856" y="138"/>
                </a:lnTo>
                <a:lnTo>
                  <a:pt x="1859" y="128"/>
                </a:lnTo>
                <a:lnTo>
                  <a:pt x="1862" y="118"/>
                </a:lnTo>
                <a:lnTo>
                  <a:pt x="1866" y="112"/>
                </a:lnTo>
                <a:lnTo>
                  <a:pt x="1870" y="104"/>
                </a:lnTo>
                <a:lnTo>
                  <a:pt x="1875" y="100"/>
                </a:lnTo>
                <a:lnTo>
                  <a:pt x="1881" y="96"/>
                </a:lnTo>
                <a:lnTo>
                  <a:pt x="1886" y="94"/>
                </a:lnTo>
                <a:lnTo>
                  <a:pt x="1893" y="92"/>
                </a:lnTo>
                <a:lnTo>
                  <a:pt x="1902" y="94"/>
                </a:lnTo>
                <a:lnTo>
                  <a:pt x="1906" y="96"/>
                </a:lnTo>
                <a:lnTo>
                  <a:pt x="1909" y="98"/>
                </a:lnTo>
                <a:lnTo>
                  <a:pt x="1913" y="102"/>
                </a:lnTo>
                <a:lnTo>
                  <a:pt x="1916" y="106"/>
                </a:lnTo>
                <a:lnTo>
                  <a:pt x="1919" y="110"/>
                </a:lnTo>
                <a:lnTo>
                  <a:pt x="1922" y="116"/>
                </a:lnTo>
                <a:lnTo>
                  <a:pt x="1925" y="122"/>
                </a:lnTo>
                <a:lnTo>
                  <a:pt x="1927" y="130"/>
                </a:lnTo>
                <a:lnTo>
                  <a:pt x="1929" y="136"/>
                </a:lnTo>
                <a:lnTo>
                  <a:pt x="1931" y="144"/>
                </a:lnTo>
                <a:lnTo>
                  <a:pt x="1932" y="152"/>
                </a:lnTo>
                <a:lnTo>
                  <a:pt x="1933" y="162"/>
                </a:lnTo>
                <a:lnTo>
                  <a:pt x="1933" y="172"/>
                </a:lnTo>
                <a:lnTo>
                  <a:pt x="1933" y="182"/>
                </a:lnTo>
                <a:lnTo>
                  <a:pt x="1933" y="332"/>
                </a:lnTo>
                <a:lnTo>
                  <a:pt x="1901" y="332"/>
                </a:lnTo>
                <a:lnTo>
                  <a:pt x="1901" y="192"/>
                </a:lnTo>
                <a:lnTo>
                  <a:pt x="1900" y="182"/>
                </a:lnTo>
                <a:lnTo>
                  <a:pt x="1899" y="174"/>
                </a:lnTo>
                <a:lnTo>
                  <a:pt x="1898" y="166"/>
                </a:lnTo>
                <a:lnTo>
                  <a:pt x="1895" y="158"/>
                </a:lnTo>
                <a:lnTo>
                  <a:pt x="1892" y="154"/>
                </a:lnTo>
                <a:lnTo>
                  <a:pt x="1889" y="150"/>
                </a:lnTo>
                <a:lnTo>
                  <a:pt x="1884" y="148"/>
                </a:lnTo>
                <a:lnTo>
                  <a:pt x="1880" y="146"/>
                </a:lnTo>
                <a:lnTo>
                  <a:pt x="1875" y="148"/>
                </a:lnTo>
                <a:lnTo>
                  <a:pt x="1871" y="150"/>
                </a:lnTo>
                <a:lnTo>
                  <a:pt x="1867" y="154"/>
                </a:lnTo>
                <a:lnTo>
                  <a:pt x="1864" y="160"/>
                </a:lnTo>
                <a:lnTo>
                  <a:pt x="1861" y="166"/>
                </a:lnTo>
                <a:lnTo>
                  <a:pt x="1859" y="174"/>
                </a:lnTo>
                <a:lnTo>
                  <a:pt x="1858" y="184"/>
                </a:lnTo>
                <a:lnTo>
                  <a:pt x="1857" y="194"/>
                </a:lnTo>
                <a:close/>
                <a:moveTo>
                  <a:pt x="1976" y="66"/>
                </a:moveTo>
                <a:lnTo>
                  <a:pt x="1973" y="64"/>
                </a:lnTo>
                <a:lnTo>
                  <a:pt x="1970" y="62"/>
                </a:lnTo>
                <a:lnTo>
                  <a:pt x="1967" y="60"/>
                </a:lnTo>
                <a:lnTo>
                  <a:pt x="1964" y="56"/>
                </a:lnTo>
                <a:lnTo>
                  <a:pt x="1962" y="50"/>
                </a:lnTo>
                <a:lnTo>
                  <a:pt x="1960" y="44"/>
                </a:lnTo>
                <a:lnTo>
                  <a:pt x="1959" y="38"/>
                </a:lnTo>
                <a:lnTo>
                  <a:pt x="1959" y="32"/>
                </a:lnTo>
                <a:lnTo>
                  <a:pt x="1959" y="26"/>
                </a:lnTo>
                <a:lnTo>
                  <a:pt x="1960" y="20"/>
                </a:lnTo>
                <a:lnTo>
                  <a:pt x="1962" y="14"/>
                </a:lnTo>
                <a:lnTo>
                  <a:pt x="1964" y="8"/>
                </a:lnTo>
                <a:lnTo>
                  <a:pt x="1967" y="4"/>
                </a:lnTo>
                <a:lnTo>
                  <a:pt x="1970" y="2"/>
                </a:lnTo>
                <a:lnTo>
                  <a:pt x="1973" y="0"/>
                </a:lnTo>
                <a:lnTo>
                  <a:pt x="1976" y="0"/>
                </a:lnTo>
                <a:lnTo>
                  <a:pt x="1980" y="0"/>
                </a:lnTo>
                <a:lnTo>
                  <a:pt x="1983" y="2"/>
                </a:lnTo>
                <a:lnTo>
                  <a:pt x="1986" y="4"/>
                </a:lnTo>
                <a:lnTo>
                  <a:pt x="1989" y="8"/>
                </a:lnTo>
                <a:lnTo>
                  <a:pt x="1991" y="14"/>
                </a:lnTo>
                <a:lnTo>
                  <a:pt x="1993" y="20"/>
                </a:lnTo>
                <a:lnTo>
                  <a:pt x="1994" y="26"/>
                </a:lnTo>
                <a:lnTo>
                  <a:pt x="1994" y="32"/>
                </a:lnTo>
                <a:lnTo>
                  <a:pt x="1994" y="38"/>
                </a:lnTo>
                <a:lnTo>
                  <a:pt x="1993" y="44"/>
                </a:lnTo>
                <a:lnTo>
                  <a:pt x="1991" y="50"/>
                </a:lnTo>
                <a:lnTo>
                  <a:pt x="1989" y="56"/>
                </a:lnTo>
                <a:lnTo>
                  <a:pt x="1986" y="60"/>
                </a:lnTo>
                <a:lnTo>
                  <a:pt x="1983" y="62"/>
                </a:lnTo>
                <a:lnTo>
                  <a:pt x="1980" y="64"/>
                </a:lnTo>
                <a:lnTo>
                  <a:pt x="1976" y="66"/>
                </a:lnTo>
                <a:close/>
                <a:moveTo>
                  <a:pt x="1960" y="96"/>
                </a:moveTo>
                <a:lnTo>
                  <a:pt x="1993" y="96"/>
                </a:lnTo>
                <a:lnTo>
                  <a:pt x="1993" y="332"/>
                </a:lnTo>
                <a:lnTo>
                  <a:pt x="1960" y="332"/>
                </a:lnTo>
                <a:lnTo>
                  <a:pt x="1960" y="96"/>
                </a:lnTo>
                <a:close/>
                <a:moveTo>
                  <a:pt x="2129" y="96"/>
                </a:moveTo>
                <a:lnTo>
                  <a:pt x="2087" y="332"/>
                </a:lnTo>
                <a:lnTo>
                  <a:pt x="2050" y="332"/>
                </a:lnTo>
                <a:lnTo>
                  <a:pt x="2009" y="96"/>
                </a:lnTo>
                <a:lnTo>
                  <a:pt x="2044" y="96"/>
                </a:lnTo>
                <a:lnTo>
                  <a:pt x="2068" y="264"/>
                </a:lnTo>
                <a:lnTo>
                  <a:pt x="2094" y="96"/>
                </a:lnTo>
                <a:lnTo>
                  <a:pt x="2129" y="96"/>
                </a:lnTo>
                <a:close/>
                <a:moveTo>
                  <a:pt x="2195" y="335"/>
                </a:moveTo>
                <a:lnTo>
                  <a:pt x="2186" y="334"/>
                </a:lnTo>
                <a:lnTo>
                  <a:pt x="2182" y="334"/>
                </a:lnTo>
                <a:lnTo>
                  <a:pt x="2178" y="332"/>
                </a:lnTo>
                <a:lnTo>
                  <a:pt x="2170" y="328"/>
                </a:lnTo>
                <a:lnTo>
                  <a:pt x="2164" y="320"/>
                </a:lnTo>
                <a:lnTo>
                  <a:pt x="2157" y="312"/>
                </a:lnTo>
                <a:lnTo>
                  <a:pt x="2152" y="304"/>
                </a:lnTo>
                <a:lnTo>
                  <a:pt x="2147" y="292"/>
                </a:lnTo>
                <a:lnTo>
                  <a:pt x="2143" y="278"/>
                </a:lnTo>
                <a:lnTo>
                  <a:pt x="2140" y="264"/>
                </a:lnTo>
                <a:lnTo>
                  <a:pt x="2138" y="250"/>
                </a:lnTo>
                <a:lnTo>
                  <a:pt x="2137" y="232"/>
                </a:lnTo>
                <a:lnTo>
                  <a:pt x="2136" y="214"/>
                </a:lnTo>
                <a:lnTo>
                  <a:pt x="2137" y="196"/>
                </a:lnTo>
                <a:lnTo>
                  <a:pt x="2138" y="180"/>
                </a:lnTo>
                <a:lnTo>
                  <a:pt x="2139" y="172"/>
                </a:lnTo>
                <a:lnTo>
                  <a:pt x="2140" y="164"/>
                </a:lnTo>
                <a:lnTo>
                  <a:pt x="2143" y="150"/>
                </a:lnTo>
                <a:lnTo>
                  <a:pt x="2147" y="138"/>
                </a:lnTo>
                <a:lnTo>
                  <a:pt x="2152" y="126"/>
                </a:lnTo>
                <a:lnTo>
                  <a:pt x="2157" y="116"/>
                </a:lnTo>
                <a:lnTo>
                  <a:pt x="2163" y="108"/>
                </a:lnTo>
                <a:lnTo>
                  <a:pt x="2167" y="104"/>
                </a:lnTo>
                <a:lnTo>
                  <a:pt x="2170" y="102"/>
                </a:lnTo>
                <a:lnTo>
                  <a:pt x="2177" y="96"/>
                </a:lnTo>
                <a:lnTo>
                  <a:pt x="2185" y="94"/>
                </a:lnTo>
                <a:lnTo>
                  <a:pt x="2193" y="92"/>
                </a:lnTo>
                <a:lnTo>
                  <a:pt x="2201" y="94"/>
                </a:lnTo>
                <a:lnTo>
                  <a:pt x="2208" y="96"/>
                </a:lnTo>
                <a:lnTo>
                  <a:pt x="2215" y="100"/>
                </a:lnTo>
                <a:lnTo>
                  <a:pt x="2222" y="106"/>
                </a:lnTo>
                <a:lnTo>
                  <a:pt x="2228" y="114"/>
                </a:lnTo>
                <a:lnTo>
                  <a:pt x="2233" y="122"/>
                </a:lnTo>
                <a:lnTo>
                  <a:pt x="2237" y="132"/>
                </a:lnTo>
                <a:lnTo>
                  <a:pt x="2241" y="146"/>
                </a:lnTo>
                <a:lnTo>
                  <a:pt x="2245" y="160"/>
                </a:lnTo>
                <a:lnTo>
                  <a:pt x="2246" y="168"/>
                </a:lnTo>
                <a:lnTo>
                  <a:pt x="2247" y="176"/>
                </a:lnTo>
                <a:lnTo>
                  <a:pt x="2248" y="192"/>
                </a:lnTo>
                <a:lnTo>
                  <a:pt x="2249" y="212"/>
                </a:lnTo>
                <a:lnTo>
                  <a:pt x="2249" y="230"/>
                </a:lnTo>
                <a:lnTo>
                  <a:pt x="2169" y="230"/>
                </a:lnTo>
                <a:lnTo>
                  <a:pt x="2169" y="242"/>
                </a:lnTo>
                <a:lnTo>
                  <a:pt x="2170" y="254"/>
                </a:lnTo>
                <a:lnTo>
                  <a:pt x="2171" y="258"/>
                </a:lnTo>
                <a:lnTo>
                  <a:pt x="2173" y="264"/>
                </a:lnTo>
                <a:lnTo>
                  <a:pt x="2176" y="272"/>
                </a:lnTo>
                <a:lnTo>
                  <a:pt x="2178" y="276"/>
                </a:lnTo>
                <a:lnTo>
                  <a:pt x="2180" y="278"/>
                </a:lnTo>
                <a:lnTo>
                  <a:pt x="2184" y="284"/>
                </a:lnTo>
                <a:lnTo>
                  <a:pt x="2187" y="284"/>
                </a:lnTo>
                <a:lnTo>
                  <a:pt x="2189" y="286"/>
                </a:lnTo>
                <a:lnTo>
                  <a:pt x="2195" y="286"/>
                </a:lnTo>
                <a:lnTo>
                  <a:pt x="2203" y="286"/>
                </a:lnTo>
                <a:lnTo>
                  <a:pt x="2206" y="284"/>
                </a:lnTo>
                <a:lnTo>
                  <a:pt x="2209" y="280"/>
                </a:lnTo>
                <a:lnTo>
                  <a:pt x="2212" y="276"/>
                </a:lnTo>
                <a:lnTo>
                  <a:pt x="2215" y="272"/>
                </a:lnTo>
                <a:lnTo>
                  <a:pt x="2216" y="266"/>
                </a:lnTo>
                <a:lnTo>
                  <a:pt x="2218" y="260"/>
                </a:lnTo>
                <a:lnTo>
                  <a:pt x="2248" y="264"/>
                </a:lnTo>
                <a:lnTo>
                  <a:pt x="2247" y="272"/>
                </a:lnTo>
                <a:lnTo>
                  <a:pt x="2246" y="280"/>
                </a:lnTo>
                <a:lnTo>
                  <a:pt x="2244" y="286"/>
                </a:lnTo>
                <a:lnTo>
                  <a:pt x="2242" y="294"/>
                </a:lnTo>
                <a:lnTo>
                  <a:pt x="2237" y="306"/>
                </a:lnTo>
                <a:lnTo>
                  <a:pt x="2234" y="310"/>
                </a:lnTo>
                <a:lnTo>
                  <a:pt x="2231" y="316"/>
                </a:lnTo>
                <a:lnTo>
                  <a:pt x="2227" y="320"/>
                </a:lnTo>
                <a:lnTo>
                  <a:pt x="2223" y="324"/>
                </a:lnTo>
                <a:lnTo>
                  <a:pt x="2219" y="328"/>
                </a:lnTo>
                <a:lnTo>
                  <a:pt x="2215" y="330"/>
                </a:lnTo>
                <a:lnTo>
                  <a:pt x="2210" y="332"/>
                </a:lnTo>
                <a:lnTo>
                  <a:pt x="2205" y="334"/>
                </a:lnTo>
                <a:lnTo>
                  <a:pt x="2200" y="335"/>
                </a:lnTo>
                <a:lnTo>
                  <a:pt x="2195" y="335"/>
                </a:lnTo>
                <a:close/>
                <a:moveTo>
                  <a:pt x="2169" y="190"/>
                </a:moveTo>
                <a:lnTo>
                  <a:pt x="2218" y="190"/>
                </a:lnTo>
                <a:lnTo>
                  <a:pt x="2218" y="180"/>
                </a:lnTo>
                <a:lnTo>
                  <a:pt x="2216" y="170"/>
                </a:lnTo>
                <a:lnTo>
                  <a:pt x="2214" y="162"/>
                </a:lnTo>
                <a:lnTo>
                  <a:pt x="2211" y="154"/>
                </a:lnTo>
                <a:lnTo>
                  <a:pt x="2210" y="152"/>
                </a:lnTo>
                <a:lnTo>
                  <a:pt x="2208" y="148"/>
                </a:lnTo>
                <a:lnTo>
                  <a:pt x="2204" y="144"/>
                </a:lnTo>
                <a:lnTo>
                  <a:pt x="2199" y="142"/>
                </a:lnTo>
                <a:lnTo>
                  <a:pt x="2194" y="142"/>
                </a:lnTo>
                <a:lnTo>
                  <a:pt x="2189" y="142"/>
                </a:lnTo>
                <a:lnTo>
                  <a:pt x="2184" y="144"/>
                </a:lnTo>
                <a:lnTo>
                  <a:pt x="2182" y="146"/>
                </a:lnTo>
                <a:lnTo>
                  <a:pt x="2180" y="150"/>
                </a:lnTo>
                <a:lnTo>
                  <a:pt x="2176" y="156"/>
                </a:lnTo>
                <a:lnTo>
                  <a:pt x="2173" y="162"/>
                </a:lnTo>
                <a:lnTo>
                  <a:pt x="2171" y="170"/>
                </a:lnTo>
                <a:lnTo>
                  <a:pt x="2169" y="180"/>
                </a:lnTo>
                <a:lnTo>
                  <a:pt x="2169" y="190"/>
                </a:lnTo>
                <a:close/>
                <a:moveTo>
                  <a:pt x="2271" y="332"/>
                </a:moveTo>
                <a:lnTo>
                  <a:pt x="2271" y="96"/>
                </a:lnTo>
                <a:lnTo>
                  <a:pt x="2303" y="96"/>
                </a:lnTo>
                <a:lnTo>
                  <a:pt x="2303" y="136"/>
                </a:lnTo>
                <a:lnTo>
                  <a:pt x="2306" y="126"/>
                </a:lnTo>
                <a:lnTo>
                  <a:pt x="2309" y="118"/>
                </a:lnTo>
                <a:lnTo>
                  <a:pt x="2312" y="110"/>
                </a:lnTo>
                <a:lnTo>
                  <a:pt x="2315" y="104"/>
                </a:lnTo>
                <a:lnTo>
                  <a:pt x="2319" y="98"/>
                </a:lnTo>
                <a:lnTo>
                  <a:pt x="2323" y="94"/>
                </a:lnTo>
                <a:lnTo>
                  <a:pt x="2328" y="92"/>
                </a:lnTo>
                <a:lnTo>
                  <a:pt x="2333" y="92"/>
                </a:lnTo>
                <a:lnTo>
                  <a:pt x="2338" y="92"/>
                </a:lnTo>
                <a:lnTo>
                  <a:pt x="2343" y="94"/>
                </a:lnTo>
                <a:lnTo>
                  <a:pt x="2343" y="152"/>
                </a:lnTo>
                <a:lnTo>
                  <a:pt x="2337" y="150"/>
                </a:lnTo>
                <a:lnTo>
                  <a:pt x="2329" y="148"/>
                </a:lnTo>
                <a:lnTo>
                  <a:pt x="2324" y="150"/>
                </a:lnTo>
                <a:lnTo>
                  <a:pt x="2319" y="152"/>
                </a:lnTo>
                <a:lnTo>
                  <a:pt x="2315" y="156"/>
                </a:lnTo>
                <a:lnTo>
                  <a:pt x="2311" y="162"/>
                </a:lnTo>
                <a:lnTo>
                  <a:pt x="2310" y="166"/>
                </a:lnTo>
                <a:lnTo>
                  <a:pt x="2308" y="170"/>
                </a:lnTo>
                <a:lnTo>
                  <a:pt x="2307" y="174"/>
                </a:lnTo>
                <a:lnTo>
                  <a:pt x="2306" y="178"/>
                </a:lnTo>
                <a:lnTo>
                  <a:pt x="2305" y="188"/>
                </a:lnTo>
                <a:lnTo>
                  <a:pt x="2304" y="198"/>
                </a:lnTo>
                <a:lnTo>
                  <a:pt x="2304" y="332"/>
                </a:lnTo>
                <a:lnTo>
                  <a:pt x="2271" y="332"/>
                </a:lnTo>
                <a:close/>
                <a:moveTo>
                  <a:pt x="2459" y="162"/>
                </a:moveTo>
                <a:lnTo>
                  <a:pt x="2429" y="166"/>
                </a:lnTo>
                <a:lnTo>
                  <a:pt x="2428" y="160"/>
                </a:lnTo>
                <a:lnTo>
                  <a:pt x="2426" y="156"/>
                </a:lnTo>
                <a:lnTo>
                  <a:pt x="2422" y="146"/>
                </a:lnTo>
                <a:lnTo>
                  <a:pt x="2420" y="144"/>
                </a:lnTo>
                <a:lnTo>
                  <a:pt x="2417" y="140"/>
                </a:lnTo>
                <a:lnTo>
                  <a:pt x="2413" y="140"/>
                </a:lnTo>
                <a:lnTo>
                  <a:pt x="2409" y="138"/>
                </a:lnTo>
                <a:lnTo>
                  <a:pt x="2402" y="140"/>
                </a:lnTo>
                <a:lnTo>
                  <a:pt x="2399" y="142"/>
                </a:lnTo>
                <a:lnTo>
                  <a:pt x="2397" y="144"/>
                </a:lnTo>
                <a:lnTo>
                  <a:pt x="2396" y="146"/>
                </a:lnTo>
                <a:lnTo>
                  <a:pt x="2394" y="148"/>
                </a:lnTo>
                <a:lnTo>
                  <a:pt x="2392" y="152"/>
                </a:lnTo>
                <a:lnTo>
                  <a:pt x="2391" y="158"/>
                </a:lnTo>
                <a:lnTo>
                  <a:pt x="2391" y="162"/>
                </a:lnTo>
                <a:lnTo>
                  <a:pt x="2391" y="166"/>
                </a:lnTo>
                <a:lnTo>
                  <a:pt x="2392" y="170"/>
                </a:lnTo>
                <a:lnTo>
                  <a:pt x="2393" y="174"/>
                </a:lnTo>
                <a:lnTo>
                  <a:pt x="2394" y="176"/>
                </a:lnTo>
                <a:lnTo>
                  <a:pt x="2399" y="182"/>
                </a:lnTo>
                <a:lnTo>
                  <a:pt x="2406" y="186"/>
                </a:lnTo>
                <a:lnTo>
                  <a:pt x="2427" y="194"/>
                </a:lnTo>
                <a:lnTo>
                  <a:pt x="2435" y="198"/>
                </a:lnTo>
                <a:lnTo>
                  <a:pt x="2442" y="204"/>
                </a:lnTo>
                <a:lnTo>
                  <a:pt x="2448" y="210"/>
                </a:lnTo>
                <a:lnTo>
                  <a:pt x="2453" y="218"/>
                </a:lnTo>
                <a:lnTo>
                  <a:pt x="2455" y="222"/>
                </a:lnTo>
                <a:lnTo>
                  <a:pt x="2456" y="226"/>
                </a:lnTo>
                <a:lnTo>
                  <a:pt x="2459" y="236"/>
                </a:lnTo>
                <a:lnTo>
                  <a:pt x="2460" y="240"/>
                </a:lnTo>
                <a:lnTo>
                  <a:pt x="2461" y="246"/>
                </a:lnTo>
                <a:lnTo>
                  <a:pt x="2461" y="258"/>
                </a:lnTo>
                <a:lnTo>
                  <a:pt x="2461" y="270"/>
                </a:lnTo>
                <a:lnTo>
                  <a:pt x="2459" y="280"/>
                </a:lnTo>
                <a:lnTo>
                  <a:pt x="2457" y="290"/>
                </a:lnTo>
                <a:lnTo>
                  <a:pt x="2454" y="298"/>
                </a:lnTo>
                <a:lnTo>
                  <a:pt x="2451" y="308"/>
                </a:lnTo>
                <a:lnTo>
                  <a:pt x="2446" y="314"/>
                </a:lnTo>
                <a:lnTo>
                  <a:pt x="2441" y="320"/>
                </a:lnTo>
                <a:lnTo>
                  <a:pt x="2436" y="326"/>
                </a:lnTo>
                <a:lnTo>
                  <a:pt x="2430" y="330"/>
                </a:lnTo>
                <a:lnTo>
                  <a:pt x="2423" y="334"/>
                </a:lnTo>
                <a:lnTo>
                  <a:pt x="2416" y="335"/>
                </a:lnTo>
                <a:lnTo>
                  <a:pt x="2409" y="335"/>
                </a:lnTo>
                <a:lnTo>
                  <a:pt x="2398" y="334"/>
                </a:lnTo>
                <a:lnTo>
                  <a:pt x="2388" y="330"/>
                </a:lnTo>
                <a:lnTo>
                  <a:pt x="2383" y="328"/>
                </a:lnTo>
                <a:lnTo>
                  <a:pt x="2379" y="324"/>
                </a:lnTo>
                <a:lnTo>
                  <a:pt x="2371" y="316"/>
                </a:lnTo>
                <a:lnTo>
                  <a:pt x="2365" y="306"/>
                </a:lnTo>
                <a:lnTo>
                  <a:pt x="2363" y="300"/>
                </a:lnTo>
                <a:lnTo>
                  <a:pt x="2360" y="294"/>
                </a:lnTo>
                <a:lnTo>
                  <a:pt x="2359" y="286"/>
                </a:lnTo>
                <a:lnTo>
                  <a:pt x="2357" y="278"/>
                </a:lnTo>
                <a:lnTo>
                  <a:pt x="2356" y="272"/>
                </a:lnTo>
                <a:lnTo>
                  <a:pt x="2355" y="262"/>
                </a:lnTo>
                <a:lnTo>
                  <a:pt x="2387" y="260"/>
                </a:lnTo>
                <a:lnTo>
                  <a:pt x="2388" y="266"/>
                </a:lnTo>
                <a:lnTo>
                  <a:pt x="2390" y="272"/>
                </a:lnTo>
                <a:lnTo>
                  <a:pt x="2392" y="278"/>
                </a:lnTo>
                <a:lnTo>
                  <a:pt x="2395" y="282"/>
                </a:lnTo>
                <a:lnTo>
                  <a:pt x="2397" y="284"/>
                </a:lnTo>
                <a:lnTo>
                  <a:pt x="2401" y="286"/>
                </a:lnTo>
                <a:lnTo>
                  <a:pt x="2405" y="288"/>
                </a:lnTo>
                <a:lnTo>
                  <a:pt x="2409" y="288"/>
                </a:lnTo>
                <a:lnTo>
                  <a:pt x="2413" y="288"/>
                </a:lnTo>
                <a:lnTo>
                  <a:pt x="2417" y="286"/>
                </a:lnTo>
                <a:lnTo>
                  <a:pt x="2420" y="284"/>
                </a:lnTo>
                <a:lnTo>
                  <a:pt x="2423" y="282"/>
                </a:lnTo>
                <a:lnTo>
                  <a:pt x="2425" y="278"/>
                </a:lnTo>
                <a:lnTo>
                  <a:pt x="2427" y="274"/>
                </a:lnTo>
                <a:lnTo>
                  <a:pt x="2428" y="270"/>
                </a:lnTo>
                <a:lnTo>
                  <a:pt x="2428" y="264"/>
                </a:lnTo>
                <a:lnTo>
                  <a:pt x="2428" y="260"/>
                </a:lnTo>
                <a:lnTo>
                  <a:pt x="2427" y="256"/>
                </a:lnTo>
                <a:lnTo>
                  <a:pt x="2426" y="254"/>
                </a:lnTo>
                <a:lnTo>
                  <a:pt x="2424" y="250"/>
                </a:lnTo>
                <a:lnTo>
                  <a:pt x="2422" y="248"/>
                </a:lnTo>
                <a:lnTo>
                  <a:pt x="2419" y="244"/>
                </a:lnTo>
                <a:lnTo>
                  <a:pt x="2413" y="242"/>
                </a:lnTo>
                <a:lnTo>
                  <a:pt x="2392" y="234"/>
                </a:lnTo>
                <a:lnTo>
                  <a:pt x="2384" y="230"/>
                </a:lnTo>
                <a:lnTo>
                  <a:pt x="2378" y="224"/>
                </a:lnTo>
                <a:lnTo>
                  <a:pt x="2372" y="218"/>
                </a:lnTo>
                <a:lnTo>
                  <a:pt x="2369" y="214"/>
                </a:lnTo>
                <a:lnTo>
                  <a:pt x="2367" y="210"/>
                </a:lnTo>
                <a:lnTo>
                  <a:pt x="2363" y="200"/>
                </a:lnTo>
                <a:lnTo>
                  <a:pt x="2360" y="190"/>
                </a:lnTo>
                <a:lnTo>
                  <a:pt x="2360" y="184"/>
                </a:lnTo>
                <a:lnTo>
                  <a:pt x="2359" y="178"/>
                </a:lnTo>
                <a:lnTo>
                  <a:pt x="2358" y="166"/>
                </a:lnTo>
                <a:lnTo>
                  <a:pt x="2359" y="158"/>
                </a:lnTo>
                <a:lnTo>
                  <a:pt x="2359" y="150"/>
                </a:lnTo>
                <a:lnTo>
                  <a:pt x="2360" y="142"/>
                </a:lnTo>
                <a:lnTo>
                  <a:pt x="2362" y="136"/>
                </a:lnTo>
                <a:lnTo>
                  <a:pt x="2364" y="128"/>
                </a:lnTo>
                <a:lnTo>
                  <a:pt x="2366" y="122"/>
                </a:lnTo>
                <a:lnTo>
                  <a:pt x="2369" y="118"/>
                </a:lnTo>
                <a:lnTo>
                  <a:pt x="2372" y="112"/>
                </a:lnTo>
                <a:lnTo>
                  <a:pt x="2376" y="108"/>
                </a:lnTo>
                <a:lnTo>
                  <a:pt x="2379" y="104"/>
                </a:lnTo>
                <a:lnTo>
                  <a:pt x="2384" y="100"/>
                </a:lnTo>
                <a:lnTo>
                  <a:pt x="2388" y="98"/>
                </a:lnTo>
                <a:lnTo>
                  <a:pt x="2393" y="96"/>
                </a:lnTo>
                <a:lnTo>
                  <a:pt x="2398" y="94"/>
                </a:lnTo>
                <a:lnTo>
                  <a:pt x="2403" y="92"/>
                </a:lnTo>
                <a:lnTo>
                  <a:pt x="2408" y="92"/>
                </a:lnTo>
                <a:lnTo>
                  <a:pt x="2419" y="94"/>
                </a:lnTo>
                <a:lnTo>
                  <a:pt x="2428" y="98"/>
                </a:lnTo>
                <a:lnTo>
                  <a:pt x="2433" y="100"/>
                </a:lnTo>
                <a:lnTo>
                  <a:pt x="2436" y="104"/>
                </a:lnTo>
                <a:lnTo>
                  <a:pt x="2440" y="106"/>
                </a:lnTo>
                <a:lnTo>
                  <a:pt x="2444" y="112"/>
                </a:lnTo>
                <a:lnTo>
                  <a:pt x="2447" y="116"/>
                </a:lnTo>
                <a:lnTo>
                  <a:pt x="2449" y="122"/>
                </a:lnTo>
                <a:lnTo>
                  <a:pt x="2452" y="128"/>
                </a:lnTo>
                <a:lnTo>
                  <a:pt x="2454" y="134"/>
                </a:lnTo>
                <a:lnTo>
                  <a:pt x="2457" y="148"/>
                </a:lnTo>
                <a:lnTo>
                  <a:pt x="2458" y="154"/>
                </a:lnTo>
                <a:lnTo>
                  <a:pt x="2459" y="162"/>
                </a:lnTo>
                <a:close/>
                <a:moveTo>
                  <a:pt x="2500" y="66"/>
                </a:moveTo>
                <a:lnTo>
                  <a:pt x="2496" y="64"/>
                </a:lnTo>
                <a:lnTo>
                  <a:pt x="2493" y="62"/>
                </a:lnTo>
                <a:lnTo>
                  <a:pt x="2490" y="60"/>
                </a:lnTo>
                <a:lnTo>
                  <a:pt x="2487" y="56"/>
                </a:lnTo>
                <a:lnTo>
                  <a:pt x="2484" y="50"/>
                </a:lnTo>
                <a:lnTo>
                  <a:pt x="2483" y="44"/>
                </a:lnTo>
                <a:lnTo>
                  <a:pt x="2482" y="38"/>
                </a:lnTo>
                <a:lnTo>
                  <a:pt x="2481" y="32"/>
                </a:lnTo>
                <a:lnTo>
                  <a:pt x="2482" y="26"/>
                </a:lnTo>
                <a:lnTo>
                  <a:pt x="2483" y="20"/>
                </a:lnTo>
                <a:lnTo>
                  <a:pt x="2484" y="14"/>
                </a:lnTo>
                <a:lnTo>
                  <a:pt x="2487" y="8"/>
                </a:lnTo>
                <a:lnTo>
                  <a:pt x="2490" y="4"/>
                </a:lnTo>
                <a:lnTo>
                  <a:pt x="2493" y="2"/>
                </a:lnTo>
                <a:lnTo>
                  <a:pt x="2496" y="0"/>
                </a:lnTo>
                <a:lnTo>
                  <a:pt x="2500" y="0"/>
                </a:lnTo>
                <a:lnTo>
                  <a:pt x="2503" y="0"/>
                </a:lnTo>
                <a:lnTo>
                  <a:pt x="2507" y="2"/>
                </a:lnTo>
                <a:lnTo>
                  <a:pt x="2510" y="4"/>
                </a:lnTo>
                <a:lnTo>
                  <a:pt x="2512" y="8"/>
                </a:lnTo>
                <a:lnTo>
                  <a:pt x="2515" y="14"/>
                </a:lnTo>
                <a:lnTo>
                  <a:pt x="2516" y="20"/>
                </a:lnTo>
                <a:lnTo>
                  <a:pt x="2517" y="26"/>
                </a:lnTo>
                <a:lnTo>
                  <a:pt x="2518" y="32"/>
                </a:lnTo>
                <a:lnTo>
                  <a:pt x="2517" y="38"/>
                </a:lnTo>
                <a:lnTo>
                  <a:pt x="2516" y="44"/>
                </a:lnTo>
                <a:lnTo>
                  <a:pt x="2515" y="50"/>
                </a:lnTo>
                <a:lnTo>
                  <a:pt x="2512" y="56"/>
                </a:lnTo>
                <a:lnTo>
                  <a:pt x="2510" y="60"/>
                </a:lnTo>
                <a:lnTo>
                  <a:pt x="2507" y="62"/>
                </a:lnTo>
                <a:lnTo>
                  <a:pt x="2503" y="64"/>
                </a:lnTo>
                <a:lnTo>
                  <a:pt x="2500" y="66"/>
                </a:lnTo>
                <a:close/>
                <a:moveTo>
                  <a:pt x="2483" y="96"/>
                </a:moveTo>
                <a:lnTo>
                  <a:pt x="2516" y="96"/>
                </a:lnTo>
                <a:lnTo>
                  <a:pt x="2516" y="332"/>
                </a:lnTo>
                <a:lnTo>
                  <a:pt x="2483" y="332"/>
                </a:lnTo>
                <a:lnTo>
                  <a:pt x="2483" y="96"/>
                </a:lnTo>
                <a:close/>
                <a:moveTo>
                  <a:pt x="2604" y="96"/>
                </a:moveTo>
                <a:lnTo>
                  <a:pt x="2604" y="144"/>
                </a:lnTo>
                <a:lnTo>
                  <a:pt x="2582" y="144"/>
                </a:lnTo>
                <a:lnTo>
                  <a:pt x="2582" y="258"/>
                </a:lnTo>
                <a:lnTo>
                  <a:pt x="2582" y="264"/>
                </a:lnTo>
                <a:lnTo>
                  <a:pt x="2583" y="270"/>
                </a:lnTo>
                <a:lnTo>
                  <a:pt x="2584" y="274"/>
                </a:lnTo>
                <a:lnTo>
                  <a:pt x="2585" y="276"/>
                </a:lnTo>
                <a:lnTo>
                  <a:pt x="2587" y="280"/>
                </a:lnTo>
                <a:lnTo>
                  <a:pt x="2589" y="280"/>
                </a:lnTo>
                <a:lnTo>
                  <a:pt x="2591" y="282"/>
                </a:lnTo>
                <a:lnTo>
                  <a:pt x="2593" y="282"/>
                </a:lnTo>
                <a:lnTo>
                  <a:pt x="2598" y="280"/>
                </a:lnTo>
                <a:lnTo>
                  <a:pt x="2601" y="280"/>
                </a:lnTo>
                <a:lnTo>
                  <a:pt x="2607" y="328"/>
                </a:lnTo>
                <a:lnTo>
                  <a:pt x="2600" y="332"/>
                </a:lnTo>
                <a:lnTo>
                  <a:pt x="2595" y="334"/>
                </a:lnTo>
                <a:lnTo>
                  <a:pt x="2589" y="334"/>
                </a:lnTo>
                <a:lnTo>
                  <a:pt x="2584" y="334"/>
                </a:lnTo>
                <a:lnTo>
                  <a:pt x="2580" y="334"/>
                </a:lnTo>
                <a:lnTo>
                  <a:pt x="2573" y="332"/>
                </a:lnTo>
                <a:lnTo>
                  <a:pt x="2566" y="326"/>
                </a:lnTo>
                <a:lnTo>
                  <a:pt x="2563" y="322"/>
                </a:lnTo>
                <a:lnTo>
                  <a:pt x="2560" y="318"/>
                </a:lnTo>
                <a:lnTo>
                  <a:pt x="2556" y="310"/>
                </a:lnTo>
                <a:lnTo>
                  <a:pt x="2554" y="304"/>
                </a:lnTo>
                <a:lnTo>
                  <a:pt x="2552" y="298"/>
                </a:lnTo>
                <a:lnTo>
                  <a:pt x="2551" y="290"/>
                </a:lnTo>
                <a:lnTo>
                  <a:pt x="2550" y="284"/>
                </a:lnTo>
                <a:lnTo>
                  <a:pt x="2550" y="276"/>
                </a:lnTo>
                <a:lnTo>
                  <a:pt x="2550" y="268"/>
                </a:lnTo>
                <a:lnTo>
                  <a:pt x="2550" y="144"/>
                </a:lnTo>
                <a:lnTo>
                  <a:pt x="2533" y="144"/>
                </a:lnTo>
                <a:lnTo>
                  <a:pt x="2533" y="96"/>
                </a:lnTo>
                <a:lnTo>
                  <a:pt x="2550" y="96"/>
                </a:lnTo>
                <a:lnTo>
                  <a:pt x="2550" y="40"/>
                </a:lnTo>
                <a:lnTo>
                  <a:pt x="2582" y="40"/>
                </a:lnTo>
                <a:lnTo>
                  <a:pt x="2582" y="96"/>
                </a:lnTo>
                <a:lnTo>
                  <a:pt x="2604" y="96"/>
                </a:lnTo>
                <a:close/>
                <a:moveTo>
                  <a:pt x="2648" y="419"/>
                </a:moveTo>
                <a:lnTo>
                  <a:pt x="2642" y="419"/>
                </a:lnTo>
                <a:lnTo>
                  <a:pt x="2636" y="417"/>
                </a:lnTo>
                <a:lnTo>
                  <a:pt x="2631" y="415"/>
                </a:lnTo>
                <a:lnTo>
                  <a:pt x="2627" y="411"/>
                </a:lnTo>
                <a:lnTo>
                  <a:pt x="2635" y="363"/>
                </a:lnTo>
                <a:lnTo>
                  <a:pt x="2639" y="365"/>
                </a:lnTo>
                <a:lnTo>
                  <a:pt x="2643" y="367"/>
                </a:lnTo>
                <a:lnTo>
                  <a:pt x="2646" y="367"/>
                </a:lnTo>
                <a:lnTo>
                  <a:pt x="2649" y="365"/>
                </a:lnTo>
                <a:lnTo>
                  <a:pt x="2652" y="363"/>
                </a:lnTo>
                <a:lnTo>
                  <a:pt x="2655" y="359"/>
                </a:lnTo>
                <a:lnTo>
                  <a:pt x="2657" y="355"/>
                </a:lnTo>
                <a:lnTo>
                  <a:pt x="2659" y="347"/>
                </a:lnTo>
                <a:lnTo>
                  <a:pt x="2661" y="337"/>
                </a:lnTo>
                <a:lnTo>
                  <a:pt x="2618" y="96"/>
                </a:lnTo>
                <a:lnTo>
                  <a:pt x="2653" y="96"/>
                </a:lnTo>
                <a:lnTo>
                  <a:pt x="2677" y="268"/>
                </a:lnTo>
                <a:lnTo>
                  <a:pt x="2703" y="96"/>
                </a:lnTo>
                <a:lnTo>
                  <a:pt x="2738" y="96"/>
                </a:lnTo>
                <a:lnTo>
                  <a:pt x="2692" y="355"/>
                </a:lnTo>
                <a:lnTo>
                  <a:pt x="2689" y="369"/>
                </a:lnTo>
                <a:lnTo>
                  <a:pt x="2686" y="381"/>
                </a:lnTo>
                <a:lnTo>
                  <a:pt x="2684" y="387"/>
                </a:lnTo>
                <a:lnTo>
                  <a:pt x="2681" y="393"/>
                </a:lnTo>
                <a:lnTo>
                  <a:pt x="2677" y="401"/>
                </a:lnTo>
                <a:lnTo>
                  <a:pt x="2674" y="405"/>
                </a:lnTo>
                <a:lnTo>
                  <a:pt x="2671" y="409"/>
                </a:lnTo>
                <a:lnTo>
                  <a:pt x="2664" y="415"/>
                </a:lnTo>
                <a:lnTo>
                  <a:pt x="2661" y="417"/>
                </a:lnTo>
                <a:lnTo>
                  <a:pt x="2657" y="417"/>
                </a:lnTo>
                <a:lnTo>
                  <a:pt x="2648" y="419"/>
                </a:lnTo>
                <a:close/>
                <a:moveTo>
                  <a:pt x="1135" y="553"/>
                </a:moveTo>
                <a:lnTo>
                  <a:pt x="1134" y="545"/>
                </a:lnTo>
                <a:lnTo>
                  <a:pt x="1132" y="537"/>
                </a:lnTo>
                <a:lnTo>
                  <a:pt x="1130" y="531"/>
                </a:lnTo>
                <a:lnTo>
                  <a:pt x="1127" y="525"/>
                </a:lnTo>
                <a:lnTo>
                  <a:pt x="1123" y="521"/>
                </a:lnTo>
                <a:lnTo>
                  <a:pt x="1121" y="519"/>
                </a:lnTo>
                <a:lnTo>
                  <a:pt x="1119" y="517"/>
                </a:lnTo>
                <a:lnTo>
                  <a:pt x="1114" y="515"/>
                </a:lnTo>
                <a:lnTo>
                  <a:pt x="1108" y="515"/>
                </a:lnTo>
                <a:lnTo>
                  <a:pt x="1102" y="515"/>
                </a:lnTo>
                <a:lnTo>
                  <a:pt x="1097" y="517"/>
                </a:lnTo>
                <a:lnTo>
                  <a:pt x="1093" y="519"/>
                </a:lnTo>
                <a:lnTo>
                  <a:pt x="1091" y="521"/>
                </a:lnTo>
                <a:lnTo>
                  <a:pt x="1089" y="525"/>
                </a:lnTo>
                <a:lnTo>
                  <a:pt x="1086" y="529"/>
                </a:lnTo>
                <a:lnTo>
                  <a:pt x="1084" y="535"/>
                </a:lnTo>
                <a:lnTo>
                  <a:pt x="1083" y="543"/>
                </a:lnTo>
                <a:lnTo>
                  <a:pt x="1083" y="549"/>
                </a:lnTo>
                <a:lnTo>
                  <a:pt x="1083" y="553"/>
                </a:lnTo>
                <a:lnTo>
                  <a:pt x="1083" y="557"/>
                </a:lnTo>
                <a:lnTo>
                  <a:pt x="1085" y="565"/>
                </a:lnTo>
                <a:lnTo>
                  <a:pt x="1087" y="571"/>
                </a:lnTo>
                <a:lnTo>
                  <a:pt x="1090" y="575"/>
                </a:lnTo>
                <a:lnTo>
                  <a:pt x="1094" y="579"/>
                </a:lnTo>
                <a:lnTo>
                  <a:pt x="1098" y="583"/>
                </a:lnTo>
                <a:lnTo>
                  <a:pt x="1108" y="589"/>
                </a:lnTo>
                <a:lnTo>
                  <a:pt x="1122" y="595"/>
                </a:lnTo>
                <a:lnTo>
                  <a:pt x="1128" y="599"/>
                </a:lnTo>
                <a:lnTo>
                  <a:pt x="1135" y="603"/>
                </a:lnTo>
                <a:lnTo>
                  <a:pt x="1146" y="613"/>
                </a:lnTo>
                <a:lnTo>
                  <a:pt x="1151" y="619"/>
                </a:lnTo>
                <a:lnTo>
                  <a:pt x="1156" y="627"/>
                </a:lnTo>
                <a:lnTo>
                  <a:pt x="1159" y="635"/>
                </a:lnTo>
                <a:lnTo>
                  <a:pt x="1163" y="643"/>
                </a:lnTo>
                <a:lnTo>
                  <a:pt x="1165" y="653"/>
                </a:lnTo>
                <a:lnTo>
                  <a:pt x="1167" y="663"/>
                </a:lnTo>
                <a:lnTo>
                  <a:pt x="1168" y="675"/>
                </a:lnTo>
                <a:lnTo>
                  <a:pt x="1169" y="687"/>
                </a:lnTo>
                <a:lnTo>
                  <a:pt x="1169" y="697"/>
                </a:lnTo>
                <a:lnTo>
                  <a:pt x="1168" y="707"/>
                </a:lnTo>
                <a:lnTo>
                  <a:pt x="1167" y="717"/>
                </a:lnTo>
                <a:lnTo>
                  <a:pt x="1165" y="727"/>
                </a:lnTo>
                <a:lnTo>
                  <a:pt x="1163" y="735"/>
                </a:lnTo>
                <a:lnTo>
                  <a:pt x="1160" y="743"/>
                </a:lnTo>
                <a:lnTo>
                  <a:pt x="1156" y="749"/>
                </a:lnTo>
                <a:lnTo>
                  <a:pt x="1153" y="757"/>
                </a:lnTo>
                <a:lnTo>
                  <a:pt x="1149" y="763"/>
                </a:lnTo>
                <a:lnTo>
                  <a:pt x="1144" y="767"/>
                </a:lnTo>
                <a:lnTo>
                  <a:pt x="1139" y="771"/>
                </a:lnTo>
                <a:lnTo>
                  <a:pt x="1133" y="775"/>
                </a:lnTo>
                <a:lnTo>
                  <a:pt x="1121" y="781"/>
                </a:lnTo>
                <a:lnTo>
                  <a:pt x="1115" y="781"/>
                </a:lnTo>
                <a:lnTo>
                  <a:pt x="1108" y="781"/>
                </a:lnTo>
                <a:lnTo>
                  <a:pt x="1101" y="781"/>
                </a:lnTo>
                <a:lnTo>
                  <a:pt x="1094" y="781"/>
                </a:lnTo>
                <a:lnTo>
                  <a:pt x="1088" y="779"/>
                </a:lnTo>
                <a:lnTo>
                  <a:pt x="1082" y="775"/>
                </a:lnTo>
                <a:lnTo>
                  <a:pt x="1077" y="771"/>
                </a:lnTo>
                <a:lnTo>
                  <a:pt x="1071" y="767"/>
                </a:lnTo>
                <a:lnTo>
                  <a:pt x="1067" y="761"/>
                </a:lnTo>
                <a:lnTo>
                  <a:pt x="1062" y="755"/>
                </a:lnTo>
                <a:lnTo>
                  <a:pt x="1058" y="749"/>
                </a:lnTo>
                <a:lnTo>
                  <a:pt x="1055" y="741"/>
                </a:lnTo>
                <a:lnTo>
                  <a:pt x="1052" y="733"/>
                </a:lnTo>
                <a:lnTo>
                  <a:pt x="1049" y="723"/>
                </a:lnTo>
                <a:lnTo>
                  <a:pt x="1047" y="713"/>
                </a:lnTo>
                <a:lnTo>
                  <a:pt x="1046" y="703"/>
                </a:lnTo>
                <a:lnTo>
                  <a:pt x="1045" y="691"/>
                </a:lnTo>
                <a:lnTo>
                  <a:pt x="1045" y="679"/>
                </a:lnTo>
                <a:lnTo>
                  <a:pt x="1077" y="679"/>
                </a:lnTo>
                <a:lnTo>
                  <a:pt x="1078" y="689"/>
                </a:lnTo>
                <a:lnTo>
                  <a:pt x="1079" y="699"/>
                </a:lnTo>
                <a:lnTo>
                  <a:pt x="1082" y="707"/>
                </a:lnTo>
                <a:lnTo>
                  <a:pt x="1084" y="711"/>
                </a:lnTo>
                <a:lnTo>
                  <a:pt x="1086" y="715"/>
                </a:lnTo>
                <a:lnTo>
                  <a:pt x="1091" y="719"/>
                </a:lnTo>
                <a:lnTo>
                  <a:pt x="1096" y="723"/>
                </a:lnTo>
                <a:lnTo>
                  <a:pt x="1101" y="725"/>
                </a:lnTo>
                <a:lnTo>
                  <a:pt x="1108" y="727"/>
                </a:lnTo>
                <a:lnTo>
                  <a:pt x="1114" y="725"/>
                </a:lnTo>
                <a:lnTo>
                  <a:pt x="1119" y="723"/>
                </a:lnTo>
                <a:lnTo>
                  <a:pt x="1124" y="719"/>
                </a:lnTo>
                <a:lnTo>
                  <a:pt x="1128" y="715"/>
                </a:lnTo>
                <a:lnTo>
                  <a:pt x="1131" y="709"/>
                </a:lnTo>
                <a:lnTo>
                  <a:pt x="1133" y="703"/>
                </a:lnTo>
                <a:lnTo>
                  <a:pt x="1135" y="695"/>
                </a:lnTo>
                <a:lnTo>
                  <a:pt x="1135" y="687"/>
                </a:lnTo>
                <a:lnTo>
                  <a:pt x="1135" y="679"/>
                </a:lnTo>
                <a:lnTo>
                  <a:pt x="1134" y="673"/>
                </a:lnTo>
                <a:lnTo>
                  <a:pt x="1133" y="671"/>
                </a:lnTo>
                <a:lnTo>
                  <a:pt x="1131" y="667"/>
                </a:lnTo>
                <a:lnTo>
                  <a:pt x="1128" y="663"/>
                </a:lnTo>
                <a:lnTo>
                  <a:pt x="1125" y="659"/>
                </a:lnTo>
                <a:lnTo>
                  <a:pt x="1120" y="655"/>
                </a:lnTo>
                <a:lnTo>
                  <a:pt x="1115" y="651"/>
                </a:lnTo>
                <a:lnTo>
                  <a:pt x="1109" y="649"/>
                </a:lnTo>
                <a:lnTo>
                  <a:pt x="1092" y="639"/>
                </a:lnTo>
                <a:lnTo>
                  <a:pt x="1082" y="635"/>
                </a:lnTo>
                <a:lnTo>
                  <a:pt x="1074" y="627"/>
                </a:lnTo>
                <a:lnTo>
                  <a:pt x="1066" y="619"/>
                </a:lnTo>
                <a:lnTo>
                  <a:pt x="1060" y="609"/>
                </a:lnTo>
                <a:lnTo>
                  <a:pt x="1057" y="603"/>
                </a:lnTo>
                <a:lnTo>
                  <a:pt x="1055" y="599"/>
                </a:lnTo>
                <a:lnTo>
                  <a:pt x="1053" y="591"/>
                </a:lnTo>
                <a:lnTo>
                  <a:pt x="1052" y="585"/>
                </a:lnTo>
                <a:lnTo>
                  <a:pt x="1050" y="577"/>
                </a:lnTo>
                <a:lnTo>
                  <a:pt x="1049" y="571"/>
                </a:lnTo>
                <a:lnTo>
                  <a:pt x="1049" y="563"/>
                </a:lnTo>
                <a:lnTo>
                  <a:pt x="1049" y="553"/>
                </a:lnTo>
                <a:lnTo>
                  <a:pt x="1049" y="541"/>
                </a:lnTo>
                <a:lnTo>
                  <a:pt x="1050" y="533"/>
                </a:lnTo>
                <a:lnTo>
                  <a:pt x="1051" y="527"/>
                </a:lnTo>
                <a:lnTo>
                  <a:pt x="1053" y="515"/>
                </a:lnTo>
                <a:lnTo>
                  <a:pt x="1055" y="509"/>
                </a:lnTo>
                <a:lnTo>
                  <a:pt x="1056" y="503"/>
                </a:lnTo>
                <a:lnTo>
                  <a:pt x="1061" y="493"/>
                </a:lnTo>
                <a:lnTo>
                  <a:pt x="1066" y="485"/>
                </a:lnTo>
                <a:lnTo>
                  <a:pt x="1068" y="481"/>
                </a:lnTo>
                <a:lnTo>
                  <a:pt x="1071" y="477"/>
                </a:lnTo>
                <a:lnTo>
                  <a:pt x="1078" y="471"/>
                </a:lnTo>
                <a:lnTo>
                  <a:pt x="1085" y="465"/>
                </a:lnTo>
                <a:lnTo>
                  <a:pt x="1092" y="461"/>
                </a:lnTo>
                <a:lnTo>
                  <a:pt x="1100" y="459"/>
                </a:lnTo>
                <a:lnTo>
                  <a:pt x="1108" y="459"/>
                </a:lnTo>
                <a:lnTo>
                  <a:pt x="1117" y="459"/>
                </a:lnTo>
                <a:lnTo>
                  <a:pt x="1125" y="461"/>
                </a:lnTo>
                <a:lnTo>
                  <a:pt x="1132" y="465"/>
                </a:lnTo>
                <a:lnTo>
                  <a:pt x="1139" y="471"/>
                </a:lnTo>
                <a:lnTo>
                  <a:pt x="1145" y="477"/>
                </a:lnTo>
                <a:lnTo>
                  <a:pt x="1150" y="485"/>
                </a:lnTo>
                <a:lnTo>
                  <a:pt x="1155" y="493"/>
                </a:lnTo>
                <a:lnTo>
                  <a:pt x="1159" y="505"/>
                </a:lnTo>
                <a:lnTo>
                  <a:pt x="1162" y="515"/>
                </a:lnTo>
                <a:lnTo>
                  <a:pt x="1165" y="527"/>
                </a:lnTo>
                <a:lnTo>
                  <a:pt x="1166" y="539"/>
                </a:lnTo>
                <a:lnTo>
                  <a:pt x="1167" y="553"/>
                </a:lnTo>
                <a:lnTo>
                  <a:pt x="1135" y="553"/>
                </a:lnTo>
                <a:close/>
                <a:moveTo>
                  <a:pt x="1245" y="781"/>
                </a:moveTo>
                <a:lnTo>
                  <a:pt x="1236" y="781"/>
                </a:lnTo>
                <a:lnTo>
                  <a:pt x="1232" y="779"/>
                </a:lnTo>
                <a:lnTo>
                  <a:pt x="1228" y="777"/>
                </a:lnTo>
                <a:lnTo>
                  <a:pt x="1221" y="773"/>
                </a:lnTo>
                <a:lnTo>
                  <a:pt x="1214" y="767"/>
                </a:lnTo>
                <a:lnTo>
                  <a:pt x="1208" y="757"/>
                </a:lnTo>
                <a:lnTo>
                  <a:pt x="1205" y="753"/>
                </a:lnTo>
                <a:lnTo>
                  <a:pt x="1202" y="749"/>
                </a:lnTo>
                <a:lnTo>
                  <a:pt x="1200" y="743"/>
                </a:lnTo>
                <a:lnTo>
                  <a:pt x="1198" y="737"/>
                </a:lnTo>
                <a:lnTo>
                  <a:pt x="1196" y="731"/>
                </a:lnTo>
                <a:lnTo>
                  <a:pt x="1194" y="723"/>
                </a:lnTo>
                <a:lnTo>
                  <a:pt x="1192" y="717"/>
                </a:lnTo>
                <a:lnTo>
                  <a:pt x="1191" y="709"/>
                </a:lnTo>
                <a:lnTo>
                  <a:pt x="1189" y="695"/>
                </a:lnTo>
                <a:lnTo>
                  <a:pt x="1187" y="677"/>
                </a:lnTo>
                <a:lnTo>
                  <a:pt x="1187" y="661"/>
                </a:lnTo>
                <a:lnTo>
                  <a:pt x="1187" y="643"/>
                </a:lnTo>
                <a:lnTo>
                  <a:pt x="1189" y="627"/>
                </a:lnTo>
                <a:lnTo>
                  <a:pt x="1190" y="619"/>
                </a:lnTo>
                <a:lnTo>
                  <a:pt x="1191" y="611"/>
                </a:lnTo>
                <a:lnTo>
                  <a:pt x="1194" y="597"/>
                </a:lnTo>
                <a:lnTo>
                  <a:pt x="1198" y="583"/>
                </a:lnTo>
                <a:lnTo>
                  <a:pt x="1202" y="573"/>
                </a:lnTo>
                <a:lnTo>
                  <a:pt x="1208" y="563"/>
                </a:lnTo>
                <a:lnTo>
                  <a:pt x="1214" y="553"/>
                </a:lnTo>
                <a:lnTo>
                  <a:pt x="1217" y="551"/>
                </a:lnTo>
                <a:lnTo>
                  <a:pt x="1221" y="547"/>
                </a:lnTo>
                <a:lnTo>
                  <a:pt x="1228" y="543"/>
                </a:lnTo>
                <a:lnTo>
                  <a:pt x="1232" y="541"/>
                </a:lnTo>
                <a:lnTo>
                  <a:pt x="1236" y="539"/>
                </a:lnTo>
                <a:lnTo>
                  <a:pt x="1245" y="539"/>
                </a:lnTo>
                <a:lnTo>
                  <a:pt x="1252" y="539"/>
                </a:lnTo>
                <a:lnTo>
                  <a:pt x="1259" y="541"/>
                </a:lnTo>
                <a:lnTo>
                  <a:pt x="1266" y="545"/>
                </a:lnTo>
                <a:lnTo>
                  <a:pt x="1272" y="549"/>
                </a:lnTo>
                <a:lnTo>
                  <a:pt x="1277" y="555"/>
                </a:lnTo>
                <a:lnTo>
                  <a:pt x="1282" y="563"/>
                </a:lnTo>
                <a:lnTo>
                  <a:pt x="1286" y="571"/>
                </a:lnTo>
                <a:lnTo>
                  <a:pt x="1290" y="581"/>
                </a:lnTo>
                <a:lnTo>
                  <a:pt x="1293" y="591"/>
                </a:lnTo>
                <a:lnTo>
                  <a:pt x="1295" y="603"/>
                </a:lnTo>
                <a:lnTo>
                  <a:pt x="1297" y="615"/>
                </a:lnTo>
                <a:lnTo>
                  <a:pt x="1297" y="629"/>
                </a:lnTo>
                <a:lnTo>
                  <a:pt x="1267" y="629"/>
                </a:lnTo>
                <a:lnTo>
                  <a:pt x="1266" y="621"/>
                </a:lnTo>
                <a:lnTo>
                  <a:pt x="1264" y="613"/>
                </a:lnTo>
                <a:lnTo>
                  <a:pt x="1262" y="607"/>
                </a:lnTo>
                <a:lnTo>
                  <a:pt x="1260" y="601"/>
                </a:lnTo>
                <a:lnTo>
                  <a:pt x="1257" y="595"/>
                </a:lnTo>
                <a:lnTo>
                  <a:pt x="1253" y="593"/>
                </a:lnTo>
                <a:lnTo>
                  <a:pt x="1249" y="591"/>
                </a:lnTo>
                <a:lnTo>
                  <a:pt x="1245" y="589"/>
                </a:lnTo>
                <a:lnTo>
                  <a:pt x="1240" y="591"/>
                </a:lnTo>
                <a:lnTo>
                  <a:pt x="1235" y="595"/>
                </a:lnTo>
                <a:lnTo>
                  <a:pt x="1231" y="599"/>
                </a:lnTo>
                <a:lnTo>
                  <a:pt x="1227" y="607"/>
                </a:lnTo>
                <a:lnTo>
                  <a:pt x="1225" y="613"/>
                </a:lnTo>
                <a:lnTo>
                  <a:pt x="1224" y="617"/>
                </a:lnTo>
                <a:lnTo>
                  <a:pt x="1222" y="629"/>
                </a:lnTo>
                <a:lnTo>
                  <a:pt x="1220" y="643"/>
                </a:lnTo>
                <a:lnTo>
                  <a:pt x="1220" y="659"/>
                </a:lnTo>
                <a:lnTo>
                  <a:pt x="1220" y="675"/>
                </a:lnTo>
                <a:lnTo>
                  <a:pt x="1222" y="689"/>
                </a:lnTo>
                <a:lnTo>
                  <a:pt x="1223" y="695"/>
                </a:lnTo>
                <a:lnTo>
                  <a:pt x="1224" y="701"/>
                </a:lnTo>
                <a:lnTo>
                  <a:pt x="1225" y="707"/>
                </a:lnTo>
                <a:lnTo>
                  <a:pt x="1227" y="711"/>
                </a:lnTo>
                <a:lnTo>
                  <a:pt x="1231" y="719"/>
                </a:lnTo>
                <a:lnTo>
                  <a:pt x="1233" y="723"/>
                </a:lnTo>
                <a:lnTo>
                  <a:pt x="1235" y="725"/>
                </a:lnTo>
                <a:lnTo>
                  <a:pt x="1240" y="729"/>
                </a:lnTo>
                <a:lnTo>
                  <a:pt x="1242" y="729"/>
                </a:lnTo>
                <a:lnTo>
                  <a:pt x="1245" y="731"/>
                </a:lnTo>
                <a:lnTo>
                  <a:pt x="1249" y="729"/>
                </a:lnTo>
                <a:lnTo>
                  <a:pt x="1253" y="727"/>
                </a:lnTo>
                <a:lnTo>
                  <a:pt x="1256" y="725"/>
                </a:lnTo>
                <a:lnTo>
                  <a:pt x="1259" y="719"/>
                </a:lnTo>
                <a:lnTo>
                  <a:pt x="1262" y="715"/>
                </a:lnTo>
                <a:lnTo>
                  <a:pt x="1264" y="707"/>
                </a:lnTo>
                <a:lnTo>
                  <a:pt x="1266" y="699"/>
                </a:lnTo>
                <a:lnTo>
                  <a:pt x="1267" y="691"/>
                </a:lnTo>
                <a:lnTo>
                  <a:pt x="1297" y="691"/>
                </a:lnTo>
                <a:lnTo>
                  <a:pt x="1297" y="703"/>
                </a:lnTo>
                <a:lnTo>
                  <a:pt x="1295" y="717"/>
                </a:lnTo>
                <a:lnTo>
                  <a:pt x="1294" y="723"/>
                </a:lnTo>
                <a:lnTo>
                  <a:pt x="1293" y="727"/>
                </a:lnTo>
                <a:lnTo>
                  <a:pt x="1292" y="733"/>
                </a:lnTo>
                <a:lnTo>
                  <a:pt x="1290" y="739"/>
                </a:lnTo>
                <a:lnTo>
                  <a:pt x="1287" y="749"/>
                </a:lnTo>
                <a:lnTo>
                  <a:pt x="1282" y="757"/>
                </a:lnTo>
                <a:lnTo>
                  <a:pt x="1277" y="765"/>
                </a:lnTo>
                <a:lnTo>
                  <a:pt x="1272" y="771"/>
                </a:lnTo>
                <a:lnTo>
                  <a:pt x="1266" y="775"/>
                </a:lnTo>
                <a:lnTo>
                  <a:pt x="1259" y="779"/>
                </a:lnTo>
                <a:lnTo>
                  <a:pt x="1252" y="781"/>
                </a:lnTo>
                <a:lnTo>
                  <a:pt x="1245" y="781"/>
                </a:lnTo>
                <a:close/>
                <a:moveTo>
                  <a:pt x="1353" y="641"/>
                </a:moveTo>
                <a:lnTo>
                  <a:pt x="1353" y="777"/>
                </a:lnTo>
                <a:lnTo>
                  <a:pt x="1319" y="777"/>
                </a:lnTo>
                <a:lnTo>
                  <a:pt x="1319" y="463"/>
                </a:lnTo>
                <a:lnTo>
                  <a:pt x="1352" y="463"/>
                </a:lnTo>
                <a:lnTo>
                  <a:pt x="1352" y="583"/>
                </a:lnTo>
                <a:lnTo>
                  <a:pt x="1355" y="573"/>
                </a:lnTo>
                <a:lnTo>
                  <a:pt x="1358" y="565"/>
                </a:lnTo>
                <a:lnTo>
                  <a:pt x="1362" y="557"/>
                </a:lnTo>
                <a:lnTo>
                  <a:pt x="1366" y="551"/>
                </a:lnTo>
                <a:lnTo>
                  <a:pt x="1371" y="545"/>
                </a:lnTo>
                <a:lnTo>
                  <a:pt x="1376" y="541"/>
                </a:lnTo>
                <a:lnTo>
                  <a:pt x="1382" y="539"/>
                </a:lnTo>
                <a:lnTo>
                  <a:pt x="1389" y="539"/>
                </a:lnTo>
                <a:lnTo>
                  <a:pt x="1397" y="541"/>
                </a:lnTo>
                <a:lnTo>
                  <a:pt x="1401" y="541"/>
                </a:lnTo>
                <a:lnTo>
                  <a:pt x="1405" y="545"/>
                </a:lnTo>
                <a:lnTo>
                  <a:pt x="1409" y="547"/>
                </a:lnTo>
                <a:lnTo>
                  <a:pt x="1412" y="551"/>
                </a:lnTo>
                <a:lnTo>
                  <a:pt x="1415" y="557"/>
                </a:lnTo>
                <a:lnTo>
                  <a:pt x="1418" y="563"/>
                </a:lnTo>
                <a:lnTo>
                  <a:pt x="1421" y="569"/>
                </a:lnTo>
                <a:lnTo>
                  <a:pt x="1423" y="575"/>
                </a:lnTo>
                <a:lnTo>
                  <a:pt x="1425" y="583"/>
                </a:lnTo>
                <a:lnTo>
                  <a:pt x="1427" y="591"/>
                </a:lnTo>
                <a:lnTo>
                  <a:pt x="1428" y="599"/>
                </a:lnTo>
                <a:lnTo>
                  <a:pt x="1429" y="607"/>
                </a:lnTo>
                <a:lnTo>
                  <a:pt x="1429" y="617"/>
                </a:lnTo>
                <a:lnTo>
                  <a:pt x="1429" y="627"/>
                </a:lnTo>
                <a:lnTo>
                  <a:pt x="1429" y="777"/>
                </a:lnTo>
                <a:lnTo>
                  <a:pt x="1397" y="777"/>
                </a:lnTo>
                <a:lnTo>
                  <a:pt x="1397" y="639"/>
                </a:lnTo>
                <a:lnTo>
                  <a:pt x="1396" y="629"/>
                </a:lnTo>
                <a:lnTo>
                  <a:pt x="1395" y="619"/>
                </a:lnTo>
                <a:lnTo>
                  <a:pt x="1394" y="611"/>
                </a:lnTo>
                <a:lnTo>
                  <a:pt x="1391" y="605"/>
                </a:lnTo>
                <a:lnTo>
                  <a:pt x="1388" y="599"/>
                </a:lnTo>
                <a:lnTo>
                  <a:pt x="1384" y="595"/>
                </a:lnTo>
                <a:lnTo>
                  <a:pt x="1380" y="593"/>
                </a:lnTo>
                <a:lnTo>
                  <a:pt x="1376" y="593"/>
                </a:lnTo>
                <a:lnTo>
                  <a:pt x="1371" y="593"/>
                </a:lnTo>
                <a:lnTo>
                  <a:pt x="1366" y="595"/>
                </a:lnTo>
                <a:lnTo>
                  <a:pt x="1363" y="599"/>
                </a:lnTo>
                <a:lnTo>
                  <a:pt x="1359" y="605"/>
                </a:lnTo>
                <a:lnTo>
                  <a:pt x="1356" y="613"/>
                </a:lnTo>
                <a:lnTo>
                  <a:pt x="1354" y="621"/>
                </a:lnTo>
                <a:lnTo>
                  <a:pt x="1353" y="631"/>
                </a:lnTo>
                <a:lnTo>
                  <a:pt x="1353" y="641"/>
                </a:lnTo>
                <a:close/>
                <a:moveTo>
                  <a:pt x="1509" y="781"/>
                </a:moveTo>
                <a:lnTo>
                  <a:pt x="1500" y="781"/>
                </a:lnTo>
                <a:lnTo>
                  <a:pt x="1496" y="779"/>
                </a:lnTo>
                <a:lnTo>
                  <a:pt x="1492" y="779"/>
                </a:lnTo>
                <a:lnTo>
                  <a:pt x="1485" y="773"/>
                </a:lnTo>
                <a:lnTo>
                  <a:pt x="1478" y="767"/>
                </a:lnTo>
                <a:lnTo>
                  <a:pt x="1472" y="759"/>
                </a:lnTo>
                <a:lnTo>
                  <a:pt x="1466" y="749"/>
                </a:lnTo>
                <a:lnTo>
                  <a:pt x="1462" y="737"/>
                </a:lnTo>
                <a:lnTo>
                  <a:pt x="1458" y="723"/>
                </a:lnTo>
                <a:lnTo>
                  <a:pt x="1455" y="709"/>
                </a:lnTo>
                <a:lnTo>
                  <a:pt x="1452" y="695"/>
                </a:lnTo>
                <a:lnTo>
                  <a:pt x="1451" y="677"/>
                </a:lnTo>
                <a:lnTo>
                  <a:pt x="1451" y="661"/>
                </a:lnTo>
                <a:lnTo>
                  <a:pt x="1451" y="643"/>
                </a:lnTo>
                <a:lnTo>
                  <a:pt x="1452" y="627"/>
                </a:lnTo>
                <a:lnTo>
                  <a:pt x="1453" y="619"/>
                </a:lnTo>
                <a:lnTo>
                  <a:pt x="1455" y="611"/>
                </a:lnTo>
                <a:lnTo>
                  <a:pt x="1458" y="597"/>
                </a:lnTo>
                <a:lnTo>
                  <a:pt x="1462" y="583"/>
                </a:lnTo>
                <a:lnTo>
                  <a:pt x="1466" y="573"/>
                </a:lnTo>
                <a:lnTo>
                  <a:pt x="1472" y="563"/>
                </a:lnTo>
                <a:lnTo>
                  <a:pt x="1478" y="553"/>
                </a:lnTo>
                <a:lnTo>
                  <a:pt x="1481" y="551"/>
                </a:lnTo>
                <a:lnTo>
                  <a:pt x="1485" y="547"/>
                </a:lnTo>
                <a:lnTo>
                  <a:pt x="1492" y="543"/>
                </a:lnTo>
                <a:lnTo>
                  <a:pt x="1496" y="541"/>
                </a:lnTo>
                <a:lnTo>
                  <a:pt x="1500" y="539"/>
                </a:lnTo>
                <a:lnTo>
                  <a:pt x="1509" y="539"/>
                </a:lnTo>
                <a:lnTo>
                  <a:pt x="1517" y="539"/>
                </a:lnTo>
                <a:lnTo>
                  <a:pt x="1521" y="541"/>
                </a:lnTo>
                <a:lnTo>
                  <a:pt x="1525" y="543"/>
                </a:lnTo>
                <a:lnTo>
                  <a:pt x="1533" y="547"/>
                </a:lnTo>
                <a:lnTo>
                  <a:pt x="1539" y="553"/>
                </a:lnTo>
                <a:lnTo>
                  <a:pt x="1546" y="563"/>
                </a:lnTo>
                <a:lnTo>
                  <a:pt x="1551" y="573"/>
                </a:lnTo>
                <a:lnTo>
                  <a:pt x="1556" y="583"/>
                </a:lnTo>
                <a:lnTo>
                  <a:pt x="1560" y="597"/>
                </a:lnTo>
                <a:lnTo>
                  <a:pt x="1561" y="603"/>
                </a:lnTo>
                <a:lnTo>
                  <a:pt x="1563" y="611"/>
                </a:lnTo>
                <a:lnTo>
                  <a:pt x="1565" y="627"/>
                </a:lnTo>
                <a:lnTo>
                  <a:pt x="1566" y="643"/>
                </a:lnTo>
                <a:lnTo>
                  <a:pt x="1567" y="661"/>
                </a:lnTo>
                <a:lnTo>
                  <a:pt x="1566" y="677"/>
                </a:lnTo>
                <a:lnTo>
                  <a:pt x="1565" y="695"/>
                </a:lnTo>
                <a:lnTo>
                  <a:pt x="1564" y="703"/>
                </a:lnTo>
                <a:lnTo>
                  <a:pt x="1563" y="709"/>
                </a:lnTo>
                <a:lnTo>
                  <a:pt x="1560" y="723"/>
                </a:lnTo>
                <a:lnTo>
                  <a:pt x="1556" y="737"/>
                </a:lnTo>
                <a:lnTo>
                  <a:pt x="1551" y="749"/>
                </a:lnTo>
                <a:lnTo>
                  <a:pt x="1546" y="759"/>
                </a:lnTo>
                <a:lnTo>
                  <a:pt x="1539" y="767"/>
                </a:lnTo>
                <a:lnTo>
                  <a:pt x="1536" y="771"/>
                </a:lnTo>
                <a:lnTo>
                  <a:pt x="1533" y="773"/>
                </a:lnTo>
                <a:lnTo>
                  <a:pt x="1525" y="779"/>
                </a:lnTo>
                <a:lnTo>
                  <a:pt x="1521" y="779"/>
                </a:lnTo>
                <a:lnTo>
                  <a:pt x="1517" y="781"/>
                </a:lnTo>
                <a:lnTo>
                  <a:pt x="1509" y="781"/>
                </a:lnTo>
                <a:close/>
                <a:moveTo>
                  <a:pt x="1509" y="731"/>
                </a:moveTo>
                <a:lnTo>
                  <a:pt x="1514" y="729"/>
                </a:lnTo>
                <a:lnTo>
                  <a:pt x="1517" y="729"/>
                </a:lnTo>
                <a:lnTo>
                  <a:pt x="1519" y="727"/>
                </a:lnTo>
                <a:lnTo>
                  <a:pt x="1522" y="723"/>
                </a:lnTo>
                <a:lnTo>
                  <a:pt x="1524" y="719"/>
                </a:lnTo>
                <a:lnTo>
                  <a:pt x="1525" y="715"/>
                </a:lnTo>
                <a:lnTo>
                  <a:pt x="1527" y="711"/>
                </a:lnTo>
                <a:lnTo>
                  <a:pt x="1530" y="701"/>
                </a:lnTo>
                <a:lnTo>
                  <a:pt x="1532" y="689"/>
                </a:lnTo>
                <a:lnTo>
                  <a:pt x="1533" y="675"/>
                </a:lnTo>
                <a:lnTo>
                  <a:pt x="1533" y="659"/>
                </a:lnTo>
                <a:lnTo>
                  <a:pt x="1533" y="645"/>
                </a:lnTo>
                <a:lnTo>
                  <a:pt x="1532" y="631"/>
                </a:lnTo>
                <a:lnTo>
                  <a:pt x="1530" y="619"/>
                </a:lnTo>
                <a:lnTo>
                  <a:pt x="1527" y="609"/>
                </a:lnTo>
                <a:lnTo>
                  <a:pt x="1525" y="603"/>
                </a:lnTo>
                <a:lnTo>
                  <a:pt x="1524" y="599"/>
                </a:lnTo>
                <a:lnTo>
                  <a:pt x="1519" y="593"/>
                </a:lnTo>
                <a:lnTo>
                  <a:pt x="1514" y="589"/>
                </a:lnTo>
                <a:lnTo>
                  <a:pt x="1509" y="589"/>
                </a:lnTo>
                <a:lnTo>
                  <a:pt x="1503" y="589"/>
                </a:lnTo>
                <a:lnTo>
                  <a:pt x="1500" y="591"/>
                </a:lnTo>
                <a:lnTo>
                  <a:pt x="1498" y="593"/>
                </a:lnTo>
                <a:lnTo>
                  <a:pt x="1496" y="597"/>
                </a:lnTo>
                <a:lnTo>
                  <a:pt x="1494" y="599"/>
                </a:lnTo>
                <a:lnTo>
                  <a:pt x="1492" y="603"/>
                </a:lnTo>
                <a:lnTo>
                  <a:pt x="1490" y="609"/>
                </a:lnTo>
                <a:lnTo>
                  <a:pt x="1487" y="619"/>
                </a:lnTo>
                <a:lnTo>
                  <a:pt x="1485" y="631"/>
                </a:lnTo>
                <a:lnTo>
                  <a:pt x="1484" y="645"/>
                </a:lnTo>
                <a:lnTo>
                  <a:pt x="1484" y="659"/>
                </a:lnTo>
                <a:lnTo>
                  <a:pt x="1484" y="675"/>
                </a:lnTo>
                <a:lnTo>
                  <a:pt x="1485" y="689"/>
                </a:lnTo>
                <a:lnTo>
                  <a:pt x="1487" y="701"/>
                </a:lnTo>
                <a:lnTo>
                  <a:pt x="1490" y="711"/>
                </a:lnTo>
                <a:lnTo>
                  <a:pt x="1491" y="713"/>
                </a:lnTo>
                <a:lnTo>
                  <a:pt x="1492" y="715"/>
                </a:lnTo>
                <a:lnTo>
                  <a:pt x="1494" y="719"/>
                </a:lnTo>
                <a:lnTo>
                  <a:pt x="1498" y="727"/>
                </a:lnTo>
                <a:lnTo>
                  <a:pt x="1503" y="729"/>
                </a:lnTo>
                <a:lnTo>
                  <a:pt x="1509" y="731"/>
                </a:lnTo>
                <a:close/>
                <a:moveTo>
                  <a:pt x="1641" y="781"/>
                </a:moveTo>
                <a:lnTo>
                  <a:pt x="1632" y="781"/>
                </a:lnTo>
                <a:lnTo>
                  <a:pt x="1628" y="779"/>
                </a:lnTo>
                <a:lnTo>
                  <a:pt x="1624" y="779"/>
                </a:lnTo>
                <a:lnTo>
                  <a:pt x="1617" y="773"/>
                </a:lnTo>
                <a:lnTo>
                  <a:pt x="1610" y="767"/>
                </a:lnTo>
                <a:lnTo>
                  <a:pt x="1604" y="759"/>
                </a:lnTo>
                <a:lnTo>
                  <a:pt x="1599" y="749"/>
                </a:lnTo>
                <a:lnTo>
                  <a:pt x="1594" y="737"/>
                </a:lnTo>
                <a:lnTo>
                  <a:pt x="1590" y="723"/>
                </a:lnTo>
                <a:lnTo>
                  <a:pt x="1587" y="709"/>
                </a:lnTo>
                <a:lnTo>
                  <a:pt x="1585" y="695"/>
                </a:lnTo>
                <a:lnTo>
                  <a:pt x="1583" y="677"/>
                </a:lnTo>
                <a:lnTo>
                  <a:pt x="1583" y="661"/>
                </a:lnTo>
                <a:lnTo>
                  <a:pt x="1583" y="643"/>
                </a:lnTo>
                <a:lnTo>
                  <a:pt x="1585" y="627"/>
                </a:lnTo>
                <a:lnTo>
                  <a:pt x="1586" y="619"/>
                </a:lnTo>
                <a:lnTo>
                  <a:pt x="1587" y="611"/>
                </a:lnTo>
                <a:lnTo>
                  <a:pt x="1590" y="597"/>
                </a:lnTo>
                <a:lnTo>
                  <a:pt x="1594" y="583"/>
                </a:lnTo>
                <a:lnTo>
                  <a:pt x="1599" y="573"/>
                </a:lnTo>
                <a:lnTo>
                  <a:pt x="1604" y="563"/>
                </a:lnTo>
                <a:lnTo>
                  <a:pt x="1610" y="553"/>
                </a:lnTo>
                <a:lnTo>
                  <a:pt x="1613" y="551"/>
                </a:lnTo>
                <a:lnTo>
                  <a:pt x="1617" y="547"/>
                </a:lnTo>
                <a:lnTo>
                  <a:pt x="1624" y="543"/>
                </a:lnTo>
                <a:lnTo>
                  <a:pt x="1628" y="541"/>
                </a:lnTo>
                <a:lnTo>
                  <a:pt x="1632" y="539"/>
                </a:lnTo>
                <a:lnTo>
                  <a:pt x="1641" y="539"/>
                </a:lnTo>
                <a:lnTo>
                  <a:pt x="1650" y="539"/>
                </a:lnTo>
                <a:lnTo>
                  <a:pt x="1654" y="541"/>
                </a:lnTo>
                <a:lnTo>
                  <a:pt x="1658" y="543"/>
                </a:lnTo>
                <a:lnTo>
                  <a:pt x="1665" y="547"/>
                </a:lnTo>
                <a:lnTo>
                  <a:pt x="1672" y="553"/>
                </a:lnTo>
                <a:lnTo>
                  <a:pt x="1678" y="563"/>
                </a:lnTo>
                <a:lnTo>
                  <a:pt x="1683" y="573"/>
                </a:lnTo>
                <a:lnTo>
                  <a:pt x="1688" y="583"/>
                </a:lnTo>
                <a:lnTo>
                  <a:pt x="1692" y="597"/>
                </a:lnTo>
                <a:lnTo>
                  <a:pt x="1694" y="603"/>
                </a:lnTo>
                <a:lnTo>
                  <a:pt x="1695" y="611"/>
                </a:lnTo>
                <a:lnTo>
                  <a:pt x="1697" y="627"/>
                </a:lnTo>
                <a:lnTo>
                  <a:pt x="1699" y="643"/>
                </a:lnTo>
                <a:lnTo>
                  <a:pt x="1699" y="661"/>
                </a:lnTo>
                <a:lnTo>
                  <a:pt x="1699" y="677"/>
                </a:lnTo>
                <a:lnTo>
                  <a:pt x="1697" y="695"/>
                </a:lnTo>
                <a:lnTo>
                  <a:pt x="1696" y="703"/>
                </a:lnTo>
                <a:lnTo>
                  <a:pt x="1695" y="709"/>
                </a:lnTo>
                <a:lnTo>
                  <a:pt x="1692" y="723"/>
                </a:lnTo>
                <a:lnTo>
                  <a:pt x="1688" y="737"/>
                </a:lnTo>
                <a:lnTo>
                  <a:pt x="1683" y="749"/>
                </a:lnTo>
                <a:lnTo>
                  <a:pt x="1678" y="759"/>
                </a:lnTo>
                <a:lnTo>
                  <a:pt x="1672" y="767"/>
                </a:lnTo>
                <a:lnTo>
                  <a:pt x="1669" y="771"/>
                </a:lnTo>
                <a:lnTo>
                  <a:pt x="1665" y="773"/>
                </a:lnTo>
                <a:lnTo>
                  <a:pt x="1658" y="779"/>
                </a:lnTo>
                <a:lnTo>
                  <a:pt x="1654" y="779"/>
                </a:lnTo>
                <a:lnTo>
                  <a:pt x="1650" y="781"/>
                </a:lnTo>
                <a:lnTo>
                  <a:pt x="1641" y="781"/>
                </a:lnTo>
                <a:close/>
                <a:moveTo>
                  <a:pt x="1641" y="731"/>
                </a:moveTo>
                <a:lnTo>
                  <a:pt x="1647" y="729"/>
                </a:lnTo>
                <a:lnTo>
                  <a:pt x="1649" y="729"/>
                </a:lnTo>
                <a:lnTo>
                  <a:pt x="1652" y="727"/>
                </a:lnTo>
                <a:lnTo>
                  <a:pt x="1654" y="723"/>
                </a:lnTo>
                <a:lnTo>
                  <a:pt x="1656" y="719"/>
                </a:lnTo>
                <a:lnTo>
                  <a:pt x="1658" y="715"/>
                </a:lnTo>
                <a:lnTo>
                  <a:pt x="1660" y="711"/>
                </a:lnTo>
                <a:lnTo>
                  <a:pt x="1662" y="701"/>
                </a:lnTo>
                <a:lnTo>
                  <a:pt x="1664" y="689"/>
                </a:lnTo>
                <a:lnTo>
                  <a:pt x="1665" y="675"/>
                </a:lnTo>
                <a:lnTo>
                  <a:pt x="1666" y="659"/>
                </a:lnTo>
                <a:lnTo>
                  <a:pt x="1665" y="645"/>
                </a:lnTo>
                <a:lnTo>
                  <a:pt x="1664" y="631"/>
                </a:lnTo>
                <a:lnTo>
                  <a:pt x="1662" y="619"/>
                </a:lnTo>
                <a:lnTo>
                  <a:pt x="1660" y="609"/>
                </a:lnTo>
                <a:lnTo>
                  <a:pt x="1658" y="603"/>
                </a:lnTo>
                <a:lnTo>
                  <a:pt x="1656" y="599"/>
                </a:lnTo>
                <a:lnTo>
                  <a:pt x="1652" y="593"/>
                </a:lnTo>
                <a:lnTo>
                  <a:pt x="1647" y="589"/>
                </a:lnTo>
                <a:lnTo>
                  <a:pt x="1641" y="589"/>
                </a:lnTo>
                <a:lnTo>
                  <a:pt x="1635" y="589"/>
                </a:lnTo>
                <a:lnTo>
                  <a:pt x="1633" y="591"/>
                </a:lnTo>
                <a:lnTo>
                  <a:pt x="1630" y="593"/>
                </a:lnTo>
                <a:lnTo>
                  <a:pt x="1628" y="597"/>
                </a:lnTo>
                <a:lnTo>
                  <a:pt x="1626" y="599"/>
                </a:lnTo>
                <a:lnTo>
                  <a:pt x="1624" y="603"/>
                </a:lnTo>
                <a:lnTo>
                  <a:pt x="1623" y="609"/>
                </a:lnTo>
                <a:lnTo>
                  <a:pt x="1620" y="619"/>
                </a:lnTo>
                <a:lnTo>
                  <a:pt x="1618" y="631"/>
                </a:lnTo>
                <a:lnTo>
                  <a:pt x="1617" y="645"/>
                </a:lnTo>
                <a:lnTo>
                  <a:pt x="1616" y="659"/>
                </a:lnTo>
                <a:lnTo>
                  <a:pt x="1617" y="675"/>
                </a:lnTo>
                <a:lnTo>
                  <a:pt x="1618" y="689"/>
                </a:lnTo>
                <a:lnTo>
                  <a:pt x="1620" y="701"/>
                </a:lnTo>
                <a:lnTo>
                  <a:pt x="1623" y="711"/>
                </a:lnTo>
                <a:lnTo>
                  <a:pt x="1623" y="713"/>
                </a:lnTo>
                <a:lnTo>
                  <a:pt x="1624" y="715"/>
                </a:lnTo>
                <a:lnTo>
                  <a:pt x="1626" y="719"/>
                </a:lnTo>
                <a:lnTo>
                  <a:pt x="1630" y="727"/>
                </a:lnTo>
                <a:lnTo>
                  <a:pt x="1635" y="729"/>
                </a:lnTo>
                <a:lnTo>
                  <a:pt x="1641" y="731"/>
                </a:lnTo>
                <a:close/>
                <a:moveTo>
                  <a:pt x="1755" y="777"/>
                </a:moveTo>
                <a:lnTo>
                  <a:pt x="1721" y="777"/>
                </a:lnTo>
                <a:lnTo>
                  <a:pt x="1721" y="463"/>
                </a:lnTo>
                <a:lnTo>
                  <a:pt x="1755" y="463"/>
                </a:lnTo>
                <a:lnTo>
                  <a:pt x="1755" y="777"/>
                </a:lnTo>
                <a:close/>
                <a:moveTo>
                  <a:pt x="1884" y="781"/>
                </a:moveTo>
                <a:lnTo>
                  <a:pt x="1876" y="781"/>
                </a:lnTo>
                <a:lnTo>
                  <a:pt x="1872" y="779"/>
                </a:lnTo>
                <a:lnTo>
                  <a:pt x="1868" y="779"/>
                </a:lnTo>
                <a:lnTo>
                  <a:pt x="1860" y="773"/>
                </a:lnTo>
                <a:lnTo>
                  <a:pt x="1853" y="767"/>
                </a:lnTo>
                <a:lnTo>
                  <a:pt x="1847" y="759"/>
                </a:lnTo>
                <a:lnTo>
                  <a:pt x="1842" y="749"/>
                </a:lnTo>
                <a:lnTo>
                  <a:pt x="1837" y="737"/>
                </a:lnTo>
                <a:lnTo>
                  <a:pt x="1833" y="723"/>
                </a:lnTo>
                <a:lnTo>
                  <a:pt x="1830" y="709"/>
                </a:lnTo>
                <a:lnTo>
                  <a:pt x="1828" y="695"/>
                </a:lnTo>
                <a:lnTo>
                  <a:pt x="1827" y="677"/>
                </a:lnTo>
                <a:lnTo>
                  <a:pt x="1826" y="661"/>
                </a:lnTo>
                <a:lnTo>
                  <a:pt x="1827" y="643"/>
                </a:lnTo>
                <a:lnTo>
                  <a:pt x="1828" y="627"/>
                </a:lnTo>
                <a:lnTo>
                  <a:pt x="1829" y="619"/>
                </a:lnTo>
                <a:lnTo>
                  <a:pt x="1830" y="611"/>
                </a:lnTo>
                <a:lnTo>
                  <a:pt x="1833" y="597"/>
                </a:lnTo>
                <a:lnTo>
                  <a:pt x="1837" y="583"/>
                </a:lnTo>
                <a:lnTo>
                  <a:pt x="1842" y="573"/>
                </a:lnTo>
                <a:lnTo>
                  <a:pt x="1847" y="563"/>
                </a:lnTo>
                <a:lnTo>
                  <a:pt x="1853" y="553"/>
                </a:lnTo>
                <a:lnTo>
                  <a:pt x="1857" y="551"/>
                </a:lnTo>
                <a:lnTo>
                  <a:pt x="1860" y="547"/>
                </a:lnTo>
                <a:lnTo>
                  <a:pt x="1868" y="543"/>
                </a:lnTo>
                <a:lnTo>
                  <a:pt x="1872" y="541"/>
                </a:lnTo>
                <a:lnTo>
                  <a:pt x="1876" y="539"/>
                </a:lnTo>
                <a:lnTo>
                  <a:pt x="1884" y="539"/>
                </a:lnTo>
                <a:lnTo>
                  <a:pt x="1893" y="539"/>
                </a:lnTo>
                <a:lnTo>
                  <a:pt x="1897" y="541"/>
                </a:lnTo>
                <a:lnTo>
                  <a:pt x="1901" y="543"/>
                </a:lnTo>
                <a:lnTo>
                  <a:pt x="1908" y="547"/>
                </a:lnTo>
                <a:lnTo>
                  <a:pt x="1915" y="553"/>
                </a:lnTo>
                <a:lnTo>
                  <a:pt x="1921" y="563"/>
                </a:lnTo>
                <a:lnTo>
                  <a:pt x="1927" y="573"/>
                </a:lnTo>
                <a:lnTo>
                  <a:pt x="1931" y="583"/>
                </a:lnTo>
                <a:lnTo>
                  <a:pt x="1935" y="597"/>
                </a:lnTo>
                <a:lnTo>
                  <a:pt x="1937" y="603"/>
                </a:lnTo>
                <a:lnTo>
                  <a:pt x="1938" y="611"/>
                </a:lnTo>
                <a:lnTo>
                  <a:pt x="1940" y="627"/>
                </a:lnTo>
                <a:lnTo>
                  <a:pt x="1942" y="643"/>
                </a:lnTo>
                <a:lnTo>
                  <a:pt x="1942" y="661"/>
                </a:lnTo>
                <a:lnTo>
                  <a:pt x="1942" y="677"/>
                </a:lnTo>
                <a:lnTo>
                  <a:pt x="1940" y="695"/>
                </a:lnTo>
                <a:lnTo>
                  <a:pt x="1939" y="703"/>
                </a:lnTo>
                <a:lnTo>
                  <a:pt x="1938" y="709"/>
                </a:lnTo>
                <a:lnTo>
                  <a:pt x="1935" y="723"/>
                </a:lnTo>
                <a:lnTo>
                  <a:pt x="1931" y="737"/>
                </a:lnTo>
                <a:lnTo>
                  <a:pt x="1927" y="749"/>
                </a:lnTo>
                <a:lnTo>
                  <a:pt x="1921" y="759"/>
                </a:lnTo>
                <a:lnTo>
                  <a:pt x="1915" y="767"/>
                </a:lnTo>
                <a:lnTo>
                  <a:pt x="1912" y="771"/>
                </a:lnTo>
                <a:lnTo>
                  <a:pt x="1908" y="773"/>
                </a:lnTo>
                <a:lnTo>
                  <a:pt x="1901" y="779"/>
                </a:lnTo>
                <a:lnTo>
                  <a:pt x="1897" y="779"/>
                </a:lnTo>
                <a:lnTo>
                  <a:pt x="1893" y="781"/>
                </a:lnTo>
                <a:lnTo>
                  <a:pt x="1884" y="781"/>
                </a:lnTo>
                <a:close/>
                <a:moveTo>
                  <a:pt x="1884" y="731"/>
                </a:moveTo>
                <a:lnTo>
                  <a:pt x="1890" y="729"/>
                </a:lnTo>
                <a:lnTo>
                  <a:pt x="1893" y="729"/>
                </a:lnTo>
                <a:lnTo>
                  <a:pt x="1895" y="727"/>
                </a:lnTo>
                <a:lnTo>
                  <a:pt x="1897" y="723"/>
                </a:lnTo>
                <a:lnTo>
                  <a:pt x="1899" y="719"/>
                </a:lnTo>
                <a:lnTo>
                  <a:pt x="1901" y="715"/>
                </a:lnTo>
                <a:lnTo>
                  <a:pt x="1903" y="711"/>
                </a:lnTo>
                <a:lnTo>
                  <a:pt x="1906" y="701"/>
                </a:lnTo>
                <a:lnTo>
                  <a:pt x="1907" y="689"/>
                </a:lnTo>
                <a:lnTo>
                  <a:pt x="1909" y="675"/>
                </a:lnTo>
                <a:lnTo>
                  <a:pt x="1909" y="659"/>
                </a:lnTo>
                <a:lnTo>
                  <a:pt x="1909" y="645"/>
                </a:lnTo>
                <a:lnTo>
                  <a:pt x="1907" y="631"/>
                </a:lnTo>
                <a:lnTo>
                  <a:pt x="1906" y="619"/>
                </a:lnTo>
                <a:lnTo>
                  <a:pt x="1903" y="609"/>
                </a:lnTo>
                <a:lnTo>
                  <a:pt x="1901" y="603"/>
                </a:lnTo>
                <a:lnTo>
                  <a:pt x="1899" y="599"/>
                </a:lnTo>
                <a:lnTo>
                  <a:pt x="1895" y="593"/>
                </a:lnTo>
                <a:lnTo>
                  <a:pt x="1890" y="589"/>
                </a:lnTo>
                <a:lnTo>
                  <a:pt x="1884" y="589"/>
                </a:lnTo>
                <a:lnTo>
                  <a:pt x="1879" y="589"/>
                </a:lnTo>
                <a:lnTo>
                  <a:pt x="1876" y="591"/>
                </a:lnTo>
                <a:lnTo>
                  <a:pt x="1874" y="593"/>
                </a:lnTo>
                <a:lnTo>
                  <a:pt x="1871" y="597"/>
                </a:lnTo>
                <a:lnTo>
                  <a:pt x="1869" y="599"/>
                </a:lnTo>
                <a:lnTo>
                  <a:pt x="1867" y="603"/>
                </a:lnTo>
                <a:lnTo>
                  <a:pt x="1866" y="609"/>
                </a:lnTo>
                <a:lnTo>
                  <a:pt x="1863" y="619"/>
                </a:lnTo>
                <a:lnTo>
                  <a:pt x="1861" y="631"/>
                </a:lnTo>
                <a:lnTo>
                  <a:pt x="1860" y="645"/>
                </a:lnTo>
                <a:lnTo>
                  <a:pt x="1859" y="659"/>
                </a:lnTo>
                <a:lnTo>
                  <a:pt x="1860" y="675"/>
                </a:lnTo>
                <a:lnTo>
                  <a:pt x="1861" y="689"/>
                </a:lnTo>
                <a:lnTo>
                  <a:pt x="1863" y="701"/>
                </a:lnTo>
                <a:lnTo>
                  <a:pt x="1866" y="711"/>
                </a:lnTo>
                <a:lnTo>
                  <a:pt x="1867" y="713"/>
                </a:lnTo>
                <a:lnTo>
                  <a:pt x="1867" y="715"/>
                </a:lnTo>
                <a:lnTo>
                  <a:pt x="1869" y="719"/>
                </a:lnTo>
                <a:lnTo>
                  <a:pt x="1874" y="727"/>
                </a:lnTo>
                <a:lnTo>
                  <a:pt x="1879" y="729"/>
                </a:lnTo>
                <a:lnTo>
                  <a:pt x="1884" y="731"/>
                </a:lnTo>
                <a:close/>
                <a:moveTo>
                  <a:pt x="2025" y="541"/>
                </a:moveTo>
                <a:lnTo>
                  <a:pt x="2025" y="591"/>
                </a:lnTo>
                <a:lnTo>
                  <a:pt x="2002" y="591"/>
                </a:lnTo>
                <a:lnTo>
                  <a:pt x="2002" y="777"/>
                </a:lnTo>
                <a:lnTo>
                  <a:pt x="1969" y="777"/>
                </a:lnTo>
                <a:lnTo>
                  <a:pt x="1969" y="591"/>
                </a:lnTo>
                <a:lnTo>
                  <a:pt x="1953" y="591"/>
                </a:lnTo>
                <a:lnTo>
                  <a:pt x="1953" y="541"/>
                </a:lnTo>
                <a:lnTo>
                  <a:pt x="1969" y="541"/>
                </a:lnTo>
                <a:lnTo>
                  <a:pt x="1969" y="525"/>
                </a:lnTo>
                <a:lnTo>
                  <a:pt x="1970" y="515"/>
                </a:lnTo>
                <a:lnTo>
                  <a:pt x="1970" y="507"/>
                </a:lnTo>
                <a:lnTo>
                  <a:pt x="1972" y="491"/>
                </a:lnTo>
                <a:lnTo>
                  <a:pt x="1974" y="485"/>
                </a:lnTo>
                <a:lnTo>
                  <a:pt x="1976" y="477"/>
                </a:lnTo>
                <a:lnTo>
                  <a:pt x="1978" y="473"/>
                </a:lnTo>
                <a:lnTo>
                  <a:pt x="1980" y="467"/>
                </a:lnTo>
                <a:lnTo>
                  <a:pt x="1986" y="459"/>
                </a:lnTo>
                <a:lnTo>
                  <a:pt x="1988" y="457"/>
                </a:lnTo>
                <a:lnTo>
                  <a:pt x="1989" y="455"/>
                </a:lnTo>
                <a:lnTo>
                  <a:pt x="1993" y="453"/>
                </a:lnTo>
                <a:lnTo>
                  <a:pt x="1996" y="451"/>
                </a:lnTo>
                <a:lnTo>
                  <a:pt x="2000" y="449"/>
                </a:lnTo>
                <a:lnTo>
                  <a:pt x="2004" y="449"/>
                </a:lnTo>
                <a:lnTo>
                  <a:pt x="2008" y="449"/>
                </a:lnTo>
                <a:lnTo>
                  <a:pt x="2015" y="449"/>
                </a:lnTo>
                <a:lnTo>
                  <a:pt x="2022" y="451"/>
                </a:lnTo>
                <a:lnTo>
                  <a:pt x="2031" y="455"/>
                </a:lnTo>
                <a:lnTo>
                  <a:pt x="2025" y="503"/>
                </a:lnTo>
                <a:lnTo>
                  <a:pt x="2021" y="501"/>
                </a:lnTo>
                <a:lnTo>
                  <a:pt x="2015" y="501"/>
                </a:lnTo>
                <a:lnTo>
                  <a:pt x="2011" y="501"/>
                </a:lnTo>
                <a:lnTo>
                  <a:pt x="2009" y="503"/>
                </a:lnTo>
                <a:lnTo>
                  <a:pt x="2006" y="505"/>
                </a:lnTo>
                <a:lnTo>
                  <a:pt x="2005" y="507"/>
                </a:lnTo>
                <a:lnTo>
                  <a:pt x="2004" y="511"/>
                </a:lnTo>
                <a:lnTo>
                  <a:pt x="2003" y="515"/>
                </a:lnTo>
                <a:lnTo>
                  <a:pt x="2002" y="521"/>
                </a:lnTo>
                <a:lnTo>
                  <a:pt x="2002" y="525"/>
                </a:lnTo>
                <a:lnTo>
                  <a:pt x="2002" y="541"/>
                </a:lnTo>
                <a:lnTo>
                  <a:pt x="2025" y="541"/>
                </a:lnTo>
                <a:close/>
                <a:moveTo>
                  <a:pt x="2096" y="777"/>
                </a:moveTo>
                <a:lnTo>
                  <a:pt x="2096" y="463"/>
                </a:lnTo>
                <a:lnTo>
                  <a:pt x="2203" y="463"/>
                </a:lnTo>
                <a:lnTo>
                  <a:pt x="2203" y="517"/>
                </a:lnTo>
                <a:lnTo>
                  <a:pt x="2130" y="517"/>
                </a:lnTo>
                <a:lnTo>
                  <a:pt x="2130" y="593"/>
                </a:lnTo>
                <a:lnTo>
                  <a:pt x="2197" y="593"/>
                </a:lnTo>
                <a:lnTo>
                  <a:pt x="2197" y="647"/>
                </a:lnTo>
                <a:lnTo>
                  <a:pt x="2130" y="647"/>
                </a:lnTo>
                <a:lnTo>
                  <a:pt x="2130" y="723"/>
                </a:lnTo>
                <a:lnTo>
                  <a:pt x="2203" y="723"/>
                </a:lnTo>
                <a:lnTo>
                  <a:pt x="2203" y="777"/>
                </a:lnTo>
                <a:lnTo>
                  <a:pt x="2096" y="777"/>
                </a:lnTo>
                <a:close/>
                <a:moveTo>
                  <a:pt x="2262" y="777"/>
                </a:moveTo>
                <a:lnTo>
                  <a:pt x="2230" y="777"/>
                </a:lnTo>
                <a:lnTo>
                  <a:pt x="2230" y="463"/>
                </a:lnTo>
                <a:lnTo>
                  <a:pt x="2262" y="463"/>
                </a:lnTo>
                <a:lnTo>
                  <a:pt x="2262" y="777"/>
                </a:lnTo>
                <a:close/>
                <a:moveTo>
                  <a:pt x="2343" y="781"/>
                </a:moveTo>
                <a:lnTo>
                  <a:pt x="2334" y="781"/>
                </a:lnTo>
                <a:lnTo>
                  <a:pt x="2330" y="779"/>
                </a:lnTo>
                <a:lnTo>
                  <a:pt x="2326" y="779"/>
                </a:lnTo>
                <a:lnTo>
                  <a:pt x="2319" y="773"/>
                </a:lnTo>
                <a:lnTo>
                  <a:pt x="2312" y="767"/>
                </a:lnTo>
                <a:lnTo>
                  <a:pt x="2305" y="759"/>
                </a:lnTo>
                <a:lnTo>
                  <a:pt x="2300" y="749"/>
                </a:lnTo>
                <a:lnTo>
                  <a:pt x="2295" y="737"/>
                </a:lnTo>
                <a:lnTo>
                  <a:pt x="2291" y="725"/>
                </a:lnTo>
                <a:lnTo>
                  <a:pt x="2288" y="711"/>
                </a:lnTo>
                <a:lnTo>
                  <a:pt x="2286" y="695"/>
                </a:lnTo>
                <a:lnTo>
                  <a:pt x="2285" y="679"/>
                </a:lnTo>
                <a:lnTo>
                  <a:pt x="2284" y="661"/>
                </a:lnTo>
                <a:lnTo>
                  <a:pt x="2285" y="643"/>
                </a:lnTo>
                <a:lnTo>
                  <a:pt x="2286" y="627"/>
                </a:lnTo>
                <a:lnTo>
                  <a:pt x="2287" y="619"/>
                </a:lnTo>
                <a:lnTo>
                  <a:pt x="2288" y="611"/>
                </a:lnTo>
                <a:lnTo>
                  <a:pt x="2291" y="597"/>
                </a:lnTo>
                <a:lnTo>
                  <a:pt x="2295" y="583"/>
                </a:lnTo>
                <a:lnTo>
                  <a:pt x="2300" y="573"/>
                </a:lnTo>
                <a:lnTo>
                  <a:pt x="2305" y="563"/>
                </a:lnTo>
                <a:lnTo>
                  <a:pt x="2311" y="553"/>
                </a:lnTo>
                <a:lnTo>
                  <a:pt x="2315" y="551"/>
                </a:lnTo>
                <a:lnTo>
                  <a:pt x="2318" y="547"/>
                </a:lnTo>
                <a:lnTo>
                  <a:pt x="2325" y="543"/>
                </a:lnTo>
                <a:lnTo>
                  <a:pt x="2333" y="539"/>
                </a:lnTo>
                <a:lnTo>
                  <a:pt x="2342" y="539"/>
                </a:lnTo>
                <a:lnTo>
                  <a:pt x="2349" y="539"/>
                </a:lnTo>
                <a:lnTo>
                  <a:pt x="2356" y="541"/>
                </a:lnTo>
                <a:lnTo>
                  <a:pt x="2363" y="545"/>
                </a:lnTo>
                <a:lnTo>
                  <a:pt x="2370" y="551"/>
                </a:lnTo>
                <a:lnTo>
                  <a:pt x="2376" y="559"/>
                </a:lnTo>
                <a:lnTo>
                  <a:pt x="2381" y="569"/>
                </a:lnTo>
                <a:lnTo>
                  <a:pt x="2386" y="579"/>
                </a:lnTo>
                <a:lnTo>
                  <a:pt x="2390" y="591"/>
                </a:lnTo>
                <a:lnTo>
                  <a:pt x="2393" y="605"/>
                </a:lnTo>
                <a:lnTo>
                  <a:pt x="2394" y="613"/>
                </a:lnTo>
                <a:lnTo>
                  <a:pt x="2395" y="621"/>
                </a:lnTo>
                <a:lnTo>
                  <a:pt x="2397" y="639"/>
                </a:lnTo>
                <a:lnTo>
                  <a:pt x="2397" y="659"/>
                </a:lnTo>
                <a:lnTo>
                  <a:pt x="2397" y="677"/>
                </a:lnTo>
                <a:lnTo>
                  <a:pt x="2317" y="677"/>
                </a:lnTo>
                <a:lnTo>
                  <a:pt x="2317" y="689"/>
                </a:lnTo>
                <a:lnTo>
                  <a:pt x="2319" y="699"/>
                </a:lnTo>
                <a:lnTo>
                  <a:pt x="2320" y="705"/>
                </a:lnTo>
                <a:lnTo>
                  <a:pt x="2321" y="709"/>
                </a:lnTo>
                <a:lnTo>
                  <a:pt x="2324" y="717"/>
                </a:lnTo>
                <a:lnTo>
                  <a:pt x="2326" y="721"/>
                </a:lnTo>
                <a:lnTo>
                  <a:pt x="2328" y="725"/>
                </a:lnTo>
                <a:lnTo>
                  <a:pt x="2332" y="729"/>
                </a:lnTo>
                <a:lnTo>
                  <a:pt x="2335" y="731"/>
                </a:lnTo>
                <a:lnTo>
                  <a:pt x="2338" y="733"/>
                </a:lnTo>
                <a:lnTo>
                  <a:pt x="2343" y="733"/>
                </a:lnTo>
                <a:lnTo>
                  <a:pt x="2351" y="731"/>
                </a:lnTo>
                <a:lnTo>
                  <a:pt x="2354" y="729"/>
                </a:lnTo>
                <a:lnTo>
                  <a:pt x="2358" y="727"/>
                </a:lnTo>
                <a:lnTo>
                  <a:pt x="2360" y="723"/>
                </a:lnTo>
                <a:lnTo>
                  <a:pt x="2363" y="717"/>
                </a:lnTo>
                <a:lnTo>
                  <a:pt x="2365" y="713"/>
                </a:lnTo>
                <a:lnTo>
                  <a:pt x="2366" y="705"/>
                </a:lnTo>
                <a:lnTo>
                  <a:pt x="2396" y="709"/>
                </a:lnTo>
                <a:lnTo>
                  <a:pt x="2395" y="717"/>
                </a:lnTo>
                <a:lnTo>
                  <a:pt x="2394" y="725"/>
                </a:lnTo>
                <a:lnTo>
                  <a:pt x="2392" y="733"/>
                </a:lnTo>
                <a:lnTo>
                  <a:pt x="2390" y="739"/>
                </a:lnTo>
                <a:lnTo>
                  <a:pt x="2385" y="751"/>
                </a:lnTo>
                <a:lnTo>
                  <a:pt x="2382" y="757"/>
                </a:lnTo>
                <a:lnTo>
                  <a:pt x="2379" y="763"/>
                </a:lnTo>
                <a:lnTo>
                  <a:pt x="2375" y="767"/>
                </a:lnTo>
                <a:lnTo>
                  <a:pt x="2371" y="771"/>
                </a:lnTo>
                <a:lnTo>
                  <a:pt x="2367" y="775"/>
                </a:lnTo>
                <a:lnTo>
                  <a:pt x="2363" y="777"/>
                </a:lnTo>
                <a:lnTo>
                  <a:pt x="2358" y="779"/>
                </a:lnTo>
                <a:lnTo>
                  <a:pt x="2353" y="781"/>
                </a:lnTo>
                <a:lnTo>
                  <a:pt x="2348" y="781"/>
                </a:lnTo>
                <a:lnTo>
                  <a:pt x="2343" y="781"/>
                </a:lnTo>
                <a:close/>
                <a:moveTo>
                  <a:pt x="2317" y="635"/>
                </a:moveTo>
                <a:lnTo>
                  <a:pt x="2366" y="635"/>
                </a:lnTo>
                <a:lnTo>
                  <a:pt x="2366" y="625"/>
                </a:lnTo>
                <a:lnTo>
                  <a:pt x="2364" y="617"/>
                </a:lnTo>
                <a:lnTo>
                  <a:pt x="2362" y="609"/>
                </a:lnTo>
                <a:lnTo>
                  <a:pt x="2359" y="601"/>
                </a:lnTo>
                <a:lnTo>
                  <a:pt x="2358" y="597"/>
                </a:lnTo>
                <a:lnTo>
                  <a:pt x="2356" y="595"/>
                </a:lnTo>
                <a:lnTo>
                  <a:pt x="2352" y="591"/>
                </a:lnTo>
                <a:lnTo>
                  <a:pt x="2347" y="589"/>
                </a:lnTo>
                <a:lnTo>
                  <a:pt x="2342" y="587"/>
                </a:lnTo>
                <a:lnTo>
                  <a:pt x="2337" y="589"/>
                </a:lnTo>
                <a:lnTo>
                  <a:pt x="2332" y="591"/>
                </a:lnTo>
                <a:lnTo>
                  <a:pt x="2330" y="593"/>
                </a:lnTo>
                <a:lnTo>
                  <a:pt x="2328" y="595"/>
                </a:lnTo>
                <a:lnTo>
                  <a:pt x="2324" y="601"/>
                </a:lnTo>
                <a:lnTo>
                  <a:pt x="2321" y="609"/>
                </a:lnTo>
                <a:lnTo>
                  <a:pt x="2319" y="617"/>
                </a:lnTo>
                <a:lnTo>
                  <a:pt x="2317" y="625"/>
                </a:lnTo>
                <a:lnTo>
                  <a:pt x="2317" y="635"/>
                </a:lnTo>
                <a:close/>
                <a:moveTo>
                  <a:pt x="2472" y="781"/>
                </a:moveTo>
                <a:lnTo>
                  <a:pt x="2463" y="781"/>
                </a:lnTo>
                <a:lnTo>
                  <a:pt x="2459" y="779"/>
                </a:lnTo>
                <a:lnTo>
                  <a:pt x="2455" y="777"/>
                </a:lnTo>
                <a:lnTo>
                  <a:pt x="2448" y="773"/>
                </a:lnTo>
                <a:lnTo>
                  <a:pt x="2441" y="767"/>
                </a:lnTo>
                <a:lnTo>
                  <a:pt x="2435" y="757"/>
                </a:lnTo>
                <a:lnTo>
                  <a:pt x="2432" y="753"/>
                </a:lnTo>
                <a:lnTo>
                  <a:pt x="2429" y="749"/>
                </a:lnTo>
                <a:lnTo>
                  <a:pt x="2427" y="743"/>
                </a:lnTo>
                <a:lnTo>
                  <a:pt x="2425" y="737"/>
                </a:lnTo>
                <a:lnTo>
                  <a:pt x="2423" y="731"/>
                </a:lnTo>
                <a:lnTo>
                  <a:pt x="2421" y="723"/>
                </a:lnTo>
                <a:lnTo>
                  <a:pt x="2419" y="717"/>
                </a:lnTo>
                <a:lnTo>
                  <a:pt x="2418" y="709"/>
                </a:lnTo>
                <a:lnTo>
                  <a:pt x="2416" y="695"/>
                </a:lnTo>
                <a:lnTo>
                  <a:pt x="2414" y="677"/>
                </a:lnTo>
                <a:lnTo>
                  <a:pt x="2414" y="661"/>
                </a:lnTo>
                <a:lnTo>
                  <a:pt x="2414" y="643"/>
                </a:lnTo>
                <a:lnTo>
                  <a:pt x="2416" y="627"/>
                </a:lnTo>
                <a:lnTo>
                  <a:pt x="2417" y="619"/>
                </a:lnTo>
                <a:lnTo>
                  <a:pt x="2418" y="611"/>
                </a:lnTo>
                <a:lnTo>
                  <a:pt x="2421" y="597"/>
                </a:lnTo>
                <a:lnTo>
                  <a:pt x="2425" y="583"/>
                </a:lnTo>
                <a:lnTo>
                  <a:pt x="2429" y="573"/>
                </a:lnTo>
                <a:lnTo>
                  <a:pt x="2435" y="563"/>
                </a:lnTo>
                <a:lnTo>
                  <a:pt x="2441" y="553"/>
                </a:lnTo>
                <a:lnTo>
                  <a:pt x="2444" y="551"/>
                </a:lnTo>
                <a:lnTo>
                  <a:pt x="2448" y="547"/>
                </a:lnTo>
                <a:lnTo>
                  <a:pt x="2455" y="543"/>
                </a:lnTo>
                <a:lnTo>
                  <a:pt x="2459" y="541"/>
                </a:lnTo>
                <a:lnTo>
                  <a:pt x="2463" y="539"/>
                </a:lnTo>
                <a:lnTo>
                  <a:pt x="2472" y="539"/>
                </a:lnTo>
                <a:lnTo>
                  <a:pt x="2479" y="539"/>
                </a:lnTo>
                <a:lnTo>
                  <a:pt x="2486" y="541"/>
                </a:lnTo>
                <a:lnTo>
                  <a:pt x="2494" y="545"/>
                </a:lnTo>
                <a:lnTo>
                  <a:pt x="2500" y="549"/>
                </a:lnTo>
                <a:lnTo>
                  <a:pt x="2505" y="555"/>
                </a:lnTo>
                <a:lnTo>
                  <a:pt x="2510" y="563"/>
                </a:lnTo>
                <a:lnTo>
                  <a:pt x="2514" y="571"/>
                </a:lnTo>
                <a:lnTo>
                  <a:pt x="2518" y="581"/>
                </a:lnTo>
                <a:lnTo>
                  <a:pt x="2521" y="591"/>
                </a:lnTo>
                <a:lnTo>
                  <a:pt x="2523" y="603"/>
                </a:lnTo>
                <a:lnTo>
                  <a:pt x="2525" y="615"/>
                </a:lnTo>
                <a:lnTo>
                  <a:pt x="2526" y="629"/>
                </a:lnTo>
                <a:lnTo>
                  <a:pt x="2495" y="629"/>
                </a:lnTo>
                <a:lnTo>
                  <a:pt x="2494" y="621"/>
                </a:lnTo>
                <a:lnTo>
                  <a:pt x="2492" y="613"/>
                </a:lnTo>
                <a:lnTo>
                  <a:pt x="2490" y="607"/>
                </a:lnTo>
                <a:lnTo>
                  <a:pt x="2487" y="601"/>
                </a:lnTo>
                <a:lnTo>
                  <a:pt x="2484" y="595"/>
                </a:lnTo>
                <a:lnTo>
                  <a:pt x="2480" y="593"/>
                </a:lnTo>
                <a:lnTo>
                  <a:pt x="2477" y="591"/>
                </a:lnTo>
                <a:lnTo>
                  <a:pt x="2472" y="589"/>
                </a:lnTo>
                <a:lnTo>
                  <a:pt x="2467" y="591"/>
                </a:lnTo>
                <a:lnTo>
                  <a:pt x="2462" y="595"/>
                </a:lnTo>
                <a:lnTo>
                  <a:pt x="2458" y="599"/>
                </a:lnTo>
                <a:lnTo>
                  <a:pt x="2454" y="607"/>
                </a:lnTo>
                <a:lnTo>
                  <a:pt x="2452" y="613"/>
                </a:lnTo>
                <a:lnTo>
                  <a:pt x="2451" y="617"/>
                </a:lnTo>
                <a:lnTo>
                  <a:pt x="2449" y="629"/>
                </a:lnTo>
                <a:lnTo>
                  <a:pt x="2448" y="643"/>
                </a:lnTo>
                <a:lnTo>
                  <a:pt x="2447" y="659"/>
                </a:lnTo>
                <a:lnTo>
                  <a:pt x="2448" y="675"/>
                </a:lnTo>
                <a:lnTo>
                  <a:pt x="2449" y="689"/>
                </a:lnTo>
                <a:lnTo>
                  <a:pt x="2450" y="695"/>
                </a:lnTo>
                <a:lnTo>
                  <a:pt x="2451" y="701"/>
                </a:lnTo>
                <a:lnTo>
                  <a:pt x="2452" y="707"/>
                </a:lnTo>
                <a:lnTo>
                  <a:pt x="2454" y="711"/>
                </a:lnTo>
                <a:lnTo>
                  <a:pt x="2458" y="719"/>
                </a:lnTo>
                <a:lnTo>
                  <a:pt x="2460" y="723"/>
                </a:lnTo>
                <a:lnTo>
                  <a:pt x="2462" y="725"/>
                </a:lnTo>
                <a:lnTo>
                  <a:pt x="2467" y="729"/>
                </a:lnTo>
                <a:lnTo>
                  <a:pt x="2469" y="729"/>
                </a:lnTo>
                <a:lnTo>
                  <a:pt x="2472" y="731"/>
                </a:lnTo>
                <a:lnTo>
                  <a:pt x="2476" y="729"/>
                </a:lnTo>
                <a:lnTo>
                  <a:pt x="2480" y="727"/>
                </a:lnTo>
                <a:lnTo>
                  <a:pt x="2483" y="725"/>
                </a:lnTo>
                <a:lnTo>
                  <a:pt x="2486" y="719"/>
                </a:lnTo>
                <a:lnTo>
                  <a:pt x="2490" y="715"/>
                </a:lnTo>
                <a:lnTo>
                  <a:pt x="2492" y="707"/>
                </a:lnTo>
                <a:lnTo>
                  <a:pt x="2494" y="699"/>
                </a:lnTo>
                <a:lnTo>
                  <a:pt x="2495" y="691"/>
                </a:lnTo>
                <a:lnTo>
                  <a:pt x="2526" y="691"/>
                </a:lnTo>
                <a:lnTo>
                  <a:pt x="2525" y="703"/>
                </a:lnTo>
                <a:lnTo>
                  <a:pt x="2523" y="717"/>
                </a:lnTo>
                <a:lnTo>
                  <a:pt x="2522" y="723"/>
                </a:lnTo>
                <a:lnTo>
                  <a:pt x="2521" y="727"/>
                </a:lnTo>
                <a:lnTo>
                  <a:pt x="2520" y="733"/>
                </a:lnTo>
                <a:lnTo>
                  <a:pt x="2518" y="739"/>
                </a:lnTo>
                <a:lnTo>
                  <a:pt x="2515" y="749"/>
                </a:lnTo>
                <a:lnTo>
                  <a:pt x="2510" y="757"/>
                </a:lnTo>
                <a:lnTo>
                  <a:pt x="2506" y="765"/>
                </a:lnTo>
                <a:lnTo>
                  <a:pt x="2500" y="771"/>
                </a:lnTo>
                <a:lnTo>
                  <a:pt x="2494" y="775"/>
                </a:lnTo>
                <a:lnTo>
                  <a:pt x="2487" y="779"/>
                </a:lnTo>
                <a:lnTo>
                  <a:pt x="2479" y="781"/>
                </a:lnTo>
                <a:lnTo>
                  <a:pt x="2472" y="781"/>
                </a:lnTo>
                <a:close/>
                <a:moveTo>
                  <a:pt x="2609" y="541"/>
                </a:moveTo>
                <a:lnTo>
                  <a:pt x="2609" y="591"/>
                </a:lnTo>
                <a:lnTo>
                  <a:pt x="2587" y="591"/>
                </a:lnTo>
                <a:lnTo>
                  <a:pt x="2587" y="705"/>
                </a:lnTo>
                <a:lnTo>
                  <a:pt x="2587" y="711"/>
                </a:lnTo>
                <a:lnTo>
                  <a:pt x="2588" y="717"/>
                </a:lnTo>
                <a:lnTo>
                  <a:pt x="2589" y="721"/>
                </a:lnTo>
                <a:lnTo>
                  <a:pt x="2590" y="723"/>
                </a:lnTo>
                <a:lnTo>
                  <a:pt x="2592" y="725"/>
                </a:lnTo>
                <a:lnTo>
                  <a:pt x="2594" y="727"/>
                </a:lnTo>
                <a:lnTo>
                  <a:pt x="2596" y="727"/>
                </a:lnTo>
                <a:lnTo>
                  <a:pt x="2598" y="727"/>
                </a:lnTo>
                <a:lnTo>
                  <a:pt x="2603" y="727"/>
                </a:lnTo>
                <a:lnTo>
                  <a:pt x="2606" y="725"/>
                </a:lnTo>
                <a:lnTo>
                  <a:pt x="2611" y="775"/>
                </a:lnTo>
                <a:lnTo>
                  <a:pt x="2604" y="777"/>
                </a:lnTo>
                <a:lnTo>
                  <a:pt x="2600" y="779"/>
                </a:lnTo>
                <a:lnTo>
                  <a:pt x="2594" y="781"/>
                </a:lnTo>
                <a:lnTo>
                  <a:pt x="2589" y="781"/>
                </a:lnTo>
                <a:lnTo>
                  <a:pt x="2585" y="781"/>
                </a:lnTo>
                <a:lnTo>
                  <a:pt x="2578" y="777"/>
                </a:lnTo>
                <a:lnTo>
                  <a:pt x="2571" y="773"/>
                </a:lnTo>
                <a:lnTo>
                  <a:pt x="2568" y="769"/>
                </a:lnTo>
                <a:lnTo>
                  <a:pt x="2565" y="765"/>
                </a:lnTo>
                <a:lnTo>
                  <a:pt x="2560" y="755"/>
                </a:lnTo>
                <a:lnTo>
                  <a:pt x="2559" y="749"/>
                </a:lnTo>
                <a:lnTo>
                  <a:pt x="2557" y="743"/>
                </a:lnTo>
                <a:lnTo>
                  <a:pt x="2556" y="737"/>
                </a:lnTo>
                <a:lnTo>
                  <a:pt x="2555" y="729"/>
                </a:lnTo>
                <a:lnTo>
                  <a:pt x="2555" y="721"/>
                </a:lnTo>
                <a:lnTo>
                  <a:pt x="2554" y="713"/>
                </a:lnTo>
                <a:lnTo>
                  <a:pt x="2554" y="591"/>
                </a:lnTo>
                <a:lnTo>
                  <a:pt x="2538" y="591"/>
                </a:lnTo>
                <a:lnTo>
                  <a:pt x="2538" y="541"/>
                </a:lnTo>
                <a:lnTo>
                  <a:pt x="2554" y="541"/>
                </a:lnTo>
                <a:lnTo>
                  <a:pt x="2554" y="485"/>
                </a:lnTo>
                <a:lnTo>
                  <a:pt x="2587" y="485"/>
                </a:lnTo>
                <a:lnTo>
                  <a:pt x="2587" y="541"/>
                </a:lnTo>
                <a:lnTo>
                  <a:pt x="2609" y="541"/>
                </a:lnTo>
                <a:close/>
                <a:moveTo>
                  <a:pt x="2630" y="777"/>
                </a:moveTo>
                <a:lnTo>
                  <a:pt x="2630" y="541"/>
                </a:lnTo>
                <a:lnTo>
                  <a:pt x="2662" y="541"/>
                </a:lnTo>
                <a:lnTo>
                  <a:pt x="2662" y="583"/>
                </a:lnTo>
                <a:lnTo>
                  <a:pt x="2665" y="573"/>
                </a:lnTo>
                <a:lnTo>
                  <a:pt x="2668" y="563"/>
                </a:lnTo>
                <a:lnTo>
                  <a:pt x="2671" y="555"/>
                </a:lnTo>
                <a:lnTo>
                  <a:pt x="2674" y="549"/>
                </a:lnTo>
                <a:lnTo>
                  <a:pt x="2678" y="545"/>
                </a:lnTo>
                <a:lnTo>
                  <a:pt x="2682" y="541"/>
                </a:lnTo>
                <a:lnTo>
                  <a:pt x="2687" y="539"/>
                </a:lnTo>
                <a:lnTo>
                  <a:pt x="2692" y="539"/>
                </a:lnTo>
                <a:lnTo>
                  <a:pt x="2697" y="539"/>
                </a:lnTo>
                <a:lnTo>
                  <a:pt x="2702" y="541"/>
                </a:lnTo>
                <a:lnTo>
                  <a:pt x="2702" y="599"/>
                </a:lnTo>
                <a:lnTo>
                  <a:pt x="2696" y="595"/>
                </a:lnTo>
                <a:lnTo>
                  <a:pt x="2688" y="595"/>
                </a:lnTo>
                <a:lnTo>
                  <a:pt x="2683" y="595"/>
                </a:lnTo>
                <a:lnTo>
                  <a:pt x="2678" y="599"/>
                </a:lnTo>
                <a:lnTo>
                  <a:pt x="2674" y="603"/>
                </a:lnTo>
                <a:lnTo>
                  <a:pt x="2670" y="609"/>
                </a:lnTo>
                <a:lnTo>
                  <a:pt x="2669" y="613"/>
                </a:lnTo>
                <a:lnTo>
                  <a:pt x="2667" y="615"/>
                </a:lnTo>
                <a:lnTo>
                  <a:pt x="2666" y="619"/>
                </a:lnTo>
                <a:lnTo>
                  <a:pt x="2665" y="625"/>
                </a:lnTo>
                <a:lnTo>
                  <a:pt x="2664" y="633"/>
                </a:lnTo>
                <a:lnTo>
                  <a:pt x="2663" y="643"/>
                </a:lnTo>
                <a:lnTo>
                  <a:pt x="2663" y="777"/>
                </a:lnTo>
                <a:lnTo>
                  <a:pt x="2630" y="777"/>
                </a:lnTo>
                <a:close/>
                <a:moveTo>
                  <a:pt x="2735" y="511"/>
                </a:moveTo>
                <a:lnTo>
                  <a:pt x="2731" y="511"/>
                </a:lnTo>
                <a:lnTo>
                  <a:pt x="2728" y="509"/>
                </a:lnTo>
                <a:lnTo>
                  <a:pt x="2725" y="505"/>
                </a:lnTo>
                <a:lnTo>
                  <a:pt x="2722" y="501"/>
                </a:lnTo>
                <a:lnTo>
                  <a:pt x="2720" y="497"/>
                </a:lnTo>
                <a:lnTo>
                  <a:pt x="2719" y="491"/>
                </a:lnTo>
                <a:lnTo>
                  <a:pt x="2718" y="485"/>
                </a:lnTo>
                <a:lnTo>
                  <a:pt x="2717" y="479"/>
                </a:lnTo>
                <a:lnTo>
                  <a:pt x="2718" y="471"/>
                </a:lnTo>
                <a:lnTo>
                  <a:pt x="2719" y="465"/>
                </a:lnTo>
                <a:lnTo>
                  <a:pt x="2720" y="459"/>
                </a:lnTo>
                <a:lnTo>
                  <a:pt x="2722" y="455"/>
                </a:lnTo>
                <a:lnTo>
                  <a:pt x="2725" y="451"/>
                </a:lnTo>
                <a:lnTo>
                  <a:pt x="2728" y="447"/>
                </a:lnTo>
                <a:lnTo>
                  <a:pt x="2731" y="445"/>
                </a:lnTo>
                <a:lnTo>
                  <a:pt x="2735" y="445"/>
                </a:lnTo>
                <a:lnTo>
                  <a:pt x="2738" y="445"/>
                </a:lnTo>
                <a:lnTo>
                  <a:pt x="2742" y="447"/>
                </a:lnTo>
                <a:lnTo>
                  <a:pt x="2745" y="451"/>
                </a:lnTo>
                <a:lnTo>
                  <a:pt x="2747" y="455"/>
                </a:lnTo>
                <a:lnTo>
                  <a:pt x="2750" y="459"/>
                </a:lnTo>
                <a:lnTo>
                  <a:pt x="2751" y="465"/>
                </a:lnTo>
                <a:lnTo>
                  <a:pt x="2752" y="471"/>
                </a:lnTo>
                <a:lnTo>
                  <a:pt x="2753" y="479"/>
                </a:lnTo>
                <a:lnTo>
                  <a:pt x="2752" y="485"/>
                </a:lnTo>
                <a:lnTo>
                  <a:pt x="2751" y="491"/>
                </a:lnTo>
                <a:lnTo>
                  <a:pt x="2750" y="497"/>
                </a:lnTo>
                <a:lnTo>
                  <a:pt x="2747" y="501"/>
                </a:lnTo>
                <a:lnTo>
                  <a:pt x="2745" y="505"/>
                </a:lnTo>
                <a:lnTo>
                  <a:pt x="2742" y="509"/>
                </a:lnTo>
                <a:lnTo>
                  <a:pt x="2738" y="511"/>
                </a:lnTo>
                <a:lnTo>
                  <a:pt x="2735" y="511"/>
                </a:lnTo>
                <a:close/>
                <a:moveTo>
                  <a:pt x="2718" y="541"/>
                </a:moveTo>
                <a:lnTo>
                  <a:pt x="2751" y="541"/>
                </a:lnTo>
                <a:lnTo>
                  <a:pt x="2751" y="777"/>
                </a:lnTo>
                <a:lnTo>
                  <a:pt x="2718" y="777"/>
                </a:lnTo>
                <a:lnTo>
                  <a:pt x="2718" y="541"/>
                </a:lnTo>
                <a:close/>
                <a:moveTo>
                  <a:pt x="2831" y="781"/>
                </a:moveTo>
                <a:lnTo>
                  <a:pt x="2822" y="781"/>
                </a:lnTo>
                <a:lnTo>
                  <a:pt x="2818" y="779"/>
                </a:lnTo>
                <a:lnTo>
                  <a:pt x="2814" y="777"/>
                </a:lnTo>
                <a:lnTo>
                  <a:pt x="2807" y="773"/>
                </a:lnTo>
                <a:lnTo>
                  <a:pt x="2800" y="767"/>
                </a:lnTo>
                <a:lnTo>
                  <a:pt x="2794" y="757"/>
                </a:lnTo>
                <a:lnTo>
                  <a:pt x="2791" y="753"/>
                </a:lnTo>
                <a:lnTo>
                  <a:pt x="2788" y="749"/>
                </a:lnTo>
                <a:lnTo>
                  <a:pt x="2786" y="743"/>
                </a:lnTo>
                <a:lnTo>
                  <a:pt x="2784" y="737"/>
                </a:lnTo>
                <a:lnTo>
                  <a:pt x="2782" y="731"/>
                </a:lnTo>
                <a:lnTo>
                  <a:pt x="2780" y="723"/>
                </a:lnTo>
                <a:lnTo>
                  <a:pt x="2778" y="717"/>
                </a:lnTo>
                <a:lnTo>
                  <a:pt x="2777" y="709"/>
                </a:lnTo>
                <a:lnTo>
                  <a:pt x="2775" y="695"/>
                </a:lnTo>
                <a:lnTo>
                  <a:pt x="2773" y="677"/>
                </a:lnTo>
                <a:lnTo>
                  <a:pt x="2773" y="661"/>
                </a:lnTo>
                <a:lnTo>
                  <a:pt x="2773" y="643"/>
                </a:lnTo>
                <a:lnTo>
                  <a:pt x="2775" y="627"/>
                </a:lnTo>
                <a:lnTo>
                  <a:pt x="2776" y="619"/>
                </a:lnTo>
                <a:lnTo>
                  <a:pt x="2777" y="611"/>
                </a:lnTo>
                <a:lnTo>
                  <a:pt x="2780" y="597"/>
                </a:lnTo>
                <a:lnTo>
                  <a:pt x="2784" y="583"/>
                </a:lnTo>
                <a:lnTo>
                  <a:pt x="2789" y="573"/>
                </a:lnTo>
                <a:lnTo>
                  <a:pt x="2794" y="563"/>
                </a:lnTo>
                <a:lnTo>
                  <a:pt x="2800" y="553"/>
                </a:lnTo>
                <a:lnTo>
                  <a:pt x="2803" y="551"/>
                </a:lnTo>
                <a:lnTo>
                  <a:pt x="2807" y="547"/>
                </a:lnTo>
                <a:lnTo>
                  <a:pt x="2814" y="543"/>
                </a:lnTo>
                <a:lnTo>
                  <a:pt x="2818" y="541"/>
                </a:lnTo>
                <a:lnTo>
                  <a:pt x="2822" y="539"/>
                </a:lnTo>
                <a:lnTo>
                  <a:pt x="2831" y="539"/>
                </a:lnTo>
                <a:lnTo>
                  <a:pt x="2838" y="539"/>
                </a:lnTo>
                <a:lnTo>
                  <a:pt x="2845" y="541"/>
                </a:lnTo>
                <a:lnTo>
                  <a:pt x="2852" y="545"/>
                </a:lnTo>
                <a:lnTo>
                  <a:pt x="2858" y="549"/>
                </a:lnTo>
                <a:lnTo>
                  <a:pt x="2863" y="555"/>
                </a:lnTo>
                <a:lnTo>
                  <a:pt x="2868" y="563"/>
                </a:lnTo>
                <a:lnTo>
                  <a:pt x="2874" y="571"/>
                </a:lnTo>
                <a:lnTo>
                  <a:pt x="2877" y="581"/>
                </a:lnTo>
                <a:lnTo>
                  <a:pt x="2880" y="591"/>
                </a:lnTo>
                <a:lnTo>
                  <a:pt x="2882" y="603"/>
                </a:lnTo>
                <a:lnTo>
                  <a:pt x="2884" y="615"/>
                </a:lnTo>
                <a:lnTo>
                  <a:pt x="2885" y="629"/>
                </a:lnTo>
                <a:lnTo>
                  <a:pt x="2853" y="629"/>
                </a:lnTo>
                <a:lnTo>
                  <a:pt x="2852" y="621"/>
                </a:lnTo>
                <a:lnTo>
                  <a:pt x="2850" y="613"/>
                </a:lnTo>
                <a:lnTo>
                  <a:pt x="2848" y="607"/>
                </a:lnTo>
                <a:lnTo>
                  <a:pt x="2846" y="601"/>
                </a:lnTo>
                <a:lnTo>
                  <a:pt x="2843" y="595"/>
                </a:lnTo>
                <a:lnTo>
                  <a:pt x="2840" y="593"/>
                </a:lnTo>
                <a:lnTo>
                  <a:pt x="2836" y="591"/>
                </a:lnTo>
                <a:lnTo>
                  <a:pt x="2831" y="589"/>
                </a:lnTo>
                <a:lnTo>
                  <a:pt x="2826" y="591"/>
                </a:lnTo>
                <a:lnTo>
                  <a:pt x="2821" y="595"/>
                </a:lnTo>
                <a:lnTo>
                  <a:pt x="2817" y="599"/>
                </a:lnTo>
                <a:lnTo>
                  <a:pt x="2813" y="607"/>
                </a:lnTo>
                <a:lnTo>
                  <a:pt x="2812" y="613"/>
                </a:lnTo>
                <a:lnTo>
                  <a:pt x="2810" y="617"/>
                </a:lnTo>
                <a:lnTo>
                  <a:pt x="2808" y="629"/>
                </a:lnTo>
                <a:lnTo>
                  <a:pt x="2807" y="643"/>
                </a:lnTo>
                <a:lnTo>
                  <a:pt x="2806" y="659"/>
                </a:lnTo>
                <a:lnTo>
                  <a:pt x="2807" y="675"/>
                </a:lnTo>
                <a:lnTo>
                  <a:pt x="2808" y="689"/>
                </a:lnTo>
                <a:lnTo>
                  <a:pt x="2809" y="695"/>
                </a:lnTo>
                <a:lnTo>
                  <a:pt x="2810" y="701"/>
                </a:lnTo>
                <a:lnTo>
                  <a:pt x="2811" y="707"/>
                </a:lnTo>
                <a:lnTo>
                  <a:pt x="2813" y="711"/>
                </a:lnTo>
                <a:lnTo>
                  <a:pt x="2817" y="719"/>
                </a:lnTo>
                <a:lnTo>
                  <a:pt x="2819" y="723"/>
                </a:lnTo>
                <a:lnTo>
                  <a:pt x="2821" y="725"/>
                </a:lnTo>
                <a:lnTo>
                  <a:pt x="2826" y="729"/>
                </a:lnTo>
                <a:lnTo>
                  <a:pt x="2829" y="729"/>
                </a:lnTo>
                <a:lnTo>
                  <a:pt x="2831" y="731"/>
                </a:lnTo>
                <a:lnTo>
                  <a:pt x="2835" y="729"/>
                </a:lnTo>
                <a:lnTo>
                  <a:pt x="2839" y="727"/>
                </a:lnTo>
                <a:lnTo>
                  <a:pt x="2843" y="725"/>
                </a:lnTo>
                <a:lnTo>
                  <a:pt x="2846" y="719"/>
                </a:lnTo>
                <a:lnTo>
                  <a:pt x="2848" y="715"/>
                </a:lnTo>
                <a:lnTo>
                  <a:pt x="2850" y="707"/>
                </a:lnTo>
                <a:lnTo>
                  <a:pt x="2852" y="699"/>
                </a:lnTo>
                <a:lnTo>
                  <a:pt x="2853" y="691"/>
                </a:lnTo>
                <a:lnTo>
                  <a:pt x="2885" y="691"/>
                </a:lnTo>
                <a:lnTo>
                  <a:pt x="2884" y="703"/>
                </a:lnTo>
                <a:lnTo>
                  <a:pt x="2882" y="717"/>
                </a:lnTo>
                <a:lnTo>
                  <a:pt x="2881" y="723"/>
                </a:lnTo>
                <a:lnTo>
                  <a:pt x="2880" y="727"/>
                </a:lnTo>
                <a:lnTo>
                  <a:pt x="2879" y="733"/>
                </a:lnTo>
                <a:lnTo>
                  <a:pt x="2877" y="739"/>
                </a:lnTo>
                <a:lnTo>
                  <a:pt x="2874" y="749"/>
                </a:lnTo>
                <a:lnTo>
                  <a:pt x="2869" y="757"/>
                </a:lnTo>
                <a:lnTo>
                  <a:pt x="2864" y="765"/>
                </a:lnTo>
                <a:lnTo>
                  <a:pt x="2858" y="771"/>
                </a:lnTo>
                <a:lnTo>
                  <a:pt x="2852" y="775"/>
                </a:lnTo>
                <a:lnTo>
                  <a:pt x="2846" y="779"/>
                </a:lnTo>
                <a:lnTo>
                  <a:pt x="2839" y="781"/>
                </a:lnTo>
                <a:lnTo>
                  <a:pt x="2831" y="781"/>
                </a:lnTo>
                <a:close/>
                <a:moveTo>
                  <a:pt x="2939" y="781"/>
                </a:moveTo>
                <a:lnTo>
                  <a:pt x="2931" y="781"/>
                </a:lnTo>
                <a:lnTo>
                  <a:pt x="2928" y="779"/>
                </a:lnTo>
                <a:lnTo>
                  <a:pt x="2924" y="777"/>
                </a:lnTo>
                <a:lnTo>
                  <a:pt x="2917" y="771"/>
                </a:lnTo>
                <a:lnTo>
                  <a:pt x="2911" y="765"/>
                </a:lnTo>
                <a:lnTo>
                  <a:pt x="2909" y="759"/>
                </a:lnTo>
                <a:lnTo>
                  <a:pt x="2907" y="755"/>
                </a:lnTo>
                <a:lnTo>
                  <a:pt x="2905" y="749"/>
                </a:lnTo>
                <a:lnTo>
                  <a:pt x="2903" y="743"/>
                </a:lnTo>
                <a:lnTo>
                  <a:pt x="2902" y="735"/>
                </a:lnTo>
                <a:lnTo>
                  <a:pt x="2901" y="727"/>
                </a:lnTo>
                <a:lnTo>
                  <a:pt x="2901" y="719"/>
                </a:lnTo>
                <a:lnTo>
                  <a:pt x="2900" y="711"/>
                </a:lnTo>
                <a:lnTo>
                  <a:pt x="2901" y="699"/>
                </a:lnTo>
                <a:lnTo>
                  <a:pt x="2902" y="687"/>
                </a:lnTo>
                <a:lnTo>
                  <a:pt x="2904" y="679"/>
                </a:lnTo>
                <a:lnTo>
                  <a:pt x="2907" y="671"/>
                </a:lnTo>
                <a:lnTo>
                  <a:pt x="2910" y="663"/>
                </a:lnTo>
                <a:lnTo>
                  <a:pt x="2914" y="657"/>
                </a:lnTo>
                <a:lnTo>
                  <a:pt x="2918" y="651"/>
                </a:lnTo>
                <a:lnTo>
                  <a:pt x="2923" y="647"/>
                </a:lnTo>
                <a:lnTo>
                  <a:pt x="2928" y="645"/>
                </a:lnTo>
                <a:lnTo>
                  <a:pt x="2933" y="643"/>
                </a:lnTo>
                <a:lnTo>
                  <a:pt x="2945" y="639"/>
                </a:lnTo>
                <a:lnTo>
                  <a:pt x="2958" y="635"/>
                </a:lnTo>
                <a:lnTo>
                  <a:pt x="2963" y="635"/>
                </a:lnTo>
                <a:lnTo>
                  <a:pt x="2967" y="633"/>
                </a:lnTo>
                <a:lnTo>
                  <a:pt x="2969" y="631"/>
                </a:lnTo>
                <a:lnTo>
                  <a:pt x="2972" y="627"/>
                </a:lnTo>
                <a:lnTo>
                  <a:pt x="2973" y="623"/>
                </a:lnTo>
                <a:lnTo>
                  <a:pt x="2973" y="617"/>
                </a:lnTo>
                <a:lnTo>
                  <a:pt x="2973" y="611"/>
                </a:lnTo>
                <a:lnTo>
                  <a:pt x="2972" y="603"/>
                </a:lnTo>
                <a:lnTo>
                  <a:pt x="2971" y="599"/>
                </a:lnTo>
                <a:lnTo>
                  <a:pt x="2969" y="595"/>
                </a:lnTo>
                <a:lnTo>
                  <a:pt x="2966" y="591"/>
                </a:lnTo>
                <a:lnTo>
                  <a:pt x="2963" y="589"/>
                </a:lnTo>
                <a:lnTo>
                  <a:pt x="2960" y="587"/>
                </a:lnTo>
                <a:lnTo>
                  <a:pt x="2956" y="587"/>
                </a:lnTo>
                <a:lnTo>
                  <a:pt x="2951" y="587"/>
                </a:lnTo>
                <a:lnTo>
                  <a:pt x="2948" y="589"/>
                </a:lnTo>
                <a:lnTo>
                  <a:pt x="2944" y="591"/>
                </a:lnTo>
                <a:lnTo>
                  <a:pt x="2942" y="593"/>
                </a:lnTo>
                <a:lnTo>
                  <a:pt x="2939" y="599"/>
                </a:lnTo>
                <a:lnTo>
                  <a:pt x="2937" y="603"/>
                </a:lnTo>
                <a:lnTo>
                  <a:pt x="2936" y="607"/>
                </a:lnTo>
                <a:lnTo>
                  <a:pt x="2935" y="613"/>
                </a:lnTo>
                <a:lnTo>
                  <a:pt x="2905" y="609"/>
                </a:lnTo>
                <a:lnTo>
                  <a:pt x="2906" y="601"/>
                </a:lnTo>
                <a:lnTo>
                  <a:pt x="2907" y="593"/>
                </a:lnTo>
                <a:lnTo>
                  <a:pt x="2910" y="579"/>
                </a:lnTo>
                <a:lnTo>
                  <a:pt x="2915" y="567"/>
                </a:lnTo>
                <a:lnTo>
                  <a:pt x="2921" y="557"/>
                </a:lnTo>
                <a:lnTo>
                  <a:pt x="2925" y="553"/>
                </a:lnTo>
                <a:lnTo>
                  <a:pt x="2928" y="549"/>
                </a:lnTo>
                <a:lnTo>
                  <a:pt x="2930" y="547"/>
                </a:lnTo>
                <a:lnTo>
                  <a:pt x="2932" y="545"/>
                </a:lnTo>
                <a:lnTo>
                  <a:pt x="2937" y="543"/>
                </a:lnTo>
                <a:lnTo>
                  <a:pt x="2941" y="541"/>
                </a:lnTo>
                <a:lnTo>
                  <a:pt x="2946" y="539"/>
                </a:lnTo>
                <a:lnTo>
                  <a:pt x="2951" y="539"/>
                </a:lnTo>
                <a:lnTo>
                  <a:pt x="2956" y="539"/>
                </a:lnTo>
                <a:lnTo>
                  <a:pt x="2962" y="539"/>
                </a:lnTo>
                <a:lnTo>
                  <a:pt x="2969" y="541"/>
                </a:lnTo>
                <a:lnTo>
                  <a:pt x="2975" y="543"/>
                </a:lnTo>
                <a:lnTo>
                  <a:pt x="2980" y="547"/>
                </a:lnTo>
                <a:lnTo>
                  <a:pt x="2986" y="551"/>
                </a:lnTo>
                <a:lnTo>
                  <a:pt x="2991" y="557"/>
                </a:lnTo>
                <a:lnTo>
                  <a:pt x="2995" y="565"/>
                </a:lnTo>
                <a:lnTo>
                  <a:pt x="2999" y="573"/>
                </a:lnTo>
                <a:lnTo>
                  <a:pt x="3000" y="577"/>
                </a:lnTo>
                <a:lnTo>
                  <a:pt x="3002" y="583"/>
                </a:lnTo>
                <a:lnTo>
                  <a:pt x="3004" y="593"/>
                </a:lnTo>
                <a:lnTo>
                  <a:pt x="3005" y="605"/>
                </a:lnTo>
                <a:lnTo>
                  <a:pt x="3006" y="619"/>
                </a:lnTo>
                <a:lnTo>
                  <a:pt x="3006" y="777"/>
                </a:lnTo>
                <a:lnTo>
                  <a:pt x="2975" y="777"/>
                </a:lnTo>
                <a:lnTo>
                  <a:pt x="2975" y="745"/>
                </a:lnTo>
                <a:lnTo>
                  <a:pt x="2972" y="753"/>
                </a:lnTo>
                <a:lnTo>
                  <a:pt x="2969" y="759"/>
                </a:lnTo>
                <a:lnTo>
                  <a:pt x="2965" y="765"/>
                </a:lnTo>
                <a:lnTo>
                  <a:pt x="2961" y="771"/>
                </a:lnTo>
                <a:lnTo>
                  <a:pt x="2957" y="775"/>
                </a:lnTo>
                <a:lnTo>
                  <a:pt x="2954" y="777"/>
                </a:lnTo>
                <a:lnTo>
                  <a:pt x="2951" y="779"/>
                </a:lnTo>
                <a:lnTo>
                  <a:pt x="2946" y="781"/>
                </a:lnTo>
                <a:lnTo>
                  <a:pt x="2939" y="781"/>
                </a:lnTo>
                <a:close/>
                <a:moveTo>
                  <a:pt x="2949" y="737"/>
                </a:moveTo>
                <a:lnTo>
                  <a:pt x="2954" y="735"/>
                </a:lnTo>
                <a:lnTo>
                  <a:pt x="2959" y="733"/>
                </a:lnTo>
                <a:lnTo>
                  <a:pt x="2963" y="729"/>
                </a:lnTo>
                <a:lnTo>
                  <a:pt x="2966" y="725"/>
                </a:lnTo>
                <a:lnTo>
                  <a:pt x="2970" y="717"/>
                </a:lnTo>
                <a:lnTo>
                  <a:pt x="2972" y="711"/>
                </a:lnTo>
                <a:lnTo>
                  <a:pt x="2973" y="701"/>
                </a:lnTo>
                <a:lnTo>
                  <a:pt x="2973" y="693"/>
                </a:lnTo>
                <a:lnTo>
                  <a:pt x="2973" y="669"/>
                </a:lnTo>
                <a:lnTo>
                  <a:pt x="2971" y="671"/>
                </a:lnTo>
                <a:lnTo>
                  <a:pt x="2967" y="673"/>
                </a:lnTo>
                <a:lnTo>
                  <a:pt x="2959" y="677"/>
                </a:lnTo>
                <a:lnTo>
                  <a:pt x="2951" y="679"/>
                </a:lnTo>
                <a:lnTo>
                  <a:pt x="2943" y="683"/>
                </a:lnTo>
                <a:lnTo>
                  <a:pt x="2940" y="685"/>
                </a:lnTo>
                <a:lnTo>
                  <a:pt x="2937" y="689"/>
                </a:lnTo>
                <a:lnTo>
                  <a:pt x="2936" y="691"/>
                </a:lnTo>
                <a:lnTo>
                  <a:pt x="2935" y="693"/>
                </a:lnTo>
                <a:lnTo>
                  <a:pt x="2933" y="697"/>
                </a:lnTo>
                <a:lnTo>
                  <a:pt x="2932" y="703"/>
                </a:lnTo>
                <a:lnTo>
                  <a:pt x="2932" y="709"/>
                </a:lnTo>
                <a:lnTo>
                  <a:pt x="2932" y="715"/>
                </a:lnTo>
                <a:lnTo>
                  <a:pt x="2933" y="721"/>
                </a:lnTo>
                <a:lnTo>
                  <a:pt x="2934" y="725"/>
                </a:lnTo>
                <a:lnTo>
                  <a:pt x="2936" y="729"/>
                </a:lnTo>
                <a:lnTo>
                  <a:pt x="2939" y="733"/>
                </a:lnTo>
                <a:lnTo>
                  <a:pt x="2942" y="735"/>
                </a:lnTo>
                <a:lnTo>
                  <a:pt x="2945" y="737"/>
                </a:lnTo>
                <a:lnTo>
                  <a:pt x="2949" y="737"/>
                </a:lnTo>
                <a:close/>
                <a:moveTo>
                  <a:pt x="3065" y="777"/>
                </a:moveTo>
                <a:lnTo>
                  <a:pt x="3033" y="777"/>
                </a:lnTo>
                <a:lnTo>
                  <a:pt x="3033" y="463"/>
                </a:lnTo>
                <a:lnTo>
                  <a:pt x="3065" y="463"/>
                </a:lnTo>
                <a:lnTo>
                  <a:pt x="3065" y="777"/>
                </a:lnTo>
                <a:close/>
                <a:moveTo>
                  <a:pt x="1045" y="1234"/>
                </a:moveTo>
                <a:lnTo>
                  <a:pt x="1045" y="921"/>
                </a:lnTo>
                <a:lnTo>
                  <a:pt x="1150" y="921"/>
                </a:lnTo>
                <a:lnTo>
                  <a:pt x="1150" y="977"/>
                </a:lnTo>
                <a:lnTo>
                  <a:pt x="1078" y="977"/>
                </a:lnTo>
                <a:lnTo>
                  <a:pt x="1078" y="1050"/>
                </a:lnTo>
                <a:lnTo>
                  <a:pt x="1145" y="1050"/>
                </a:lnTo>
                <a:lnTo>
                  <a:pt x="1145" y="1106"/>
                </a:lnTo>
                <a:lnTo>
                  <a:pt x="1078" y="1106"/>
                </a:lnTo>
                <a:lnTo>
                  <a:pt x="1078" y="1180"/>
                </a:lnTo>
                <a:lnTo>
                  <a:pt x="1151" y="1180"/>
                </a:lnTo>
                <a:lnTo>
                  <a:pt x="1151" y="1234"/>
                </a:lnTo>
                <a:lnTo>
                  <a:pt x="1045" y="1234"/>
                </a:lnTo>
                <a:close/>
                <a:moveTo>
                  <a:pt x="1210" y="1098"/>
                </a:moveTo>
                <a:lnTo>
                  <a:pt x="1210" y="1234"/>
                </a:lnTo>
                <a:lnTo>
                  <a:pt x="1177" y="1234"/>
                </a:lnTo>
                <a:lnTo>
                  <a:pt x="1177" y="1000"/>
                </a:lnTo>
                <a:lnTo>
                  <a:pt x="1208" y="1000"/>
                </a:lnTo>
                <a:lnTo>
                  <a:pt x="1208" y="1040"/>
                </a:lnTo>
                <a:lnTo>
                  <a:pt x="1211" y="1032"/>
                </a:lnTo>
                <a:lnTo>
                  <a:pt x="1215" y="1022"/>
                </a:lnTo>
                <a:lnTo>
                  <a:pt x="1218" y="1014"/>
                </a:lnTo>
                <a:lnTo>
                  <a:pt x="1223" y="1008"/>
                </a:lnTo>
                <a:lnTo>
                  <a:pt x="1227" y="1004"/>
                </a:lnTo>
                <a:lnTo>
                  <a:pt x="1233" y="1000"/>
                </a:lnTo>
                <a:lnTo>
                  <a:pt x="1239" y="998"/>
                </a:lnTo>
                <a:lnTo>
                  <a:pt x="1245" y="997"/>
                </a:lnTo>
                <a:lnTo>
                  <a:pt x="1254" y="998"/>
                </a:lnTo>
                <a:lnTo>
                  <a:pt x="1258" y="1000"/>
                </a:lnTo>
                <a:lnTo>
                  <a:pt x="1262" y="1002"/>
                </a:lnTo>
                <a:lnTo>
                  <a:pt x="1265" y="1006"/>
                </a:lnTo>
                <a:lnTo>
                  <a:pt x="1268" y="1010"/>
                </a:lnTo>
                <a:lnTo>
                  <a:pt x="1272" y="1014"/>
                </a:lnTo>
                <a:lnTo>
                  <a:pt x="1274" y="1020"/>
                </a:lnTo>
                <a:lnTo>
                  <a:pt x="1277" y="1026"/>
                </a:lnTo>
                <a:lnTo>
                  <a:pt x="1279" y="1032"/>
                </a:lnTo>
                <a:lnTo>
                  <a:pt x="1281" y="1040"/>
                </a:lnTo>
                <a:lnTo>
                  <a:pt x="1283" y="1048"/>
                </a:lnTo>
                <a:lnTo>
                  <a:pt x="1284" y="1056"/>
                </a:lnTo>
                <a:lnTo>
                  <a:pt x="1285" y="1066"/>
                </a:lnTo>
                <a:lnTo>
                  <a:pt x="1285" y="1074"/>
                </a:lnTo>
                <a:lnTo>
                  <a:pt x="1286" y="1084"/>
                </a:lnTo>
                <a:lnTo>
                  <a:pt x="1286" y="1234"/>
                </a:lnTo>
                <a:lnTo>
                  <a:pt x="1253" y="1234"/>
                </a:lnTo>
                <a:lnTo>
                  <a:pt x="1253" y="1096"/>
                </a:lnTo>
                <a:lnTo>
                  <a:pt x="1253" y="1086"/>
                </a:lnTo>
                <a:lnTo>
                  <a:pt x="1252" y="1078"/>
                </a:lnTo>
                <a:lnTo>
                  <a:pt x="1250" y="1070"/>
                </a:lnTo>
                <a:lnTo>
                  <a:pt x="1247" y="1062"/>
                </a:lnTo>
                <a:lnTo>
                  <a:pt x="1244" y="1058"/>
                </a:lnTo>
                <a:lnTo>
                  <a:pt x="1241" y="1054"/>
                </a:lnTo>
                <a:lnTo>
                  <a:pt x="1237" y="1052"/>
                </a:lnTo>
                <a:lnTo>
                  <a:pt x="1232" y="1050"/>
                </a:lnTo>
                <a:lnTo>
                  <a:pt x="1227" y="1052"/>
                </a:lnTo>
                <a:lnTo>
                  <a:pt x="1223" y="1054"/>
                </a:lnTo>
                <a:lnTo>
                  <a:pt x="1219" y="1058"/>
                </a:lnTo>
                <a:lnTo>
                  <a:pt x="1216" y="1064"/>
                </a:lnTo>
                <a:lnTo>
                  <a:pt x="1213" y="1070"/>
                </a:lnTo>
                <a:lnTo>
                  <a:pt x="1211" y="1078"/>
                </a:lnTo>
                <a:lnTo>
                  <a:pt x="1210" y="1088"/>
                </a:lnTo>
                <a:lnTo>
                  <a:pt x="1210" y="1098"/>
                </a:lnTo>
                <a:close/>
                <a:moveTo>
                  <a:pt x="1366" y="1328"/>
                </a:moveTo>
                <a:lnTo>
                  <a:pt x="1355" y="1328"/>
                </a:lnTo>
                <a:lnTo>
                  <a:pt x="1345" y="1324"/>
                </a:lnTo>
                <a:lnTo>
                  <a:pt x="1339" y="1320"/>
                </a:lnTo>
                <a:lnTo>
                  <a:pt x="1335" y="1318"/>
                </a:lnTo>
                <a:lnTo>
                  <a:pt x="1331" y="1314"/>
                </a:lnTo>
                <a:lnTo>
                  <a:pt x="1328" y="1310"/>
                </a:lnTo>
                <a:lnTo>
                  <a:pt x="1324" y="1304"/>
                </a:lnTo>
                <a:lnTo>
                  <a:pt x="1322" y="1300"/>
                </a:lnTo>
                <a:lnTo>
                  <a:pt x="1319" y="1294"/>
                </a:lnTo>
                <a:lnTo>
                  <a:pt x="1317" y="1288"/>
                </a:lnTo>
                <a:lnTo>
                  <a:pt x="1313" y="1276"/>
                </a:lnTo>
                <a:lnTo>
                  <a:pt x="1312" y="1270"/>
                </a:lnTo>
                <a:lnTo>
                  <a:pt x="1311" y="1262"/>
                </a:lnTo>
                <a:lnTo>
                  <a:pt x="1342" y="1254"/>
                </a:lnTo>
                <a:lnTo>
                  <a:pt x="1344" y="1260"/>
                </a:lnTo>
                <a:lnTo>
                  <a:pt x="1345" y="1264"/>
                </a:lnTo>
                <a:lnTo>
                  <a:pt x="1347" y="1270"/>
                </a:lnTo>
                <a:lnTo>
                  <a:pt x="1350" y="1274"/>
                </a:lnTo>
                <a:lnTo>
                  <a:pt x="1353" y="1276"/>
                </a:lnTo>
                <a:lnTo>
                  <a:pt x="1357" y="1280"/>
                </a:lnTo>
                <a:lnTo>
                  <a:pt x="1362" y="1280"/>
                </a:lnTo>
                <a:lnTo>
                  <a:pt x="1367" y="1282"/>
                </a:lnTo>
                <a:lnTo>
                  <a:pt x="1372" y="1280"/>
                </a:lnTo>
                <a:lnTo>
                  <a:pt x="1376" y="1278"/>
                </a:lnTo>
                <a:lnTo>
                  <a:pt x="1381" y="1276"/>
                </a:lnTo>
                <a:lnTo>
                  <a:pt x="1384" y="1270"/>
                </a:lnTo>
                <a:lnTo>
                  <a:pt x="1386" y="1268"/>
                </a:lnTo>
                <a:lnTo>
                  <a:pt x="1387" y="1264"/>
                </a:lnTo>
                <a:lnTo>
                  <a:pt x="1390" y="1258"/>
                </a:lnTo>
                <a:lnTo>
                  <a:pt x="1391" y="1248"/>
                </a:lnTo>
                <a:lnTo>
                  <a:pt x="1391" y="1236"/>
                </a:lnTo>
                <a:lnTo>
                  <a:pt x="1391" y="1194"/>
                </a:lnTo>
                <a:lnTo>
                  <a:pt x="1389" y="1200"/>
                </a:lnTo>
                <a:lnTo>
                  <a:pt x="1386" y="1208"/>
                </a:lnTo>
                <a:lnTo>
                  <a:pt x="1382" y="1214"/>
                </a:lnTo>
                <a:lnTo>
                  <a:pt x="1379" y="1220"/>
                </a:lnTo>
                <a:lnTo>
                  <a:pt x="1374" y="1224"/>
                </a:lnTo>
                <a:lnTo>
                  <a:pt x="1369" y="1228"/>
                </a:lnTo>
                <a:lnTo>
                  <a:pt x="1363" y="1230"/>
                </a:lnTo>
                <a:lnTo>
                  <a:pt x="1356" y="1232"/>
                </a:lnTo>
                <a:lnTo>
                  <a:pt x="1350" y="1230"/>
                </a:lnTo>
                <a:lnTo>
                  <a:pt x="1344" y="1228"/>
                </a:lnTo>
                <a:lnTo>
                  <a:pt x="1337" y="1224"/>
                </a:lnTo>
                <a:lnTo>
                  <a:pt x="1331" y="1220"/>
                </a:lnTo>
                <a:lnTo>
                  <a:pt x="1326" y="1212"/>
                </a:lnTo>
                <a:lnTo>
                  <a:pt x="1321" y="1204"/>
                </a:lnTo>
                <a:lnTo>
                  <a:pt x="1319" y="1198"/>
                </a:lnTo>
                <a:lnTo>
                  <a:pt x="1317" y="1194"/>
                </a:lnTo>
                <a:lnTo>
                  <a:pt x="1314" y="1182"/>
                </a:lnTo>
                <a:lnTo>
                  <a:pt x="1311" y="1168"/>
                </a:lnTo>
                <a:lnTo>
                  <a:pt x="1309" y="1152"/>
                </a:lnTo>
                <a:lnTo>
                  <a:pt x="1308" y="1136"/>
                </a:lnTo>
                <a:lnTo>
                  <a:pt x="1308" y="1116"/>
                </a:lnTo>
                <a:lnTo>
                  <a:pt x="1308" y="1098"/>
                </a:lnTo>
                <a:lnTo>
                  <a:pt x="1309" y="1080"/>
                </a:lnTo>
                <a:lnTo>
                  <a:pt x="1311" y="1064"/>
                </a:lnTo>
                <a:lnTo>
                  <a:pt x="1314" y="1050"/>
                </a:lnTo>
                <a:lnTo>
                  <a:pt x="1318" y="1038"/>
                </a:lnTo>
                <a:lnTo>
                  <a:pt x="1322" y="1026"/>
                </a:lnTo>
                <a:lnTo>
                  <a:pt x="1326" y="1018"/>
                </a:lnTo>
                <a:lnTo>
                  <a:pt x="1329" y="1014"/>
                </a:lnTo>
                <a:lnTo>
                  <a:pt x="1332" y="1010"/>
                </a:lnTo>
                <a:lnTo>
                  <a:pt x="1337" y="1004"/>
                </a:lnTo>
                <a:lnTo>
                  <a:pt x="1344" y="1000"/>
                </a:lnTo>
                <a:lnTo>
                  <a:pt x="1350" y="998"/>
                </a:lnTo>
                <a:lnTo>
                  <a:pt x="1356" y="997"/>
                </a:lnTo>
                <a:lnTo>
                  <a:pt x="1361" y="997"/>
                </a:lnTo>
                <a:lnTo>
                  <a:pt x="1365" y="998"/>
                </a:lnTo>
                <a:lnTo>
                  <a:pt x="1369" y="1000"/>
                </a:lnTo>
                <a:lnTo>
                  <a:pt x="1373" y="1002"/>
                </a:lnTo>
                <a:lnTo>
                  <a:pt x="1376" y="1006"/>
                </a:lnTo>
                <a:lnTo>
                  <a:pt x="1379" y="1010"/>
                </a:lnTo>
                <a:lnTo>
                  <a:pt x="1381" y="1014"/>
                </a:lnTo>
                <a:lnTo>
                  <a:pt x="1384" y="1020"/>
                </a:lnTo>
                <a:lnTo>
                  <a:pt x="1387" y="1030"/>
                </a:lnTo>
                <a:lnTo>
                  <a:pt x="1390" y="1038"/>
                </a:lnTo>
                <a:lnTo>
                  <a:pt x="1391" y="1000"/>
                </a:lnTo>
                <a:lnTo>
                  <a:pt x="1424" y="1000"/>
                </a:lnTo>
                <a:lnTo>
                  <a:pt x="1424" y="1238"/>
                </a:lnTo>
                <a:lnTo>
                  <a:pt x="1423" y="1252"/>
                </a:lnTo>
                <a:lnTo>
                  <a:pt x="1423" y="1258"/>
                </a:lnTo>
                <a:lnTo>
                  <a:pt x="1422" y="1264"/>
                </a:lnTo>
                <a:lnTo>
                  <a:pt x="1419" y="1276"/>
                </a:lnTo>
                <a:lnTo>
                  <a:pt x="1416" y="1288"/>
                </a:lnTo>
                <a:lnTo>
                  <a:pt x="1412" y="1298"/>
                </a:lnTo>
                <a:lnTo>
                  <a:pt x="1407" y="1306"/>
                </a:lnTo>
                <a:lnTo>
                  <a:pt x="1402" y="1312"/>
                </a:lnTo>
                <a:lnTo>
                  <a:pt x="1396" y="1318"/>
                </a:lnTo>
                <a:lnTo>
                  <a:pt x="1389" y="1322"/>
                </a:lnTo>
                <a:lnTo>
                  <a:pt x="1386" y="1324"/>
                </a:lnTo>
                <a:lnTo>
                  <a:pt x="1382" y="1326"/>
                </a:lnTo>
                <a:lnTo>
                  <a:pt x="1374" y="1328"/>
                </a:lnTo>
                <a:lnTo>
                  <a:pt x="1366" y="1328"/>
                </a:lnTo>
                <a:close/>
                <a:moveTo>
                  <a:pt x="1367" y="1182"/>
                </a:moveTo>
                <a:lnTo>
                  <a:pt x="1372" y="1182"/>
                </a:lnTo>
                <a:lnTo>
                  <a:pt x="1375" y="1180"/>
                </a:lnTo>
                <a:lnTo>
                  <a:pt x="1377" y="1178"/>
                </a:lnTo>
                <a:lnTo>
                  <a:pt x="1381" y="1172"/>
                </a:lnTo>
                <a:lnTo>
                  <a:pt x="1383" y="1170"/>
                </a:lnTo>
                <a:lnTo>
                  <a:pt x="1385" y="1164"/>
                </a:lnTo>
                <a:lnTo>
                  <a:pt x="1388" y="1156"/>
                </a:lnTo>
                <a:lnTo>
                  <a:pt x="1390" y="1144"/>
                </a:lnTo>
                <a:lnTo>
                  <a:pt x="1391" y="1132"/>
                </a:lnTo>
                <a:lnTo>
                  <a:pt x="1391" y="1116"/>
                </a:lnTo>
                <a:lnTo>
                  <a:pt x="1391" y="1102"/>
                </a:lnTo>
                <a:lnTo>
                  <a:pt x="1390" y="1088"/>
                </a:lnTo>
                <a:lnTo>
                  <a:pt x="1388" y="1076"/>
                </a:lnTo>
                <a:lnTo>
                  <a:pt x="1385" y="1066"/>
                </a:lnTo>
                <a:lnTo>
                  <a:pt x="1383" y="1062"/>
                </a:lnTo>
                <a:lnTo>
                  <a:pt x="1381" y="1058"/>
                </a:lnTo>
                <a:lnTo>
                  <a:pt x="1379" y="1056"/>
                </a:lnTo>
                <a:lnTo>
                  <a:pt x="1377" y="1052"/>
                </a:lnTo>
                <a:lnTo>
                  <a:pt x="1372" y="1050"/>
                </a:lnTo>
                <a:lnTo>
                  <a:pt x="1370" y="1048"/>
                </a:lnTo>
                <a:lnTo>
                  <a:pt x="1367" y="1048"/>
                </a:lnTo>
                <a:lnTo>
                  <a:pt x="1361" y="1050"/>
                </a:lnTo>
                <a:lnTo>
                  <a:pt x="1356" y="1054"/>
                </a:lnTo>
                <a:lnTo>
                  <a:pt x="1354" y="1056"/>
                </a:lnTo>
                <a:lnTo>
                  <a:pt x="1352" y="1058"/>
                </a:lnTo>
                <a:lnTo>
                  <a:pt x="1350" y="1062"/>
                </a:lnTo>
                <a:lnTo>
                  <a:pt x="1348" y="1068"/>
                </a:lnTo>
                <a:lnTo>
                  <a:pt x="1345" y="1078"/>
                </a:lnTo>
                <a:lnTo>
                  <a:pt x="1343" y="1090"/>
                </a:lnTo>
                <a:lnTo>
                  <a:pt x="1342" y="1102"/>
                </a:lnTo>
                <a:lnTo>
                  <a:pt x="1342" y="1116"/>
                </a:lnTo>
                <a:lnTo>
                  <a:pt x="1342" y="1130"/>
                </a:lnTo>
                <a:lnTo>
                  <a:pt x="1343" y="1144"/>
                </a:lnTo>
                <a:lnTo>
                  <a:pt x="1345" y="1156"/>
                </a:lnTo>
                <a:lnTo>
                  <a:pt x="1348" y="1164"/>
                </a:lnTo>
                <a:lnTo>
                  <a:pt x="1352" y="1172"/>
                </a:lnTo>
                <a:lnTo>
                  <a:pt x="1356" y="1178"/>
                </a:lnTo>
                <a:lnTo>
                  <a:pt x="1361" y="1182"/>
                </a:lnTo>
                <a:lnTo>
                  <a:pt x="1367" y="1182"/>
                </a:lnTo>
                <a:close/>
                <a:moveTo>
                  <a:pt x="1467" y="969"/>
                </a:moveTo>
                <a:lnTo>
                  <a:pt x="1464" y="969"/>
                </a:lnTo>
                <a:lnTo>
                  <a:pt x="1461" y="967"/>
                </a:lnTo>
                <a:lnTo>
                  <a:pt x="1458" y="965"/>
                </a:lnTo>
                <a:lnTo>
                  <a:pt x="1455" y="961"/>
                </a:lnTo>
                <a:lnTo>
                  <a:pt x="1453" y="955"/>
                </a:lnTo>
                <a:lnTo>
                  <a:pt x="1451" y="949"/>
                </a:lnTo>
                <a:lnTo>
                  <a:pt x="1450" y="943"/>
                </a:lnTo>
                <a:lnTo>
                  <a:pt x="1450" y="937"/>
                </a:lnTo>
                <a:lnTo>
                  <a:pt x="1450" y="931"/>
                </a:lnTo>
                <a:lnTo>
                  <a:pt x="1451" y="925"/>
                </a:lnTo>
                <a:lnTo>
                  <a:pt x="1453" y="919"/>
                </a:lnTo>
                <a:lnTo>
                  <a:pt x="1455" y="913"/>
                </a:lnTo>
                <a:lnTo>
                  <a:pt x="1458" y="909"/>
                </a:lnTo>
                <a:lnTo>
                  <a:pt x="1461" y="907"/>
                </a:lnTo>
                <a:lnTo>
                  <a:pt x="1464" y="905"/>
                </a:lnTo>
                <a:lnTo>
                  <a:pt x="1467" y="903"/>
                </a:lnTo>
                <a:lnTo>
                  <a:pt x="1471" y="905"/>
                </a:lnTo>
                <a:lnTo>
                  <a:pt x="1474" y="907"/>
                </a:lnTo>
                <a:lnTo>
                  <a:pt x="1477" y="909"/>
                </a:lnTo>
                <a:lnTo>
                  <a:pt x="1480" y="913"/>
                </a:lnTo>
                <a:lnTo>
                  <a:pt x="1482" y="919"/>
                </a:lnTo>
                <a:lnTo>
                  <a:pt x="1484" y="925"/>
                </a:lnTo>
                <a:lnTo>
                  <a:pt x="1485" y="931"/>
                </a:lnTo>
                <a:lnTo>
                  <a:pt x="1485" y="937"/>
                </a:lnTo>
                <a:lnTo>
                  <a:pt x="1485" y="943"/>
                </a:lnTo>
                <a:lnTo>
                  <a:pt x="1484" y="949"/>
                </a:lnTo>
                <a:lnTo>
                  <a:pt x="1482" y="955"/>
                </a:lnTo>
                <a:lnTo>
                  <a:pt x="1480" y="961"/>
                </a:lnTo>
                <a:lnTo>
                  <a:pt x="1477" y="965"/>
                </a:lnTo>
                <a:lnTo>
                  <a:pt x="1474" y="967"/>
                </a:lnTo>
                <a:lnTo>
                  <a:pt x="1471" y="969"/>
                </a:lnTo>
                <a:lnTo>
                  <a:pt x="1467" y="969"/>
                </a:lnTo>
                <a:close/>
                <a:moveTo>
                  <a:pt x="1451" y="1000"/>
                </a:moveTo>
                <a:lnTo>
                  <a:pt x="1484" y="1000"/>
                </a:lnTo>
                <a:lnTo>
                  <a:pt x="1484" y="1234"/>
                </a:lnTo>
                <a:lnTo>
                  <a:pt x="1451" y="1234"/>
                </a:lnTo>
                <a:lnTo>
                  <a:pt x="1451" y="1000"/>
                </a:lnTo>
                <a:close/>
                <a:moveTo>
                  <a:pt x="1544" y="1098"/>
                </a:moveTo>
                <a:lnTo>
                  <a:pt x="1544" y="1234"/>
                </a:lnTo>
                <a:lnTo>
                  <a:pt x="1511" y="1234"/>
                </a:lnTo>
                <a:lnTo>
                  <a:pt x="1511" y="1000"/>
                </a:lnTo>
                <a:lnTo>
                  <a:pt x="1542" y="1000"/>
                </a:lnTo>
                <a:lnTo>
                  <a:pt x="1542" y="1040"/>
                </a:lnTo>
                <a:lnTo>
                  <a:pt x="1545" y="1032"/>
                </a:lnTo>
                <a:lnTo>
                  <a:pt x="1549" y="1022"/>
                </a:lnTo>
                <a:lnTo>
                  <a:pt x="1553" y="1014"/>
                </a:lnTo>
                <a:lnTo>
                  <a:pt x="1557" y="1008"/>
                </a:lnTo>
                <a:lnTo>
                  <a:pt x="1562" y="1004"/>
                </a:lnTo>
                <a:lnTo>
                  <a:pt x="1567" y="1000"/>
                </a:lnTo>
                <a:lnTo>
                  <a:pt x="1573" y="998"/>
                </a:lnTo>
                <a:lnTo>
                  <a:pt x="1579" y="997"/>
                </a:lnTo>
                <a:lnTo>
                  <a:pt x="1588" y="998"/>
                </a:lnTo>
                <a:lnTo>
                  <a:pt x="1592" y="1000"/>
                </a:lnTo>
                <a:lnTo>
                  <a:pt x="1596" y="1002"/>
                </a:lnTo>
                <a:lnTo>
                  <a:pt x="1599" y="1006"/>
                </a:lnTo>
                <a:lnTo>
                  <a:pt x="1603" y="1010"/>
                </a:lnTo>
                <a:lnTo>
                  <a:pt x="1606" y="1014"/>
                </a:lnTo>
                <a:lnTo>
                  <a:pt x="1609" y="1020"/>
                </a:lnTo>
                <a:lnTo>
                  <a:pt x="1611" y="1026"/>
                </a:lnTo>
                <a:lnTo>
                  <a:pt x="1614" y="1032"/>
                </a:lnTo>
                <a:lnTo>
                  <a:pt x="1616" y="1040"/>
                </a:lnTo>
                <a:lnTo>
                  <a:pt x="1617" y="1048"/>
                </a:lnTo>
                <a:lnTo>
                  <a:pt x="1618" y="1056"/>
                </a:lnTo>
                <a:lnTo>
                  <a:pt x="1619" y="1066"/>
                </a:lnTo>
                <a:lnTo>
                  <a:pt x="1620" y="1074"/>
                </a:lnTo>
                <a:lnTo>
                  <a:pt x="1620" y="1084"/>
                </a:lnTo>
                <a:lnTo>
                  <a:pt x="1620" y="1234"/>
                </a:lnTo>
                <a:lnTo>
                  <a:pt x="1587" y="1234"/>
                </a:lnTo>
                <a:lnTo>
                  <a:pt x="1587" y="1096"/>
                </a:lnTo>
                <a:lnTo>
                  <a:pt x="1587" y="1086"/>
                </a:lnTo>
                <a:lnTo>
                  <a:pt x="1586" y="1078"/>
                </a:lnTo>
                <a:lnTo>
                  <a:pt x="1584" y="1070"/>
                </a:lnTo>
                <a:lnTo>
                  <a:pt x="1582" y="1062"/>
                </a:lnTo>
                <a:lnTo>
                  <a:pt x="1579" y="1058"/>
                </a:lnTo>
                <a:lnTo>
                  <a:pt x="1575" y="1054"/>
                </a:lnTo>
                <a:lnTo>
                  <a:pt x="1571" y="1052"/>
                </a:lnTo>
                <a:lnTo>
                  <a:pt x="1566" y="1050"/>
                </a:lnTo>
                <a:lnTo>
                  <a:pt x="1562" y="1052"/>
                </a:lnTo>
                <a:lnTo>
                  <a:pt x="1557" y="1054"/>
                </a:lnTo>
                <a:lnTo>
                  <a:pt x="1553" y="1058"/>
                </a:lnTo>
                <a:lnTo>
                  <a:pt x="1550" y="1064"/>
                </a:lnTo>
                <a:lnTo>
                  <a:pt x="1547" y="1070"/>
                </a:lnTo>
                <a:lnTo>
                  <a:pt x="1546" y="1078"/>
                </a:lnTo>
                <a:lnTo>
                  <a:pt x="1544" y="1088"/>
                </a:lnTo>
                <a:lnTo>
                  <a:pt x="1544" y="1098"/>
                </a:lnTo>
                <a:close/>
                <a:moveTo>
                  <a:pt x="1700" y="1240"/>
                </a:moveTo>
                <a:lnTo>
                  <a:pt x="1691" y="1238"/>
                </a:lnTo>
                <a:lnTo>
                  <a:pt x="1687" y="1238"/>
                </a:lnTo>
                <a:lnTo>
                  <a:pt x="1683" y="1236"/>
                </a:lnTo>
                <a:lnTo>
                  <a:pt x="1675" y="1232"/>
                </a:lnTo>
                <a:lnTo>
                  <a:pt x="1668" y="1224"/>
                </a:lnTo>
                <a:lnTo>
                  <a:pt x="1662" y="1216"/>
                </a:lnTo>
                <a:lnTo>
                  <a:pt x="1657" y="1206"/>
                </a:lnTo>
                <a:lnTo>
                  <a:pt x="1652" y="1196"/>
                </a:lnTo>
                <a:lnTo>
                  <a:pt x="1648" y="1182"/>
                </a:lnTo>
                <a:lnTo>
                  <a:pt x="1645" y="1168"/>
                </a:lnTo>
                <a:lnTo>
                  <a:pt x="1643" y="1152"/>
                </a:lnTo>
                <a:lnTo>
                  <a:pt x="1642" y="1136"/>
                </a:lnTo>
                <a:lnTo>
                  <a:pt x="1641" y="1118"/>
                </a:lnTo>
                <a:lnTo>
                  <a:pt x="1642" y="1100"/>
                </a:lnTo>
                <a:lnTo>
                  <a:pt x="1643" y="1084"/>
                </a:lnTo>
                <a:lnTo>
                  <a:pt x="1644" y="1076"/>
                </a:lnTo>
                <a:lnTo>
                  <a:pt x="1645" y="1068"/>
                </a:lnTo>
                <a:lnTo>
                  <a:pt x="1648" y="1054"/>
                </a:lnTo>
                <a:lnTo>
                  <a:pt x="1652" y="1042"/>
                </a:lnTo>
                <a:lnTo>
                  <a:pt x="1657" y="1030"/>
                </a:lnTo>
                <a:lnTo>
                  <a:pt x="1662" y="1020"/>
                </a:lnTo>
                <a:lnTo>
                  <a:pt x="1668" y="1012"/>
                </a:lnTo>
                <a:lnTo>
                  <a:pt x="1671" y="1008"/>
                </a:lnTo>
                <a:lnTo>
                  <a:pt x="1675" y="1004"/>
                </a:lnTo>
                <a:lnTo>
                  <a:pt x="1682" y="1000"/>
                </a:lnTo>
                <a:lnTo>
                  <a:pt x="1690" y="998"/>
                </a:lnTo>
                <a:lnTo>
                  <a:pt x="1698" y="997"/>
                </a:lnTo>
                <a:lnTo>
                  <a:pt x="1706" y="998"/>
                </a:lnTo>
                <a:lnTo>
                  <a:pt x="1713" y="1000"/>
                </a:lnTo>
                <a:lnTo>
                  <a:pt x="1720" y="1004"/>
                </a:lnTo>
                <a:lnTo>
                  <a:pt x="1727" y="1010"/>
                </a:lnTo>
                <a:lnTo>
                  <a:pt x="1733" y="1016"/>
                </a:lnTo>
                <a:lnTo>
                  <a:pt x="1739" y="1026"/>
                </a:lnTo>
                <a:lnTo>
                  <a:pt x="1743" y="1036"/>
                </a:lnTo>
                <a:lnTo>
                  <a:pt x="1747" y="1050"/>
                </a:lnTo>
                <a:lnTo>
                  <a:pt x="1751" y="1064"/>
                </a:lnTo>
                <a:lnTo>
                  <a:pt x="1752" y="1072"/>
                </a:lnTo>
                <a:lnTo>
                  <a:pt x="1753" y="1080"/>
                </a:lnTo>
                <a:lnTo>
                  <a:pt x="1754" y="1096"/>
                </a:lnTo>
                <a:lnTo>
                  <a:pt x="1755" y="1116"/>
                </a:lnTo>
                <a:lnTo>
                  <a:pt x="1755" y="1134"/>
                </a:lnTo>
                <a:lnTo>
                  <a:pt x="1673" y="1134"/>
                </a:lnTo>
                <a:lnTo>
                  <a:pt x="1674" y="1146"/>
                </a:lnTo>
                <a:lnTo>
                  <a:pt x="1675" y="1158"/>
                </a:lnTo>
                <a:lnTo>
                  <a:pt x="1676" y="1162"/>
                </a:lnTo>
                <a:lnTo>
                  <a:pt x="1678" y="1168"/>
                </a:lnTo>
                <a:lnTo>
                  <a:pt x="1681" y="1176"/>
                </a:lnTo>
                <a:lnTo>
                  <a:pt x="1683" y="1180"/>
                </a:lnTo>
                <a:lnTo>
                  <a:pt x="1685" y="1182"/>
                </a:lnTo>
                <a:lnTo>
                  <a:pt x="1689" y="1186"/>
                </a:lnTo>
                <a:lnTo>
                  <a:pt x="1692" y="1188"/>
                </a:lnTo>
                <a:lnTo>
                  <a:pt x="1694" y="1190"/>
                </a:lnTo>
                <a:lnTo>
                  <a:pt x="1700" y="1190"/>
                </a:lnTo>
                <a:lnTo>
                  <a:pt x="1708" y="1190"/>
                </a:lnTo>
                <a:lnTo>
                  <a:pt x="1711" y="1186"/>
                </a:lnTo>
                <a:lnTo>
                  <a:pt x="1714" y="1184"/>
                </a:lnTo>
                <a:lnTo>
                  <a:pt x="1717" y="1180"/>
                </a:lnTo>
                <a:lnTo>
                  <a:pt x="1719" y="1176"/>
                </a:lnTo>
                <a:lnTo>
                  <a:pt x="1721" y="1170"/>
                </a:lnTo>
                <a:lnTo>
                  <a:pt x="1724" y="1164"/>
                </a:lnTo>
                <a:lnTo>
                  <a:pt x="1754" y="1168"/>
                </a:lnTo>
                <a:lnTo>
                  <a:pt x="1753" y="1176"/>
                </a:lnTo>
                <a:lnTo>
                  <a:pt x="1752" y="1184"/>
                </a:lnTo>
                <a:lnTo>
                  <a:pt x="1750" y="1190"/>
                </a:lnTo>
                <a:lnTo>
                  <a:pt x="1748" y="1196"/>
                </a:lnTo>
                <a:lnTo>
                  <a:pt x="1743" y="1210"/>
                </a:lnTo>
                <a:lnTo>
                  <a:pt x="1740" y="1214"/>
                </a:lnTo>
                <a:lnTo>
                  <a:pt x="1737" y="1220"/>
                </a:lnTo>
                <a:lnTo>
                  <a:pt x="1733" y="1224"/>
                </a:lnTo>
                <a:lnTo>
                  <a:pt x="1729" y="1228"/>
                </a:lnTo>
                <a:lnTo>
                  <a:pt x="1725" y="1232"/>
                </a:lnTo>
                <a:lnTo>
                  <a:pt x="1720" y="1234"/>
                </a:lnTo>
                <a:lnTo>
                  <a:pt x="1715" y="1236"/>
                </a:lnTo>
                <a:lnTo>
                  <a:pt x="1710" y="1238"/>
                </a:lnTo>
                <a:lnTo>
                  <a:pt x="1705" y="1240"/>
                </a:lnTo>
                <a:lnTo>
                  <a:pt x="1700" y="1240"/>
                </a:lnTo>
                <a:close/>
                <a:moveTo>
                  <a:pt x="1673" y="1094"/>
                </a:moveTo>
                <a:lnTo>
                  <a:pt x="1724" y="1094"/>
                </a:lnTo>
                <a:lnTo>
                  <a:pt x="1724" y="1084"/>
                </a:lnTo>
                <a:lnTo>
                  <a:pt x="1721" y="1074"/>
                </a:lnTo>
                <a:lnTo>
                  <a:pt x="1719" y="1066"/>
                </a:lnTo>
                <a:lnTo>
                  <a:pt x="1716" y="1058"/>
                </a:lnTo>
                <a:lnTo>
                  <a:pt x="1714" y="1056"/>
                </a:lnTo>
                <a:lnTo>
                  <a:pt x="1713" y="1052"/>
                </a:lnTo>
                <a:lnTo>
                  <a:pt x="1709" y="1048"/>
                </a:lnTo>
                <a:lnTo>
                  <a:pt x="1704" y="1046"/>
                </a:lnTo>
                <a:lnTo>
                  <a:pt x="1699" y="1046"/>
                </a:lnTo>
                <a:lnTo>
                  <a:pt x="1694" y="1046"/>
                </a:lnTo>
                <a:lnTo>
                  <a:pt x="1689" y="1048"/>
                </a:lnTo>
                <a:lnTo>
                  <a:pt x="1687" y="1050"/>
                </a:lnTo>
                <a:lnTo>
                  <a:pt x="1685" y="1052"/>
                </a:lnTo>
                <a:lnTo>
                  <a:pt x="1681" y="1060"/>
                </a:lnTo>
                <a:lnTo>
                  <a:pt x="1678" y="1066"/>
                </a:lnTo>
                <a:lnTo>
                  <a:pt x="1676" y="1074"/>
                </a:lnTo>
                <a:lnTo>
                  <a:pt x="1674" y="1084"/>
                </a:lnTo>
                <a:lnTo>
                  <a:pt x="1673" y="1094"/>
                </a:lnTo>
                <a:close/>
                <a:moveTo>
                  <a:pt x="1830" y="1240"/>
                </a:moveTo>
                <a:lnTo>
                  <a:pt x="1821" y="1238"/>
                </a:lnTo>
                <a:lnTo>
                  <a:pt x="1817" y="1238"/>
                </a:lnTo>
                <a:lnTo>
                  <a:pt x="1813" y="1236"/>
                </a:lnTo>
                <a:lnTo>
                  <a:pt x="1806" y="1232"/>
                </a:lnTo>
                <a:lnTo>
                  <a:pt x="1799" y="1224"/>
                </a:lnTo>
                <a:lnTo>
                  <a:pt x="1793" y="1216"/>
                </a:lnTo>
                <a:lnTo>
                  <a:pt x="1787" y="1206"/>
                </a:lnTo>
                <a:lnTo>
                  <a:pt x="1783" y="1196"/>
                </a:lnTo>
                <a:lnTo>
                  <a:pt x="1779" y="1182"/>
                </a:lnTo>
                <a:lnTo>
                  <a:pt x="1776" y="1168"/>
                </a:lnTo>
                <a:lnTo>
                  <a:pt x="1773" y="1152"/>
                </a:lnTo>
                <a:lnTo>
                  <a:pt x="1772" y="1136"/>
                </a:lnTo>
                <a:lnTo>
                  <a:pt x="1772" y="1118"/>
                </a:lnTo>
                <a:lnTo>
                  <a:pt x="1772" y="1100"/>
                </a:lnTo>
                <a:lnTo>
                  <a:pt x="1773" y="1084"/>
                </a:lnTo>
                <a:lnTo>
                  <a:pt x="1774" y="1076"/>
                </a:lnTo>
                <a:lnTo>
                  <a:pt x="1776" y="1068"/>
                </a:lnTo>
                <a:lnTo>
                  <a:pt x="1779" y="1054"/>
                </a:lnTo>
                <a:lnTo>
                  <a:pt x="1783" y="1042"/>
                </a:lnTo>
                <a:lnTo>
                  <a:pt x="1787" y="1030"/>
                </a:lnTo>
                <a:lnTo>
                  <a:pt x="1793" y="1020"/>
                </a:lnTo>
                <a:lnTo>
                  <a:pt x="1799" y="1012"/>
                </a:lnTo>
                <a:lnTo>
                  <a:pt x="1802" y="1008"/>
                </a:lnTo>
                <a:lnTo>
                  <a:pt x="1805" y="1004"/>
                </a:lnTo>
                <a:lnTo>
                  <a:pt x="1813" y="1000"/>
                </a:lnTo>
                <a:lnTo>
                  <a:pt x="1820" y="998"/>
                </a:lnTo>
                <a:lnTo>
                  <a:pt x="1829" y="997"/>
                </a:lnTo>
                <a:lnTo>
                  <a:pt x="1836" y="998"/>
                </a:lnTo>
                <a:lnTo>
                  <a:pt x="1844" y="1000"/>
                </a:lnTo>
                <a:lnTo>
                  <a:pt x="1850" y="1004"/>
                </a:lnTo>
                <a:lnTo>
                  <a:pt x="1857" y="1010"/>
                </a:lnTo>
                <a:lnTo>
                  <a:pt x="1863" y="1016"/>
                </a:lnTo>
                <a:lnTo>
                  <a:pt x="1868" y="1026"/>
                </a:lnTo>
                <a:lnTo>
                  <a:pt x="1873" y="1036"/>
                </a:lnTo>
                <a:lnTo>
                  <a:pt x="1877" y="1050"/>
                </a:lnTo>
                <a:lnTo>
                  <a:pt x="1880" y="1064"/>
                </a:lnTo>
                <a:lnTo>
                  <a:pt x="1881" y="1072"/>
                </a:lnTo>
                <a:lnTo>
                  <a:pt x="1882" y="1080"/>
                </a:lnTo>
                <a:lnTo>
                  <a:pt x="1884" y="1096"/>
                </a:lnTo>
                <a:lnTo>
                  <a:pt x="1884" y="1116"/>
                </a:lnTo>
                <a:lnTo>
                  <a:pt x="1884" y="1134"/>
                </a:lnTo>
                <a:lnTo>
                  <a:pt x="1804" y="1134"/>
                </a:lnTo>
                <a:lnTo>
                  <a:pt x="1804" y="1146"/>
                </a:lnTo>
                <a:lnTo>
                  <a:pt x="1806" y="1158"/>
                </a:lnTo>
                <a:lnTo>
                  <a:pt x="1807" y="1162"/>
                </a:lnTo>
                <a:lnTo>
                  <a:pt x="1808" y="1168"/>
                </a:lnTo>
                <a:lnTo>
                  <a:pt x="1811" y="1176"/>
                </a:lnTo>
                <a:lnTo>
                  <a:pt x="1813" y="1180"/>
                </a:lnTo>
                <a:lnTo>
                  <a:pt x="1815" y="1182"/>
                </a:lnTo>
                <a:lnTo>
                  <a:pt x="1820" y="1186"/>
                </a:lnTo>
                <a:lnTo>
                  <a:pt x="1822" y="1188"/>
                </a:lnTo>
                <a:lnTo>
                  <a:pt x="1825" y="1190"/>
                </a:lnTo>
                <a:lnTo>
                  <a:pt x="1831" y="1190"/>
                </a:lnTo>
                <a:lnTo>
                  <a:pt x="1838" y="1190"/>
                </a:lnTo>
                <a:lnTo>
                  <a:pt x="1842" y="1186"/>
                </a:lnTo>
                <a:lnTo>
                  <a:pt x="1845" y="1184"/>
                </a:lnTo>
                <a:lnTo>
                  <a:pt x="1848" y="1180"/>
                </a:lnTo>
                <a:lnTo>
                  <a:pt x="1850" y="1176"/>
                </a:lnTo>
                <a:lnTo>
                  <a:pt x="1852" y="1170"/>
                </a:lnTo>
                <a:lnTo>
                  <a:pt x="1853" y="1164"/>
                </a:lnTo>
                <a:lnTo>
                  <a:pt x="1884" y="1168"/>
                </a:lnTo>
                <a:lnTo>
                  <a:pt x="1882" y="1176"/>
                </a:lnTo>
                <a:lnTo>
                  <a:pt x="1881" y="1184"/>
                </a:lnTo>
                <a:lnTo>
                  <a:pt x="1879" y="1190"/>
                </a:lnTo>
                <a:lnTo>
                  <a:pt x="1877" y="1196"/>
                </a:lnTo>
                <a:lnTo>
                  <a:pt x="1872" y="1210"/>
                </a:lnTo>
                <a:lnTo>
                  <a:pt x="1869" y="1214"/>
                </a:lnTo>
                <a:lnTo>
                  <a:pt x="1866" y="1220"/>
                </a:lnTo>
                <a:lnTo>
                  <a:pt x="1862" y="1224"/>
                </a:lnTo>
                <a:lnTo>
                  <a:pt x="1859" y="1228"/>
                </a:lnTo>
                <a:lnTo>
                  <a:pt x="1854" y="1232"/>
                </a:lnTo>
                <a:lnTo>
                  <a:pt x="1850" y="1234"/>
                </a:lnTo>
                <a:lnTo>
                  <a:pt x="1845" y="1236"/>
                </a:lnTo>
                <a:lnTo>
                  <a:pt x="1841" y="1238"/>
                </a:lnTo>
                <a:lnTo>
                  <a:pt x="1835" y="1240"/>
                </a:lnTo>
                <a:lnTo>
                  <a:pt x="1830" y="1240"/>
                </a:lnTo>
                <a:close/>
                <a:moveTo>
                  <a:pt x="1804" y="1094"/>
                </a:moveTo>
                <a:lnTo>
                  <a:pt x="1853" y="1094"/>
                </a:lnTo>
                <a:lnTo>
                  <a:pt x="1853" y="1084"/>
                </a:lnTo>
                <a:lnTo>
                  <a:pt x="1852" y="1074"/>
                </a:lnTo>
                <a:lnTo>
                  <a:pt x="1850" y="1066"/>
                </a:lnTo>
                <a:lnTo>
                  <a:pt x="1847" y="1058"/>
                </a:lnTo>
                <a:lnTo>
                  <a:pt x="1845" y="1056"/>
                </a:lnTo>
                <a:lnTo>
                  <a:pt x="1843" y="1052"/>
                </a:lnTo>
                <a:lnTo>
                  <a:pt x="1839" y="1048"/>
                </a:lnTo>
                <a:lnTo>
                  <a:pt x="1834" y="1046"/>
                </a:lnTo>
                <a:lnTo>
                  <a:pt x="1829" y="1046"/>
                </a:lnTo>
                <a:lnTo>
                  <a:pt x="1824" y="1046"/>
                </a:lnTo>
                <a:lnTo>
                  <a:pt x="1819" y="1048"/>
                </a:lnTo>
                <a:lnTo>
                  <a:pt x="1817" y="1050"/>
                </a:lnTo>
                <a:lnTo>
                  <a:pt x="1815" y="1052"/>
                </a:lnTo>
                <a:lnTo>
                  <a:pt x="1812" y="1060"/>
                </a:lnTo>
                <a:lnTo>
                  <a:pt x="1808" y="1066"/>
                </a:lnTo>
                <a:lnTo>
                  <a:pt x="1806" y="1074"/>
                </a:lnTo>
                <a:lnTo>
                  <a:pt x="1805" y="1084"/>
                </a:lnTo>
                <a:lnTo>
                  <a:pt x="1804" y="1094"/>
                </a:lnTo>
                <a:close/>
                <a:moveTo>
                  <a:pt x="1907" y="1234"/>
                </a:moveTo>
                <a:lnTo>
                  <a:pt x="1907" y="1000"/>
                </a:lnTo>
                <a:lnTo>
                  <a:pt x="1939" y="1000"/>
                </a:lnTo>
                <a:lnTo>
                  <a:pt x="1939" y="1040"/>
                </a:lnTo>
                <a:lnTo>
                  <a:pt x="1941" y="1030"/>
                </a:lnTo>
                <a:lnTo>
                  <a:pt x="1944" y="1022"/>
                </a:lnTo>
                <a:lnTo>
                  <a:pt x="1947" y="1014"/>
                </a:lnTo>
                <a:lnTo>
                  <a:pt x="1951" y="1008"/>
                </a:lnTo>
                <a:lnTo>
                  <a:pt x="1954" y="1002"/>
                </a:lnTo>
                <a:lnTo>
                  <a:pt x="1959" y="998"/>
                </a:lnTo>
                <a:lnTo>
                  <a:pt x="1963" y="997"/>
                </a:lnTo>
                <a:lnTo>
                  <a:pt x="1968" y="997"/>
                </a:lnTo>
                <a:lnTo>
                  <a:pt x="1973" y="997"/>
                </a:lnTo>
                <a:lnTo>
                  <a:pt x="1978" y="998"/>
                </a:lnTo>
                <a:lnTo>
                  <a:pt x="1978" y="1056"/>
                </a:lnTo>
                <a:lnTo>
                  <a:pt x="1972" y="1054"/>
                </a:lnTo>
                <a:lnTo>
                  <a:pt x="1965" y="1052"/>
                </a:lnTo>
                <a:lnTo>
                  <a:pt x="1959" y="1054"/>
                </a:lnTo>
                <a:lnTo>
                  <a:pt x="1955" y="1056"/>
                </a:lnTo>
                <a:lnTo>
                  <a:pt x="1950" y="1060"/>
                </a:lnTo>
                <a:lnTo>
                  <a:pt x="1947" y="1066"/>
                </a:lnTo>
                <a:lnTo>
                  <a:pt x="1945" y="1070"/>
                </a:lnTo>
                <a:lnTo>
                  <a:pt x="1944" y="1074"/>
                </a:lnTo>
                <a:lnTo>
                  <a:pt x="1942" y="1078"/>
                </a:lnTo>
                <a:lnTo>
                  <a:pt x="1941" y="1082"/>
                </a:lnTo>
                <a:lnTo>
                  <a:pt x="1940" y="1092"/>
                </a:lnTo>
                <a:lnTo>
                  <a:pt x="1940" y="1102"/>
                </a:lnTo>
                <a:lnTo>
                  <a:pt x="1940" y="1234"/>
                </a:lnTo>
                <a:lnTo>
                  <a:pt x="1907" y="1234"/>
                </a:lnTo>
                <a:close/>
                <a:moveTo>
                  <a:pt x="2011" y="969"/>
                </a:moveTo>
                <a:lnTo>
                  <a:pt x="2008" y="969"/>
                </a:lnTo>
                <a:lnTo>
                  <a:pt x="2005" y="967"/>
                </a:lnTo>
                <a:lnTo>
                  <a:pt x="2002" y="965"/>
                </a:lnTo>
                <a:lnTo>
                  <a:pt x="1999" y="961"/>
                </a:lnTo>
                <a:lnTo>
                  <a:pt x="1997" y="955"/>
                </a:lnTo>
                <a:lnTo>
                  <a:pt x="1995" y="949"/>
                </a:lnTo>
                <a:lnTo>
                  <a:pt x="1994" y="943"/>
                </a:lnTo>
                <a:lnTo>
                  <a:pt x="1994" y="937"/>
                </a:lnTo>
                <a:lnTo>
                  <a:pt x="1994" y="931"/>
                </a:lnTo>
                <a:lnTo>
                  <a:pt x="1995" y="925"/>
                </a:lnTo>
                <a:lnTo>
                  <a:pt x="1997" y="919"/>
                </a:lnTo>
                <a:lnTo>
                  <a:pt x="1999" y="913"/>
                </a:lnTo>
                <a:lnTo>
                  <a:pt x="2002" y="909"/>
                </a:lnTo>
                <a:lnTo>
                  <a:pt x="2005" y="907"/>
                </a:lnTo>
                <a:lnTo>
                  <a:pt x="2008" y="905"/>
                </a:lnTo>
                <a:lnTo>
                  <a:pt x="2011" y="903"/>
                </a:lnTo>
                <a:lnTo>
                  <a:pt x="2015" y="905"/>
                </a:lnTo>
                <a:lnTo>
                  <a:pt x="2018" y="907"/>
                </a:lnTo>
                <a:lnTo>
                  <a:pt x="2021" y="909"/>
                </a:lnTo>
                <a:lnTo>
                  <a:pt x="2024" y="913"/>
                </a:lnTo>
                <a:lnTo>
                  <a:pt x="2026" y="919"/>
                </a:lnTo>
                <a:lnTo>
                  <a:pt x="2028" y="925"/>
                </a:lnTo>
                <a:lnTo>
                  <a:pt x="2029" y="931"/>
                </a:lnTo>
                <a:lnTo>
                  <a:pt x="2029" y="937"/>
                </a:lnTo>
                <a:lnTo>
                  <a:pt x="2029" y="943"/>
                </a:lnTo>
                <a:lnTo>
                  <a:pt x="2028" y="949"/>
                </a:lnTo>
                <a:lnTo>
                  <a:pt x="2026" y="955"/>
                </a:lnTo>
                <a:lnTo>
                  <a:pt x="2024" y="961"/>
                </a:lnTo>
                <a:lnTo>
                  <a:pt x="2021" y="965"/>
                </a:lnTo>
                <a:lnTo>
                  <a:pt x="2018" y="967"/>
                </a:lnTo>
                <a:lnTo>
                  <a:pt x="2015" y="969"/>
                </a:lnTo>
                <a:lnTo>
                  <a:pt x="2011" y="969"/>
                </a:lnTo>
                <a:close/>
                <a:moveTo>
                  <a:pt x="1995" y="1000"/>
                </a:moveTo>
                <a:lnTo>
                  <a:pt x="2028" y="1000"/>
                </a:lnTo>
                <a:lnTo>
                  <a:pt x="2028" y="1234"/>
                </a:lnTo>
                <a:lnTo>
                  <a:pt x="1995" y="1234"/>
                </a:lnTo>
                <a:lnTo>
                  <a:pt x="1995" y="1000"/>
                </a:lnTo>
                <a:close/>
                <a:moveTo>
                  <a:pt x="2088" y="1098"/>
                </a:moveTo>
                <a:lnTo>
                  <a:pt x="2088" y="1234"/>
                </a:lnTo>
                <a:lnTo>
                  <a:pt x="2055" y="1234"/>
                </a:lnTo>
                <a:lnTo>
                  <a:pt x="2055" y="1000"/>
                </a:lnTo>
                <a:lnTo>
                  <a:pt x="2086" y="1000"/>
                </a:lnTo>
                <a:lnTo>
                  <a:pt x="2086" y="1040"/>
                </a:lnTo>
                <a:lnTo>
                  <a:pt x="2089" y="1032"/>
                </a:lnTo>
                <a:lnTo>
                  <a:pt x="2093" y="1022"/>
                </a:lnTo>
                <a:lnTo>
                  <a:pt x="2096" y="1014"/>
                </a:lnTo>
                <a:lnTo>
                  <a:pt x="2101" y="1008"/>
                </a:lnTo>
                <a:lnTo>
                  <a:pt x="2107" y="1004"/>
                </a:lnTo>
                <a:lnTo>
                  <a:pt x="2112" y="1000"/>
                </a:lnTo>
                <a:lnTo>
                  <a:pt x="2118" y="998"/>
                </a:lnTo>
                <a:lnTo>
                  <a:pt x="2124" y="997"/>
                </a:lnTo>
                <a:lnTo>
                  <a:pt x="2133" y="998"/>
                </a:lnTo>
                <a:lnTo>
                  <a:pt x="2137" y="1000"/>
                </a:lnTo>
                <a:lnTo>
                  <a:pt x="2141" y="1002"/>
                </a:lnTo>
                <a:lnTo>
                  <a:pt x="2144" y="1006"/>
                </a:lnTo>
                <a:lnTo>
                  <a:pt x="2147" y="1010"/>
                </a:lnTo>
                <a:lnTo>
                  <a:pt x="2151" y="1014"/>
                </a:lnTo>
                <a:lnTo>
                  <a:pt x="2154" y="1020"/>
                </a:lnTo>
                <a:lnTo>
                  <a:pt x="2156" y="1026"/>
                </a:lnTo>
                <a:lnTo>
                  <a:pt x="2158" y="1032"/>
                </a:lnTo>
                <a:lnTo>
                  <a:pt x="2160" y="1040"/>
                </a:lnTo>
                <a:lnTo>
                  <a:pt x="2162" y="1048"/>
                </a:lnTo>
                <a:lnTo>
                  <a:pt x="2163" y="1056"/>
                </a:lnTo>
                <a:lnTo>
                  <a:pt x="2164" y="1066"/>
                </a:lnTo>
                <a:lnTo>
                  <a:pt x="2164" y="1074"/>
                </a:lnTo>
                <a:lnTo>
                  <a:pt x="2165" y="1084"/>
                </a:lnTo>
                <a:lnTo>
                  <a:pt x="2165" y="1234"/>
                </a:lnTo>
                <a:lnTo>
                  <a:pt x="2132" y="1234"/>
                </a:lnTo>
                <a:lnTo>
                  <a:pt x="2132" y="1096"/>
                </a:lnTo>
                <a:lnTo>
                  <a:pt x="2132" y="1086"/>
                </a:lnTo>
                <a:lnTo>
                  <a:pt x="2131" y="1078"/>
                </a:lnTo>
                <a:lnTo>
                  <a:pt x="2129" y="1070"/>
                </a:lnTo>
                <a:lnTo>
                  <a:pt x="2126" y="1062"/>
                </a:lnTo>
                <a:lnTo>
                  <a:pt x="2123" y="1058"/>
                </a:lnTo>
                <a:lnTo>
                  <a:pt x="2120" y="1054"/>
                </a:lnTo>
                <a:lnTo>
                  <a:pt x="2116" y="1052"/>
                </a:lnTo>
                <a:lnTo>
                  <a:pt x="2111" y="1050"/>
                </a:lnTo>
                <a:lnTo>
                  <a:pt x="2105" y="1052"/>
                </a:lnTo>
                <a:lnTo>
                  <a:pt x="2101" y="1054"/>
                </a:lnTo>
                <a:lnTo>
                  <a:pt x="2097" y="1058"/>
                </a:lnTo>
                <a:lnTo>
                  <a:pt x="2094" y="1064"/>
                </a:lnTo>
                <a:lnTo>
                  <a:pt x="2091" y="1070"/>
                </a:lnTo>
                <a:lnTo>
                  <a:pt x="2089" y="1078"/>
                </a:lnTo>
                <a:lnTo>
                  <a:pt x="2088" y="1088"/>
                </a:lnTo>
                <a:lnTo>
                  <a:pt x="2088" y="10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227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1617C-A1F8-7D62-64C2-33C28BF06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05039"/>
            <a:ext cx="10080625" cy="3671886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011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1617C-A1F8-7D62-64C2-33C28BF06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05039"/>
            <a:ext cx="10080625" cy="3671886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7660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nt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1617C-A1F8-7D62-64C2-33C28BF06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05039"/>
            <a:ext cx="10080625" cy="367188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290A9EE-B882-1AC8-FB03-9E891579A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0206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D14CD-046B-4F4C-C56E-9224E5C28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205037"/>
            <a:ext cx="10080625" cy="3671887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•"/>
              <a:defRPr/>
            </a:lvl1pPr>
            <a:lvl2pPr marL="539750" indent="-266700">
              <a:defRPr/>
            </a:lvl2pPr>
            <a:lvl3pPr marL="808038" indent="-276225">
              <a:defRPr/>
            </a:lvl3pPr>
            <a:lvl4pPr marL="1077913" indent="-266700">
              <a:defRPr/>
            </a:lvl4pPr>
            <a:lvl5pPr marL="1347788" indent="-266700">
              <a:defRPr/>
            </a:lvl5pPr>
            <a:lvl6pPr marL="1617663" indent="-266700">
              <a:defRPr/>
            </a:lvl6pPr>
            <a:lvl7pPr marL="1885950" indent="-276225">
              <a:defRPr/>
            </a:lvl7pPr>
            <a:lvl8pPr marL="2155825" indent="-266700">
              <a:defRPr/>
            </a:lvl8pPr>
            <a:lvl9pPr marL="2425700" indent="-266700"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6715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D14CD-046B-4F4C-C56E-9224E5C28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205037"/>
            <a:ext cx="10080625" cy="3671887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•"/>
              <a:defRPr/>
            </a:lvl1pPr>
            <a:lvl2pPr marL="539750" indent="-266700">
              <a:defRPr/>
            </a:lvl2pPr>
            <a:lvl3pPr marL="808038" indent="-276225">
              <a:defRPr/>
            </a:lvl3pPr>
            <a:lvl4pPr marL="1077913" indent="-266700">
              <a:defRPr/>
            </a:lvl4pPr>
            <a:lvl5pPr marL="1347788" indent="-266700">
              <a:defRPr/>
            </a:lvl5pPr>
            <a:lvl6pPr marL="1617663" indent="-266700">
              <a:defRPr/>
            </a:lvl6pPr>
            <a:lvl7pPr marL="1885950" indent="-276225">
              <a:defRPr/>
            </a:lvl7pPr>
            <a:lvl8pPr marL="2155825" indent="-266700">
              <a:defRPr/>
            </a:lvl8pPr>
            <a:lvl9pPr marL="2425700" indent="-266700"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0604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ullets and Cont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D14CD-046B-4F4C-C56E-9224E5C28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205037"/>
            <a:ext cx="10080625" cy="3671887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539750" indent="-266700">
              <a:defRPr>
                <a:solidFill>
                  <a:schemeClr val="bg1"/>
                </a:solidFill>
              </a:defRPr>
            </a:lvl2pPr>
            <a:lvl3pPr marL="808038" indent="-276225">
              <a:defRPr>
                <a:solidFill>
                  <a:schemeClr val="bg1"/>
                </a:solidFill>
              </a:defRPr>
            </a:lvl3pPr>
            <a:lvl4pPr marL="1077913" indent="-266700">
              <a:defRPr>
                <a:solidFill>
                  <a:schemeClr val="bg1"/>
                </a:solidFill>
              </a:defRPr>
            </a:lvl4pPr>
            <a:lvl5pPr marL="1347788" indent="-266700">
              <a:defRPr>
                <a:solidFill>
                  <a:schemeClr val="bg1"/>
                </a:solidFill>
              </a:defRPr>
            </a:lvl5pPr>
            <a:lvl6pPr marL="1617663" indent="-266700">
              <a:defRPr>
                <a:solidFill>
                  <a:schemeClr val="bg1"/>
                </a:solidFill>
              </a:defRPr>
            </a:lvl6pPr>
            <a:lvl7pPr marL="1885950" indent="-276225">
              <a:defRPr>
                <a:solidFill>
                  <a:schemeClr val="bg1"/>
                </a:solidFill>
              </a:defRPr>
            </a:lvl7pPr>
            <a:lvl8pPr marL="2155825" indent="-266700">
              <a:defRPr>
                <a:solidFill>
                  <a:schemeClr val="bg1"/>
                </a:solidFill>
              </a:defRPr>
            </a:lvl8pPr>
            <a:lvl9pPr marL="2425700" indent="-2667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925B5BF-537D-28C4-E616-ABEDC53298D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9321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AF440-5C52-ECEB-B15D-EBBA951D8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4896296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689DE4-F150-1AC4-080E-1FC4078AE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05037"/>
            <a:ext cx="4896296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8665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AF440-5C52-ECEB-B15D-EBBA951D8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4896296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689DE4-F150-1AC4-080E-1FC4078AE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05037"/>
            <a:ext cx="4896296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9467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AF440-5C52-ECEB-B15D-EBBA951D8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4896296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689DE4-F150-1AC4-080E-1FC4078AE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05037"/>
            <a:ext cx="4896296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8D0D236-0E9F-85F5-9BC1-6B8DF3DB51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964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B76FCA5-9DA7-BF02-3EBB-BC56DDA0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64D76B0F-1115-9BED-2280-7A3D5C5AA98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432000"/>
            <a:ext cx="2658793" cy="576000"/>
          </a:xfrm>
          <a:custGeom>
            <a:avLst/>
            <a:gdLst>
              <a:gd name="T0" fmla="*/ 2223 w 3065"/>
              <a:gd name="T1" fmla="*/ 1324 h 1328"/>
              <a:gd name="T2" fmla="*/ 2210 w 3065"/>
              <a:gd name="T3" fmla="*/ 1220 h 1328"/>
              <a:gd name="T4" fmla="*/ 2280 w 3065"/>
              <a:gd name="T5" fmla="*/ 1312 h 1328"/>
              <a:gd name="T6" fmla="*/ 1121 w 3065"/>
              <a:gd name="T7" fmla="*/ 88 h 1328"/>
              <a:gd name="T8" fmla="*/ 1255 w 3065"/>
              <a:gd name="T9" fmla="*/ 142 h 1328"/>
              <a:gd name="T10" fmla="*/ 1262 w 3065"/>
              <a:gd name="T11" fmla="*/ 332 h 1328"/>
              <a:gd name="T12" fmla="*/ 1441 w 3065"/>
              <a:gd name="T13" fmla="*/ 264 h 1328"/>
              <a:gd name="T14" fmla="*/ 1488 w 3065"/>
              <a:gd name="T15" fmla="*/ 290 h 1328"/>
              <a:gd name="T16" fmla="*/ 1566 w 3065"/>
              <a:gd name="T17" fmla="*/ 320 h 1328"/>
              <a:gd name="T18" fmla="*/ 1517 w 3065"/>
              <a:gd name="T19" fmla="*/ 268 h 1328"/>
              <a:gd name="T20" fmla="*/ 1703 w 3065"/>
              <a:gd name="T21" fmla="*/ 250 h 1328"/>
              <a:gd name="T22" fmla="*/ 1929 w 3065"/>
              <a:gd name="T23" fmla="*/ 136 h 1328"/>
              <a:gd name="T24" fmla="*/ 1983 w 3065"/>
              <a:gd name="T25" fmla="*/ 2 h 1328"/>
              <a:gd name="T26" fmla="*/ 2138 w 3065"/>
              <a:gd name="T27" fmla="*/ 180 h 1328"/>
              <a:gd name="T28" fmla="*/ 2215 w 3065"/>
              <a:gd name="T29" fmla="*/ 272 h 1328"/>
              <a:gd name="T30" fmla="*/ 2306 w 3065"/>
              <a:gd name="T31" fmla="*/ 126 h 1328"/>
              <a:gd name="T32" fmla="*/ 2392 w 3065"/>
              <a:gd name="T33" fmla="*/ 170 h 1328"/>
              <a:gd name="T34" fmla="*/ 2392 w 3065"/>
              <a:gd name="T35" fmla="*/ 278 h 1328"/>
              <a:gd name="T36" fmla="*/ 2388 w 3065"/>
              <a:gd name="T37" fmla="*/ 98 h 1328"/>
              <a:gd name="T38" fmla="*/ 2517 w 3065"/>
              <a:gd name="T39" fmla="*/ 38 h 1328"/>
              <a:gd name="T40" fmla="*/ 2550 w 3065"/>
              <a:gd name="T41" fmla="*/ 268 h 1328"/>
              <a:gd name="T42" fmla="*/ 1132 w 3065"/>
              <a:gd name="T43" fmla="*/ 537 h 1328"/>
              <a:gd name="T44" fmla="*/ 1156 w 3065"/>
              <a:gd name="T45" fmla="*/ 749 h 1328"/>
              <a:gd name="T46" fmla="*/ 1135 w 3065"/>
              <a:gd name="T47" fmla="*/ 679 h 1328"/>
              <a:gd name="T48" fmla="*/ 1155 w 3065"/>
              <a:gd name="T49" fmla="*/ 493 h 1328"/>
              <a:gd name="T50" fmla="*/ 1272 w 3065"/>
              <a:gd name="T51" fmla="*/ 549 h 1328"/>
              <a:gd name="T52" fmla="*/ 1262 w 3065"/>
              <a:gd name="T53" fmla="*/ 715 h 1328"/>
              <a:gd name="T54" fmla="*/ 1427 w 3065"/>
              <a:gd name="T55" fmla="*/ 591 h 1328"/>
              <a:gd name="T56" fmla="*/ 1462 w 3065"/>
              <a:gd name="T57" fmla="*/ 583 h 1328"/>
              <a:gd name="T58" fmla="*/ 1522 w 3065"/>
              <a:gd name="T59" fmla="*/ 723 h 1328"/>
              <a:gd name="T60" fmla="*/ 1610 w 3065"/>
              <a:gd name="T61" fmla="*/ 767 h 1328"/>
              <a:gd name="T62" fmla="*/ 1688 w 3065"/>
              <a:gd name="T63" fmla="*/ 737 h 1328"/>
              <a:gd name="T64" fmla="*/ 1618 w 3065"/>
              <a:gd name="T65" fmla="*/ 689 h 1328"/>
              <a:gd name="T66" fmla="*/ 1893 w 3065"/>
              <a:gd name="T67" fmla="*/ 539 h 1328"/>
              <a:gd name="T68" fmla="*/ 1906 w 3065"/>
              <a:gd name="T69" fmla="*/ 619 h 1328"/>
              <a:gd name="T70" fmla="*/ 1978 w 3065"/>
              <a:gd name="T71" fmla="*/ 473 h 1328"/>
              <a:gd name="T72" fmla="*/ 2262 w 3065"/>
              <a:gd name="T73" fmla="*/ 777 h 1328"/>
              <a:gd name="T74" fmla="*/ 2317 w 3065"/>
              <a:gd name="T75" fmla="*/ 677 h 1328"/>
              <a:gd name="T76" fmla="*/ 2352 w 3065"/>
              <a:gd name="T77" fmla="*/ 591 h 1328"/>
              <a:gd name="T78" fmla="*/ 2463 w 3065"/>
              <a:gd name="T79" fmla="*/ 539 h 1328"/>
              <a:gd name="T80" fmla="*/ 2472 w 3065"/>
              <a:gd name="T81" fmla="*/ 731 h 1328"/>
              <a:gd name="T82" fmla="*/ 2585 w 3065"/>
              <a:gd name="T83" fmla="*/ 781 h 1328"/>
              <a:gd name="T84" fmla="*/ 2666 w 3065"/>
              <a:gd name="T85" fmla="*/ 619 h 1328"/>
              <a:gd name="T86" fmla="*/ 2718 w 3065"/>
              <a:gd name="T87" fmla="*/ 541 h 1328"/>
              <a:gd name="T88" fmla="*/ 2882 w 3065"/>
              <a:gd name="T89" fmla="*/ 603 h 1328"/>
              <a:gd name="T90" fmla="*/ 2882 w 3065"/>
              <a:gd name="T91" fmla="*/ 717 h 1328"/>
              <a:gd name="T92" fmla="*/ 2973 w 3065"/>
              <a:gd name="T93" fmla="*/ 623 h 1328"/>
              <a:gd name="T94" fmla="*/ 3004 w 3065"/>
              <a:gd name="T95" fmla="*/ 593 h 1328"/>
              <a:gd name="T96" fmla="*/ 2945 w 3065"/>
              <a:gd name="T97" fmla="*/ 737 h 1328"/>
              <a:gd name="T98" fmla="*/ 1281 w 3065"/>
              <a:gd name="T99" fmla="*/ 1040 h 1328"/>
              <a:gd name="T100" fmla="*/ 1350 w 3065"/>
              <a:gd name="T101" fmla="*/ 1274 h 1328"/>
              <a:gd name="T102" fmla="*/ 1329 w 3065"/>
              <a:gd name="T103" fmla="*/ 1014 h 1328"/>
              <a:gd name="T104" fmla="*/ 1391 w 3065"/>
              <a:gd name="T105" fmla="*/ 1116 h 1328"/>
              <a:gd name="T106" fmla="*/ 1458 w 3065"/>
              <a:gd name="T107" fmla="*/ 909 h 1328"/>
              <a:gd name="T108" fmla="*/ 1603 w 3065"/>
              <a:gd name="T109" fmla="*/ 1010 h 1328"/>
              <a:gd name="T110" fmla="*/ 1641 w 3065"/>
              <a:gd name="T111" fmla="*/ 1118 h 1328"/>
              <a:gd name="T112" fmla="*/ 1714 w 3065"/>
              <a:gd name="T113" fmla="*/ 1184 h 1328"/>
              <a:gd name="T114" fmla="*/ 1817 w 3065"/>
              <a:gd name="T115" fmla="*/ 1238 h 1328"/>
              <a:gd name="T116" fmla="*/ 1807 w 3065"/>
              <a:gd name="T117" fmla="*/ 1162 h 1328"/>
              <a:gd name="T118" fmla="*/ 1824 w 3065"/>
              <a:gd name="T119" fmla="*/ 1046 h 1328"/>
              <a:gd name="T120" fmla="*/ 1997 w 3065"/>
              <a:gd name="T121" fmla="*/ 955 h 1328"/>
              <a:gd name="T122" fmla="*/ 2107 w 3065"/>
              <a:gd name="T123" fmla="*/ 1004 h 1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65" h="1328">
                <a:moveTo>
                  <a:pt x="2245" y="1182"/>
                </a:moveTo>
                <a:lnTo>
                  <a:pt x="2250" y="1182"/>
                </a:lnTo>
                <a:lnTo>
                  <a:pt x="2253" y="1180"/>
                </a:lnTo>
                <a:lnTo>
                  <a:pt x="2255" y="1178"/>
                </a:lnTo>
                <a:lnTo>
                  <a:pt x="2259" y="1172"/>
                </a:lnTo>
                <a:lnTo>
                  <a:pt x="2261" y="1170"/>
                </a:lnTo>
                <a:lnTo>
                  <a:pt x="2263" y="1164"/>
                </a:lnTo>
                <a:lnTo>
                  <a:pt x="2266" y="1156"/>
                </a:lnTo>
                <a:lnTo>
                  <a:pt x="2268" y="1144"/>
                </a:lnTo>
                <a:lnTo>
                  <a:pt x="2269" y="1132"/>
                </a:lnTo>
                <a:lnTo>
                  <a:pt x="2269" y="1116"/>
                </a:lnTo>
                <a:lnTo>
                  <a:pt x="2269" y="1102"/>
                </a:lnTo>
                <a:lnTo>
                  <a:pt x="2268" y="1088"/>
                </a:lnTo>
                <a:lnTo>
                  <a:pt x="2266" y="1076"/>
                </a:lnTo>
                <a:lnTo>
                  <a:pt x="2263" y="1066"/>
                </a:lnTo>
                <a:lnTo>
                  <a:pt x="2261" y="1062"/>
                </a:lnTo>
                <a:lnTo>
                  <a:pt x="2259" y="1058"/>
                </a:lnTo>
                <a:lnTo>
                  <a:pt x="2257" y="1056"/>
                </a:lnTo>
                <a:lnTo>
                  <a:pt x="2255" y="1052"/>
                </a:lnTo>
                <a:lnTo>
                  <a:pt x="2250" y="1050"/>
                </a:lnTo>
                <a:lnTo>
                  <a:pt x="2248" y="1048"/>
                </a:lnTo>
                <a:lnTo>
                  <a:pt x="2245" y="1048"/>
                </a:lnTo>
                <a:lnTo>
                  <a:pt x="2239" y="1050"/>
                </a:lnTo>
                <a:lnTo>
                  <a:pt x="2234" y="1054"/>
                </a:lnTo>
                <a:lnTo>
                  <a:pt x="2232" y="1056"/>
                </a:lnTo>
                <a:lnTo>
                  <a:pt x="2230" y="1058"/>
                </a:lnTo>
                <a:lnTo>
                  <a:pt x="2228" y="1062"/>
                </a:lnTo>
                <a:lnTo>
                  <a:pt x="2226" y="1068"/>
                </a:lnTo>
                <a:lnTo>
                  <a:pt x="2223" y="1078"/>
                </a:lnTo>
                <a:lnTo>
                  <a:pt x="2221" y="1090"/>
                </a:lnTo>
                <a:lnTo>
                  <a:pt x="2220" y="1102"/>
                </a:lnTo>
                <a:lnTo>
                  <a:pt x="2220" y="1116"/>
                </a:lnTo>
                <a:lnTo>
                  <a:pt x="2220" y="1130"/>
                </a:lnTo>
                <a:lnTo>
                  <a:pt x="2222" y="1144"/>
                </a:lnTo>
                <a:lnTo>
                  <a:pt x="2223" y="1156"/>
                </a:lnTo>
                <a:lnTo>
                  <a:pt x="2226" y="1164"/>
                </a:lnTo>
                <a:lnTo>
                  <a:pt x="2230" y="1172"/>
                </a:lnTo>
                <a:lnTo>
                  <a:pt x="2234" y="1178"/>
                </a:lnTo>
                <a:lnTo>
                  <a:pt x="2239" y="1182"/>
                </a:lnTo>
                <a:lnTo>
                  <a:pt x="2245" y="1182"/>
                </a:lnTo>
                <a:close/>
                <a:moveTo>
                  <a:pt x="2244" y="1328"/>
                </a:moveTo>
                <a:lnTo>
                  <a:pt x="2233" y="1328"/>
                </a:lnTo>
                <a:lnTo>
                  <a:pt x="2223" y="1324"/>
                </a:lnTo>
                <a:lnTo>
                  <a:pt x="2218" y="1320"/>
                </a:lnTo>
                <a:lnTo>
                  <a:pt x="2214" y="1318"/>
                </a:lnTo>
                <a:lnTo>
                  <a:pt x="2210" y="1314"/>
                </a:lnTo>
                <a:lnTo>
                  <a:pt x="2207" y="1310"/>
                </a:lnTo>
                <a:lnTo>
                  <a:pt x="2203" y="1304"/>
                </a:lnTo>
                <a:lnTo>
                  <a:pt x="2201" y="1300"/>
                </a:lnTo>
                <a:lnTo>
                  <a:pt x="2198" y="1294"/>
                </a:lnTo>
                <a:lnTo>
                  <a:pt x="2196" y="1288"/>
                </a:lnTo>
                <a:lnTo>
                  <a:pt x="2194" y="1282"/>
                </a:lnTo>
                <a:lnTo>
                  <a:pt x="2192" y="1276"/>
                </a:lnTo>
                <a:lnTo>
                  <a:pt x="2191" y="1270"/>
                </a:lnTo>
                <a:lnTo>
                  <a:pt x="2190" y="1262"/>
                </a:lnTo>
                <a:lnTo>
                  <a:pt x="2220" y="1254"/>
                </a:lnTo>
                <a:lnTo>
                  <a:pt x="2222" y="1260"/>
                </a:lnTo>
                <a:lnTo>
                  <a:pt x="2223" y="1264"/>
                </a:lnTo>
                <a:lnTo>
                  <a:pt x="2226" y="1270"/>
                </a:lnTo>
                <a:lnTo>
                  <a:pt x="2228" y="1274"/>
                </a:lnTo>
                <a:lnTo>
                  <a:pt x="2231" y="1276"/>
                </a:lnTo>
                <a:lnTo>
                  <a:pt x="2235" y="1280"/>
                </a:lnTo>
                <a:lnTo>
                  <a:pt x="2240" y="1280"/>
                </a:lnTo>
                <a:lnTo>
                  <a:pt x="2245" y="1282"/>
                </a:lnTo>
                <a:lnTo>
                  <a:pt x="2250" y="1280"/>
                </a:lnTo>
                <a:lnTo>
                  <a:pt x="2254" y="1278"/>
                </a:lnTo>
                <a:lnTo>
                  <a:pt x="2259" y="1276"/>
                </a:lnTo>
                <a:lnTo>
                  <a:pt x="2262" y="1270"/>
                </a:lnTo>
                <a:lnTo>
                  <a:pt x="2264" y="1268"/>
                </a:lnTo>
                <a:lnTo>
                  <a:pt x="2265" y="1264"/>
                </a:lnTo>
                <a:lnTo>
                  <a:pt x="2268" y="1258"/>
                </a:lnTo>
                <a:lnTo>
                  <a:pt x="2269" y="1248"/>
                </a:lnTo>
                <a:lnTo>
                  <a:pt x="2269" y="1236"/>
                </a:lnTo>
                <a:lnTo>
                  <a:pt x="2269" y="1194"/>
                </a:lnTo>
                <a:lnTo>
                  <a:pt x="2267" y="1200"/>
                </a:lnTo>
                <a:lnTo>
                  <a:pt x="2264" y="1208"/>
                </a:lnTo>
                <a:lnTo>
                  <a:pt x="2260" y="1214"/>
                </a:lnTo>
                <a:lnTo>
                  <a:pt x="2257" y="1220"/>
                </a:lnTo>
                <a:lnTo>
                  <a:pt x="2252" y="1224"/>
                </a:lnTo>
                <a:lnTo>
                  <a:pt x="2247" y="1228"/>
                </a:lnTo>
                <a:lnTo>
                  <a:pt x="2241" y="1230"/>
                </a:lnTo>
                <a:lnTo>
                  <a:pt x="2234" y="1232"/>
                </a:lnTo>
                <a:lnTo>
                  <a:pt x="2228" y="1230"/>
                </a:lnTo>
                <a:lnTo>
                  <a:pt x="2222" y="1228"/>
                </a:lnTo>
                <a:lnTo>
                  <a:pt x="2216" y="1224"/>
                </a:lnTo>
                <a:lnTo>
                  <a:pt x="2210" y="1220"/>
                </a:lnTo>
                <a:lnTo>
                  <a:pt x="2205" y="1212"/>
                </a:lnTo>
                <a:lnTo>
                  <a:pt x="2200" y="1204"/>
                </a:lnTo>
                <a:lnTo>
                  <a:pt x="2198" y="1198"/>
                </a:lnTo>
                <a:lnTo>
                  <a:pt x="2196" y="1194"/>
                </a:lnTo>
                <a:lnTo>
                  <a:pt x="2193" y="1182"/>
                </a:lnTo>
                <a:lnTo>
                  <a:pt x="2190" y="1168"/>
                </a:lnTo>
                <a:lnTo>
                  <a:pt x="2188" y="1152"/>
                </a:lnTo>
                <a:lnTo>
                  <a:pt x="2187" y="1136"/>
                </a:lnTo>
                <a:lnTo>
                  <a:pt x="2187" y="1116"/>
                </a:lnTo>
                <a:lnTo>
                  <a:pt x="2187" y="1098"/>
                </a:lnTo>
                <a:lnTo>
                  <a:pt x="2188" y="1080"/>
                </a:lnTo>
                <a:lnTo>
                  <a:pt x="2190" y="1064"/>
                </a:lnTo>
                <a:lnTo>
                  <a:pt x="2193" y="1050"/>
                </a:lnTo>
                <a:lnTo>
                  <a:pt x="2197" y="1038"/>
                </a:lnTo>
                <a:lnTo>
                  <a:pt x="2201" y="1026"/>
                </a:lnTo>
                <a:lnTo>
                  <a:pt x="2205" y="1018"/>
                </a:lnTo>
                <a:lnTo>
                  <a:pt x="2208" y="1014"/>
                </a:lnTo>
                <a:lnTo>
                  <a:pt x="2211" y="1010"/>
                </a:lnTo>
                <a:lnTo>
                  <a:pt x="2216" y="1004"/>
                </a:lnTo>
                <a:lnTo>
                  <a:pt x="2222" y="1000"/>
                </a:lnTo>
                <a:lnTo>
                  <a:pt x="2228" y="998"/>
                </a:lnTo>
                <a:lnTo>
                  <a:pt x="2234" y="997"/>
                </a:lnTo>
                <a:lnTo>
                  <a:pt x="2239" y="997"/>
                </a:lnTo>
                <a:lnTo>
                  <a:pt x="2243" y="998"/>
                </a:lnTo>
                <a:lnTo>
                  <a:pt x="2247" y="1000"/>
                </a:lnTo>
                <a:lnTo>
                  <a:pt x="2251" y="1002"/>
                </a:lnTo>
                <a:lnTo>
                  <a:pt x="2254" y="1006"/>
                </a:lnTo>
                <a:lnTo>
                  <a:pt x="2257" y="1010"/>
                </a:lnTo>
                <a:lnTo>
                  <a:pt x="2259" y="1014"/>
                </a:lnTo>
                <a:lnTo>
                  <a:pt x="2262" y="1020"/>
                </a:lnTo>
                <a:lnTo>
                  <a:pt x="2265" y="1030"/>
                </a:lnTo>
                <a:lnTo>
                  <a:pt x="2268" y="1038"/>
                </a:lnTo>
                <a:lnTo>
                  <a:pt x="2269" y="1000"/>
                </a:lnTo>
                <a:lnTo>
                  <a:pt x="2302" y="1000"/>
                </a:lnTo>
                <a:lnTo>
                  <a:pt x="2302" y="1238"/>
                </a:lnTo>
                <a:lnTo>
                  <a:pt x="2301" y="1252"/>
                </a:lnTo>
                <a:lnTo>
                  <a:pt x="2301" y="1258"/>
                </a:lnTo>
                <a:lnTo>
                  <a:pt x="2300" y="1264"/>
                </a:lnTo>
                <a:lnTo>
                  <a:pt x="2297" y="1276"/>
                </a:lnTo>
                <a:lnTo>
                  <a:pt x="2294" y="1288"/>
                </a:lnTo>
                <a:lnTo>
                  <a:pt x="2290" y="1298"/>
                </a:lnTo>
                <a:lnTo>
                  <a:pt x="2285" y="1306"/>
                </a:lnTo>
                <a:lnTo>
                  <a:pt x="2280" y="1312"/>
                </a:lnTo>
                <a:lnTo>
                  <a:pt x="2274" y="1318"/>
                </a:lnTo>
                <a:lnTo>
                  <a:pt x="2267" y="1322"/>
                </a:lnTo>
                <a:lnTo>
                  <a:pt x="2264" y="1324"/>
                </a:lnTo>
                <a:lnTo>
                  <a:pt x="2260" y="1326"/>
                </a:lnTo>
                <a:lnTo>
                  <a:pt x="2252" y="1328"/>
                </a:lnTo>
                <a:lnTo>
                  <a:pt x="2244" y="1328"/>
                </a:lnTo>
                <a:close/>
                <a:moveTo>
                  <a:pt x="386" y="779"/>
                </a:moveTo>
                <a:lnTo>
                  <a:pt x="310" y="343"/>
                </a:lnTo>
                <a:lnTo>
                  <a:pt x="235" y="779"/>
                </a:lnTo>
                <a:lnTo>
                  <a:pt x="386" y="779"/>
                </a:lnTo>
                <a:close/>
                <a:moveTo>
                  <a:pt x="620" y="1238"/>
                </a:moveTo>
                <a:lnTo>
                  <a:pt x="466" y="1238"/>
                </a:lnTo>
                <a:lnTo>
                  <a:pt x="428" y="1022"/>
                </a:lnTo>
                <a:lnTo>
                  <a:pt x="193" y="1022"/>
                </a:lnTo>
                <a:lnTo>
                  <a:pt x="154" y="1238"/>
                </a:lnTo>
                <a:lnTo>
                  <a:pt x="0" y="1238"/>
                </a:lnTo>
                <a:lnTo>
                  <a:pt x="218" y="16"/>
                </a:lnTo>
                <a:lnTo>
                  <a:pt x="403" y="16"/>
                </a:lnTo>
                <a:lnTo>
                  <a:pt x="620" y="1238"/>
                </a:lnTo>
                <a:close/>
                <a:moveTo>
                  <a:pt x="678" y="1238"/>
                </a:moveTo>
                <a:lnTo>
                  <a:pt x="678" y="963"/>
                </a:lnTo>
                <a:lnTo>
                  <a:pt x="817" y="963"/>
                </a:lnTo>
                <a:lnTo>
                  <a:pt x="817" y="1238"/>
                </a:lnTo>
                <a:lnTo>
                  <a:pt x="678" y="1238"/>
                </a:lnTo>
                <a:close/>
                <a:moveTo>
                  <a:pt x="821" y="439"/>
                </a:moveTo>
                <a:lnTo>
                  <a:pt x="785" y="863"/>
                </a:lnTo>
                <a:lnTo>
                  <a:pt x="704" y="863"/>
                </a:lnTo>
                <a:lnTo>
                  <a:pt x="674" y="439"/>
                </a:lnTo>
                <a:lnTo>
                  <a:pt x="674" y="16"/>
                </a:lnTo>
                <a:lnTo>
                  <a:pt x="821" y="16"/>
                </a:lnTo>
                <a:lnTo>
                  <a:pt x="821" y="439"/>
                </a:lnTo>
                <a:close/>
                <a:moveTo>
                  <a:pt x="1080" y="332"/>
                </a:moveTo>
                <a:lnTo>
                  <a:pt x="1045" y="332"/>
                </a:lnTo>
                <a:lnTo>
                  <a:pt x="1099" y="16"/>
                </a:lnTo>
                <a:lnTo>
                  <a:pt x="1142" y="16"/>
                </a:lnTo>
                <a:lnTo>
                  <a:pt x="1196" y="332"/>
                </a:lnTo>
                <a:lnTo>
                  <a:pt x="1160" y="332"/>
                </a:lnTo>
                <a:lnTo>
                  <a:pt x="1149" y="260"/>
                </a:lnTo>
                <a:lnTo>
                  <a:pt x="1092" y="260"/>
                </a:lnTo>
                <a:lnTo>
                  <a:pt x="1080" y="332"/>
                </a:lnTo>
                <a:close/>
                <a:moveTo>
                  <a:pt x="1100" y="208"/>
                </a:moveTo>
                <a:lnTo>
                  <a:pt x="1140" y="208"/>
                </a:lnTo>
                <a:lnTo>
                  <a:pt x="1121" y="88"/>
                </a:lnTo>
                <a:lnTo>
                  <a:pt x="1100" y="208"/>
                </a:lnTo>
                <a:close/>
                <a:moveTo>
                  <a:pt x="1247" y="335"/>
                </a:moveTo>
                <a:lnTo>
                  <a:pt x="1239" y="334"/>
                </a:lnTo>
                <a:lnTo>
                  <a:pt x="1235" y="334"/>
                </a:lnTo>
                <a:lnTo>
                  <a:pt x="1232" y="332"/>
                </a:lnTo>
                <a:lnTo>
                  <a:pt x="1225" y="326"/>
                </a:lnTo>
                <a:lnTo>
                  <a:pt x="1219" y="318"/>
                </a:lnTo>
                <a:lnTo>
                  <a:pt x="1216" y="314"/>
                </a:lnTo>
                <a:lnTo>
                  <a:pt x="1214" y="308"/>
                </a:lnTo>
                <a:lnTo>
                  <a:pt x="1212" y="302"/>
                </a:lnTo>
                <a:lnTo>
                  <a:pt x="1211" y="296"/>
                </a:lnTo>
                <a:lnTo>
                  <a:pt x="1210" y="290"/>
                </a:lnTo>
                <a:lnTo>
                  <a:pt x="1209" y="282"/>
                </a:lnTo>
                <a:lnTo>
                  <a:pt x="1208" y="274"/>
                </a:lnTo>
                <a:lnTo>
                  <a:pt x="1208" y="266"/>
                </a:lnTo>
                <a:lnTo>
                  <a:pt x="1208" y="252"/>
                </a:lnTo>
                <a:lnTo>
                  <a:pt x="1210" y="242"/>
                </a:lnTo>
                <a:lnTo>
                  <a:pt x="1211" y="232"/>
                </a:lnTo>
                <a:lnTo>
                  <a:pt x="1214" y="224"/>
                </a:lnTo>
                <a:lnTo>
                  <a:pt x="1218" y="216"/>
                </a:lnTo>
                <a:lnTo>
                  <a:pt x="1221" y="210"/>
                </a:lnTo>
                <a:lnTo>
                  <a:pt x="1226" y="206"/>
                </a:lnTo>
                <a:lnTo>
                  <a:pt x="1230" y="202"/>
                </a:lnTo>
                <a:lnTo>
                  <a:pt x="1236" y="198"/>
                </a:lnTo>
                <a:lnTo>
                  <a:pt x="1241" y="196"/>
                </a:lnTo>
                <a:lnTo>
                  <a:pt x="1252" y="192"/>
                </a:lnTo>
                <a:lnTo>
                  <a:pt x="1265" y="190"/>
                </a:lnTo>
                <a:lnTo>
                  <a:pt x="1270" y="188"/>
                </a:lnTo>
                <a:lnTo>
                  <a:pt x="1274" y="186"/>
                </a:lnTo>
                <a:lnTo>
                  <a:pt x="1277" y="184"/>
                </a:lnTo>
                <a:lnTo>
                  <a:pt x="1279" y="180"/>
                </a:lnTo>
                <a:lnTo>
                  <a:pt x="1280" y="176"/>
                </a:lnTo>
                <a:lnTo>
                  <a:pt x="1281" y="172"/>
                </a:lnTo>
                <a:lnTo>
                  <a:pt x="1280" y="164"/>
                </a:lnTo>
                <a:lnTo>
                  <a:pt x="1280" y="158"/>
                </a:lnTo>
                <a:lnTo>
                  <a:pt x="1278" y="152"/>
                </a:lnTo>
                <a:lnTo>
                  <a:pt x="1276" y="148"/>
                </a:lnTo>
                <a:lnTo>
                  <a:pt x="1274" y="144"/>
                </a:lnTo>
                <a:lnTo>
                  <a:pt x="1271" y="142"/>
                </a:lnTo>
                <a:lnTo>
                  <a:pt x="1267" y="140"/>
                </a:lnTo>
                <a:lnTo>
                  <a:pt x="1263" y="140"/>
                </a:lnTo>
                <a:lnTo>
                  <a:pt x="1259" y="140"/>
                </a:lnTo>
                <a:lnTo>
                  <a:pt x="1255" y="142"/>
                </a:lnTo>
                <a:lnTo>
                  <a:pt x="1252" y="144"/>
                </a:lnTo>
                <a:lnTo>
                  <a:pt x="1249" y="148"/>
                </a:lnTo>
                <a:lnTo>
                  <a:pt x="1247" y="152"/>
                </a:lnTo>
                <a:lnTo>
                  <a:pt x="1245" y="156"/>
                </a:lnTo>
                <a:lnTo>
                  <a:pt x="1243" y="162"/>
                </a:lnTo>
                <a:lnTo>
                  <a:pt x="1242" y="168"/>
                </a:lnTo>
                <a:lnTo>
                  <a:pt x="1212" y="162"/>
                </a:lnTo>
                <a:lnTo>
                  <a:pt x="1213" y="154"/>
                </a:lnTo>
                <a:lnTo>
                  <a:pt x="1214" y="148"/>
                </a:lnTo>
                <a:lnTo>
                  <a:pt x="1218" y="134"/>
                </a:lnTo>
                <a:lnTo>
                  <a:pt x="1223" y="122"/>
                </a:lnTo>
                <a:lnTo>
                  <a:pt x="1229" y="112"/>
                </a:lnTo>
                <a:lnTo>
                  <a:pt x="1232" y="106"/>
                </a:lnTo>
                <a:lnTo>
                  <a:pt x="1236" y="104"/>
                </a:lnTo>
                <a:lnTo>
                  <a:pt x="1238" y="102"/>
                </a:lnTo>
                <a:lnTo>
                  <a:pt x="1240" y="100"/>
                </a:lnTo>
                <a:lnTo>
                  <a:pt x="1244" y="98"/>
                </a:lnTo>
                <a:lnTo>
                  <a:pt x="1249" y="96"/>
                </a:lnTo>
                <a:lnTo>
                  <a:pt x="1253" y="94"/>
                </a:lnTo>
                <a:lnTo>
                  <a:pt x="1258" y="92"/>
                </a:lnTo>
                <a:lnTo>
                  <a:pt x="1263" y="92"/>
                </a:lnTo>
                <a:lnTo>
                  <a:pt x="1270" y="92"/>
                </a:lnTo>
                <a:lnTo>
                  <a:pt x="1276" y="94"/>
                </a:lnTo>
                <a:lnTo>
                  <a:pt x="1282" y="98"/>
                </a:lnTo>
                <a:lnTo>
                  <a:pt x="1288" y="100"/>
                </a:lnTo>
                <a:lnTo>
                  <a:pt x="1293" y="106"/>
                </a:lnTo>
                <a:lnTo>
                  <a:pt x="1298" y="112"/>
                </a:lnTo>
                <a:lnTo>
                  <a:pt x="1303" y="118"/>
                </a:lnTo>
                <a:lnTo>
                  <a:pt x="1306" y="126"/>
                </a:lnTo>
                <a:lnTo>
                  <a:pt x="1308" y="132"/>
                </a:lnTo>
                <a:lnTo>
                  <a:pt x="1309" y="136"/>
                </a:lnTo>
                <a:lnTo>
                  <a:pt x="1312" y="146"/>
                </a:lnTo>
                <a:lnTo>
                  <a:pt x="1313" y="158"/>
                </a:lnTo>
                <a:lnTo>
                  <a:pt x="1313" y="172"/>
                </a:lnTo>
                <a:lnTo>
                  <a:pt x="1313" y="332"/>
                </a:lnTo>
                <a:lnTo>
                  <a:pt x="1282" y="332"/>
                </a:lnTo>
                <a:lnTo>
                  <a:pt x="1282" y="298"/>
                </a:lnTo>
                <a:lnTo>
                  <a:pt x="1280" y="306"/>
                </a:lnTo>
                <a:lnTo>
                  <a:pt x="1276" y="314"/>
                </a:lnTo>
                <a:lnTo>
                  <a:pt x="1273" y="320"/>
                </a:lnTo>
                <a:lnTo>
                  <a:pt x="1269" y="326"/>
                </a:lnTo>
                <a:lnTo>
                  <a:pt x="1264" y="330"/>
                </a:lnTo>
                <a:lnTo>
                  <a:pt x="1262" y="332"/>
                </a:lnTo>
                <a:lnTo>
                  <a:pt x="1259" y="332"/>
                </a:lnTo>
                <a:lnTo>
                  <a:pt x="1253" y="334"/>
                </a:lnTo>
                <a:lnTo>
                  <a:pt x="1247" y="335"/>
                </a:lnTo>
                <a:close/>
                <a:moveTo>
                  <a:pt x="1256" y="290"/>
                </a:moveTo>
                <a:lnTo>
                  <a:pt x="1262" y="290"/>
                </a:lnTo>
                <a:lnTo>
                  <a:pt x="1266" y="288"/>
                </a:lnTo>
                <a:lnTo>
                  <a:pt x="1270" y="284"/>
                </a:lnTo>
                <a:lnTo>
                  <a:pt x="1274" y="278"/>
                </a:lnTo>
                <a:lnTo>
                  <a:pt x="1277" y="272"/>
                </a:lnTo>
                <a:lnTo>
                  <a:pt x="1279" y="264"/>
                </a:lnTo>
                <a:lnTo>
                  <a:pt x="1281" y="256"/>
                </a:lnTo>
                <a:lnTo>
                  <a:pt x="1281" y="246"/>
                </a:lnTo>
                <a:lnTo>
                  <a:pt x="1281" y="222"/>
                </a:lnTo>
                <a:lnTo>
                  <a:pt x="1279" y="224"/>
                </a:lnTo>
                <a:lnTo>
                  <a:pt x="1275" y="226"/>
                </a:lnTo>
                <a:lnTo>
                  <a:pt x="1266" y="230"/>
                </a:lnTo>
                <a:lnTo>
                  <a:pt x="1258" y="232"/>
                </a:lnTo>
                <a:lnTo>
                  <a:pt x="1251" y="236"/>
                </a:lnTo>
                <a:lnTo>
                  <a:pt x="1247" y="238"/>
                </a:lnTo>
                <a:lnTo>
                  <a:pt x="1244" y="242"/>
                </a:lnTo>
                <a:lnTo>
                  <a:pt x="1243" y="244"/>
                </a:lnTo>
                <a:lnTo>
                  <a:pt x="1242" y="246"/>
                </a:lnTo>
                <a:lnTo>
                  <a:pt x="1240" y="252"/>
                </a:lnTo>
                <a:lnTo>
                  <a:pt x="1240" y="256"/>
                </a:lnTo>
                <a:lnTo>
                  <a:pt x="1239" y="264"/>
                </a:lnTo>
                <a:lnTo>
                  <a:pt x="1239" y="270"/>
                </a:lnTo>
                <a:lnTo>
                  <a:pt x="1240" y="276"/>
                </a:lnTo>
                <a:lnTo>
                  <a:pt x="1242" y="280"/>
                </a:lnTo>
                <a:lnTo>
                  <a:pt x="1244" y="284"/>
                </a:lnTo>
                <a:lnTo>
                  <a:pt x="1247" y="286"/>
                </a:lnTo>
                <a:lnTo>
                  <a:pt x="1250" y="288"/>
                </a:lnTo>
                <a:lnTo>
                  <a:pt x="1253" y="290"/>
                </a:lnTo>
                <a:lnTo>
                  <a:pt x="1256" y="290"/>
                </a:lnTo>
                <a:close/>
                <a:moveTo>
                  <a:pt x="1374" y="332"/>
                </a:moveTo>
                <a:lnTo>
                  <a:pt x="1341" y="332"/>
                </a:lnTo>
                <a:lnTo>
                  <a:pt x="1341" y="16"/>
                </a:lnTo>
                <a:lnTo>
                  <a:pt x="1374" y="16"/>
                </a:lnTo>
                <a:lnTo>
                  <a:pt x="1374" y="332"/>
                </a:lnTo>
                <a:close/>
                <a:moveTo>
                  <a:pt x="1463" y="96"/>
                </a:moveTo>
                <a:lnTo>
                  <a:pt x="1463" y="144"/>
                </a:lnTo>
                <a:lnTo>
                  <a:pt x="1441" y="144"/>
                </a:lnTo>
                <a:lnTo>
                  <a:pt x="1441" y="258"/>
                </a:lnTo>
                <a:lnTo>
                  <a:pt x="1441" y="264"/>
                </a:lnTo>
                <a:lnTo>
                  <a:pt x="1442" y="270"/>
                </a:lnTo>
                <a:lnTo>
                  <a:pt x="1443" y="274"/>
                </a:lnTo>
                <a:lnTo>
                  <a:pt x="1444" y="276"/>
                </a:lnTo>
                <a:lnTo>
                  <a:pt x="1446" y="280"/>
                </a:lnTo>
                <a:lnTo>
                  <a:pt x="1448" y="280"/>
                </a:lnTo>
                <a:lnTo>
                  <a:pt x="1450" y="282"/>
                </a:lnTo>
                <a:lnTo>
                  <a:pt x="1452" y="282"/>
                </a:lnTo>
                <a:lnTo>
                  <a:pt x="1457" y="280"/>
                </a:lnTo>
                <a:lnTo>
                  <a:pt x="1460" y="280"/>
                </a:lnTo>
                <a:lnTo>
                  <a:pt x="1466" y="328"/>
                </a:lnTo>
                <a:lnTo>
                  <a:pt x="1459" y="332"/>
                </a:lnTo>
                <a:lnTo>
                  <a:pt x="1454" y="334"/>
                </a:lnTo>
                <a:lnTo>
                  <a:pt x="1448" y="334"/>
                </a:lnTo>
                <a:lnTo>
                  <a:pt x="1443" y="334"/>
                </a:lnTo>
                <a:lnTo>
                  <a:pt x="1439" y="334"/>
                </a:lnTo>
                <a:lnTo>
                  <a:pt x="1432" y="332"/>
                </a:lnTo>
                <a:lnTo>
                  <a:pt x="1425" y="326"/>
                </a:lnTo>
                <a:lnTo>
                  <a:pt x="1422" y="322"/>
                </a:lnTo>
                <a:lnTo>
                  <a:pt x="1419" y="318"/>
                </a:lnTo>
                <a:lnTo>
                  <a:pt x="1414" y="310"/>
                </a:lnTo>
                <a:lnTo>
                  <a:pt x="1413" y="304"/>
                </a:lnTo>
                <a:lnTo>
                  <a:pt x="1411" y="298"/>
                </a:lnTo>
                <a:lnTo>
                  <a:pt x="1410" y="290"/>
                </a:lnTo>
                <a:lnTo>
                  <a:pt x="1409" y="284"/>
                </a:lnTo>
                <a:lnTo>
                  <a:pt x="1409" y="276"/>
                </a:lnTo>
                <a:lnTo>
                  <a:pt x="1409" y="268"/>
                </a:lnTo>
                <a:lnTo>
                  <a:pt x="1409" y="144"/>
                </a:lnTo>
                <a:lnTo>
                  <a:pt x="1392" y="144"/>
                </a:lnTo>
                <a:lnTo>
                  <a:pt x="1392" y="96"/>
                </a:lnTo>
                <a:lnTo>
                  <a:pt x="1409" y="96"/>
                </a:lnTo>
                <a:lnTo>
                  <a:pt x="1409" y="40"/>
                </a:lnTo>
                <a:lnTo>
                  <a:pt x="1441" y="40"/>
                </a:lnTo>
                <a:lnTo>
                  <a:pt x="1441" y="96"/>
                </a:lnTo>
                <a:lnTo>
                  <a:pt x="1463" y="96"/>
                </a:lnTo>
                <a:close/>
                <a:moveTo>
                  <a:pt x="1535" y="335"/>
                </a:moveTo>
                <a:lnTo>
                  <a:pt x="1526" y="334"/>
                </a:lnTo>
                <a:lnTo>
                  <a:pt x="1522" y="334"/>
                </a:lnTo>
                <a:lnTo>
                  <a:pt x="1518" y="332"/>
                </a:lnTo>
                <a:lnTo>
                  <a:pt x="1511" y="328"/>
                </a:lnTo>
                <a:lnTo>
                  <a:pt x="1504" y="320"/>
                </a:lnTo>
                <a:lnTo>
                  <a:pt x="1498" y="312"/>
                </a:lnTo>
                <a:lnTo>
                  <a:pt x="1492" y="302"/>
                </a:lnTo>
                <a:lnTo>
                  <a:pt x="1488" y="290"/>
                </a:lnTo>
                <a:lnTo>
                  <a:pt x="1484" y="278"/>
                </a:lnTo>
                <a:lnTo>
                  <a:pt x="1481" y="264"/>
                </a:lnTo>
                <a:lnTo>
                  <a:pt x="1478" y="248"/>
                </a:lnTo>
                <a:lnTo>
                  <a:pt x="1477" y="232"/>
                </a:lnTo>
                <a:lnTo>
                  <a:pt x="1477" y="214"/>
                </a:lnTo>
                <a:lnTo>
                  <a:pt x="1477" y="196"/>
                </a:lnTo>
                <a:lnTo>
                  <a:pt x="1478" y="180"/>
                </a:lnTo>
                <a:lnTo>
                  <a:pt x="1479" y="172"/>
                </a:lnTo>
                <a:lnTo>
                  <a:pt x="1481" y="164"/>
                </a:lnTo>
                <a:lnTo>
                  <a:pt x="1484" y="150"/>
                </a:lnTo>
                <a:lnTo>
                  <a:pt x="1488" y="138"/>
                </a:lnTo>
                <a:lnTo>
                  <a:pt x="1492" y="126"/>
                </a:lnTo>
                <a:lnTo>
                  <a:pt x="1498" y="116"/>
                </a:lnTo>
                <a:lnTo>
                  <a:pt x="1504" y="108"/>
                </a:lnTo>
                <a:lnTo>
                  <a:pt x="1507" y="104"/>
                </a:lnTo>
                <a:lnTo>
                  <a:pt x="1511" y="102"/>
                </a:lnTo>
                <a:lnTo>
                  <a:pt x="1518" y="96"/>
                </a:lnTo>
                <a:lnTo>
                  <a:pt x="1522" y="94"/>
                </a:lnTo>
                <a:lnTo>
                  <a:pt x="1526" y="94"/>
                </a:lnTo>
                <a:lnTo>
                  <a:pt x="1535" y="92"/>
                </a:lnTo>
                <a:lnTo>
                  <a:pt x="1543" y="94"/>
                </a:lnTo>
                <a:lnTo>
                  <a:pt x="1547" y="94"/>
                </a:lnTo>
                <a:lnTo>
                  <a:pt x="1551" y="96"/>
                </a:lnTo>
                <a:lnTo>
                  <a:pt x="1559" y="102"/>
                </a:lnTo>
                <a:lnTo>
                  <a:pt x="1566" y="108"/>
                </a:lnTo>
                <a:lnTo>
                  <a:pt x="1572" y="116"/>
                </a:lnTo>
                <a:lnTo>
                  <a:pt x="1577" y="126"/>
                </a:lnTo>
                <a:lnTo>
                  <a:pt x="1582" y="138"/>
                </a:lnTo>
                <a:lnTo>
                  <a:pt x="1586" y="150"/>
                </a:lnTo>
                <a:lnTo>
                  <a:pt x="1587" y="158"/>
                </a:lnTo>
                <a:lnTo>
                  <a:pt x="1589" y="164"/>
                </a:lnTo>
                <a:lnTo>
                  <a:pt x="1591" y="180"/>
                </a:lnTo>
                <a:lnTo>
                  <a:pt x="1592" y="196"/>
                </a:lnTo>
                <a:lnTo>
                  <a:pt x="1593" y="214"/>
                </a:lnTo>
                <a:lnTo>
                  <a:pt x="1592" y="232"/>
                </a:lnTo>
                <a:lnTo>
                  <a:pt x="1591" y="248"/>
                </a:lnTo>
                <a:lnTo>
                  <a:pt x="1590" y="256"/>
                </a:lnTo>
                <a:lnTo>
                  <a:pt x="1589" y="264"/>
                </a:lnTo>
                <a:lnTo>
                  <a:pt x="1586" y="278"/>
                </a:lnTo>
                <a:lnTo>
                  <a:pt x="1582" y="290"/>
                </a:lnTo>
                <a:lnTo>
                  <a:pt x="1577" y="302"/>
                </a:lnTo>
                <a:lnTo>
                  <a:pt x="1572" y="312"/>
                </a:lnTo>
                <a:lnTo>
                  <a:pt x="1566" y="320"/>
                </a:lnTo>
                <a:lnTo>
                  <a:pt x="1562" y="324"/>
                </a:lnTo>
                <a:lnTo>
                  <a:pt x="1559" y="328"/>
                </a:lnTo>
                <a:lnTo>
                  <a:pt x="1551" y="332"/>
                </a:lnTo>
                <a:lnTo>
                  <a:pt x="1547" y="334"/>
                </a:lnTo>
                <a:lnTo>
                  <a:pt x="1543" y="334"/>
                </a:lnTo>
                <a:lnTo>
                  <a:pt x="1535" y="335"/>
                </a:lnTo>
                <a:close/>
                <a:moveTo>
                  <a:pt x="1535" y="286"/>
                </a:moveTo>
                <a:lnTo>
                  <a:pt x="1540" y="284"/>
                </a:lnTo>
                <a:lnTo>
                  <a:pt x="1543" y="282"/>
                </a:lnTo>
                <a:lnTo>
                  <a:pt x="1545" y="280"/>
                </a:lnTo>
                <a:lnTo>
                  <a:pt x="1548" y="278"/>
                </a:lnTo>
                <a:lnTo>
                  <a:pt x="1550" y="274"/>
                </a:lnTo>
                <a:lnTo>
                  <a:pt x="1552" y="270"/>
                </a:lnTo>
                <a:lnTo>
                  <a:pt x="1553" y="264"/>
                </a:lnTo>
                <a:lnTo>
                  <a:pt x="1556" y="254"/>
                </a:lnTo>
                <a:lnTo>
                  <a:pt x="1558" y="242"/>
                </a:lnTo>
                <a:lnTo>
                  <a:pt x="1559" y="228"/>
                </a:lnTo>
                <a:lnTo>
                  <a:pt x="1559" y="214"/>
                </a:lnTo>
                <a:lnTo>
                  <a:pt x="1559" y="200"/>
                </a:lnTo>
                <a:lnTo>
                  <a:pt x="1558" y="186"/>
                </a:lnTo>
                <a:lnTo>
                  <a:pt x="1556" y="174"/>
                </a:lnTo>
                <a:lnTo>
                  <a:pt x="1553" y="162"/>
                </a:lnTo>
                <a:lnTo>
                  <a:pt x="1552" y="158"/>
                </a:lnTo>
                <a:lnTo>
                  <a:pt x="1550" y="154"/>
                </a:lnTo>
                <a:lnTo>
                  <a:pt x="1545" y="148"/>
                </a:lnTo>
                <a:lnTo>
                  <a:pt x="1540" y="144"/>
                </a:lnTo>
                <a:lnTo>
                  <a:pt x="1535" y="142"/>
                </a:lnTo>
                <a:lnTo>
                  <a:pt x="1529" y="144"/>
                </a:lnTo>
                <a:lnTo>
                  <a:pt x="1526" y="146"/>
                </a:lnTo>
                <a:lnTo>
                  <a:pt x="1524" y="148"/>
                </a:lnTo>
                <a:lnTo>
                  <a:pt x="1522" y="150"/>
                </a:lnTo>
                <a:lnTo>
                  <a:pt x="1520" y="154"/>
                </a:lnTo>
                <a:lnTo>
                  <a:pt x="1518" y="158"/>
                </a:lnTo>
                <a:lnTo>
                  <a:pt x="1516" y="162"/>
                </a:lnTo>
                <a:lnTo>
                  <a:pt x="1513" y="174"/>
                </a:lnTo>
                <a:lnTo>
                  <a:pt x="1511" y="186"/>
                </a:lnTo>
                <a:lnTo>
                  <a:pt x="1510" y="200"/>
                </a:lnTo>
                <a:lnTo>
                  <a:pt x="1510" y="214"/>
                </a:lnTo>
                <a:lnTo>
                  <a:pt x="1510" y="228"/>
                </a:lnTo>
                <a:lnTo>
                  <a:pt x="1511" y="242"/>
                </a:lnTo>
                <a:lnTo>
                  <a:pt x="1513" y="254"/>
                </a:lnTo>
                <a:lnTo>
                  <a:pt x="1516" y="264"/>
                </a:lnTo>
                <a:lnTo>
                  <a:pt x="1517" y="268"/>
                </a:lnTo>
                <a:lnTo>
                  <a:pt x="1518" y="270"/>
                </a:lnTo>
                <a:lnTo>
                  <a:pt x="1520" y="274"/>
                </a:lnTo>
                <a:lnTo>
                  <a:pt x="1524" y="280"/>
                </a:lnTo>
                <a:lnTo>
                  <a:pt x="1529" y="284"/>
                </a:lnTo>
                <a:lnTo>
                  <a:pt x="1535" y="286"/>
                </a:lnTo>
                <a:close/>
                <a:moveTo>
                  <a:pt x="1763" y="16"/>
                </a:moveTo>
                <a:lnTo>
                  <a:pt x="1796" y="16"/>
                </a:lnTo>
                <a:lnTo>
                  <a:pt x="1796" y="220"/>
                </a:lnTo>
                <a:lnTo>
                  <a:pt x="1795" y="238"/>
                </a:lnTo>
                <a:lnTo>
                  <a:pt x="1795" y="246"/>
                </a:lnTo>
                <a:lnTo>
                  <a:pt x="1794" y="254"/>
                </a:lnTo>
                <a:lnTo>
                  <a:pt x="1791" y="268"/>
                </a:lnTo>
                <a:lnTo>
                  <a:pt x="1788" y="282"/>
                </a:lnTo>
                <a:lnTo>
                  <a:pt x="1786" y="288"/>
                </a:lnTo>
                <a:lnTo>
                  <a:pt x="1783" y="294"/>
                </a:lnTo>
                <a:lnTo>
                  <a:pt x="1778" y="304"/>
                </a:lnTo>
                <a:lnTo>
                  <a:pt x="1772" y="314"/>
                </a:lnTo>
                <a:lnTo>
                  <a:pt x="1765" y="322"/>
                </a:lnTo>
                <a:lnTo>
                  <a:pt x="1757" y="328"/>
                </a:lnTo>
                <a:lnTo>
                  <a:pt x="1749" y="332"/>
                </a:lnTo>
                <a:lnTo>
                  <a:pt x="1740" y="334"/>
                </a:lnTo>
                <a:lnTo>
                  <a:pt x="1731" y="335"/>
                </a:lnTo>
                <a:lnTo>
                  <a:pt x="1720" y="334"/>
                </a:lnTo>
                <a:lnTo>
                  <a:pt x="1711" y="332"/>
                </a:lnTo>
                <a:lnTo>
                  <a:pt x="1703" y="328"/>
                </a:lnTo>
                <a:lnTo>
                  <a:pt x="1696" y="322"/>
                </a:lnTo>
                <a:lnTo>
                  <a:pt x="1689" y="314"/>
                </a:lnTo>
                <a:lnTo>
                  <a:pt x="1685" y="308"/>
                </a:lnTo>
                <a:lnTo>
                  <a:pt x="1683" y="304"/>
                </a:lnTo>
                <a:lnTo>
                  <a:pt x="1677" y="294"/>
                </a:lnTo>
                <a:lnTo>
                  <a:pt x="1673" y="282"/>
                </a:lnTo>
                <a:lnTo>
                  <a:pt x="1669" y="268"/>
                </a:lnTo>
                <a:lnTo>
                  <a:pt x="1667" y="254"/>
                </a:lnTo>
                <a:lnTo>
                  <a:pt x="1666" y="246"/>
                </a:lnTo>
                <a:lnTo>
                  <a:pt x="1665" y="238"/>
                </a:lnTo>
                <a:lnTo>
                  <a:pt x="1665" y="220"/>
                </a:lnTo>
                <a:lnTo>
                  <a:pt x="1665" y="16"/>
                </a:lnTo>
                <a:lnTo>
                  <a:pt x="1698" y="16"/>
                </a:lnTo>
                <a:lnTo>
                  <a:pt x="1698" y="216"/>
                </a:lnTo>
                <a:lnTo>
                  <a:pt x="1698" y="228"/>
                </a:lnTo>
                <a:lnTo>
                  <a:pt x="1699" y="234"/>
                </a:lnTo>
                <a:lnTo>
                  <a:pt x="1700" y="240"/>
                </a:lnTo>
                <a:lnTo>
                  <a:pt x="1703" y="250"/>
                </a:lnTo>
                <a:lnTo>
                  <a:pt x="1705" y="256"/>
                </a:lnTo>
                <a:lnTo>
                  <a:pt x="1707" y="260"/>
                </a:lnTo>
                <a:lnTo>
                  <a:pt x="1709" y="264"/>
                </a:lnTo>
                <a:lnTo>
                  <a:pt x="1711" y="268"/>
                </a:lnTo>
                <a:lnTo>
                  <a:pt x="1717" y="272"/>
                </a:lnTo>
                <a:lnTo>
                  <a:pt x="1724" y="276"/>
                </a:lnTo>
                <a:lnTo>
                  <a:pt x="1731" y="278"/>
                </a:lnTo>
                <a:lnTo>
                  <a:pt x="1738" y="276"/>
                </a:lnTo>
                <a:lnTo>
                  <a:pt x="1741" y="274"/>
                </a:lnTo>
                <a:lnTo>
                  <a:pt x="1744" y="272"/>
                </a:lnTo>
                <a:lnTo>
                  <a:pt x="1749" y="268"/>
                </a:lnTo>
                <a:lnTo>
                  <a:pt x="1752" y="264"/>
                </a:lnTo>
                <a:lnTo>
                  <a:pt x="1754" y="260"/>
                </a:lnTo>
                <a:lnTo>
                  <a:pt x="1756" y="256"/>
                </a:lnTo>
                <a:lnTo>
                  <a:pt x="1758" y="250"/>
                </a:lnTo>
                <a:lnTo>
                  <a:pt x="1761" y="240"/>
                </a:lnTo>
                <a:lnTo>
                  <a:pt x="1762" y="228"/>
                </a:lnTo>
                <a:lnTo>
                  <a:pt x="1763" y="216"/>
                </a:lnTo>
                <a:lnTo>
                  <a:pt x="1763" y="16"/>
                </a:lnTo>
                <a:close/>
                <a:moveTo>
                  <a:pt x="1857" y="194"/>
                </a:moveTo>
                <a:lnTo>
                  <a:pt x="1857" y="332"/>
                </a:lnTo>
                <a:lnTo>
                  <a:pt x="1825" y="332"/>
                </a:lnTo>
                <a:lnTo>
                  <a:pt x="1825" y="96"/>
                </a:lnTo>
                <a:lnTo>
                  <a:pt x="1856" y="96"/>
                </a:lnTo>
                <a:lnTo>
                  <a:pt x="1856" y="138"/>
                </a:lnTo>
                <a:lnTo>
                  <a:pt x="1859" y="128"/>
                </a:lnTo>
                <a:lnTo>
                  <a:pt x="1862" y="118"/>
                </a:lnTo>
                <a:lnTo>
                  <a:pt x="1866" y="112"/>
                </a:lnTo>
                <a:lnTo>
                  <a:pt x="1870" y="104"/>
                </a:lnTo>
                <a:lnTo>
                  <a:pt x="1875" y="100"/>
                </a:lnTo>
                <a:lnTo>
                  <a:pt x="1881" y="96"/>
                </a:lnTo>
                <a:lnTo>
                  <a:pt x="1886" y="94"/>
                </a:lnTo>
                <a:lnTo>
                  <a:pt x="1893" y="92"/>
                </a:lnTo>
                <a:lnTo>
                  <a:pt x="1902" y="94"/>
                </a:lnTo>
                <a:lnTo>
                  <a:pt x="1906" y="96"/>
                </a:lnTo>
                <a:lnTo>
                  <a:pt x="1909" y="98"/>
                </a:lnTo>
                <a:lnTo>
                  <a:pt x="1913" y="102"/>
                </a:lnTo>
                <a:lnTo>
                  <a:pt x="1916" y="106"/>
                </a:lnTo>
                <a:lnTo>
                  <a:pt x="1919" y="110"/>
                </a:lnTo>
                <a:lnTo>
                  <a:pt x="1922" y="116"/>
                </a:lnTo>
                <a:lnTo>
                  <a:pt x="1925" y="122"/>
                </a:lnTo>
                <a:lnTo>
                  <a:pt x="1927" y="130"/>
                </a:lnTo>
                <a:lnTo>
                  <a:pt x="1929" y="136"/>
                </a:lnTo>
                <a:lnTo>
                  <a:pt x="1931" y="144"/>
                </a:lnTo>
                <a:lnTo>
                  <a:pt x="1932" y="152"/>
                </a:lnTo>
                <a:lnTo>
                  <a:pt x="1933" y="162"/>
                </a:lnTo>
                <a:lnTo>
                  <a:pt x="1933" y="172"/>
                </a:lnTo>
                <a:lnTo>
                  <a:pt x="1933" y="182"/>
                </a:lnTo>
                <a:lnTo>
                  <a:pt x="1933" y="332"/>
                </a:lnTo>
                <a:lnTo>
                  <a:pt x="1901" y="332"/>
                </a:lnTo>
                <a:lnTo>
                  <a:pt x="1901" y="192"/>
                </a:lnTo>
                <a:lnTo>
                  <a:pt x="1900" y="182"/>
                </a:lnTo>
                <a:lnTo>
                  <a:pt x="1899" y="174"/>
                </a:lnTo>
                <a:lnTo>
                  <a:pt x="1898" y="166"/>
                </a:lnTo>
                <a:lnTo>
                  <a:pt x="1895" y="158"/>
                </a:lnTo>
                <a:lnTo>
                  <a:pt x="1892" y="154"/>
                </a:lnTo>
                <a:lnTo>
                  <a:pt x="1889" y="150"/>
                </a:lnTo>
                <a:lnTo>
                  <a:pt x="1884" y="148"/>
                </a:lnTo>
                <a:lnTo>
                  <a:pt x="1880" y="146"/>
                </a:lnTo>
                <a:lnTo>
                  <a:pt x="1875" y="148"/>
                </a:lnTo>
                <a:lnTo>
                  <a:pt x="1871" y="150"/>
                </a:lnTo>
                <a:lnTo>
                  <a:pt x="1867" y="154"/>
                </a:lnTo>
                <a:lnTo>
                  <a:pt x="1864" y="160"/>
                </a:lnTo>
                <a:lnTo>
                  <a:pt x="1861" y="166"/>
                </a:lnTo>
                <a:lnTo>
                  <a:pt x="1859" y="174"/>
                </a:lnTo>
                <a:lnTo>
                  <a:pt x="1858" y="184"/>
                </a:lnTo>
                <a:lnTo>
                  <a:pt x="1857" y="194"/>
                </a:lnTo>
                <a:close/>
                <a:moveTo>
                  <a:pt x="1976" y="66"/>
                </a:moveTo>
                <a:lnTo>
                  <a:pt x="1973" y="64"/>
                </a:lnTo>
                <a:lnTo>
                  <a:pt x="1970" y="62"/>
                </a:lnTo>
                <a:lnTo>
                  <a:pt x="1967" y="60"/>
                </a:lnTo>
                <a:lnTo>
                  <a:pt x="1964" y="56"/>
                </a:lnTo>
                <a:lnTo>
                  <a:pt x="1962" y="50"/>
                </a:lnTo>
                <a:lnTo>
                  <a:pt x="1960" y="44"/>
                </a:lnTo>
                <a:lnTo>
                  <a:pt x="1959" y="38"/>
                </a:lnTo>
                <a:lnTo>
                  <a:pt x="1959" y="32"/>
                </a:lnTo>
                <a:lnTo>
                  <a:pt x="1959" y="26"/>
                </a:lnTo>
                <a:lnTo>
                  <a:pt x="1960" y="20"/>
                </a:lnTo>
                <a:lnTo>
                  <a:pt x="1962" y="14"/>
                </a:lnTo>
                <a:lnTo>
                  <a:pt x="1964" y="8"/>
                </a:lnTo>
                <a:lnTo>
                  <a:pt x="1967" y="4"/>
                </a:lnTo>
                <a:lnTo>
                  <a:pt x="1970" y="2"/>
                </a:lnTo>
                <a:lnTo>
                  <a:pt x="1973" y="0"/>
                </a:lnTo>
                <a:lnTo>
                  <a:pt x="1976" y="0"/>
                </a:lnTo>
                <a:lnTo>
                  <a:pt x="1980" y="0"/>
                </a:lnTo>
                <a:lnTo>
                  <a:pt x="1983" y="2"/>
                </a:lnTo>
                <a:lnTo>
                  <a:pt x="1986" y="4"/>
                </a:lnTo>
                <a:lnTo>
                  <a:pt x="1989" y="8"/>
                </a:lnTo>
                <a:lnTo>
                  <a:pt x="1991" y="14"/>
                </a:lnTo>
                <a:lnTo>
                  <a:pt x="1993" y="20"/>
                </a:lnTo>
                <a:lnTo>
                  <a:pt x="1994" y="26"/>
                </a:lnTo>
                <a:lnTo>
                  <a:pt x="1994" y="32"/>
                </a:lnTo>
                <a:lnTo>
                  <a:pt x="1994" y="38"/>
                </a:lnTo>
                <a:lnTo>
                  <a:pt x="1993" y="44"/>
                </a:lnTo>
                <a:lnTo>
                  <a:pt x="1991" y="50"/>
                </a:lnTo>
                <a:lnTo>
                  <a:pt x="1989" y="56"/>
                </a:lnTo>
                <a:lnTo>
                  <a:pt x="1986" y="60"/>
                </a:lnTo>
                <a:lnTo>
                  <a:pt x="1983" y="62"/>
                </a:lnTo>
                <a:lnTo>
                  <a:pt x="1980" y="64"/>
                </a:lnTo>
                <a:lnTo>
                  <a:pt x="1976" y="66"/>
                </a:lnTo>
                <a:close/>
                <a:moveTo>
                  <a:pt x="1960" y="96"/>
                </a:moveTo>
                <a:lnTo>
                  <a:pt x="1993" y="96"/>
                </a:lnTo>
                <a:lnTo>
                  <a:pt x="1993" y="332"/>
                </a:lnTo>
                <a:lnTo>
                  <a:pt x="1960" y="332"/>
                </a:lnTo>
                <a:lnTo>
                  <a:pt x="1960" y="96"/>
                </a:lnTo>
                <a:close/>
                <a:moveTo>
                  <a:pt x="2129" y="96"/>
                </a:moveTo>
                <a:lnTo>
                  <a:pt x="2087" y="332"/>
                </a:lnTo>
                <a:lnTo>
                  <a:pt x="2050" y="332"/>
                </a:lnTo>
                <a:lnTo>
                  <a:pt x="2009" y="96"/>
                </a:lnTo>
                <a:lnTo>
                  <a:pt x="2044" y="96"/>
                </a:lnTo>
                <a:lnTo>
                  <a:pt x="2068" y="264"/>
                </a:lnTo>
                <a:lnTo>
                  <a:pt x="2094" y="96"/>
                </a:lnTo>
                <a:lnTo>
                  <a:pt x="2129" y="96"/>
                </a:lnTo>
                <a:close/>
                <a:moveTo>
                  <a:pt x="2195" y="335"/>
                </a:moveTo>
                <a:lnTo>
                  <a:pt x="2186" y="334"/>
                </a:lnTo>
                <a:lnTo>
                  <a:pt x="2182" y="334"/>
                </a:lnTo>
                <a:lnTo>
                  <a:pt x="2178" y="332"/>
                </a:lnTo>
                <a:lnTo>
                  <a:pt x="2170" y="328"/>
                </a:lnTo>
                <a:lnTo>
                  <a:pt x="2164" y="320"/>
                </a:lnTo>
                <a:lnTo>
                  <a:pt x="2157" y="312"/>
                </a:lnTo>
                <a:lnTo>
                  <a:pt x="2152" y="304"/>
                </a:lnTo>
                <a:lnTo>
                  <a:pt x="2147" y="292"/>
                </a:lnTo>
                <a:lnTo>
                  <a:pt x="2143" y="278"/>
                </a:lnTo>
                <a:lnTo>
                  <a:pt x="2140" y="264"/>
                </a:lnTo>
                <a:lnTo>
                  <a:pt x="2138" y="250"/>
                </a:lnTo>
                <a:lnTo>
                  <a:pt x="2137" y="232"/>
                </a:lnTo>
                <a:lnTo>
                  <a:pt x="2136" y="214"/>
                </a:lnTo>
                <a:lnTo>
                  <a:pt x="2137" y="196"/>
                </a:lnTo>
                <a:lnTo>
                  <a:pt x="2138" y="180"/>
                </a:lnTo>
                <a:lnTo>
                  <a:pt x="2139" y="172"/>
                </a:lnTo>
                <a:lnTo>
                  <a:pt x="2140" y="164"/>
                </a:lnTo>
                <a:lnTo>
                  <a:pt x="2143" y="150"/>
                </a:lnTo>
                <a:lnTo>
                  <a:pt x="2147" y="138"/>
                </a:lnTo>
                <a:lnTo>
                  <a:pt x="2152" y="126"/>
                </a:lnTo>
                <a:lnTo>
                  <a:pt x="2157" y="116"/>
                </a:lnTo>
                <a:lnTo>
                  <a:pt x="2163" y="108"/>
                </a:lnTo>
                <a:lnTo>
                  <a:pt x="2167" y="104"/>
                </a:lnTo>
                <a:lnTo>
                  <a:pt x="2170" y="102"/>
                </a:lnTo>
                <a:lnTo>
                  <a:pt x="2177" y="96"/>
                </a:lnTo>
                <a:lnTo>
                  <a:pt x="2185" y="94"/>
                </a:lnTo>
                <a:lnTo>
                  <a:pt x="2193" y="92"/>
                </a:lnTo>
                <a:lnTo>
                  <a:pt x="2201" y="94"/>
                </a:lnTo>
                <a:lnTo>
                  <a:pt x="2208" y="96"/>
                </a:lnTo>
                <a:lnTo>
                  <a:pt x="2215" y="100"/>
                </a:lnTo>
                <a:lnTo>
                  <a:pt x="2222" y="106"/>
                </a:lnTo>
                <a:lnTo>
                  <a:pt x="2228" y="114"/>
                </a:lnTo>
                <a:lnTo>
                  <a:pt x="2233" y="122"/>
                </a:lnTo>
                <a:lnTo>
                  <a:pt x="2237" y="132"/>
                </a:lnTo>
                <a:lnTo>
                  <a:pt x="2241" y="146"/>
                </a:lnTo>
                <a:lnTo>
                  <a:pt x="2245" y="160"/>
                </a:lnTo>
                <a:lnTo>
                  <a:pt x="2246" y="168"/>
                </a:lnTo>
                <a:lnTo>
                  <a:pt x="2247" y="176"/>
                </a:lnTo>
                <a:lnTo>
                  <a:pt x="2248" y="192"/>
                </a:lnTo>
                <a:lnTo>
                  <a:pt x="2249" y="212"/>
                </a:lnTo>
                <a:lnTo>
                  <a:pt x="2249" y="230"/>
                </a:lnTo>
                <a:lnTo>
                  <a:pt x="2169" y="230"/>
                </a:lnTo>
                <a:lnTo>
                  <a:pt x="2169" y="242"/>
                </a:lnTo>
                <a:lnTo>
                  <a:pt x="2170" y="254"/>
                </a:lnTo>
                <a:lnTo>
                  <a:pt x="2171" y="258"/>
                </a:lnTo>
                <a:lnTo>
                  <a:pt x="2173" y="264"/>
                </a:lnTo>
                <a:lnTo>
                  <a:pt x="2176" y="272"/>
                </a:lnTo>
                <a:lnTo>
                  <a:pt x="2178" y="276"/>
                </a:lnTo>
                <a:lnTo>
                  <a:pt x="2180" y="278"/>
                </a:lnTo>
                <a:lnTo>
                  <a:pt x="2184" y="284"/>
                </a:lnTo>
                <a:lnTo>
                  <a:pt x="2187" y="284"/>
                </a:lnTo>
                <a:lnTo>
                  <a:pt x="2189" y="286"/>
                </a:lnTo>
                <a:lnTo>
                  <a:pt x="2195" y="286"/>
                </a:lnTo>
                <a:lnTo>
                  <a:pt x="2203" y="286"/>
                </a:lnTo>
                <a:lnTo>
                  <a:pt x="2206" y="284"/>
                </a:lnTo>
                <a:lnTo>
                  <a:pt x="2209" y="280"/>
                </a:lnTo>
                <a:lnTo>
                  <a:pt x="2212" y="276"/>
                </a:lnTo>
                <a:lnTo>
                  <a:pt x="2215" y="272"/>
                </a:lnTo>
                <a:lnTo>
                  <a:pt x="2216" y="266"/>
                </a:lnTo>
                <a:lnTo>
                  <a:pt x="2218" y="260"/>
                </a:lnTo>
                <a:lnTo>
                  <a:pt x="2248" y="264"/>
                </a:lnTo>
                <a:lnTo>
                  <a:pt x="2247" y="272"/>
                </a:lnTo>
                <a:lnTo>
                  <a:pt x="2246" y="280"/>
                </a:lnTo>
                <a:lnTo>
                  <a:pt x="2244" y="286"/>
                </a:lnTo>
                <a:lnTo>
                  <a:pt x="2242" y="294"/>
                </a:lnTo>
                <a:lnTo>
                  <a:pt x="2237" y="306"/>
                </a:lnTo>
                <a:lnTo>
                  <a:pt x="2234" y="310"/>
                </a:lnTo>
                <a:lnTo>
                  <a:pt x="2231" y="316"/>
                </a:lnTo>
                <a:lnTo>
                  <a:pt x="2227" y="320"/>
                </a:lnTo>
                <a:lnTo>
                  <a:pt x="2223" y="324"/>
                </a:lnTo>
                <a:lnTo>
                  <a:pt x="2219" y="328"/>
                </a:lnTo>
                <a:lnTo>
                  <a:pt x="2215" y="330"/>
                </a:lnTo>
                <a:lnTo>
                  <a:pt x="2210" y="332"/>
                </a:lnTo>
                <a:lnTo>
                  <a:pt x="2205" y="334"/>
                </a:lnTo>
                <a:lnTo>
                  <a:pt x="2200" y="335"/>
                </a:lnTo>
                <a:lnTo>
                  <a:pt x="2195" y="335"/>
                </a:lnTo>
                <a:close/>
                <a:moveTo>
                  <a:pt x="2169" y="190"/>
                </a:moveTo>
                <a:lnTo>
                  <a:pt x="2218" y="190"/>
                </a:lnTo>
                <a:lnTo>
                  <a:pt x="2218" y="180"/>
                </a:lnTo>
                <a:lnTo>
                  <a:pt x="2216" y="170"/>
                </a:lnTo>
                <a:lnTo>
                  <a:pt x="2214" y="162"/>
                </a:lnTo>
                <a:lnTo>
                  <a:pt x="2211" y="154"/>
                </a:lnTo>
                <a:lnTo>
                  <a:pt x="2210" y="152"/>
                </a:lnTo>
                <a:lnTo>
                  <a:pt x="2208" y="148"/>
                </a:lnTo>
                <a:lnTo>
                  <a:pt x="2204" y="144"/>
                </a:lnTo>
                <a:lnTo>
                  <a:pt x="2199" y="142"/>
                </a:lnTo>
                <a:lnTo>
                  <a:pt x="2194" y="142"/>
                </a:lnTo>
                <a:lnTo>
                  <a:pt x="2189" y="142"/>
                </a:lnTo>
                <a:lnTo>
                  <a:pt x="2184" y="144"/>
                </a:lnTo>
                <a:lnTo>
                  <a:pt x="2182" y="146"/>
                </a:lnTo>
                <a:lnTo>
                  <a:pt x="2180" y="150"/>
                </a:lnTo>
                <a:lnTo>
                  <a:pt x="2176" y="156"/>
                </a:lnTo>
                <a:lnTo>
                  <a:pt x="2173" y="162"/>
                </a:lnTo>
                <a:lnTo>
                  <a:pt x="2171" y="170"/>
                </a:lnTo>
                <a:lnTo>
                  <a:pt x="2169" y="180"/>
                </a:lnTo>
                <a:lnTo>
                  <a:pt x="2169" y="190"/>
                </a:lnTo>
                <a:close/>
                <a:moveTo>
                  <a:pt x="2271" y="332"/>
                </a:moveTo>
                <a:lnTo>
                  <a:pt x="2271" y="96"/>
                </a:lnTo>
                <a:lnTo>
                  <a:pt x="2303" y="96"/>
                </a:lnTo>
                <a:lnTo>
                  <a:pt x="2303" y="136"/>
                </a:lnTo>
                <a:lnTo>
                  <a:pt x="2306" y="126"/>
                </a:lnTo>
                <a:lnTo>
                  <a:pt x="2309" y="118"/>
                </a:lnTo>
                <a:lnTo>
                  <a:pt x="2312" y="110"/>
                </a:lnTo>
                <a:lnTo>
                  <a:pt x="2315" y="104"/>
                </a:lnTo>
                <a:lnTo>
                  <a:pt x="2319" y="98"/>
                </a:lnTo>
                <a:lnTo>
                  <a:pt x="2323" y="94"/>
                </a:lnTo>
                <a:lnTo>
                  <a:pt x="2328" y="92"/>
                </a:lnTo>
                <a:lnTo>
                  <a:pt x="2333" y="92"/>
                </a:lnTo>
                <a:lnTo>
                  <a:pt x="2338" y="92"/>
                </a:lnTo>
                <a:lnTo>
                  <a:pt x="2343" y="94"/>
                </a:lnTo>
                <a:lnTo>
                  <a:pt x="2343" y="152"/>
                </a:lnTo>
                <a:lnTo>
                  <a:pt x="2337" y="150"/>
                </a:lnTo>
                <a:lnTo>
                  <a:pt x="2329" y="148"/>
                </a:lnTo>
                <a:lnTo>
                  <a:pt x="2324" y="150"/>
                </a:lnTo>
                <a:lnTo>
                  <a:pt x="2319" y="152"/>
                </a:lnTo>
                <a:lnTo>
                  <a:pt x="2315" y="156"/>
                </a:lnTo>
                <a:lnTo>
                  <a:pt x="2311" y="162"/>
                </a:lnTo>
                <a:lnTo>
                  <a:pt x="2310" y="166"/>
                </a:lnTo>
                <a:lnTo>
                  <a:pt x="2308" y="170"/>
                </a:lnTo>
                <a:lnTo>
                  <a:pt x="2307" y="174"/>
                </a:lnTo>
                <a:lnTo>
                  <a:pt x="2306" y="178"/>
                </a:lnTo>
                <a:lnTo>
                  <a:pt x="2305" y="188"/>
                </a:lnTo>
                <a:lnTo>
                  <a:pt x="2304" y="198"/>
                </a:lnTo>
                <a:lnTo>
                  <a:pt x="2304" y="332"/>
                </a:lnTo>
                <a:lnTo>
                  <a:pt x="2271" y="332"/>
                </a:lnTo>
                <a:close/>
                <a:moveTo>
                  <a:pt x="2459" y="162"/>
                </a:moveTo>
                <a:lnTo>
                  <a:pt x="2429" y="166"/>
                </a:lnTo>
                <a:lnTo>
                  <a:pt x="2428" y="160"/>
                </a:lnTo>
                <a:lnTo>
                  <a:pt x="2426" y="156"/>
                </a:lnTo>
                <a:lnTo>
                  <a:pt x="2422" y="146"/>
                </a:lnTo>
                <a:lnTo>
                  <a:pt x="2420" y="144"/>
                </a:lnTo>
                <a:lnTo>
                  <a:pt x="2417" y="140"/>
                </a:lnTo>
                <a:lnTo>
                  <a:pt x="2413" y="140"/>
                </a:lnTo>
                <a:lnTo>
                  <a:pt x="2409" y="138"/>
                </a:lnTo>
                <a:lnTo>
                  <a:pt x="2402" y="140"/>
                </a:lnTo>
                <a:lnTo>
                  <a:pt x="2399" y="142"/>
                </a:lnTo>
                <a:lnTo>
                  <a:pt x="2397" y="144"/>
                </a:lnTo>
                <a:lnTo>
                  <a:pt x="2396" y="146"/>
                </a:lnTo>
                <a:lnTo>
                  <a:pt x="2394" y="148"/>
                </a:lnTo>
                <a:lnTo>
                  <a:pt x="2392" y="152"/>
                </a:lnTo>
                <a:lnTo>
                  <a:pt x="2391" y="158"/>
                </a:lnTo>
                <a:lnTo>
                  <a:pt x="2391" y="162"/>
                </a:lnTo>
                <a:lnTo>
                  <a:pt x="2391" y="166"/>
                </a:lnTo>
                <a:lnTo>
                  <a:pt x="2392" y="170"/>
                </a:lnTo>
                <a:lnTo>
                  <a:pt x="2393" y="174"/>
                </a:lnTo>
                <a:lnTo>
                  <a:pt x="2394" y="176"/>
                </a:lnTo>
                <a:lnTo>
                  <a:pt x="2399" y="182"/>
                </a:lnTo>
                <a:lnTo>
                  <a:pt x="2406" y="186"/>
                </a:lnTo>
                <a:lnTo>
                  <a:pt x="2427" y="194"/>
                </a:lnTo>
                <a:lnTo>
                  <a:pt x="2435" y="198"/>
                </a:lnTo>
                <a:lnTo>
                  <a:pt x="2442" y="204"/>
                </a:lnTo>
                <a:lnTo>
                  <a:pt x="2448" y="210"/>
                </a:lnTo>
                <a:lnTo>
                  <a:pt x="2453" y="218"/>
                </a:lnTo>
                <a:lnTo>
                  <a:pt x="2455" y="222"/>
                </a:lnTo>
                <a:lnTo>
                  <a:pt x="2456" y="226"/>
                </a:lnTo>
                <a:lnTo>
                  <a:pt x="2459" y="236"/>
                </a:lnTo>
                <a:lnTo>
                  <a:pt x="2460" y="240"/>
                </a:lnTo>
                <a:lnTo>
                  <a:pt x="2461" y="246"/>
                </a:lnTo>
                <a:lnTo>
                  <a:pt x="2461" y="258"/>
                </a:lnTo>
                <a:lnTo>
                  <a:pt x="2461" y="270"/>
                </a:lnTo>
                <a:lnTo>
                  <a:pt x="2459" y="280"/>
                </a:lnTo>
                <a:lnTo>
                  <a:pt x="2457" y="290"/>
                </a:lnTo>
                <a:lnTo>
                  <a:pt x="2454" y="298"/>
                </a:lnTo>
                <a:lnTo>
                  <a:pt x="2451" y="308"/>
                </a:lnTo>
                <a:lnTo>
                  <a:pt x="2446" y="314"/>
                </a:lnTo>
                <a:lnTo>
                  <a:pt x="2441" y="320"/>
                </a:lnTo>
                <a:lnTo>
                  <a:pt x="2436" y="326"/>
                </a:lnTo>
                <a:lnTo>
                  <a:pt x="2430" y="330"/>
                </a:lnTo>
                <a:lnTo>
                  <a:pt x="2423" y="334"/>
                </a:lnTo>
                <a:lnTo>
                  <a:pt x="2416" y="335"/>
                </a:lnTo>
                <a:lnTo>
                  <a:pt x="2409" y="335"/>
                </a:lnTo>
                <a:lnTo>
                  <a:pt x="2398" y="334"/>
                </a:lnTo>
                <a:lnTo>
                  <a:pt x="2388" y="330"/>
                </a:lnTo>
                <a:lnTo>
                  <a:pt x="2383" y="328"/>
                </a:lnTo>
                <a:lnTo>
                  <a:pt x="2379" y="324"/>
                </a:lnTo>
                <a:lnTo>
                  <a:pt x="2371" y="316"/>
                </a:lnTo>
                <a:lnTo>
                  <a:pt x="2365" y="306"/>
                </a:lnTo>
                <a:lnTo>
                  <a:pt x="2363" y="300"/>
                </a:lnTo>
                <a:lnTo>
                  <a:pt x="2360" y="294"/>
                </a:lnTo>
                <a:lnTo>
                  <a:pt x="2359" y="286"/>
                </a:lnTo>
                <a:lnTo>
                  <a:pt x="2357" y="278"/>
                </a:lnTo>
                <a:lnTo>
                  <a:pt x="2356" y="272"/>
                </a:lnTo>
                <a:lnTo>
                  <a:pt x="2355" y="262"/>
                </a:lnTo>
                <a:lnTo>
                  <a:pt x="2387" y="260"/>
                </a:lnTo>
                <a:lnTo>
                  <a:pt x="2388" y="266"/>
                </a:lnTo>
                <a:lnTo>
                  <a:pt x="2390" y="272"/>
                </a:lnTo>
                <a:lnTo>
                  <a:pt x="2392" y="278"/>
                </a:lnTo>
                <a:lnTo>
                  <a:pt x="2395" y="282"/>
                </a:lnTo>
                <a:lnTo>
                  <a:pt x="2397" y="284"/>
                </a:lnTo>
                <a:lnTo>
                  <a:pt x="2401" y="286"/>
                </a:lnTo>
                <a:lnTo>
                  <a:pt x="2405" y="288"/>
                </a:lnTo>
                <a:lnTo>
                  <a:pt x="2409" y="288"/>
                </a:lnTo>
                <a:lnTo>
                  <a:pt x="2413" y="288"/>
                </a:lnTo>
                <a:lnTo>
                  <a:pt x="2417" y="286"/>
                </a:lnTo>
                <a:lnTo>
                  <a:pt x="2420" y="284"/>
                </a:lnTo>
                <a:lnTo>
                  <a:pt x="2423" y="282"/>
                </a:lnTo>
                <a:lnTo>
                  <a:pt x="2425" y="278"/>
                </a:lnTo>
                <a:lnTo>
                  <a:pt x="2427" y="274"/>
                </a:lnTo>
                <a:lnTo>
                  <a:pt x="2428" y="270"/>
                </a:lnTo>
                <a:lnTo>
                  <a:pt x="2428" y="264"/>
                </a:lnTo>
                <a:lnTo>
                  <a:pt x="2428" y="260"/>
                </a:lnTo>
                <a:lnTo>
                  <a:pt x="2427" y="256"/>
                </a:lnTo>
                <a:lnTo>
                  <a:pt x="2426" y="254"/>
                </a:lnTo>
                <a:lnTo>
                  <a:pt x="2424" y="250"/>
                </a:lnTo>
                <a:lnTo>
                  <a:pt x="2422" y="248"/>
                </a:lnTo>
                <a:lnTo>
                  <a:pt x="2419" y="244"/>
                </a:lnTo>
                <a:lnTo>
                  <a:pt x="2413" y="242"/>
                </a:lnTo>
                <a:lnTo>
                  <a:pt x="2392" y="234"/>
                </a:lnTo>
                <a:lnTo>
                  <a:pt x="2384" y="230"/>
                </a:lnTo>
                <a:lnTo>
                  <a:pt x="2378" y="224"/>
                </a:lnTo>
                <a:lnTo>
                  <a:pt x="2372" y="218"/>
                </a:lnTo>
                <a:lnTo>
                  <a:pt x="2369" y="214"/>
                </a:lnTo>
                <a:lnTo>
                  <a:pt x="2367" y="210"/>
                </a:lnTo>
                <a:lnTo>
                  <a:pt x="2363" y="200"/>
                </a:lnTo>
                <a:lnTo>
                  <a:pt x="2360" y="190"/>
                </a:lnTo>
                <a:lnTo>
                  <a:pt x="2360" y="184"/>
                </a:lnTo>
                <a:lnTo>
                  <a:pt x="2359" y="178"/>
                </a:lnTo>
                <a:lnTo>
                  <a:pt x="2358" y="166"/>
                </a:lnTo>
                <a:lnTo>
                  <a:pt x="2359" y="158"/>
                </a:lnTo>
                <a:lnTo>
                  <a:pt x="2359" y="150"/>
                </a:lnTo>
                <a:lnTo>
                  <a:pt x="2360" y="142"/>
                </a:lnTo>
                <a:lnTo>
                  <a:pt x="2362" y="136"/>
                </a:lnTo>
                <a:lnTo>
                  <a:pt x="2364" y="128"/>
                </a:lnTo>
                <a:lnTo>
                  <a:pt x="2366" y="122"/>
                </a:lnTo>
                <a:lnTo>
                  <a:pt x="2369" y="118"/>
                </a:lnTo>
                <a:lnTo>
                  <a:pt x="2372" y="112"/>
                </a:lnTo>
                <a:lnTo>
                  <a:pt x="2376" y="108"/>
                </a:lnTo>
                <a:lnTo>
                  <a:pt x="2379" y="104"/>
                </a:lnTo>
                <a:lnTo>
                  <a:pt x="2384" y="100"/>
                </a:lnTo>
                <a:lnTo>
                  <a:pt x="2388" y="98"/>
                </a:lnTo>
                <a:lnTo>
                  <a:pt x="2393" y="96"/>
                </a:lnTo>
                <a:lnTo>
                  <a:pt x="2398" y="94"/>
                </a:lnTo>
                <a:lnTo>
                  <a:pt x="2403" y="92"/>
                </a:lnTo>
                <a:lnTo>
                  <a:pt x="2408" y="92"/>
                </a:lnTo>
                <a:lnTo>
                  <a:pt x="2419" y="94"/>
                </a:lnTo>
                <a:lnTo>
                  <a:pt x="2428" y="98"/>
                </a:lnTo>
                <a:lnTo>
                  <a:pt x="2433" y="100"/>
                </a:lnTo>
                <a:lnTo>
                  <a:pt x="2436" y="104"/>
                </a:lnTo>
                <a:lnTo>
                  <a:pt x="2440" y="106"/>
                </a:lnTo>
                <a:lnTo>
                  <a:pt x="2444" y="112"/>
                </a:lnTo>
                <a:lnTo>
                  <a:pt x="2447" y="116"/>
                </a:lnTo>
                <a:lnTo>
                  <a:pt x="2449" y="122"/>
                </a:lnTo>
                <a:lnTo>
                  <a:pt x="2452" y="128"/>
                </a:lnTo>
                <a:lnTo>
                  <a:pt x="2454" y="134"/>
                </a:lnTo>
                <a:lnTo>
                  <a:pt x="2457" y="148"/>
                </a:lnTo>
                <a:lnTo>
                  <a:pt x="2458" y="154"/>
                </a:lnTo>
                <a:lnTo>
                  <a:pt x="2459" y="162"/>
                </a:lnTo>
                <a:close/>
                <a:moveTo>
                  <a:pt x="2500" y="66"/>
                </a:moveTo>
                <a:lnTo>
                  <a:pt x="2496" y="64"/>
                </a:lnTo>
                <a:lnTo>
                  <a:pt x="2493" y="62"/>
                </a:lnTo>
                <a:lnTo>
                  <a:pt x="2490" y="60"/>
                </a:lnTo>
                <a:lnTo>
                  <a:pt x="2487" y="56"/>
                </a:lnTo>
                <a:lnTo>
                  <a:pt x="2484" y="50"/>
                </a:lnTo>
                <a:lnTo>
                  <a:pt x="2483" y="44"/>
                </a:lnTo>
                <a:lnTo>
                  <a:pt x="2482" y="38"/>
                </a:lnTo>
                <a:lnTo>
                  <a:pt x="2481" y="32"/>
                </a:lnTo>
                <a:lnTo>
                  <a:pt x="2482" y="26"/>
                </a:lnTo>
                <a:lnTo>
                  <a:pt x="2483" y="20"/>
                </a:lnTo>
                <a:lnTo>
                  <a:pt x="2484" y="14"/>
                </a:lnTo>
                <a:lnTo>
                  <a:pt x="2487" y="8"/>
                </a:lnTo>
                <a:lnTo>
                  <a:pt x="2490" y="4"/>
                </a:lnTo>
                <a:lnTo>
                  <a:pt x="2493" y="2"/>
                </a:lnTo>
                <a:lnTo>
                  <a:pt x="2496" y="0"/>
                </a:lnTo>
                <a:lnTo>
                  <a:pt x="2500" y="0"/>
                </a:lnTo>
                <a:lnTo>
                  <a:pt x="2503" y="0"/>
                </a:lnTo>
                <a:lnTo>
                  <a:pt x="2507" y="2"/>
                </a:lnTo>
                <a:lnTo>
                  <a:pt x="2510" y="4"/>
                </a:lnTo>
                <a:lnTo>
                  <a:pt x="2512" y="8"/>
                </a:lnTo>
                <a:lnTo>
                  <a:pt x="2515" y="14"/>
                </a:lnTo>
                <a:lnTo>
                  <a:pt x="2516" y="20"/>
                </a:lnTo>
                <a:lnTo>
                  <a:pt x="2517" y="26"/>
                </a:lnTo>
                <a:lnTo>
                  <a:pt x="2518" y="32"/>
                </a:lnTo>
                <a:lnTo>
                  <a:pt x="2517" y="38"/>
                </a:lnTo>
                <a:lnTo>
                  <a:pt x="2516" y="44"/>
                </a:lnTo>
                <a:lnTo>
                  <a:pt x="2515" y="50"/>
                </a:lnTo>
                <a:lnTo>
                  <a:pt x="2512" y="56"/>
                </a:lnTo>
                <a:lnTo>
                  <a:pt x="2510" y="60"/>
                </a:lnTo>
                <a:lnTo>
                  <a:pt x="2507" y="62"/>
                </a:lnTo>
                <a:lnTo>
                  <a:pt x="2503" y="64"/>
                </a:lnTo>
                <a:lnTo>
                  <a:pt x="2500" y="66"/>
                </a:lnTo>
                <a:close/>
                <a:moveTo>
                  <a:pt x="2483" y="96"/>
                </a:moveTo>
                <a:lnTo>
                  <a:pt x="2516" y="96"/>
                </a:lnTo>
                <a:lnTo>
                  <a:pt x="2516" y="332"/>
                </a:lnTo>
                <a:lnTo>
                  <a:pt x="2483" y="332"/>
                </a:lnTo>
                <a:lnTo>
                  <a:pt x="2483" y="96"/>
                </a:lnTo>
                <a:close/>
                <a:moveTo>
                  <a:pt x="2604" y="96"/>
                </a:moveTo>
                <a:lnTo>
                  <a:pt x="2604" y="144"/>
                </a:lnTo>
                <a:lnTo>
                  <a:pt x="2582" y="144"/>
                </a:lnTo>
                <a:lnTo>
                  <a:pt x="2582" y="258"/>
                </a:lnTo>
                <a:lnTo>
                  <a:pt x="2582" y="264"/>
                </a:lnTo>
                <a:lnTo>
                  <a:pt x="2583" y="270"/>
                </a:lnTo>
                <a:lnTo>
                  <a:pt x="2584" y="274"/>
                </a:lnTo>
                <a:lnTo>
                  <a:pt x="2585" y="276"/>
                </a:lnTo>
                <a:lnTo>
                  <a:pt x="2587" y="280"/>
                </a:lnTo>
                <a:lnTo>
                  <a:pt x="2589" y="280"/>
                </a:lnTo>
                <a:lnTo>
                  <a:pt x="2591" y="282"/>
                </a:lnTo>
                <a:lnTo>
                  <a:pt x="2593" y="282"/>
                </a:lnTo>
                <a:lnTo>
                  <a:pt x="2598" y="280"/>
                </a:lnTo>
                <a:lnTo>
                  <a:pt x="2601" y="280"/>
                </a:lnTo>
                <a:lnTo>
                  <a:pt x="2607" y="328"/>
                </a:lnTo>
                <a:lnTo>
                  <a:pt x="2600" y="332"/>
                </a:lnTo>
                <a:lnTo>
                  <a:pt x="2595" y="334"/>
                </a:lnTo>
                <a:lnTo>
                  <a:pt x="2589" y="334"/>
                </a:lnTo>
                <a:lnTo>
                  <a:pt x="2584" y="334"/>
                </a:lnTo>
                <a:lnTo>
                  <a:pt x="2580" y="334"/>
                </a:lnTo>
                <a:lnTo>
                  <a:pt x="2573" y="332"/>
                </a:lnTo>
                <a:lnTo>
                  <a:pt x="2566" y="326"/>
                </a:lnTo>
                <a:lnTo>
                  <a:pt x="2563" y="322"/>
                </a:lnTo>
                <a:lnTo>
                  <a:pt x="2560" y="318"/>
                </a:lnTo>
                <a:lnTo>
                  <a:pt x="2556" y="310"/>
                </a:lnTo>
                <a:lnTo>
                  <a:pt x="2554" y="304"/>
                </a:lnTo>
                <a:lnTo>
                  <a:pt x="2552" y="298"/>
                </a:lnTo>
                <a:lnTo>
                  <a:pt x="2551" y="290"/>
                </a:lnTo>
                <a:lnTo>
                  <a:pt x="2550" y="284"/>
                </a:lnTo>
                <a:lnTo>
                  <a:pt x="2550" y="276"/>
                </a:lnTo>
                <a:lnTo>
                  <a:pt x="2550" y="268"/>
                </a:lnTo>
                <a:lnTo>
                  <a:pt x="2550" y="144"/>
                </a:lnTo>
                <a:lnTo>
                  <a:pt x="2533" y="144"/>
                </a:lnTo>
                <a:lnTo>
                  <a:pt x="2533" y="96"/>
                </a:lnTo>
                <a:lnTo>
                  <a:pt x="2550" y="96"/>
                </a:lnTo>
                <a:lnTo>
                  <a:pt x="2550" y="40"/>
                </a:lnTo>
                <a:lnTo>
                  <a:pt x="2582" y="40"/>
                </a:lnTo>
                <a:lnTo>
                  <a:pt x="2582" y="96"/>
                </a:lnTo>
                <a:lnTo>
                  <a:pt x="2604" y="96"/>
                </a:lnTo>
                <a:close/>
                <a:moveTo>
                  <a:pt x="2648" y="419"/>
                </a:moveTo>
                <a:lnTo>
                  <a:pt x="2642" y="419"/>
                </a:lnTo>
                <a:lnTo>
                  <a:pt x="2636" y="417"/>
                </a:lnTo>
                <a:lnTo>
                  <a:pt x="2631" y="415"/>
                </a:lnTo>
                <a:lnTo>
                  <a:pt x="2627" y="411"/>
                </a:lnTo>
                <a:lnTo>
                  <a:pt x="2635" y="363"/>
                </a:lnTo>
                <a:lnTo>
                  <a:pt x="2639" y="365"/>
                </a:lnTo>
                <a:lnTo>
                  <a:pt x="2643" y="367"/>
                </a:lnTo>
                <a:lnTo>
                  <a:pt x="2646" y="367"/>
                </a:lnTo>
                <a:lnTo>
                  <a:pt x="2649" y="365"/>
                </a:lnTo>
                <a:lnTo>
                  <a:pt x="2652" y="363"/>
                </a:lnTo>
                <a:lnTo>
                  <a:pt x="2655" y="359"/>
                </a:lnTo>
                <a:lnTo>
                  <a:pt x="2657" y="355"/>
                </a:lnTo>
                <a:lnTo>
                  <a:pt x="2659" y="347"/>
                </a:lnTo>
                <a:lnTo>
                  <a:pt x="2661" y="337"/>
                </a:lnTo>
                <a:lnTo>
                  <a:pt x="2618" y="96"/>
                </a:lnTo>
                <a:lnTo>
                  <a:pt x="2653" y="96"/>
                </a:lnTo>
                <a:lnTo>
                  <a:pt x="2677" y="268"/>
                </a:lnTo>
                <a:lnTo>
                  <a:pt x="2703" y="96"/>
                </a:lnTo>
                <a:lnTo>
                  <a:pt x="2738" y="96"/>
                </a:lnTo>
                <a:lnTo>
                  <a:pt x="2692" y="355"/>
                </a:lnTo>
                <a:lnTo>
                  <a:pt x="2689" y="369"/>
                </a:lnTo>
                <a:lnTo>
                  <a:pt x="2686" y="381"/>
                </a:lnTo>
                <a:lnTo>
                  <a:pt x="2684" y="387"/>
                </a:lnTo>
                <a:lnTo>
                  <a:pt x="2681" y="393"/>
                </a:lnTo>
                <a:lnTo>
                  <a:pt x="2677" y="401"/>
                </a:lnTo>
                <a:lnTo>
                  <a:pt x="2674" y="405"/>
                </a:lnTo>
                <a:lnTo>
                  <a:pt x="2671" y="409"/>
                </a:lnTo>
                <a:lnTo>
                  <a:pt x="2664" y="415"/>
                </a:lnTo>
                <a:lnTo>
                  <a:pt x="2661" y="417"/>
                </a:lnTo>
                <a:lnTo>
                  <a:pt x="2657" y="417"/>
                </a:lnTo>
                <a:lnTo>
                  <a:pt x="2648" y="419"/>
                </a:lnTo>
                <a:close/>
                <a:moveTo>
                  <a:pt x="1135" y="553"/>
                </a:moveTo>
                <a:lnTo>
                  <a:pt x="1134" y="545"/>
                </a:lnTo>
                <a:lnTo>
                  <a:pt x="1132" y="537"/>
                </a:lnTo>
                <a:lnTo>
                  <a:pt x="1130" y="531"/>
                </a:lnTo>
                <a:lnTo>
                  <a:pt x="1127" y="525"/>
                </a:lnTo>
                <a:lnTo>
                  <a:pt x="1123" y="521"/>
                </a:lnTo>
                <a:lnTo>
                  <a:pt x="1121" y="519"/>
                </a:lnTo>
                <a:lnTo>
                  <a:pt x="1119" y="517"/>
                </a:lnTo>
                <a:lnTo>
                  <a:pt x="1114" y="515"/>
                </a:lnTo>
                <a:lnTo>
                  <a:pt x="1108" y="515"/>
                </a:lnTo>
                <a:lnTo>
                  <a:pt x="1102" y="515"/>
                </a:lnTo>
                <a:lnTo>
                  <a:pt x="1097" y="517"/>
                </a:lnTo>
                <a:lnTo>
                  <a:pt x="1093" y="519"/>
                </a:lnTo>
                <a:lnTo>
                  <a:pt x="1091" y="521"/>
                </a:lnTo>
                <a:lnTo>
                  <a:pt x="1089" y="525"/>
                </a:lnTo>
                <a:lnTo>
                  <a:pt x="1086" y="529"/>
                </a:lnTo>
                <a:lnTo>
                  <a:pt x="1084" y="535"/>
                </a:lnTo>
                <a:lnTo>
                  <a:pt x="1083" y="543"/>
                </a:lnTo>
                <a:lnTo>
                  <a:pt x="1083" y="549"/>
                </a:lnTo>
                <a:lnTo>
                  <a:pt x="1083" y="553"/>
                </a:lnTo>
                <a:lnTo>
                  <a:pt x="1083" y="557"/>
                </a:lnTo>
                <a:lnTo>
                  <a:pt x="1085" y="565"/>
                </a:lnTo>
                <a:lnTo>
                  <a:pt x="1087" y="571"/>
                </a:lnTo>
                <a:lnTo>
                  <a:pt x="1090" y="575"/>
                </a:lnTo>
                <a:lnTo>
                  <a:pt x="1094" y="579"/>
                </a:lnTo>
                <a:lnTo>
                  <a:pt x="1098" y="583"/>
                </a:lnTo>
                <a:lnTo>
                  <a:pt x="1108" y="589"/>
                </a:lnTo>
                <a:lnTo>
                  <a:pt x="1122" y="595"/>
                </a:lnTo>
                <a:lnTo>
                  <a:pt x="1128" y="599"/>
                </a:lnTo>
                <a:lnTo>
                  <a:pt x="1135" y="603"/>
                </a:lnTo>
                <a:lnTo>
                  <a:pt x="1146" y="613"/>
                </a:lnTo>
                <a:lnTo>
                  <a:pt x="1151" y="619"/>
                </a:lnTo>
                <a:lnTo>
                  <a:pt x="1156" y="627"/>
                </a:lnTo>
                <a:lnTo>
                  <a:pt x="1159" y="635"/>
                </a:lnTo>
                <a:lnTo>
                  <a:pt x="1163" y="643"/>
                </a:lnTo>
                <a:lnTo>
                  <a:pt x="1165" y="653"/>
                </a:lnTo>
                <a:lnTo>
                  <a:pt x="1167" y="663"/>
                </a:lnTo>
                <a:lnTo>
                  <a:pt x="1168" y="675"/>
                </a:lnTo>
                <a:lnTo>
                  <a:pt x="1169" y="687"/>
                </a:lnTo>
                <a:lnTo>
                  <a:pt x="1169" y="697"/>
                </a:lnTo>
                <a:lnTo>
                  <a:pt x="1168" y="707"/>
                </a:lnTo>
                <a:lnTo>
                  <a:pt x="1167" y="717"/>
                </a:lnTo>
                <a:lnTo>
                  <a:pt x="1165" y="727"/>
                </a:lnTo>
                <a:lnTo>
                  <a:pt x="1163" y="735"/>
                </a:lnTo>
                <a:lnTo>
                  <a:pt x="1160" y="743"/>
                </a:lnTo>
                <a:lnTo>
                  <a:pt x="1156" y="749"/>
                </a:lnTo>
                <a:lnTo>
                  <a:pt x="1153" y="757"/>
                </a:lnTo>
                <a:lnTo>
                  <a:pt x="1149" y="763"/>
                </a:lnTo>
                <a:lnTo>
                  <a:pt x="1144" y="767"/>
                </a:lnTo>
                <a:lnTo>
                  <a:pt x="1139" y="771"/>
                </a:lnTo>
                <a:lnTo>
                  <a:pt x="1133" y="775"/>
                </a:lnTo>
                <a:lnTo>
                  <a:pt x="1121" y="781"/>
                </a:lnTo>
                <a:lnTo>
                  <a:pt x="1115" y="781"/>
                </a:lnTo>
                <a:lnTo>
                  <a:pt x="1108" y="781"/>
                </a:lnTo>
                <a:lnTo>
                  <a:pt x="1101" y="781"/>
                </a:lnTo>
                <a:lnTo>
                  <a:pt x="1094" y="781"/>
                </a:lnTo>
                <a:lnTo>
                  <a:pt x="1088" y="779"/>
                </a:lnTo>
                <a:lnTo>
                  <a:pt x="1082" y="775"/>
                </a:lnTo>
                <a:lnTo>
                  <a:pt x="1077" y="771"/>
                </a:lnTo>
                <a:lnTo>
                  <a:pt x="1071" y="767"/>
                </a:lnTo>
                <a:lnTo>
                  <a:pt x="1067" y="761"/>
                </a:lnTo>
                <a:lnTo>
                  <a:pt x="1062" y="755"/>
                </a:lnTo>
                <a:lnTo>
                  <a:pt x="1058" y="749"/>
                </a:lnTo>
                <a:lnTo>
                  <a:pt x="1055" y="741"/>
                </a:lnTo>
                <a:lnTo>
                  <a:pt x="1052" y="733"/>
                </a:lnTo>
                <a:lnTo>
                  <a:pt x="1049" y="723"/>
                </a:lnTo>
                <a:lnTo>
                  <a:pt x="1047" y="713"/>
                </a:lnTo>
                <a:lnTo>
                  <a:pt x="1046" y="703"/>
                </a:lnTo>
                <a:lnTo>
                  <a:pt x="1045" y="691"/>
                </a:lnTo>
                <a:lnTo>
                  <a:pt x="1045" y="679"/>
                </a:lnTo>
                <a:lnTo>
                  <a:pt x="1077" y="679"/>
                </a:lnTo>
                <a:lnTo>
                  <a:pt x="1078" y="689"/>
                </a:lnTo>
                <a:lnTo>
                  <a:pt x="1079" y="699"/>
                </a:lnTo>
                <a:lnTo>
                  <a:pt x="1082" y="707"/>
                </a:lnTo>
                <a:lnTo>
                  <a:pt x="1084" y="711"/>
                </a:lnTo>
                <a:lnTo>
                  <a:pt x="1086" y="715"/>
                </a:lnTo>
                <a:lnTo>
                  <a:pt x="1091" y="719"/>
                </a:lnTo>
                <a:lnTo>
                  <a:pt x="1096" y="723"/>
                </a:lnTo>
                <a:lnTo>
                  <a:pt x="1101" y="725"/>
                </a:lnTo>
                <a:lnTo>
                  <a:pt x="1108" y="727"/>
                </a:lnTo>
                <a:lnTo>
                  <a:pt x="1114" y="725"/>
                </a:lnTo>
                <a:lnTo>
                  <a:pt x="1119" y="723"/>
                </a:lnTo>
                <a:lnTo>
                  <a:pt x="1124" y="719"/>
                </a:lnTo>
                <a:lnTo>
                  <a:pt x="1128" y="715"/>
                </a:lnTo>
                <a:lnTo>
                  <a:pt x="1131" y="709"/>
                </a:lnTo>
                <a:lnTo>
                  <a:pt x="1133" y="703"/>
                </a:lnTo>
                <a:lnTo>
                  <a:pt x="1135" y="695"/>
                </a:lnTo>
                <a:lnTo>
                  <a:pt x="1135" y="687"/>
                </a:lnTo>
                <a:lnTo>
                  <a:pt x="1135" y="679"/>
                </a:lnTo>
                <a:lnTo>
                  <a:pt x="1134" y="673"/>
                </a:lnTo>
                <a:lnTo>
                  <a:pt x="1133" y="671"/>
                </a:lnTo>
                <a:lnTo>
                  <a:pt x="1131" y="667"/>
                </a:lnTo>
                <a:lnTo>
                  <a:pt x="1128" y="663"/>
                </a:lnTo>
                <a:lnTo>
                  <a:pt x="1125" y="659"/>
                </a:lnTo>
                <a:lnTo>
                  <a:pt x="1120" y="655"/>
                </a:lnTo>
                <a:lnTo>
                  <a:pt x="1115" y="651"/>
                </a:lnTo>
                <a:lnTo>
                  <a:pt x="1109" y="649"/>
                </a:lnTo>
                <a:lnTo>
                  <a:pt x="1092" y="639"/>
                </a:lnTo>
                <a:lnTo>
                  <a:pt x="1082" y="635"/>
                </a:lnTo>
                <a:lnTo>
                  <a:pt x="1074" y="627"/>
                </a:lnTo>
                <a:lnTo>
                  <a:pt x="1066" y="619"/>
                </a:lnTo>
                <a:lnTo>
                  <a:pt x="1060" y="609"/>
                </a:lnTo>
                <a:lnTo>
                  <a:pt x="1057" y="603"/>
                </a:lnTo>
                <a:lnTo>
                  <a:pt x="1055" y="599"/>
                </a:lnTo>
                <a:lnTo>
                  <a:pt x="1053" y="591"/>
                </a:lnTo>
                <a:lnTo>
                  <a:pt x="1052" y="585"/>
                </a:lnTo>
                <a:lnTo>
                  <a:pt x="1050" y="577"/>
                </a:lnTo>
                <a:lnTo>
                  <a:pt x="1049" y="571"/>
                </a:lnTo>
                <a:lnTo>
                  <a:pt x="1049" y="563"/>
                </a:lnTo>
                <a:lnTo>
                  <a:pt x="1049" y="553"/>
                </a:lnTo>
                <a:lnTo>
                  <a:pt x="1049" y="541"/>
                </a:lnTo>
                <a:lnTo>
                  <a:pt x="1050" y="533"/>
                </a:lnTo>
                <a:lnTo>
                  <a:pt x="1051" y="527"/>
                </a:lnTo>
                <a:lnTo>
                  <a:pt x="1053" y="515"/>
                </a:lnTo>
                <a:lnTo>
                  <a:pt x="1055" y="509"/>
                </a:lnTo>
                <a:lnTo>
                  <a:pt x="1056" y="503"/>
                </a:lnTo>
                <a:lnTo>
                  <a:pt x="1061" y="493"/>
                </a:lnTo>
                <a:lnTo>
                  <a:pt x="1066" y="485"/>
                </a:lnTo>
                <a:lnTo>
                  <a:pt x="1068" y="481"/>
                </a:lnTo>
                <a:lnTo>
                  <a:pt x="1071" y="477"/>
                </a:lnTo>
                <a:lnTo>
                  <a:pt x="1078" y="471"/>
                </a:lnTo>
                <a:lnTo>
                  <a:pt x="1085" y="465"/>
                </a:lnTo>
                <a:lnTo>
                  <a:pt x="1092" y="461"/>
                </a:lnTo>
                <a:lnTo>
                  <a:pt x="1100" y="459"/>
                </a:lnTo>
                <a:lnTo>
                  <a:pt x="1108" y="459"/>
                </a:lnTo>
                <a:lnTo>
                  <a:pt x="1117" y="459"/>
                </a:lnTo>
                <a:lnTo>
                  <a:pt x="1125" y="461"/>
                </a:lnTo>
                <a:lnTo>
                  <a:pt x="1132" y="465"/>
                </a:lnTo>
                <a:lnTo>
                  <a:pt x="1139" y="471"/>
                </a:lnTo>
                <a:lnTo>
                  <a:pt x="1145" y="477"/>
                </a:lnTo>
                <a:lnTo>
                  <a:pt x="1150" y="485"/>
                </a:lnTo>
                <a:lnTo>
                  <a:pt x="1155" y="493"/>
                </a:lnTo>
                <a:lnTo>
                  <a:pt x="1159" y="505"/>
                </a:lnTo>
                <a:lnTo>
                  <a:pt x="1162" y="515"/>
                </a:lnTo>
                <a:lnTo>
                  <a:pt x="1165" y="527"/>
                </a:lnTo>
                <a:lnTo>
                  <a:pt x="1166" y="539"/>
                </a:lnTo>
                <a:lnTo>
                  <a:pt x="1167" y="553"/>
                </a:lnTo>
                <a:lnTo>
                  <a:pt x="1135" y="553"/>
                </a:lnTo>
                <a:close/>
                <a:moveTo>
                  <a:pt x="1245" y="781"/>
                </a:moveTo>
                <a:lnTo>
                  <a:pt x="1236" y="781"/>
                </a:lnTo>
                <a:lnTo>
                  <a:pt x="1232" y="779"/>
                </a:lnTo>
                <a:lnTo>
                  <a:pt x="1228" y="777"/>
                </a:lnTo>
                <a:lnTo>
                  <a:pt x="1221" y="773"/>
                </a:lnTo>
                <a:lnTo>
                  <a:pt x="1214" y="767"/>
                </a:lnTo>
                <a:lnTo>
                  <a:pt x="1208" y="757"/>
                </a:lnTo>
                <a:lnTo>
                  <a:pt x="1205" y="753"/>
                </a:lnTo>
                <a:lnTo>
                  <a:pt x="1202" y="749"/>
                </a:lnTo>
                <a:lnTo>
                  <a:pt x="1200" y="743"/>
                </a:lnTo>
                <a:lnTo>
                  <a:pt x="1198" y="737"/>
                </a:lnTo>
                <a:lnTo>
                  <a:pt x="1196" y="731"/>
                </a:lnTo>
                <a:lnTo>
                  <a:pt x="1194" y="723"/>
                </a:lnTo>
                <a:lnTo>
                  <a:pt x="1192" y="717"/>
                </a:lnTo>
                <a:lnTo>
                  <a:pt x="1191" y="709"/>
                </a:lnTo>
                <a:lnTo>
                  <a:pt x="1189" y="695"/>
                </a:lnTo>
                <a:lnTo>
                  <a:pt x="1187" y="677"/>
                </a:lnTo>
                <a:lnTo>
                  <a:pt x="1187" y="661"/>
                </a:lnTo>
                <a:lnTo>
                  <a:pt x="1187" y="643"/>
                </a:lnTo>
                <a:lnTo>
                  <a:pt x="1189" y="627"/>
                </a:lnTo>
                <a:lnTo>
                  <a:pt x="1190" y="619"/>
                </a:lnTo>
                <a:lnTo>
                  <a:pt x="1191" y="611"/>
                </a:lnTo>
                <a:lnTo>
                  <a:pt x="1194" y="597"/>
                </a:lnTo>
                <a:lnTo>
                  <a:pt x="1198" y="583"/>
                </a:lnTo>
                <a:lnTo>
                  <a:pt x="1202" y="573"/>
                </a:lnTo>
                <a:lnTo>
                  <a:pt x="1208" y="563"/>
                </a:lnTo>
                <a:lnTo>
                  <a:pt x="1214" y="553"/>
                </a:lnTo>
                <a:lnTo>
                  <a:pt x="1217" y="551"/>
                </a:lnTo>
                <a:lnTo>
                  <a:pt x="1221" y="547"/>
                </a:lnTo>
                <a:lnTo>
                  <a:pt x="1228" y="543"/>
                </a:lnTo>
                <a:lnTo>
                  <a:pt x="1232" y="541"/>
                </a:lnTo>
                <a:lnTo>
                  <a:pt x="1236" y="539"/>
                </a:lnTo>
                <a:lnTo>
                  <a:pt x="1245" y="539"/>
                </a:lnTo>
                <a:lnTo>
                  <a:pt x="1252" y="539"/>
                </a:lnTo>
                <a:lnTo>
                  <a:pt x="1259" y="541"/>
                </a:lnTo>
                <a:lnTo>
                  <a:pt x="1266" y="545"/>
                </a:lnTo>
                <a:lnTo>
                  <a:pt x="1272" y="549"/>
                </a:lnTo>
                <a:lnTo>
                  <a:pt x="1277" y="555"/>
                </a:lnTo>
                <a:lnTo>
                  <a:pt x="1282" y="563"/>
                </a:lnTo>
                <a:lnTo>
                  <a:pt x="1286" y="571"/>
                </a:lnTo>
                <a:lnTo>
                  <a:pt x="1290" y="581"/>
                </a:lnTo>
                <a:lnTo>
                  <a:pt x="1293" y="591"/>
                </a:lnTo>
                <a:lnTo>
                  <a:pt x="1295" y="603"/>
                </a:lnTo>
                <a:lnTo>
                  <a:pt x="1297" y="615"/>
                </a:lnTo>
                <a:lnTo>
                  <a:pt x="1297" y="629"/>
                </a:lnTo>
                <a:lnTo>
                  <a:pt x="1267" y="629"/>
                </a:lnTo>
                <a:lnTo>
                  <a:pt x="1266" y="621"/>
                </a:lnTo>
                <a:lnTo>
                  <a:pt x="1264" y="613"/>
                </a:lnTo>
                <a:lnTo>
                  <a:pt x="1262" y="607"/>
                </a:lnTo>
                <a:lnTo>
                  <a:pt x="1260" y="601"/>
                </a:lnTo>
                <a:lnTo>
                  <a:pt x="1257" y="595"/>
                </a:lnTo>
                <a:lnTo>
                  <a:pt x="1253" y="593"/>
                </a:lnTo>
                <a:lnTo>
                  <a:pt x="1249" y="591"/>
                </a:lnTo>
                <a:lnTo>
                  <a:pt x="1245" y="589"/>
                </a:lnTo>
                <a:lnTo>
                  <a:pt x="1240" y="591"/>
                </a:lnTo>
                <a:lnTo>
                  <a:pt x="1235" y="595"/>
                </a:lnTo>
                <a:lnTo>
                  <a:pt x="1231" y="599"/>
                </a:lnTo>
                <a:lnTo>
                  <a:pt x="1227" y="607"/>
                </a:lnTo>
                <a:lnTo>
                  <a:pt x="1225" y="613"/>
                </a:lnTo>
                <a:lnTo>
                  <a:pt x="1224" y="617"/>
                </a:lnTo>
                <a:lnTo>
                  <a:pt x="1222" y="629"/>
                </a:lnTo>
                <a:lnTo>
                  <a:pt x="1220" y="643"/>
                </a:lnTo>
                <a:lnTo>
                  <a:pt x="1220" y="659"/>
                </a:lnTo>
                <a:lnTo>
                  <a:pt x="1220" y="675"/>
                </a:lnTo>
                <a:lnTo>
                  <a:pt x="1222" y="689"/>
                </a:lnTo>
                <a:lnTo>
                  <a:pt x="1223" y="695"/>
                </a:lnTo>
                <a:lnTo>
                  <a:pt x="1224" y="701"/>
                </a:lnTo>
                <a:lnTo>
                  <a:pt x="1225" y="707"/>
                </a:lnTo>
                <a:lnTo>
                  <a:pt x="1227" y="711"/>
                </a:lnTo>
                <a:lnTo>
                  <a:pt x="1231" y="719"/>
                </a:lnTo>
                <a:lnTo>
                  <a:pt x="1233" y="723"/>
                </a:lnTo>
                <a:lnTo>
                  <a:pt x="1235" y="725"/>
                </a:lnTo>
                <a:lnTo>
                  <a:pt x="1240" y="729"/>
                </a:lnTo>
                <a:lnTo>
                  <a:pt x="1242" y="729"/>
                </a:lnTo>
                <a:lnTo>
                  <a:pt x="1245" y="731"/>
                </a:lnTo>
                <a:lnTo>
                  <a:pt x="1249" y="729"/>
                </a:lnTo>
                <a:lnTo>
                  <a:pt x="1253" y="727"/>
                </a:lnTo>
                <a:lnTo>
                  <a:pt x="1256" y="725"/>
                </a:lnTo>
                <a:lnTo>
                  <a:pt x="1259" y="719"/>
                </a:lnTo>
                <a:lnTo>
                  <a:pt x="1262" y="715"/>
                </a:lnTo>
                <a:lnTo>
                  <a:pt x="1264" y="707"/>
                </a:lnTo>
                <a:lnTo>
                  <a:pt x="1266" y="699"/>
                </a:lnTo>
                <a:lnTo>
                  <a:pt x="1267" y="691"/>
                </a:lnTo>
                <a:lnTo>
                  <a:pt x="1297" y="691"/>
                </a:lnTo>
                <a:lnTo>
                  <a:pt x="1297" y="703"/>
                </a:lnTo>
                <a:lnTo>
                  <a:pt x="1295" y="717"/>
                </a:lnTo>
                <a:lnTo>
                  <a:pt x="1294" y="723"/>
                </a:lnTo>
                <a:lnTo>
                  <a:pt x="1293" y="727"/>
                </a:lnTo>
                <a:lnTo>
                  <a:pt x="1292" y="733"/>
                </a:lnTo>
                <a:lnTo>
                  <a:pt x="1290" y="739"/>
                </a:lnTo>
                <a:lnTo>
                  <a:pt x="1287" y="749"/>
                </a:lnTo>
                <a:lnTo>
                  <a:pt x="1282" y="757"/>
                </a:lnTo>
                <a:lnTo>
                  <a:pt x="1277" y="765"/>
                </a:lnTo>
                <a:lnTo>
                  <a:pt x="1272" y="771"/>
                </a:lnTo>
                <a:lnTo>
                  <a:pt x="1266" y="775"/>
                </a:lnTo>
                <a:lnTo>
                  <a:pt x="1259" y="779"/>
                </a:lnTo>
                <a:lnTo>
                  <a:pt x="1252" y="781"/>
                </a:lnTo>
                <a:lnTo>
                  <a:pt x="1245" y="781"/>
                </a:lnTo>
                <a:close/>
                <a:moveTo>
                  <a:pt x="1353" y="641"/>
                </a:moveTo>
                <a:lnTo>
                  <a:pt x="1353" y="777"/>
                </a:lnTo>
                <a:lnTo>
                  <a:pt x="1319" y="777"/>
                </a:lnTo>
                <a:lnTo>
                  <a:pt x="1319" y="463"/>
                </a:lnTo>
                <a:lnTo>
                  <a:pt x="1352" y="463"/>
                </a:lnTo>
                <a:lnTo>
                  <a:pt x="1352" y="583"/>
                </a:lnTo>
                <a:lnTo>
                  <a:pt x="1355" y="573"/>
                </a:lnTo>
                <a:lnTo>
                  <a:pt x="1358" y="565"/>
                </a:lnTo>
                <a:lnTo>
                  <a:pt x="1362" y="557"/>
                </a:lnTo>
                <a:lnTo>
                  <a:pt x="1366" y="551"/>
                </a:lnTo>
                <a:lnTo>
                  <a:pt x="1371" y="545"/>
                </a:lnTo>
                <a:lnTo>
                  <a:pt x="1376" y="541"/>
                </a:lnTo>
                <a:lnTo>
                  <a:pt x="1382" y="539"/>
                </a:lnTo>
                <a:lnTo>
                  <a:pt x="1389" y="539"/>
                </a:lnTo>
                <a:lnTo>
                  <a:pt x="1397" y="541"/>
                </a:lnTo>
                <a:lnTo>
                  <a:pt x="1401" y="541"/>
                </a:lnTo>
                <a:lnTo>
                  <a:pt x="1405" y="545"/>
                </a:lnTo>
                <a:lnTo>
                  <a:pt x="1409" y="547"/>
                </a:lnTo>
                <a:lnTo>
                  <a:pt x="1412" y="551"/>
                </a:lnTo>
                <a:lnTo>
                  <a:pt x="1415" y="557"/>
                </a:lnTo>
                <a:lnTo>
                  <a:pt x="1418" y="563"/>
                </a:lnTo>
                <a:lnTo>
                  <a:pt x="1421" y="569"/>
                </a:lnTo>
                <a:lnTo>
                  <a:pt x="1423" y="575"/>
                </a:lnTo>
                <a:lnTo>
                  <a:pt x="1425" y="583"/>
                </a:lnTo>
                <a:lnTo>
                  <a:pt x="1427" y="591"/>
                </a:lnTo>
                <a:lnTo>
                  <a:pt x="1428" y="599"/>
                </a:lnTo>
                <a:lnTo>
                  <a:pt x="1429" y="607"/>
                </a:lnTo>
                <a:lnTo>
                  <a:pt x="1429" y="617"/>
                </a:lnTo>
                <a:lnTo>
                  <a:pt x="1429" y="627"/>
                </a:lnTo>
                <a:lnTo>
                  <a:pt x="1429" y="777"/>
                </a:lnTo>
                <a:lnTo>
                  <a:pt x="1397" y="777"/>
                </a:lnTo>
                <a:lnTo>
                  <a:pt x="1397" y="639"/>
                </a:lnTo>
                <a:lnTo>
                  <a:pt x="1396" y="629"/>
                </a:lnTo>
                <a:lnTo>
                  <a:pt x="1395" y="619"/>
                </a:lnTo>
                <a:lnTo>
                  <a:pt x="1394" y="611"/>
                </a:lnTo>
                <a:lnTo>
                  <a:pt x="1391" y="605"/>
                </a:lnTo>
                <a:lnTo>
                  <a:pt x="1388" y="599"/>
                </a:lnTo>
                <a:lnTo>
                  <a:pt x="1384" y="595"/>
                </a:lnTo>
                <a:lnTo>
                  <a:pt x="1380" y="593"/>
                </a:lnTo>
                <a:lnTo>
                  <a:pt x="1376" y="593"/>
                </a:lnTo>
                <a:lnTo>
                  <a:pt x="1371" y="593"/>
                </a:lnTo>
                <a:lnTo>
                  <a:pt x="1366" y="595"/>
                </a:lnTo>
                <a:lnTo>
                  <a:pt x="1363" y="599"/>
                </a:lnTo>
                <a:lnTo>
                  <a:pt x="1359" y="605"/>
                </a:lnTo>
                <a:lnTo>
                  <a:pt x="1356" y="613"/>
                </a:lnTo>
                <a:lnTo>
                  <a:pt x="1354" y="621"/>
                </a:lnTo>
                <a:lnTo>
                  <a:pt x="1353" y="631"/>
                </a:lnTo>
                <a:lnTo>
                  <a:pt x="1353" y="641"/>
                </a:lnTo>
                <a:close/>
                <a:moveTo>
                  <a:pt x="1509" y="781"/>
                </a:moveTo>
                <a:lnTo>
                  <a:pt x="1500" y="781"/>
                </a:lnTo>
                <a:lnTo>
                  <a:pt x="1496" y="779"/>
                </a:lnTo>
                <a:lnTo>
                  <a:pt x="1492" y="779"/>
                </a:lnTo>
                <a:lnTo>
                  <a:pt x="1485" y="773"/>
                </a:lnTo>
                <a:lnTo>
                  <a:pt x="1478" y="767"/>
                </a:lnTo>
                <a:lnTo>
                  <a:pt x="1472" y="759"/>
                </a:lnTo>
                <a:lnTo>
                  <a:pt x="1466" y="749"/>
                </a:lnTo>
                <a:lnTo>
                  <a:pt x="1462" y="737"/>
                </a:lnTo>
                <a:lnTo>
                  <a:pt x="1458" y="723"/>
                </a:lnTo>
                <a:lnTo>
                  <a:pt x="1455" y="709"/>
                </a:lnTo>
                <a:lnTo>
                  <a:pt x="1452" y="695"/>
                </a:lnTo>
                <a:lnTo>
                  <a:pt x="1451" y="677"/>
                </a:lnTo>
                <a:lnTo>
                  <a:pt x="1451" y="661"/>
                </a:lnTo>
                <a:lnTo>
                  <a:pt x="1451" y="643"/>
                </a:lnTo>
                <a:lnTo>
                  <a:pt x="1452" y="627"/>
                </a:lnTo>
                <a:lnTo>
                  <a:pt x="1453" y="619"/>
                </a:lnTo>
                <a:lnTo>
                  <a:pt x="1455" y="611"/>
                </a:lnTo>
                <a:lnTo>
                  <a:pt x="1458" y="597"/>
                </a:lnTo>
                <a:lnTo>
                  <a:pt x="1462" y="583"/>
                </a:lnTo>
                <a:lnTo>
                  <a:pt x="1466" y="573"/>
                </a:lnTo>
                <a:lnTo>
                  <a:pt x="1472" y="563"/>
                </a:lnTo>
                <a:lnTo>
                  <a:pt x="1478" y="553"/>
                </a:lnTo>
                <a:lnTo>
                  <a:pt x="1481" y="551"/>
                </a:lnTo>
                <a:lnTo>
                  <a:pt x="1485" y="547"/>
                </a:lnTo>
                <a:lnTo>
                  <a:pt x="1492" y="543"/>
                </a:lnTo>
                <a:lnTo>
                  <a:pt x="1496" y="541"/>
                </a:lnTo>
                <a:lnTo>
                  <a:pt x="1500" y="539"/>
                </a:lnTo>
                <a:lnTo>
                  <a:pt x="1509" y="539"/>
                </a:lnTo>
                <a:lnTo>
                  <a:pt x="1517" y="539"/>
                </a:lnTo>
                <a:lnTo>
                  <a:pt x="1521" y="541"/>
                </a:lnTo>
                <a:lnTo>
                  <a:pt x="1525" y="543"/>
                </a:lnTo>
                <a:lnTo>
                  <a:pt x="1533" y="547"/>
                </a:lnTo>
                <a:lnTo>
                  <a:pt x="1539" y="553"/>
                </a:lnTo>
                <a:lnTo>
                  <a:pt x="1546" y="563"/>
                </a:lnTo>
                <a:lnTo>
                  <a:pt x="1551" y="573"/>
                </a:lnTo>
                <a:lnTo>
                  <a:pt x="1556" y="583"/>
                </a:lnTo>
                <a:lnTo>
                  <a:pt x="1560" y="597"/>
                </a:lnTo>
                <a:lnTo>
                  <a:pt x="1561" y="603"/>
                </a:lnTo>
                <a:lnTo>
                  <a:pt x="1563" y="611"/>
                </a:lnTo>
                <a:lnTo>
                  <a:pt x="1565" y="627"/>
                </a:lnTo>
                <a:lnTo>
                  <a:pt x="1566" y="643"/>
                </a:lnTo>
                <a:lnTo>
                  <a:pt x="1567" y="661"/>
                </a:lnTo>
                <a:lnTo>
                  <a:pt x="1566" y="677"/>
                </a:lnTo>
                <a:lnTo>
                  <a:pt x="1565" y="695"/>
                </a:lnTo>
                <a:lnTo>
                  <a:pt x="1564" y="703"/>
                </a:lnTo>
                <a:lnTo>
                  <a:pt x="1563" y="709"/>
                </a:lnTo>
                <a:lnTo>
                  <a:pt x="1560" y="723"/>
                </a:lnTo>
                <a:lnTo>
                  <a:pt x="1556" y="737"/>
                </a:lnTo>
                <a:lnTo>
                  <a:pt x="1551" y="749"/>
                </a:lnTo>
                <a:lnTo>
                  <a:pt x="1546" y="759"/>
                </a:lnTo>
                <a:lnTo>
                  <a:pt x="1539" y="767"/>
                </a:lnTo>
                <a:lnTo>
                  <a:pt x="1536" y="771"/>
                </a:lnTo>
                <a:lnTo>
                  <a:pt x="1533" y="773"/>
                </a:lnTo>
                <a:lnTo>
                  <a:pt x="1525" y="779"/>
                </a:lnTo>
                <a:lnTo>
                  <a:pt x="1521" y="779"/>
                </a:lnTo>
                <a:lnTo>
                  <a:pt x="1517" y="781"/>
                </a:lnTo>
                <a:lnTo>
                  <a:pt x="1509" y="781"/>
                </a:lnTo>
                <a:close/>
                <a:moveTo>
                  <a:pt x="1509" y="731"/>
                </a:moveTo>
                <a:lnTo>
                  <a:pt x="1514" y="729"/>
                </a:lnTo>
                <a:lnTo>
                  <a:pt x="1517" y="729"/>
                </a:lnTo>
                <a:lnTo>
                  <a:pt x="1519" y="727"/>
                </a:lnTo>
                <a:lnTo>
                  <a:pt x="1522" y="723"/>
                </a:lnTo>
                <a:lnTo>
                  <a:pt x="1524" y="719"/>
                </a:lnTo>
                <a:lnTo>
                  <a:pt x="1525" y="715"/>
                </a:lnTo>
                <a:lnTo>
                  <a:pt x="1527" y="711"/>
                </a:lnTo>
                <a:lnTo>
                  <a:pt x="1530" y="701"/>
                </a:lnTo>
                <a:lnTo>
                  <a:pt x="1532" y="689"/>
                </a:lnTo>
                <a:lnTo>
                  <a:pt x="1533" y="675"/>
                </a:lnTo>
                <a:lnTo>
                  <a:pt x="1533" y="659"/>
                </a:lnTo>
                <a:lnTo>
                  <a:pt x="1533" y="645"/>
                </a:lnTo>
                <a:lnTo>
                  <a:pt x="1532" y="631"/>
                </a:lnTo>
                <a:lnTo>
                  <a:pt x="1530" y="619"/>
                </a:lnTo>
                <a:lnTo>
                  <a:pt x="1527" y="609"/>
                </a:lnTo>
                <a:lnTo>
                  <a:pt x="1525" y="603"/>
                </a:lnTo>
                <a:lnTo>
                  <a:pt x="1524" y="599"/>
                </a:lnTo>
                <a:lnTo>
                  <a:pt x="1519" y="593"/>
                </a:lnTo>
                <a:lnTo>
                  <a:pt x="1514" y="589"/>
                </a:lnTo>
                <a:lnTo>
                  <a:pt x="1509" y="589"/>
                </a:lnTo>
                <a:lnTo>
                  <a:pt x="1503" y="589"/>
                </a:lnTo>
                <a:lnTo>
                  <a:pt x="1500" y="591"/>
                </a:lnTo>
                <a:lnTo>
                  <a:pt x="1498" y="593"/>
                </a:lnTo>
                <a:lnTo>
                  <a:pt x="1496" y="597"/>
                </a:lnTo>
                <a:lnTo>
                  <a:pt x="1494" y="599"/>
                </a:lnTo>
                <a:lnTo>
                  <a:pt x="1492" y="603"/>
                </a:lnTo>
                <a:lnTo>
                  <a:pt x="1490" y="609"/>
                </a:lnTo>
                <a:lnTo>
                  <a:pt x="1487" y="619"/>
                </a:lnTo>
                <a:lnTo>
                  <a:pt x="1485" y="631"/>
                </a:lnTo>
                <a:lnTo>
                  <a:pt x="1484" y="645"/>
                </a:lnTo>
                <a:lnTo>
                  <a:pt x="1484" y="659"/>
                </a:lnTo>
                <a:lnTo>
                  <a:pt x="1484" y="675"/>
                </a:lnTo>
                <a:lnTo>
                  <a:pt x="1485" y="689"/>
                </a:lnTo>
                <a:lnTo>
                  <a:pt x="1487" y="701"/>
                </a:lnTo>
                <a:lnTo>
                  <a:pt x="1490" y="711"/>
                </a:lnTo>
                <a:lnTo>
                  <a:pt x="1491" y="713"/>
                </a:lnTo>
                <a:lnTo>
                  <a:pt x="1492" y="715"/>
                </a:lnTo>
                <a:lnTo>
                  <a:pt x="1494" y="719"/>
                </a:lnTo>
                <a:lnTo>
                  <a:pt x="1498" y="727"/>
                </a:lnTo>
                <a:lnTo>
                  <a:pt x="1503" y="729"/>
                </a:lnTo>
                <a:lnTo>
                  <a:pt x="1509" y="731"/>
                </a:lnTo>
                <a:close/>
                <a:moveTo>
                  <a:pt x="1641" y="781"/>
                </a:moveTo>
                <a:lnTo>
                  <a:pt x="1632" y="781"/>
                </a:lnTo>
                <a:lnTo>
                  <a:pt x="1628" y="779"/>
                </a:lnTo>
                <a:lnTo>
                  <a:pt x="1624" y="779"/>
                </a:lnTo>
                <a:lnTo>
                  <a:pt x="1617" y="773"/>
                </a:lnTo>
                <a:lnTo>
                  <a:pt x="1610" y="767"/>
                </a:lnTo>
                <a:lnTo>
                  <a:pt x="1604" y="759"/>
                </a:lnTo>
                <a:lnTo>
                  <a:pt x="1599" y="749"/>
                </a:lnTo>
                <a:lnTo>
                  <a:pt x="1594" y="737"/>
                </a:lnTo>
                <a:lnTo>
                  <a:pt x="1590" y="723"/>
                </a:lnTo>
                <a:lnTo>
                  <a:pt x="1587" y="709"/>
                </a:lnTo>
                <a:lnTo>
                  <a:pt x="1585" y="695"/>
                </a:lnTo>
                <a:lnTo>
                  <a:pt x="1583" y="677"/>
                </a:lnTo>
                <a:lnTo>
                  <a:pt x="1583" y="661"/>
                </a:lnTo>
                <a:lnTo>
                  <a:pt x="1583" y="643"/>
                </a:lnTo>
                <a:lnTo>
                  <a:pt x="1585" y="627"/>
                </a:lnTo>
                <a:lnTo>
                  <a:pt x="1586" y="619"/>
                </a:lnTo>
                <a:lnTo>
                  <a:pt x="1587" y="611"/>
                </a:lnTo>
                <a:lnTo>
                  <a:pt x="1590" y="597"/>
                </a:lnTo>
                <a:lnTo>
                  <a:pt x="1594" y="583"/>
                </a:lnTo>
                <a:lnTo>
                  <a:pt x="1599" y="573"/>
                </a:lnTo>
                <a:lnTo>
                  <a:pt x="1604" y="563"/>
                </a:lnTo>
                <a:lnTo>
                  <a:pt x="1610" y="553"/>
                </a:lnTo>
                <a:lnTo>
                  <a:pt x="1613" y="551"/>
                </a:lnTo>
                <a:lnTo>
                  <a:pt x="1617" y="547"/>
                </a:lnTo>
                <a:lnTo>
                  <a:pt x="1624" y="543"/>
                </a:lnTo>
                <a:lnTo>
                  <a:pt x="1628" y="541"/>
                </a:lnTo>
                <a:lnTo>
                  <a:pt x="1632" y="539"/>
                </a:lnTo>
                <a:lnTo>
                  <a:pt x="1641" y="539"/>
                </a:lnTo>
                <a:lnTo>
                  <a:pt x="1650" y="539"/>
                </a:lnTo>
                <a:lnTo>
                  <a:pt x="1654" y="541"/>
                </a:lnTo>
                <a:lnTo>
                  <a:pt x="1658" y="543"/>
                </a:lnTo>
                <a:lnTo>
                  <a:pt x="1665" y="547"/>
                </a:lnTo>
                <a:lnTo>
                  <a:pt x="1672" y="553"/>
                </a:lnTo>
                <a:lnTo>
                  <a:pt x="1678" y="563"/>
                </a:lnTo>
                <a:lnTo>
                  <a:pt x="1683" y="573"/>
                </a:lnTo>
                <a:lnTo>
                  <a:pt x="1688" y="583"/>
                </a:lnTo>
                <a:lnTo>
                  <a:pt x="1692" y="597"/>
                </a:lnTo>
                <a:lnTo>
                  <a:pt x="1694" y="603"/>
                </a:lnTo>
                <a:lnTo>
                  <a:pt x="1695" y="611"/>
                </a:lnTo>
                <a:lnTo>
                  <a:pt x="1697" y="627"/>
                </a:lnTo>
                <a:lnTo>
                  <a:pt x="1699" y="643"/>
                </a:lnTo>
                <a:lnTo>
                  <a:pt x="1699" y="661"/>
                </a:lnTo>
                <a:lnTo>
                  <a:pt x="1699" y="677"/>
                </a:lnTo>
                <a:lnTo>
                  <a:pt x="1697" y="695"/>
                </a:lnTo>
                <a:lnTo>
                  <a:pt x="1696" y="703"/>
                </a:lnTo>
                <a:lnTo>
                  <a:pt x="1695" y="709"/>
                </a:lnTo>
                <a:lnTo>
                  <a:pt x="1692" y="723"/>
                </a:lnTo>
                <a:lnTo>
                  <a:pt x="1688" y="737"/>
                </a:lnTo>
                <a:lnTo>
                  <a:pt x="1683" y="749"/>
                </a:lnTo>
                <a:lnTo>
                  <a:pt x="1678" y="759"/>
                </a:lnTo>
                <a:lnTo>
                  <a:pt x="1672" y="767"/>
                </a:lnTo>
                <a:lnTo>
                  <a:pt x="1669" y="771"/>
                </a:lnTo>
                <a:lnTo>
                  <a:pt x="1665" y="773"/>
                </a:lnTo>
                <a:lnTo>
                  <a:pt x="1658" y="779"/>
                </a:lnTo>
                <a:lnTo>
                  <a:pt x="1654" y="779"/>
                </a:lnTo>
                <a:lnTo>
                  <a:pt x="1650" y="781"/>
                </a:lnTo>
                <a:lnTo>
                  <a:pt x="1641" y="781"/>
                </a:lnTo>
                <a:close/>
                <a:moveTo>
                  <a:pt x="1641" y="731"/>
                </a:moveTo>
                <a:lnTo>
                  <a:pt x="1647" y="729"/>
                </a:lnTo>
                <a:lnTo>
                  <a:pt x="1649" y="729"/>
                </a:lnTo>
                <a:lnTo>
                  <a:pt x="1652" y="727"/>
                </a:lnTo>
                <a:lnTo>
                  <a:pt x="1654" y="723"/>
                </a:lnTo>
                <a:lnTo>
                  <a:pt x="1656" y="719"/>
                </a:lnTo>
                <a:lnTo>
                  <a:pt x="1658" y="715"/>
                </a:lnTo>
                <a:lnTo>
                  <a:pt x="1660" y="711"/>
                </a:lnTo>
                <a:lnTo>
                  <a:pt x="1662" y="701"/>
                </a:lnTo>
                <a:lnTo>
                  <a:pt x="1664" y="689"/>
                </a:lnTo>
                <a:lnTo>
                  <a:pt x="1665" y="675"/>
                </a:lnTo>
                <a:lnTo>
                  <a:pt x="1666" y="659"/>
                </a:lnTo>
                <a:lnTo>
                  <a:pt x="1665" y="645"/>
                </a:lnTo>
                <a:lnTo>
                  <a:pt x="1664" y="631"/>
                </a:lnTo>
                <a:lnTo>
                  <a:pt x="1662" y="619"/>
                </a:lnTo>
                <a:lnTo>
                  <a:pt x="1660" y="609"/>
                </a:lnTo>
                <a:lnTo>
                  <a:pt x="1658" y="603"/>
                </a:lnTo>
                <a:lnTo>
                  <a:pt x="1656" y="599"/>
                </a:lnTo>
                <a:lnTo>
                  <a:pt x="1652" y="593"/>
                </a:lnTo>
                <a:lnTo>
                  <a:pt x="1647" y="589"/>
                </a:lnTo>
                <a:lnTo>
                  <a:pt x="1641" y="589"/>
                </a:lnTo>
                <a:lnTo>
                  <a:pt x="1635" y="589"/>
                </a:lnTo>
                <a:lnTo>
                  <a:pt x="1633" y="591"/>
                </a:lnTo>
                <a:lnTo>
                  <a:pt x="1630" y="593"/>
                </a:lnTo>
                <a:lnTo>
                  <a:pt x="1628" y="597"/>
                </a:lnTo>
                <a:lnTo>
                  <a:pt x="1626" y="599"/>
                </a:lnTo>
                <a:lnTo>
                  <a:pt x="1624" y="603"/>
                </a:lnTo>
                <a:lnTo>
                  <a:pt x="1623" y="609"/>
                </a:lnTo>
                <a:lnTo>
                  <a:pt x="1620" y="619"/>
                </a:lnTo>
                <a:lnTo>
                  <a:pt x="1618" y="631"/>
                </a:lnTo>
                <a:lnTo>
                  <a:pt x="1617" y="645"/>
                </a:lnTo>
                <a:lnTo>
                  <a:pt x="1616" y="659"/>
                </a:lnTo>
                <a:lnTo>
                  <a:pt x="1617" y="675"/>
                </a:lnTo>
                <a:lnTo>
                  <a:pt x="1618" y="689"/>
                </a:lnTo>
                <a:lnTo>
                  <a:pt x="1620" y="701"/>
                </a:lnTo>
                <a:lnTo>
                  <a:pt x="1623" y="711"/>
                </a:lnTo>
                <a:lnTo>
                  <a:pt x="1623" y="713"/>
                </a:lnTo>
                <a:lnTo>
                  <a:pt x="1624" y="715"/>
                </a:lnTo>
                <a:lnTo>
                  <a:pt x="1626" y="719"/>
                </a:lnTo>
                <a:lnTo>
                  <a:pt x="1630" y="727"/>
                </a:lnTo>
                <a:lnTo>
                  <a:pt x="1635" y="729"/>
                </a:lnTo>
                <a:lnTo>
                  <a:pt x="1641" y="731"/>
                </a:lnTo>
                <a:close/>
                <a:moveTo>
                  <a:pt x="1755" y="777"/>
                </a:moveTo>
                <a:lnTo>
                  <a:pt x="1721" y="777"/>
                </a:lnTo>
                <a:lnTo>
                  <a:pt x="1721" y="463"/>
                </a:lnTo>
                <a:lnTo>
                  <a:pt x="1755" y="463"/>
                </a:lnTo>
                <a:lnTo>
                  <a:pt x="1755" y="777"/>
                </a:lnTo>
                <a:close/>
                <a:moveTo>
                  <a:pt x="1884" y="781"/>
                </a:moveTo>
                <a:lnTo>
                  <a:pt x="1876" y="781"/>
                </a:lnTo>
                <a:lnTo>
                  <a:pt x="1872" y="779"/>
                </a:lnTo>
                <a:lnTo>
                  <a:pt x="1868" y="779"/>
                </a:lnTo>
                <a:lnTo>
                  <a:pt x="1860" y="773"/>
                </a:lnTo>
                <a:lnTo>
                  <a:pt x="1853" y="767"/>
                </a:lnTo>
                <a:lnTo>
                  <a:pt x="1847" y="759"/>
                </a:lnTo>
                <a:lnTo>
                  <a:pt x="1842" y="749"/>
                </a:lnTo>
                <a:lnTo>
                  <a:pt x="1837" y="737"/>
                </a:lnTo>
                <a:lnTo>
                  <a:pt x="1833" y="723"/>
                </a:lnTo>
                <a:lnTo>
                  <a:pt x="1830" y="709"/>
                </a:lnTo>
                <a:lnTo>
                  <a:pt x="1828" y="695"/>
                </a:lnTo>
                <a:lnTo>
                  <a:pt x="1827" y="677"/>
                </a:lnTo>
                <a:lnTo>
                  <a:pt x="1826" y="661"/>
                </a:lnTo>
                <a:lnTo>
                  <a:pt x="1827" y="643"/>
                </a:lnTo>
                <a:lnTo>
                  <a:pt x="1828" y="627"/>
                </a:lnTo>
                <a:lnTo>
                  <a:pt x="1829" y="619"/>
                </a:lnTo>
                <a:lnTo>
                  <a:pt x="1830" y="611"/>
                </a:lnTo>
                <a:lnTo>
                  <a:pt x="1833" y="597"/>
                </a:lnTo>
                <a:lnTo>
                  <a:pt x="1837" y="583"/>
                </a:lnTo>
                <a:lnTo>
                  <a:pt x="1842" y="573"/>
                </a:lnTo>
                <a:lnTo>
                  <a:pt x="1847" y="563"/>
                </a:lnTo>
                <a:lnTo>
                  <a:pt x="1853" y="553"/>
                </a:lnTo>
                <a:lnTo>
                  <a:pt x="1857" y="551"/>
                </a:lnTo>
                <a:lnTo>
                  <a:pt x="1860" y="547"/>
                </a:lnTo>
                <a:lnTo>
                  <a:pt x="1868" y="543"/>
                </a:lnTo>
                <a:lnTo>
                  <a:pt x="1872" y="541"/>
                </a:lnTo>
                <a:lnTo>
                  <a:pt x="1876" y="539"/>
                </a:lnTo>
                <a:lnTo>
                  <a:pt x="1884" y="539"/>
                </a:lnTo>
                <a:lnTo>
                  <a:pt x="1893" y="539"/>
                </a:lnTo>
                <a:lnTo>
                  <a:pt x="1897" y="541"/>
                </a:lnTo>
                <a:lnTo>
                  <a:pt x="1901" y="543"/>
                </a:lnTo>
                <a:lnTo>
                  <a:pt x="1908" y="547"/>
                </a:lnTo>
                <a:lnTo>
                  <a:pt x="1915" y="553"/>
                </a:lnTo>
                <a:lnTo>
                  <a:pt x="1921" y="563"/>
                </a:lnTo>
                <a:lnTo>
                  <a:pt x="1927" y="573"/>
                </a:lnTo>
                <a:lnTo>
                  <a:pt x="1931" y="583"/>
                </a:lnTo>
                <a:lnTo>
                  <a:pt x="1935" y="597"/>
                </a:lnTo>
                <a:lnTo>
                  <a:pt x="1937" y="603"/>
                </a:lnTo>
                <a:lnTo>
                  <a:pt x="1938" y="611"/>
                </a:lnTo>
                <a:lnTo>
                  <a:pt x="1940" y="627"/>
                </a:lnTo>
                <a:lnTo>
                  <a:pt x="1942" y="643"/>
                </a:lnTo>
                <a:lnTo>
                  <a:pt x="1942" y="661"/>
                </a:lnTo>
                <a:lnTo>
                  <a:pt x="1942" y="677"/>
                </a:lnTo>
                <a:lnTo>
                  <a:pt x="1940" y="695"/>
                </a:lnTo>
                <a:lnTo>
                  <a:pt x="1939" y="703"/>
                </a:lnTo>
                <a:lnTo>
                  <a:pt x="1938" y="709"/>
                </a:lnTo>
                <a:lnTo>
                  <a:pt x="1935" y="723"/>
                </a:lnTo>
                <a:lnTo>
                  <a:pt x="1931" y="737"/>
                </a:lnTo>
                <a:lnTo>
                  <a:pt x="1927" y="749"/>
                </a:lnTo>
                <a:lnTo>
                  <a:pt x="1921" y="759"/>
                </a:lnTo>
                <a:lnTo>
                  <a:pt x="1915" y="767"/>
                </a:lnTo>
                <a:lnTo>
                  <a:pt x="1912" y="771"/>
                </a:lnTo>
                <a:lnTo>
                  <a:pt x="1908" y="773"/>
                </a:lnTo>
                <a:lnTo>
                  <a:pt x="1901" y="779"/>
                </a:lnTo>
                <a:lnTo>
                  <a:pt x="1897" y="779"/>
                </a:lnTo>
                <a:lnTo>
                  <a:pt x="1893" y="781"/>
                </a:lnTo>
                <a:lnTo>
                  <a:pt x="1884" y="781"/>
                </a:lnTo>
                <a:close/>
                <a:moveTo>
                  <a:pt x="1884" y="731"/>
                </a:moveTo>
                <a:lnTo>
                  <a:pt x="1890" y="729"/>
                </a:lnTo>
                <a:lnTo>
                  <a:pt x="1893" y="729"/>
                </a:lnTo>
                <a:lnTo>
                  <a:pt x="1895" y="727"/>
                </a:lnTo>
                <a:lnTo>
                  <a:pt x="1897" y="723"/>
                </a:lnTo>
                <a:lnTo>
                  <a:pt x="1899" y="719"/>
                </a:lnTo>
                <a:lnTo>
                  <a:pt x="1901" y="715"/>
                </a:lnTo>
                <a:lnTo>
                  <a:pt x="1903" y="711"/>
                </a:lnTo>
                <a:lnTo>
                  <a:pt x="1906" y="701"/>
                </a:lnTo>
                <a:lnTo>
                  <a:pt x="1907" y="689"/>
                </a:lnTo>
                <a:lnTo>
                  <a:pt x="1909" y="675"/>
                </a:lnTo>
                <a:lnTo>
                  <a:pt x="1909" y="659"/>
                </a:lnTo>
                <a:lnTo>
                  <a:pt x="1909" y="645"/>
                </a:lnTo>
                <a:lnTo>
                  <a:pt x="1907" y="631"/>
                </a:lnTo>
                <a:lnTo>
                  <a:pt x="1906" y="619"/>
                </a:lnTo>
                <a:lnTo>
                  <a:pt x="1903" y="609"/>
                </a:lnTo>
                <a:lnTo>
                  <a:pt x="1901" y="603"/>
                </a:lnTo>
                <a:lnTo>
                  <a:pt x="1899" y="599"/>
                </a:lnTo>
                <a:lnTo>
                  <a:pt x="1895" y="593"/>
                </a:lnTo>
                <a:lnTo>
                  <a:pt x="1890" y="589"/>
                </a:lnTo>
                <a:lnTo>
                  <a:pt x="1884" y="589"/>
                </a:lnTo>
                <a:lnTo>
                  <a:pt x="1879" y="589"/>
                </a:lnTo>
                <a:lnTo>
                  <a:pt x="1876" y="591"/>
                </a:lnTo>
                <a:lnTo>
                  <a:pt x="1874" y="593"/>
                </a:lnTo>
                <a:lnTo>
                  <a:pt x="1871" y="597"/>
                </a:lnTo>
                <a:lnTo>
                  <a:pt x="1869" y="599"/>
                </a:lnTo>
                <a:lnTo>
                  <a:pt x="1867" y="603"/>
                </a:lnTo>
                <a:lnTo>
                  <a:pt x="1866" y="609"/>
                </a:lnTo>
                <a:lnTo>
                  <a:pt x="1863" y="619"/>
                </a:lnTo>
                <a:lnTo>
                  <a:pt x="1861" y="631"/>
                </a:lnTo>
                <a:lnTo>
                  <a:pt x="1860" y="645"/>
                </a:lnTo>
                <a:lnTo>
                  <a:pt x="1859" y="659"/>
                </a:lnTo>
                <a:lnTo>
                  <a:pt x="1860" y="675"/>
                </a:lnTo>
                <a:lnTo>
                  <a:pt x="1861" y="689"/>
                </a:lnTo>
                <a:lnTo>
                  <a:pt x="1863" y="701"/>
                </a:lnTo>
                <a:lnTo>
                  <a:pt x="1866" y="711"/>
                </a:lnTo>
                <a:lnTo>
                  <a:pt x="1867" y="713"/>
                </a:lnTo>
                <a:lnTo>
                  <a:pt x="1867" y="715"/>
                </a:lnTo>
                <a:lnTo>
                  <a:pt x="1869" y="719"/>
                </a:lnTo>
                <a:lnTo>
                  <a:pt x="1874" y="727"/>
                </a:lnTo>
                <a:lnTo>
                  <a:pt x="1879" y="729"/>
                </a:lnTo>
                <a:lnTo>
                  <a:pt x="1884" y="731"/>
                </a:lnTo>
                <a:close/>
                <a:moveTo>
                  <a:pt x="2025" y="541"/>
                </a:moveTo>
                <a:lnTo>
                  <a:pt x="2025" y="591"/>
                </a:lnTo>
                <a:lnTo>
                  <a:pt x="2002" y="591"/>
                </a:lnTo>
                <a:lnTo>
                  <a:pt x="2002" y="777"/>
                </a:lnTo>
                <a:lnTo>
                  <a:pt x="1969" y="777"/>
                </a:lnTo>
                <a:lnTo>
                  <a:pt x="1969" y="591"/>
                </a:lnTo>
                <a:lnTo>
                  <a:pt x="1953" y="591"/>
                </a:lnTo>
                <a:lnTo>
                  <a:pt x="1953" y="541"/>
                </a:lnTo>
                <a:lnTo>
                  <a:pt x="1969" y="541"/>
                </a:lnTo>
                <a:lnTo>
                  <a:pt x="1969" y="525"/>
                </a:lnTo>
                <a:lnTo>
                  <a:pt x="1970" y="515"/>
                </a:lnTo>
                <a:lnTo>
                  <a:pt x="1970" y="507"/>
                </a:lnTo>
                <a:lnTo>
                  <a:pt x="1972" y="491"/>
                </a:lnTo>
                <a:lnTo>
                  <a:pt x="1974" y="485"/>
                </a:lnTo>
                <a:lnTo>
                  <a:pt x="1976" y="477"/>
                </a:lnTo>
                <a:lnTo>
                  <a:pt x="1978" y="473"/>
                </a:lnTo>
                <a:lnTo>
                  <a:pt x="1980" y="467"/>
                </a:lnTo>
                <a:lnTo>
                  <a:pt x="1986" y="459"/>
                </a:lnTo>
                <a:lnTo>
                  <a:pt x="1988" y="457"/>
                </a:lnTo>
                <a:lnTo>
                  <a:pt x="1989" y="455"/>
                </a:lnTo>
                <a:lnTo>
                  <a:pt x="1993" y="453"/>
                </a:lnTo>
                <a:lnTo>
                  <a:pt x="1996" y="451"/>
                </a:lnTo>
                <a:lnTo>
                  <a:pt x="2000" y="449"/>
                </a:lnTo>
                <a:lnTo>
                  <a:pt x="2004" y="449"/>
                </a:lnTo>
                <a:lnTo>
                  <a:pt x="2008" y="449"/>
                </a:lnTo>
                <a:lnTo>
                  <a:pt x="2015" y="449"/>
                </a:lnTo>
                <a:lnTo>
                  <a:pt x="2022" y="451"/>
                </a:lnTo>
                <a:lnTo>
                  <a:pt x="2031" y="455"/>
                </a:lnTo>
                <a:lnTo>
                  <a:pt x="2025" y="503"/>
                </a:lnTo>
                <a:lnTo>
                  <a:pt x="2021" y="501"/>
                </a:lnTo>
                <a:lnTo>
                  <a:pt x="2015" y="501"/>
                </a:lnTo>
                <a:lnTo>
                  <a:pt x="2011" y="501"/>
                </a:lnTo>
                <a:lnTo>
                  <a:pt x="2009" y="503"/>
                </a:lnTo>
                <a:lnTo>
                  <a:pt x="2006" y="505"/>
                </a:lnTo>
                <a:lnTo>
                  <a:pt x="2005" y="507"/>
                </a:lnTo>
                <a:lnTo>
                  <a:pt x="2004" y="511"/>
                </a:lnTo>
                <a:lnTo>
                  <a:pt x="2003" y="515"/>
                </a:lnTo>
                <a:lnTo>
                  <a:pt x="2002" y="521"/>
                </a:lnTo>
                <a:lnTo>
                  <a:pt x="2002" y="525"/>
                </a:lnTo>
                <a:lnTo>
                  <a:pt x="2002" y="541"/>
                </a:lnTo>
                <a:lnTo>
                  <a:pt x="2025" y="541"/>
                </a:lnTo>
                <a:close/>
                <a:moveTo>
                  <a:pt x="2096" y="777"/>
                </a:moveTo>
                <a:lnTo>
                  <a:pt x="2096" y="463"/>
                </a:lnTo>
                <a:lnTo>
                  <a:pt x="2203" y="463"/>
                </a:lnTo>
                <a:lnTo>
                  <a:pt x="2203" y="517"/>
                </a:lnTo>
                <a:lnTo>
                  <a:pt x="2130" y="517"/>
                </a:lnTo>
                <a:lnTo>
                  <a:pt x="2130" y="593"/>
                </a:lnTo>
                <a:lnTo>
                  <a:pt x="2197" y="593"/>
                </a:lnTo>
                <a:lnTo>
                  <a:pt x="2197" y="647"/>
                </a:lnTo>
                <a:lnTo>
                  <a:pt x="2130" y="647"/>
                </a:lnTo>
                <a:lnTo>
                  <a:pt x="2130" y="723"/>
                </a:lnTo>
                <a:lnTo>
                  <a:pt x="2203" y="723"/>
                </a:lnTo>
                <a:lnTo>
                  <a:pt x="2203" y="777"/>
                </a:lnTo>
                <a:lnTo>
                  <a:pt x="2096" y="777"/>
                </a:lnTo>
                <a:close/>
                <a:moveTo>
                  <a:pt x="2262" y="777"/>
                </a:moveTo>
                <a:lnTo>
                  <a:pt x="2230" y="777"/>
                </a:lnTo>
                <a:lnTo>
                  <a:pt x="2230" y="463"/>
                </a:lnTo>
                <a:lnTo>
                  <a:pt x="2262" y="463"/>
                </a:lnTo>
                <a:lnTo>
                  <a:pt x="2262" y="777"/>
                </a:lnTo>
                <a:close/>
                <a:moveTo>
                  <a:pt x="2343" y="781"/>
                </a:moveTo>
                <a:lnTo>
                  <a:pt x="2334" y="781"/>
                </a:lnTo>
                <a:lnTo>
                  <a:pt x="2330" y="779"/>
                </a:lnTo>
                <a:lnTo>
                  <a:pt x="2326" y="779"/>
                </a:lnTo>
                <a:lnTo>
                  <a:pt x="2319" y="773"/>
                </a:lnTo>
                <a:lnTo>
                  <a:pt x="2312" y="767"/>
                </a:lnTo>
                <a:lnTo>
                  <a:pt x="2305" y="759"/>
                </a:lnTo>
                <a:lnTo>
                  <a:pt x="2300" y="749"/>
                </a:lnTo>
                <a:lnTo>
                  <a:pt x="2295" y="737"/>
                </a:lnTo>
                <a:lnTo>
                  <a:pt x="2291" y="725"/>
                </a:lnTo>
                <a:lnTo>
                  <a:pt x="2288" y="711"/>
                </a:lnTo>
                <a:lnTo>
                  <a:pt x="2286" y="695"/>
                </a:lnTo>
                <a:lnTo>
                  <a:pt x="2285" y="679"/>
                </a:lnTo>
                <a:lnTo>
                  <a:pt x="2284" y="661"/>
                </a:lnTo>
                <a:lnTo>
                  <a:pt x="2285" y="643"/>
                </a:lnTo>
                <a:lnTo>
                  <a:pt x="2286" y="627"/>
                </a:lnTo>
                <a:lnTo>
                  <a:pt x="2287" y="619"/>
                </a:lnTo>
                <a:lnTo>
                  <a:pt x="2288" y="611"/>
                </a:lnTo>
                <a:lnTo>
                  <a:pt x="2291" y="597"/>
                </a:lnTo>
                <a:lnTo>
                  <a:pt x="2295" y="583"/>
                </a:lnTo>
                <a:lnTo>
                  <a:pt x="2300" y="573"/>
                </a:lnTo>
                <a:lnTo>
                  <a:pt x="2305" y="563"/>
                </a:lnTo>
                <a:lnTo>
                  <a:pt x="2311" y="553"/>
                </a:lnTo>
                <a:lnTo>
                  <a:pt x="2315" y="551"/>
                </a:lnTo>
                <a:lnTo>
                  <a:pt x="2318" y="547"/>
                </a:lnTo>
                <a:lnTo>
                  <a:pt x="2325" y="543"/>
                </a:lnTo>
                <a:lnTo>
                  <a:pt x="2333" y="539"/>
                </a:lnTo>
                <a:lnTo>
                  <a:pt x="2342" y="539"/>
                </a:lnTo>
                <a:lnTo>
                  <a:pt x="2349" y="539"/>
                </a:lnTo>
                <a:lnTo>
                  <a:pt x="2356" y="541"/>
                </a:lnTo>
                <a:lnTo>
                  <a:pt x="2363" y="545"/>
                </a:lnTo>
                <a:lnTo>
                  <a:pt x="2370" y="551"/>
                </a:lnTo>
                <a:lnTo>
                  <a:pt x="2376" y="559"/>
                </a:lnTo>
                <a:lnTo>
                  <a:pt x="2381" y="569"/>
                </a:lnTo>
                <a:lnTo>
                  <a:pt x="2386" y="579"/>
                </a:lnTo>
                <a:lnTo>
                  <a:pt x="2390" y="591"/>
                </a:lnTo>
                <a:lnTo>
                  <a:pt x="2393" y="605"/>
                </a:lnTo>
                <a:lnTo>
                  <a:pt x="2394" y="613"/>
                </a:lnTo>
                <a:lnTo>
                  <a:pt x="2395" y="621"/>
                </a:lnTo>
                <a:lnTo>
                  <a:pt x="2397" y="639"/>
                </a:lnTo>
                <a:lnTo>
                  <a:pt x="2397" y="659"/>
                </a:lnTo>
                <a:lnTo>
                  <a:pt x="2397" y="677"/>
                </a:lnTo>
                <a:lnTo>
                  <a:pt x="2317" y="677"/>
                </a:lnTo>
                <a:lnTo>
                  <a:pt x="2317" y="689"/>
                </a:lnTo>
                <a:lnTo>
                  <a:pt x="2319" y="699"/>
                </a:lnTo>
                <a:lnTo>
                  <a:pt x="2320" y="705"/>
                </a:lnTo>
                <a:lnTo>
                  <a:pt x="2321" y="709"/>
                </a:lnTo>
                <a:lnTo>
                  <a:pt x="2324" y="717"/>
                </a:lnTo>
                <a:lnTo>
                  <a:pt x="2326" y="721"/>
                </a:lnTo>
                <a:lnTo>
                  <a:pt x="2328" y="725"/>
                </a:lnTo>
                <a:lnTo>
                  <a:pt x="2332" y="729"/>
                </a:lnTo>
                <a:lnTo>
                  <a:pt x="2335" y="731"/>
                </a:lnTo>
                <a:lnTo>
                  <a:pt x="2338" y="733"/>
                </a:lnTo>
                <a:lnTo>
                  <a:pt x="2343" y="733"/>
                </a:lnTo>
                <a:lnTo>
                  <a:pt x="2351" y="731"/>
                </a:lnTo>
                <a:lnTo>
                  <a:pt x="2354" y="729"/>
                </a:lnTo>
                <a:lnTo>
                  <a:pt x="2358" y="727"/>
                </a:lnTo>
                <a:lnTo>
                  <a:pt x="2360" y="723"/>
                </a:lnTo>
                <a:lnTo>
                  <a:pt x="2363" y="717"/>
                </a:lnTo>
                <a:lnTo>
                  <a:pt x="2365" y="713"/>
                </a:lnTo>
                <a:lnTo>
                  <a:pt x="2366" y="705"/>
                </a:lnTo>
                <a:lnTo>
                  <a:pt x="2396" y="709"/>
                </a:lnTo>
                <a:lnTo>
                  <a:pt x="2395" y="717"/>
                </a:lnTo>
                <a:lnTo>
                  <a:pt x="2394" y="725"/>
                </a:lnTo>
                <a:lnTo>
                  <a:pt x="2392" y="733"/>
                </a:lnTo>
                <a:lnTo>
                  <a:pt x="2390" y="739"/>
                </a:lnTo>
                <a:lnTo>
                  <a:pt x="2385" y="751"/>
                </a:lnTo>
                <a:lnTo>
                  <a:pt x="2382" y="757"/>
                </a:lnTo>
                <a:lnTo>
                  <a:pt x="2379" y="763"/>
                </a:lnTo>
                <a:lnTo>
                  <a:pt x="2375" y="767"/>
                </a:lnTo>
                <a:lnTo>
                  <a:pt x="2371" y="771"/>
                </a:lnTo>
                <a:lnTo>
                  <a:pt x="2367" y="775"/>
                </a:lnTo>
                <a:lnTo>
                  <a:pt x="2363" y="777"/>
                </a:lnTo>
                <a:lnTo>
                  <a:pt x="2358" y="779"/>
                </a:lnTo>
                <a:lnTo>
                  <a:pt x="2353" y="781"/>
                </a:lnTo>
                <a:lnTo>
                  <a:pt x="2348" y="781"/>
                </a:lnTo>
                <a:lnTo>
                  <a:pt x="2343" y="781"/>
                </a:lnTo>
                <a:close/>
                <a:moveTo>
                  <a:pt x="2317" y="635"/>
                </a:moveTo>
                <a:lnTo>
                  <a:pt x="2366" y="635"/>
                </a:lnTo>
                <a:lnTo>
                  <a:pt x="2366" y="625"/>
                </a:lnTo>
                <a:lnTo>
                  <a:pt x="2364" y="617"/>
                </a:lnTo>
                <a:lnTo>
                  <a:pt x="2362" y="609"/>
                </a:lnTo>
                <a:lnTo>
                  <a:pt x="2359" y="601"/>
                </a:lnTo>
                <a:lnTo>
                  <a:pt x="2358" y="597"/>
                </a:lnTo>
                <a:lnTo>
                  <a:pt x="2356" y="595"/>
                </a:lnTo>
                <a:lnTo>
                  <a:pt x="2352" y="591"/>
                </a:lnTo>
                <a:lnTo>
                  <a:pt x="2347" y="589"/>
                </a:lnTo>
                <a:lnTo>
                  <a:pt x="2342" y="587"/>
                </a:lnTo>
                <a:lnTo>
                  <a:pt x="2337" y="589"/>
                </a:lnTo>
                <a:lnTo>
                  <a:pt x="2332" y="591"/>
                </a:lnTo>
                <a:lnTo>
                  <a:pt x="2330" y="593"/>
                </a:lnTo>
                <a:lnTo>
                  <a:pt x="2328" y="595"/>
                </a:lnTo>
                <a:lnTo>
                  <a:pt x="2324" y="601"/>
                </a:lnTo>
                <a:lnTo>
                  <a:pt x="2321" y="609"/>
                </a:lnTo>
                <a:lnTo>
                  <a:pt x="2319" y="617"/>
                </a:lnTo>
                <a:lnTo>
                  <a:pt x="2317" y="625"/>
                </a:lnTo>
                <a:lnTo>
                  <a:pt x="2317" y="635"/>
                </a:lnTo>
                <a:close/>
                <a:moveTo>
                  <a:pt x="2472" y="781"/>
                </a:moveTo>
                <a:lnTo>
                  <a:pt x="2463" y="781"/>
                </a:lnTo>
                <a:lnTo>
                  <a:pt x="2459" y="779"/>
                </a:lnTo>
                <a:lnTo>
                  <a:pt x="2455" y="777"/>
                </a:lnTo>
                <a:lnTo>
                  <a:pt x="2448" y="773"/>
                </a:lnTo>
                <a:lnTo>
                  <a:pt x="2441" y="767"/>
                </a:lnTo>
                <a:lnTo>
                  <a:pt x="2435" y="757"/>
                </a:lnTo>
                <a:lnTo>
                  <a:pt x="2432" y="753"/>
                </a:lnTo>
                <a:lnTo>
                  <a:pt x="2429" y="749"/>
                </a:lnTo>
                <a:lnTo>
                  <a:pt x="2427" y="743"/>
                </a:lnTo>
                <a:lnTo>
                  <a:pt x="2425" y="737"/>
                </a:lnTo>
                <a:lnTo>
                  <a:pt x="2423" y="731"/>
                </a:lnTo>
                <a:lnTo>
                  <a:pt x="2421" y="723"/>
                </a:lnTo>
                <a:lnTo>
                  <a:pt x="2419" y="717"/>
                </a:lnTo>
                <a:lnTo>
                  <a:pt x="2418" y="709"/>
                </a:lnTo>
                <a:lnTo>
                  <a:pt x="2416" y="695"/>
                </a:lnTo>
                <a:lnTo>
                  <a:pt x="2414" y="677"/>
                </a:lnTo>
                <a:lnTo>
                  <a:pt x="2414" y="661"/>
                </a:lnTo>
                <a:lnTo>
                  <a:pt x="2414" y="643"/>
                </a:lnTo>
                <a:lnTo>
                  <a:pt x="2416" y="627"/>
                </a:lnTo>
                <a:lnTo>
                  <a:pt x="2417" y="619"/>
                </a:lnTo>
                <a:lnTo>
                  <a:pt x="2418" y="611"/>
                </a:lnTo>
                <a:lnTo>
                  <a:pt x="2421" y="597"/>
                </a:lnTo>
                <a:lnTo>
                  <a:pt x="2425" y="583"/>
                </a:lnTo>
                <a:lnTo>
                  <a:pt x="2429" y="573"/>
                </a:lnTo>
                <a:lnTo>
                  <a:pt x="2435" y="563"/>
                </a:lnTo>
                <a:lnTo>
                  <a:pt x="2441" y="553"/>
                </a:lnTo>
                <a:lnTo>
                  <a:pt x="2444" y="551"/>
                </a:lnTo>
                <a:lnTo>
                  <a:pt x="2448" y="547"/>
                </a:lnTo>
                <a:lnTo>
                  <a:pt x="2455" y="543"/>
                </a:lnTo>
                <a:lnTo>
                  <a:pt x="2459" y="541"/>
                </a:lnTo>
                <a:lnTo>
                  <a:pt x="2463" y="539"/>
                </a:lnTo>
                <a:lnTo>
                  <a:pt x="2472" y="539"/>
                </a:lnTo>
                <a:lnTo>
                  <a:pt x="2479" y="539"/>
                </a:lnTo>
                <a:lnTo>
                  <a:pt x="2486" y="541"/>
                </a:lnTo>
                <a:lnTo>
                  <a:pt x="2494" y="545"/>
                </a:lnTo>
                <a:lnTo>
                  <a:pt x="2500" y="549"/>
                </a:lnTo>
                <a:lnTo>
                  <a:pt x="2505" y="555"/>
                </a:lnTo>
                <a:lnTo>
                  <a:pt x="2510" y="563"/>
                </a:lnTo>
                <a:lnTo>
                  <a:pt x="2514" y="571"/>
                </a:lnTo>
                <a:lnTo>
                  <a:pt x="2518" y="581"/>
                </a:lnTo>
                <a:lnTo>
                  <a:pt x="2521" y="591"/>
                </a:lnTo>
                <a:lnTo>
                  <a:pt x="2523" y="603"/>
                </a:lnTo>
                <a:lnTo>
                  <a:pt x="2525" y="615"/>
                </a:lnTo>
                <a:lnTo>
                  <a:pt x="2526" y="629"/>
                </a:lnTo>
                <a:lnTo>
                  <a:pt x="2495" y="629"/>
                </a:lnTo>
                <a:lnTo>
                  <a:pt x="2494" y="621"/>
                </a:lnTo>
                <a:lnTo>
                  <a:pt x="2492" y="613"/>
                </a:lnTo>
                <a:lnTo>
                  <a:pt x="2490" y="607"/>
                </a:lnTo>
                <a:lnTo>
                  <a:pt x="2487" y="601"/>
                </a:lnTo>
                <a:lnTo>
                  <a:pt x="2484" y="595"/>
                </a:lnTo>
                <a:lnTo>
                  <a:pt x="2480" y="593"/>
                </a:lnTo>
                <a:lnTo>
                  <a:pt x="2477" y="591"/>
                </a:lnTo>
                <a:lnTo>
                  <a:pt x="2472" y="589"/>
                </a:lnTo>
                <a:lnTo>
                  <a:pt x="2467" y="591"/>
                </a:lnTo>
                <a:lnTo>
                  <a:pt x="2462" y="595"/>
                </a:lnTo>
                <a:lnTo>
                  <a:pt x="2458" y="599"/>
                </a:lnTo>
                <a:lnTo>
                  <a:pt x="2454" y="607"/>
                </a:lnTo>
                <a:lnTo>
                  <a:pt x="2452" y="613"/>
                </a:lnTo>
                <a:lnTo>
                  <a:pt x="2451" y="617"/>
                </a:lnTo>
                <a:lnTo>
                  <a:pt x="2449" y="629"/>
                </a:lnTo>
                <a:lnTo>
                  <a:pt x="2448" y="643"/>
                </a:lnTo>
                <a:lnTo>
                  <a:pt x="2447" y="659"/>
                </a:lnTo>
                <a:lnTo>
                  <a:pt x="2448" y="675"/>
                </a:lnTo>
                <a:lnTo>
                  <a:pt x="2449" y="689"/>
                </a:lnTo>
                <a:lnTo>
                  <a:pt x="2450" y="695"/>
                </a:lnTo>
                <a:lnTo>
                  <a:pt x="2451" y="701"/>
                </a:lnTo>
                <a:lnTo>
                  <a:pt x="2452" y="707"/>
                </a:lnTo>
                <a:lnTo>
                  <a:pt x="2454" y="711"/>
                </a:lnTo>
                <a:lnTo>
                  <a:pt x="2458" y="719"/>
                </a:lnTo>
                <a:lnTo>
                  <a:pt x="2460" y="723"/>
                </a:lnTo>
                <a:lnTo>
                  <a:pt x="2462" y="725"/>
                </a:lnTo>
                <a:lnTo>
                  <a:pt x="2467" y="729"/>
                </a:lnTo>
                <a:lnTo>
                  <a:pt x="2469" y="729"/>
                </a:lnTo>
                <a:lnTo>
                  <a:pt x="2472" y="731"/>
                </a:lnTo>
                <a:lnTo>
                  <a:pt x="2476" y="729"/>
                </a:lnTo>
                <a:lnTo>
                  <a:pt x="2480" y="727"/>
                </a:lnTo>
                <a:lnTo>
                  <a:pt x="2483" y="725"/>
                </a:lnTo>
                <a:lnTo>
                  <a:pt x="2486" y="719"/>
                </a:lnTo>
                <a:lnTo>
                  <a:pt x="2490" y="715"/>
                </a:lnTo>
                <a:lnTo>
                  <a:pt x="2492" y="707"/>
                </a:lnTo>
                <a:lnTo>
                  <a:pt x="2494" y="699"/>
                </a:lnTo>
                <a:lnTo>
                  <a:pt x="2495" y="691"/>
                </a:lnTo>
                <a:lnTo>
                  <a:pt x="2526" y="691"/>
                </a:lnTo>
                <a:lnTo>
                  <a:pt x="2525" y="703"/>
                </a:lnTo>
                <a:lnTo>
                  <a:pt x="2523" y="717"/>
                </a:lnTo>
                <a:lnTo>
                  <a:pt x="2522" y="723"/>
                </a:lnTo>
                <a:lnTo>
                  <a:pt x="2521" y="727"/>
                </a:lnTo>
                <a:lnTo>
                  <a:pt x="2520" y="733"/>
                </a:lnTo>
                <a:lnTo>
                  <a:pt x="2518" y="739"/>
                </a:lnTo>
                <a:lnTo>
                  <a:pt x="2515" y="749"/>
                </a:lnTo>
                <a:lnTo>
                  <a:pt x="2510" y="757"/>
                </a:lnTo>
                <a:lnTo>
                  <a:pt x="2506" y="765"/>
                </a:lnTo>
                <a:lnTo>
                  <a:pt x="2500" y="771"/>
                </a:lnTo>
                <a:lnTo>
                  <a:pt x="2494" y="775"/>
                </a:lnTo>
                <a:lnTo>
                  <a:pt x="2487" y="779"/>
                </a:lnTo>
                <a:lnTo>
                  <a:pt x="2479" y="781"/>
                </a:lnTo>
                <a:lnTo>
                  <a:pt x="2472" y="781"/>
                </a:lnTo>
                <a:close/>
                <a:moveTo>
                  <a:pt x="2609" y="541"/>
                </a:moveTo>
                <a:lnTo>
                  <a:pt x="2609" y="591"/>
                </a:lnTo>
                <a:lnTo>
                  <a:pt x="2587" y="591"/>
                </a:lnTo>
                <a:lnTo>
                  <a:pt x="2587" y="705"/>
                </a:lnTo>
                <a:lnTo>
                  <a:pt x="2587" y="711"/>
                </a:lnTo>
                <a:lnTo>
                  <a:pt x="2588" y="717"/>
                </a:lnTo>
                <a:lnTo>
                  <a:pt x="2589" y="721"/>
                </a:lnTo>
                <a:lnTo>
                  <a:pt x="2590" y="723"/>
                </a:lnTo>
                <a:lnTo>
                  <a:pt x="2592" y="725"/>
                </a:lnTo>
                <a:lnTo>
                  <a:pt x="2594" y="727"/>
                </a:lnTo>
                <a:lnTo>
                  <a:pt x="2596" y="727"/>
                </a:lnTo>
                <a:lnTo>
                  <a:pt x="2598" y="727"/>
                </a:lnTo>
                <a:lnTo>
                  <a:pt x="2603" y="727"/>
                </a:lnTo>
                <a:lnTo>
                  <a:pt x="2606" y="725"/>
                </a:lnTo>
                <a:lnTo>
                  <a:pt x="2611" y="775"/>
                </a:lnTo>
                <a:lnTo>
                  <a:pt x="2604" y="777"/>
                </a:lnTo>
                <a:lnTo>
                  <a:pt x="2600" y="779"/>
                </a:lnTo>
                <a:lnTo>
                  <a:pt x="2594" y="781"/>
                </a:lnTo>
                <a:lnTo>
                  <a:pt x="2589" y="781"/>
                </a:lnTo>
                <a:lnTo>
                  <a:pt x="2585" y="781"/>
                </a:lnTo>
                <a:lnTo>
                  <a:pt x="2578" y="777"/>
                </a:lnTo>
                <a:lnTo>
                  <a:pt x="2571" y="773"/>
                </a:lnTo>
                <a:lnTo>
                  <a:pt x="2568" y="769"/>
                </a:lnTo>
                <a:lnTo>
                  <a:pt x="2565" y="765"/>
                </a:lnTo>
                <a:lnTo>
                  <a:pt x="2560" y="755"/>
                </a:lnTo>
                <a:lnTo>
                  <a:pt x="2559" y="749"/>
                </a:lnTo>
                <a:lnTo>
                  <a:pt x="2557" y="743"/>
                </a:lnTo>
                <a:lnTo>
                  <a:pt x="2556" y="737"/>
                </a:lnTo>
                <a:lnTo>
                  <a:pt x="2555" y="729"/>
                </a:lnTo>
                <a:lnTo>
                  <a:pt x="2555" y="721"/>
                </a:lnTo>
                <a:lnTo>
                  <a:pt x="2554" y="713"/>
                </a:lnTo>
                <a:lnTo>
                  <a:pt x="2554" y="591"/>
                </a:lnTo>
                <a:lnTo>
                  <a:pt x="2538" y="591"/>
                </a:lnTo>
                <a:lnTo>
                  <a:pt x="2538" y="541"/>
                </a:lnTo>
                <a:lnTo>
                  <a:pt x="2554" y="541"/>
                </a:lnTo>
                <a:lnTo>
                  <a:pt x="2554" y="485"/>
                </a:lnTo>
                <a:lnTo>
                  <a:pt x="2587" y="485"/>
                </a:lnTo>
                <a:lnTo>
                  <a:pt x="2587" y="541"/>
                </a:lnTo>
                <a:lnTo>
                  <a:pt x="2609" y="541"/>
                </a:lnTo>
                <a:close/>
                <a:moveTo>
                  <a:pt x="2630" y="777"/>
                </a:moveTo>
                <a:lnTo>
                  <a:pt x="2630" y="541"/>
                </a:lnTo>
                <a:lnTo>
                  <a:pt x="2662" y="541"/>
                </a:lnTo>
                <a:lnTo>
                  <a:pt x="2662" y="583"/>
                </a:lnTo>
                <a:lnTo>
                  <a:pt x="2665" y="573"/>
                </a:lnTo>
                <a:lnTo>
                  <a:pt x="2668" y="563"/>
                </a:lnTo>
                <a:lnTo>
                  <a:pt x="2671" y="555"/>
                </a:lnTo>
                <a:lnTo>
                  <a:pt x="2674" y="549"/>
                </a:lnTo>
                <a:lnTo>
                  <a:pt x="2678" y="545"/>
                </a:lnTo>
                <a:lnTo>
                  <a:pt x="2682" y="541"/>
                </a:lnTo>
                <a:lnTo>
                  <a:pt x="2687" y="539"/>
                </a:lnTo>
                <a:lnTo>
                  <a:pt x="2692" y="539"/>
                </a:lnTo>
                <a:lnTo>
                  <a:pt x="2697" y="539"/>
                </a:lnTo>
                <a:lnTo>
                  <a:pt x="2702" y="541"/>
                </a:lnTo>
                <a:lnTo>
                  <a:pt x="2702" y="599"/>
                </a:lnTo>
                <a:lnTo>
                  <a:pt x="2696" y="595"/>
                </a:lnTo>
                <a:lnTo>
                  <a:pt x="2688" y="595"/>
                </a:lnTo>
                <a:lnTo>
                  <a:pt x="2683" y="595"/>
                </a:lnTo>
                <a:lnTo>
                  <a:pt x="2678" y="599"/>
                </a:lnTo>
                <a:lnTo>
                  <a:pt x="2674" y="603"/>
                </a:lnTo>
                <a:lnTo>
                  <a:pt x="2670" y="609"/>
                </a:lnTo>
                <a:lnTo>
                  <a:pt x="2669" y="613"/>
                </a:lnTo>
                <a:lnTo>
                  <a:pt x="2667" y="615"/>
                </a:lnTo>
                <a:lnTo>
                  <a:pt x="2666" y="619"/>
                </a:lnTo>
                <a:lnTo>
                  <a:pt x="2665" y="625"/>
                </a:lnTo>
                <a:lnTo>
                  <a:pt x="2664" y="633"/>
                </a:lnTo>
                <a:lnTo>
                  <a:pt x="2663" y="643"/>
                </a:lnTo>
                <a:lnTo>
                  <a:pt x="2663" y="777"/>
                </a:lnTo>
                <a:lnTo>
                  <a:pt x="2630" y="777"/>
                </a:lnTo>
                <a:close/>
                <a:moveTo>
                  <a:pt x="2735" y="511"/>
                </a:moveTo>
                <a:lnTo>
                  <a:pt x="2731" y="511"/>
                </a:lnTo>
                <a:lnTo>
                  <a:pt x="2728" y="509"/>
                </a:lnTo>
                <a:lnTo>
                  <a:pt x="2725" y="505"/>
                </a:lnTo>
                <a:lnTo>
                  <a:pt x="2722" y="501"/>
                </a:lnTo>
                <a:lnTo>
                  <a:pt x="2720" y="497"/>
                </a:lnTo>
                <a:lnTo>
                  <a:pt x="2719" y="491"/>
                </a:lnTo>
                <a:lnTo>
                  <a:pt x="2718" y="485"/>
                </a:lnTo>
                <a:lnTo>
                  <a:pt x="2717" y="479"/>
                </a:lnTo>
                <a:lnTo>
                  <a:pt x="2718" y="471"/>
                </a:lnTo>
                <a:lnTo>
                  <a:pt x="2719" y="465"/>
                </a:lnTo>
                <a:lnTo>
                  <a:pt x="2720" y="459"/>
                </a:lnTo>
                <a:lnTo>
                  <a:pt x="2722" y="455"/>
                </a:lnTo>
                <a:lnTo>
                  <a:pt x="2725" y="451"/>
                </a:lnTo>
                <a:lnTo>
                  <a:pt x="2728" y="447"/>
                </a:lnTo>
                <a:lnTo>
                  <a:pt x="2731" y="445"/>
                </a:lnTo>
                <a:lnTo>
                  <a:pt x="2735" y="445"/>
                </a:lnTo>
                <a:lnTo>
                  <a:pt x="2738" y="445"/>
                </a:lnTo>
                <a:lnTo>
                  <a:pt x="2742" y="447"/>
                </a:lnTo>
                <a:lnTo>
                  <a:pt x="2745" y="451"/>
                </a:lnTo>
                <a:lnTo>
                  <a:pt x="2747" y="455"/>
                </a:lnTo>
                <a:lnTo>
                  <a:pt x="2750" y="459"/>
                </a:lnTo>
                <a:lnTo>
                  <a:pt x="2751" y="465"/>
                </a:lnTo>
                <a:lnTo>
                  <a:pt x="2752" y="471"/>
                </a:lnTo>
                <a:lnTo>
                  <a:pt x="2753" y="479"/>
                </a:lnTo>
                <a:lnTo>
                  <a:pt x="2752" y="485"/>
                </a:lnTo>
                <a:lnTo>
                  <a:pt x="2751" y="491"/>
                </a:lnTo>
                <a:lnTo>
                  <a:pt x="2750" y="497"/>
                </a:lnTo>
                <a:lnTo>
                  <a:pt x="2747" y="501"/>
                </a:lnTo>
                <a:lnTo>
                  <a:pt x="2745" y="505"/>
                </a:lnTo>
                <a:lnTo>
                  <a:pt x="2742" y="509"/>
                </a:lnTo>
                <a:lnTo>
                  <a:pt x="2738" y="511"/>
                </a:lnTo>
                <a:lnTo>
                  <a:pt x="2735" y="511"/>
                </a:lnTo>
                <a:close/>
                <a:moveTo>
                  <a:pt x="2718" y="541"/>
                </a:moveTo>
                <a:lnTo>
                  <a:pt x="2751" y="541"/>
                </a:lnTo>
                <a:lnTo>
                  <a:pt x="2751" y="777"/>
                </a:lnTo>
                <a:lnTo>
                  <a:pt x="2718" y="777"/>
                </a:lnTo>
                <a:lnTo>
                  <a:pt x="2718" y="541"/>
                </a:lnTo>
                <a:close/>
                <a:moveTo>
                  <a:pt x="2831" y="781"/>
                </a:moveTo>
                <a:lnTo>
                  <a:pt x="2822" y="781"/>
                </a:lnTo>
                <a:lnTo>
                  <a:pt x="2818" y="779"/>
                </a:lnTo>
                <a:lnTo>
                  <a:pt x="2814" y="777"/>
                </a:lnTo>
                <a:lnTo>
                  <a:pt x="2807" y="773"/>
                </a:lnTo>
                <a:lnTo>
                  <a:pt x="2800" y="767"/>
                </a:lnTo>
                <a:lnTo>
                  <a:pt x="2794" y="757"/>
                </a:lnTo>
                <a:lnTo>
                  <a:pt x="2791" y="753"/>
                </a:lnTo>
                <a:lnTo>
                  <a:pt x="2788" y="749"/>
                </a:lnTo>
                <a:lnTo>
                  <a:pt x="2786" y="743"/>
                </a:lnTo>
                <a:lnTo>
                  <a:pt x="2784" y="737"/>
                </a:lnTo>
                <a:lnTo>
                  <a:pt x="2782" y="731"/>
                </a:lnTo>
                <a:lnTo>
                  <a:pt x="2780" y="723"/>
                </a:lnTo>
                <a:lnTo>
                  <a:pt x="2778" y="717"/>
                </a:lnTo>
                <a:lnTo>
                  <a:pt x="2777" y="709"/>
                </a:lnTo>
                <a:lnTo>
                  <a:pt x="2775" y="695"/>
                </a:lnTo>
                <a:lnTo>
                  <a:pt x="2773" y="677"/>
                </a:lnTo>
                <a:lnTo>
                  <a:pt x="2773" y="661"/>
                </a:lnTo>
                <a:lnTo>
                  <a:pt x="2773" y="643"/>
                </a:lnTo>
                <a:lnTo>
                  <a:pt x="2775" y="627"/>
                </a:lnTo>
                <a:lnTo>
                  <a:pt x="2776" y="619"/>
                </a:lnTo>
                <a:lnTo>
                  <a:pt x="2777" y="611"/>
                </a:lnTo>
                <a:lnTo>
                  <a:pt x="2780" y="597"/>
                </a:lnTo>
                <a:lnTo>
                  <a:pt x="2784" y="583"/>
                </a:lnTo>
                <a:lnTo>
                  <a:pt x="2789" y="573"/>
                </a:lnTo>
                <a:lnTo>
                  <a:pt x="2794" y="563"/>
                </a:lnTo>
                <a:lnTo>
                  <a:pt x="2800" y="553"/>
                </a:lnTo>
                <a:lnTo>
                  <a:pt x="2803" y="551"/>
                </a:lnTo>
                <a:lnTo>
                  <a:pt x="2807" y="547"/>
                </a:lnTo>
                <a:lnTo>
                  <a:pt x="2814" y="543"/>
                </a:lnTo>
                <a:lnTo>
                  <a:pt x="2818" y="541"/>
                </a:lnTo>
                <a:lnTo>
                  <a:pt x="2822" y="539"/>
                </a:lnTo>
                <a:lnTo>
                  <a:pt x="2831" y="539"/>
                </a:lnTo>
                <a:lnTo>
                  <a:pt x="2838" y="539"/>
                </a:lnTo>
                <a:lnTo>
                  <a:pt x="2845" y="541"/>
                </a:lnTo>
                <a:lnTo>
                  <a:pt x="2852" y="545"/>
                </a:lnTo>
                <a:lnTo>
                  <a:pt x="2858" y="549"/>
                </a:lnTo>
                <a:lnTo>
                  <a:pt x="2863" y="555"/>
                </a:lnTo>
                <a:lnTo>
                  <a:pt x="2868" y="563"/>
                </a:lnTo>
                <a:lnTo>
                  <a:pt x="2874" y="571"/>
                </a:lnTo>
                <a:lnTo>
                  <a:pt x="2877" y="581"/>
                </a:lnTo>
                <a:lnTo>
                  <a:pt x="2880" y="591"/>
                </a:lnTo>
                <a:lnTo>
                  <a:pt x="2882" y="603"/>
                </a:lnTo>
                <a:lnTo>
                  <a:pt x="2884" y="615"/>
                </a:lnTo>
                <a:lnTo>
                  <a:pt x="2885" y="629"/>
                </a:lnTo>
                <a:lnTo>
                  <a:pt x="2853" y="629"/>
                </a:lnTo>
                <a:lnTo>
                  <a:pt x="2852" y="621"/>
                </a:lnTo>
                <a:lnTo>
                  <a:pt x="2850" y="613"/>
                </a:lnTo>
                <a:lnTo>
                  <a:pt x="2848" y="607"/>
                </a:lnTo>
                <a:lnTo>
                  <a:pt x="2846" y="601"/>
                </a:lnTo>
                <a:lnTo>
                  <a:pt x="2843" y="595"/>
                </a:lnTo>
                <a:lnTo>
                  <a:pt x="2840" y="593"/>
                </a:lnTo>
                <a:lnTo>
                  <a:pt x="2836" y="591"/>
                </a:lnTo>
                <a:lnTo>
                  <a:pt x="2831" y="589"/>
                </a:lnTo>
                <a:lnTo>
                  <a:pt x="2826" y="591"/>
                </a:lnTo>
                <a:lnTo>
                  <a:pt x="2821" y="595"/>
                </a:lnTo>
                <a:lnTo>
                  <a:pt x="2817" y="599"/>
                </a:lnTo>
                <a:lnTo>
                  <a:pt x="2813" y="607"/>
                </a:lnTo>
                <a:lnTo>
                  <a:pt x="2812" y="613"/>
                </a:lnTo>
                <a:lnTo>
                  <a:pt x="2810" y="617"/>
                </a:lnTo>
                <a:lnTo>
                  <a:pt x="2808" y="629"/>
                </a:lnTo>
                <a:lnTo>
                  <a:pt x="2807" y="643"/>
                </a:lnTo>
                <a:lnTo>
                  <a:pt x="2806" y="659"/>
                </a:lnTo>
                <a:lnTo>
                  <a:pt x="2807" y="675"/>
                </a:lnTo>
                <a:lnTo>
                  <a:pt x="2808" y="689"/>
                </a:lnTo>
                <a:lnTo>
                  <a:pt x="2809" y="695"/>
                </a:lnTo>
                <a:lnTo>
                  <a:pt x="2810" y="701"/>
                </a:lnTo>
                <a:lnTo>
                  <a:pt x="2811" y="707"/>
                </a:lnTo>
                <a:lnTo>
                  <a:pt x="2813" y="711"/>
                </a:lnTo>
                <a:lnTo>
                  <a:pt x="2817" y="719"/>
                </a:lnTo>
                <a:lnTo>
                  <a:pt x="2819" y="723"/>
                </a:lnTo>
                <a:lnTo>
                  <a:pt x="2821" y="725"/>
                </a:lnTo>
                <a:lnTo>
                  <a:pt x="2826" y="729"/>
                </a:lnTo>
                <a:lnTo>
                  <a:pt x="2829" y="729"/>
                </a:lnTo>
                <a:lnTo>
                  <a:pt x="2831" y="731"/>
                </a:lnTo>
                <a:lnTo>
                  <a:pt x="2835" y="729"/>
                </a:lnTo>
                <a:lnTo>
                  <a:pt x="2839" y="727"/>
                </a:lnTo>
                <a:lnTo>
                  <a:pt x="2843" y="725"/>
                </a:lnTo>
                <a:lnTo>
                  <a:pt x="2846" y="719"/>
                </a:lnTo>
                <a:lnTo>
                  <a:pt x="2848" y="715"/>
                </a:lnTo>
                <a:lnTo>
                  <a:pt x="2850" y="707"/>
                </a:lnTo>
                <a:lnTo>
                  <a:pt x="2852" y="699"/>
                </a:lnTo>
                <a:lnTo>
                  <a:pt x="2853" y="691"/>
                </a:lnTo>
                <a:lnTo>
                  <a:pt x="2885" y="691"/>
                </a:lnTo>
                <a:lnTo>
                  <a:pt x="2884" y="703"/>
                </a:lnTo>
                <a:lnTo>
                  <a:pt x="2882" y="717"/>
                </a:lnTo>
                <a:lnTo>
                  <a:pt x="2881" y="723"/>
                </a:lnTo>
                <a:lnTo>
                  <a:pt x="2880" y="727"/>
                </a:lnTo>
                <a:lnTo>
                  <a:pt x="2879" y="733"/>
                </a:lnTo>
                <a:lnTo>
                  <a:pt x="2877" y="739"/>
                </a:lnTo>
                <a:lnTo>
                  <a:pt x="2874" y="749"/>
                </a:lnTo>
                <a:lnTo>
                  <a:pt x="2869" y="757"/>
                </a:lnTo>
                <a:lnTo>
                  <a:pt x="2864" y="765"/>
                </a:lnTo>
                <a:lnTo>
                  <a:pt x="2858" y="771"/>
                </a:lnTo>
                <a:lnTo>
                  <a:pt x="2852" y="775"/>
                </a:lnTo>
                <a:lnTo>
                  <a:pt x="2846" y="779"/>
                </a:lnTo>
                <a:lnTo>
                  <a:pt x="2839" y="781"/>
                </a:lnTo>
                <a:lnTo>
                  <a:pt x="2831" y="781"/>
                </a:lnTo>
                <a:close/>
                <a:moveTo>
                  <a:pt x="2939" y="781"/>
                </a:moveTo>
                <a:lnTo>
                  <a:pt x="2931" y="781"/>
                </a:lnTo>
                <a:lnTo>
                  <a:pt x="2928" y="779"/>
                </a:lnTo>
                <a:lnTo>
                  <a:pt x="2924" y="777"/>
                </a:lnTo>
                <a:lnTo>
                  <a:pt x="2917" y="771"/>
                </a:lnTo>
                <a:lnTo>
                  <a:pt x="2911" y="765"/>
                </a:lnTo>
                <a:lnTo>
                  <a:pt x="2909" y="759"/>
                </a:lnTo>
                <a:lnTo>
                  <a:pt x="2907" y="755"/>
                </a:lnTo>
                <a:lnTo>
                  <a:pt x="2905" y="749"/>
                </a:lnTo>
                <a:lnTo>
                  <a:pt x="2903" y="743"/>
                </a:lnTo>
                <a:lnTo>
                  <a:pt x="2902" y="735"/>
                </a:lnTo>
                <a:lnTo>
                  <a:pt x="2901" y="727"/>
                </a:lnTo>
                <a:lnTo>
                  <a:pt x="2901" y="719"/>
                </a:lnTo>
                <a:lnTo>
                  <a:pt x="2900" y="711"/>
                </a:lnTo>
                <a:lnTo>
                  <a:pt x="2901" y="699"/>
                </a:lnTo>
                <a:lnTo>
                  <a:pt x="2902" y="687"/>
                </a:lnTo>
                <a:lnTo>
                  <a:pt x="2904" y="679"/>
                </a:lnTo>
                <a:lnTo>
                  <a:pt x="2907" y="671"/>
                </a:lnTo>
                <a:lnTo>
                  <a:pt x="2910" y="663"/>
                </a:lnTo>
                <a:lnTo>
                  <a:pt x="2914" y="657"/>
                </a:lnTo>
                <a:lnTo>
                  <a:pt x="2918" y="651"/>
                </a:lnTo>
                <a:lnTo>
                  <a:pt x="2923" y="647"/>
                </a:lnTo>
                <a:lnTo>
                  <a:pt x="2928" y="645"/>
                </a:lnTo>
                <a:lnTo>
                  <a:pt x="2933" y="643"/>
                </a:lnTo>
                <a:lnTo>
                  <a:pt x="2945" y="639"/>
                </a:lnTo>
                <a:lnTo>
                  <a:pt x="2958" y="635"/>
                </a:lnTo>
                <a:lnTo>
                  <a:pt x="2963" y="635"/>
                </a:lnTo>
                <a:lnTo>
                  <a:pt x="2967" y="633"/>
                </a:lnTo>
                <a:lnTo>
                  <a:pt x="2969" y="631"/>
                </a:lnTo>
                <a:lnTo>
                  <a:pt x="2972" y="627"/>
                </a:lnTo>
                <a:lnTo>
                  <a:pt x="2973" y="623"/>
                </a:lnTo>
                <a:lnTo>
                  <a:pt x="2973" y="617"/>
                </a:lnTo>
                <a:lnTo>
                  <a:pt x="2973" y="611"/>
                </a:lnTo>
                <a:lnTo>
                  <a:pt x="2972" y="603"/>
                </a:lnTo>
                <a:lnTo>
                  <a:pt x="2971" y="599"/>
                </a:lnTo>
                <a:lnTo>
                  <a:pt x="2969" y="595"/>
                </a:lnTo>
                <a:lnTo>
                  <a:pt x="2966" y="591"/>
                </a:lnTo>
                <a:lnTo>
                  <a:pt x="2963" y="589"/>
                </a:lnTo>
                <a:lnTo>
                  <a:pt x="2960" y="587"/>
                </a:lnTo>
                <a:lnTo>
                  <a:pt x="2956" y="587"/>
                </a:lnTo>
                <a:lnTo>
                  <a:pt x="2951" y="587"/>
                </a:lnTo>
                <a:lnTo>
                  <a:pt x="2948" y="589"/>
                </a:lnTo>
                <a:lnTo>
                  <a:pt x="2944" y="591"/>
                </a:lnTo>
                <a:lnTo>
                  <a:pt x="2942" y="593"/>
                </a:lnTo>
                <a:lnTo>
                  <a:pt x="2939" y="599"/>
                </a:lnTo>
                <a:lnTo>
                  <a:pt x="2937" y="603"/>
                </a:lnTo>
                <a:lnTo>
                  <a:pt x="2936" y="607"/>
                </a:lnTo>
                <a:lnTo>
                  <a:pt x="2935" y="613"/>
                </a:lnTo>
                <a:lnTo>
                  <a:pt x="2905" y="609"/>
                </a:lnTo>
                <a:lnTo>
                  <a:pt x="2906" y="601"/>
                </a:lnTo>
                <a:lnTo>
                  <a:pt x="2907" y="593"/>
                </a:lnTo>
                <a:lnTo>
                  <a:pt x="2910" y="579"/>
                </a:lnTo>
                <a:lnTo>
                  <a:pt x="2915" y="567"/>
                </a:lnTo>
                <a:lnTo>
                  <a:pt x="2921" y="557"/>
                </a:lnTo>
                <a:lnTo>
                  <a:pt x="2925" y="553"/>
                </a:lnTo>
                <a:lnTo>
                  <a:pt x="2928" y="549"/>
                </a:lnTo>
                <a:lnTo>
                  <a:pt x="2930" y="547"/>
                </a:lnTo>
                <a:lnTo>
                  <a:pt x="2932" y="545"/>
                </a:lnTo>
                <a:lnTo>
                  <a:pt x="2937" y="543"/>
                </a:lnTo>
                <a:lnTo>
                  <a:pt x="2941" y="541"/>
                </a:lnTo>
                <a:lnTo>
                  <a:pt x="2946" y="539"/>
                </a:lnTo>
                <a:lnTo>
                  <a:pt x="2951" y="539"/>
                </a:lnTo>
                <a:lnTo>
                  <a:pt x="2956" y="539"/>
                </a:lnTo>
                <a:lnTo>
                  <a:pt x="2962" y="539"/>
                </a:lnTo>
                <a:lnTo>
                  <a:pt x="2969" y="541"/>
                </a:lnTo>
                <a:lnTo>
                  <a:pt x="2975" y="543"/>
                </a:lnTo>
                <a:lnTo>
                  <a:pt x="2980" y="547"/>
                </a:lnTo>
                <a:lnTo>
                  <a:pt x="2986" y="551"/>
                </a:lnTo>
                <a:lnTo>
                  <a:pt x="2991" y="557"/>
                </a:lnTo>
                <a:lnTo>
                  <a:pt x="2995" y="565"/>
                </a:lnTo>
                <a:lnTo>
                  <a:pt x="2999" y="573"/>
                </a:lnTo>
                <a:lnTo>
                  <a:pt x="3000" y="577"/>
                </a:lnTo>
                <a:lnTo>
                  <a:pt x="3002" y="583"/>
                </a:lnTo>
                <a:lnTo>
                  <a:pt x="3004" y="593"/>
                </a:lnTo>
                <a:lnTo>
                  <a:pt x="3005" y="605"/>
                </a:lnTo>
                <a:lnTo>
                  <a:pt x="3006" y="619"/>
                </a:lnTo>
                <a:lnTo>
                  <a:pt x="3006" y="777"/>
                </a:lnTo>
                <a:lnTo>
                  <a:pt x="2975" y="777"/>
                </a:lnTo>
                <a:lnTo>
                  <a:pt x="2975" y="745"/>
                </a:lnTo>
                <a:lnTo>
                  <a:pt x="2972" y="753"/>
                </a:lnTo>
                <a:lnTo>
                  <a:pt x="2969" y="759"/>
                </a:lnTo>
                <a:lnTo>
                  <a:pt x="2965" y="765"/>
                </a:lnTo>
                <a:lnTo>
                  <a:pt x="2961" y="771"/>
                </a:lnTo>
                <a:lnTo>
                  <a:pt x="2957" y="775"/>
                </a:lnTo>
                <a:lnTo>
                  <a:pt x="2954" y="777"/>
                </a:lnTo>
                <a:lnTo>
                  <a:pt x="2951" y="779"/>
                </a:lnTo>
                <a:lnTo>
                  <a:pt x="2946" y="781"/>
                </a:lnTo>
                <a:lnTo>
                  <a:pt x="2939" y="781"/>
                </a:lnTo>
                <a:close/>
                <a:moveTo>
                  <a:pt x="2949" y="737"/>
                </a:moveTo>
                <a:lnTo>
                  <a:pt x="2954" y="735"/>
                </a:lnTo>
                <a:lnTo>
                  <a:pt x="2959" y="733"/>
                </a:lnTo>
                <a:lnTo>
                  <a:pt x="2963" y="729"/>
                </a:lnTo>
                <a:lnTo>
                  <a:pt x="2966" y="725"/>
                </a:lnTo>
                <a:lnTo>
                  <a:pt x="2970" y="717"/>
                </a:lnTo>
                <a:lnTo>
                  <a:pt x="2972" y="711"/>
                </a:lnTo>
                <a:lnTo>
                  <a:pt x="2973" y="701"/>
                </a:lnTo>
                <a:lnTo>
                  <a:pt x="2973" y="693"/>
                </a:lnTo>
                <a:lnTo>
                  <a:pt x="2973" y="669"/>
                </a:lnTo>
                <a:lnTo>
                  <a:pt x="2971" y="671"/>
                </a:lnTo>
                <a:lnTo>
                  <a:pt x="2967" y="673"/>
                </a:lnTo>
                <a:lnTo>
                  <a:pt x="2959" y="677"/>
                </a:lnTo>
                <a:lnTo>
                  <a:pt x="2951" y="679"/>
                </a:lnTo>
                <a:lnTo>
                  <a:pt x="2943" y="683"/>
                </a:lnTo>
                <a:lnTo>
                  <a:pt x="2940" y="685"/>
                </a:lnTo>
                <a:lnTo>
                  <a:pt x="2937" y="689"/>
                </a:lnTo>
                <a:lnTo>
                  <a:pt x="2936" y="691"/>
                </a:lnTo>
                <a:lnTo>
                  <a:pt x="2935" y="693"/>
                </a:lnTo>
                <a:lnTo>
                  <a:pt x="2933" y="697"/>
                </a:lnTo>
                <a:lnTo>
                  <a:pt x="2932" y="703"/>
                </a:lnTo>
                <a:lnTo>
                  <a:pt x="2932" y="709"/>
                </a:lnTo>
                <a:lnTo>
                  <a:pt x="2932" y="715"/>
                </a:lnTo>
                <a:lnTo>
                  <a:pt x="2933" y="721"/>
                </a:lnTo>
                <a:lnTo>
                  <a:pt x="2934" y="725"/>
                </a:lnTo>
                <a:lnTo>
                  <a:pt x="2936" y="729"/>
                </a:lnTo>
                <a:lnTo>
                  <a:pt x="2939" y="733"/>
                </a:lnTo>
                <a:lnTo>
                  <a:pt x="2942" y="735"/>
                </a:lnTo>
                <a:lnTo>
                  <a:pt x="2945" y="737"/>
                </a:lnTo>
                <a:lnTo>
                  <a:pt x="2949" y="737"/>
                </a:lnTo>
                <a:close/>
                <a:moveTo>
                  <a:pt x="3065" y="777"/>
                </a:moveTo>
                <a:lnTo>
                  <a:pt x="3033" y="777"/>
                </a:lnTo>
                <a:lnTo>
                  <a:pt x="3033" y="463"/>
                </a:lnTo>
                <a:lnTo>
                  <a:pt x="3065" y="463"/>
                </a:lnTo>
                <a:lnTo>
                  <a:pt x="3065" y="777"/>
                </a:lnTo>
                <a:close/>
                <a:moveTo>
                  <a:pt x="1045" y="1234"/>
                </a:moveTo>
                <a:lnTo>
                  <a:pt x="1045" y="921"/>
                </a:lnTo>
                <a:lnTo>
                  <a:pt x="1150" y="921"/>
                </a:lnTo>
                <a:lnTo>
                  <a:pt x="1150" y="977"/>
                </a:lnTo>
                <a:lnTo>
                  <a:pt x="1078" y="977"/>
                </a:lnTo>
                <a:lnTo>
                  <a:pt x="1078" y="1050"/>
                </a:lnTo>
                <a:lnTo>
                  <a:pt x="1145" y="1050"/>
                </a:lnTo>
                <a:lnTo>
                  <a:pt x="1145" y="1106"/>
                </a:lnTo>
                <a:lnTo>
                  <a:pt x="1078" y="1106"/>
                </a:lnTo>
                <a:lnTo>
                  <a:pt x="1078" y="1180"/>
                </a:lnTo>
                <a:lnTo>
                  <a:pt x="1151" y="1180"/>
                </a:lnTo>
                <a:lnTo>
                  <a:pt x="1151" y="1234"/>
                </a:lnTo>
                <a:lnTo>
                  <a:pt x="1045" y="1234"/>
                </a:lnTo>
                <a:close/>
                <a:moveTo>
                  <a:pt x="1210" y="1098"/>
                </a:moveTo>
                <a:lnTo>
                  <a:pt x="1210" y="1234"/>
                </a:lnTo>
                <a:lnTo>
                  <a:pt x="1177" y="1234"/>
                </a:lnTo>
                <a:lnTo>
                  <a:pt x="1177" y="1000"/>
                </a:lnTo>
                <a:lnTo>
                  <a:pt x="1208" y="1000"/>
                </a:lnTo>
                <a:lnTo>
                  <a:pt x="1208" y="1040"/>
                </a:lnTo>
                <a:lnTo>
                  <a:pt x="1211" y="1032"/>
                </a:lnTo>
                <a:lnTo>
                  <a:pt x="1215" y="1022"/>
                </a:lnTo>
                <a:lnTo>
                  <a:pt x="1218" y="1014"/>
                </a:lnTo>
                <a:lnTo>
                  <a:pt x="1223" y="1008"/>
                </a:lnTo>
                <a:lnTo>
                  <a:pt x="1227" y="1004"/>
                </a:lnTo>
                <a:lnTo>
                  <a:pt x="1233" y="1000"/>
                </a:lnTo>
                <a:lnTo>
                  <a:pt x="1239" y="998"/>
                </a:lnTo>
                <a:lnTo>
                  <a:pt x="1245" y="997"/>
                </a:lnTo>
                <a:lnTo>
                  <a:pt x="1254" y="998"/>
                </a:lnTo>
                <a:lnTo>
                  <a:pt x="1258" y="1000"/>
                </a:lnTo>
                <a:lnTo>
                  <a:pt x="1262" y="1002"/>
                </a:lnTo>
                <a:lnTo>
                  <a:pt x="1265" y="1006"/>
                </a:lnTo>
                <a:lnTo>
                  <a:pt x="1268" y="1010"/>
                </a:lnTo>
                <a:lnTo>
                  <a:pt x="1272" y="1014"/>
                </a:lnTo>
                <a:lnTo>
                  <a:pt x="1274" y="1020"/>
                </a:lnTo>
                <a:lnTo>
                  <a:pt x="1277" y="1026"/>
                </a:lnTo>
                <a:lnTo>
                  <a:pt x="1279" y="1032"/>
                </a:lnTo>
                <a:lnTo>
                  <a:pt x="1281" y="1040"/>
                </a:lnTo>
                <a:lnTo>
                  <a:pt x="1283" y="1048"/>
                </a:lnTo>
                <a:lnTo>
                  <a:pt x="1284" y="1056"/>
                </a:lnTo>
                <a:lnTo>
                  <a:pt x="1285" y="1066"/>
                </a:lnTo>
                <a:lnTo>
                  <a:pt x="1285" y="1074"/>
                </a:lnTo>
                <a:lnTo>
                  <a:pt x="1286" y="1084"/>
                </a:lnTo>
                <a:lnTo>
                  <a:pt x="1286" y="1234"/>
                </a:lnTo>
                <a:lnTo>
                  <a:pt x="1253" y="1234"/>
                </a:lnTo>
                <a:lnTo>
                  <a:pt x="1253" y="1096"/>
                </a:lnTo>
                <a:lnTo>
                  <a:pt x="1253" y="1086"/>
                </a:lnTo>
                <a:lnTo>
                  <a:pt x="1252" y="1078"/>
                </a:lnTo>
                <a:lnTo>
                  <a:pt x="1250" y="1070"/>
                </a:lnTo>
                <a:lnTo>
                  <a:pt x="1247" y="1062"/>
                </a:lnTo>
                <a:lnTo>
                  <a:pt x="1244" y="1058"/>
                </a:lnTo>
                <a:lnTo>
                  <a:pt x="1241" y="1054"/>
                </a:lnTo>
                <a:lnTo>
                  <a:pt x="1237" y="1052"/>
                </a:lnTo>
                <a:lnTo>
                  <a:pt x="1232" y="1050"/>
                </a:lnTo>
                <a:lnTo>
                  <a:pt x="1227" y="1052"/>
                </a:lnTo>
                <a:lnTo>
                  <a:pt x="1223" y="1054"/>
                </a:lnTo>
                <a:lnTo>
                  <a:pt x="1219" y="1058"/>
                </a:lnTo>
                <a:lnTo>
                  <a:pt x="1216" y="1064"/>
                </a:lnTo>
                <a:lnTo>
                  <a:pt x="1213" y="1070"/>
                </a:lnTo>
                <a:lnTo>
                  <a:pt x="1211" y="1078"/>
                </a:lnTo>
                <a:lnTo>
                  <a:pt x="1210" y="1088"/>
                </a:lnTo>
                <a:lnTo>
                  <a:pt x="1210" y="1098"/>
                </a:lnTo>
                <a:close/>
                <a:moveTo>
                  <a:pt x="1366" y="1328"/>
                </a:moveTo>
                <a:lnTo>
                  <a:pt x="1355" y="1328"/>
                </a:lnTo>
                <a:lnTo>
                  <a:pt x="1345" y="1324"/>
                </a:lnTo>
                <a:lnTo>
                  <a:pt x="1339" y="1320"/>
                </a:lnTo>
                <a:lnTo>
                  <a:pt x="1335" y="1318"/>
                </a:lnTo>
                <a:lnTo>
                  <a:pt x="1331" y="1314"/>
                </a:lnTo>
                <a:lnTo>
                  <a:pt x="1328" y="1310"/>
                </a:lnTo>
                <a:lnTo>
                  <a:pt x="1324" y="1304"/>
                </a:lnTo>
                <a:lnTo>
                  <a:pt x="1322" y="1300"/>
                </a:lnTo>
                <a:lnTo>
                  <a:pt x="1319" y="1294"/>
                </a:lnTo>
                <a:lnTo>
                  <a:pt x="1317" y="1288"/>
                </a:lnTo>
                <a:lnTo>
                  <a:pt x="1313" y="1276"/>
                </a:lnTo>
                <a:lnTo>
                  <a:pt x="1312" y="1270"/>
                </a:lnTo>
                <a:lnTo>
                  <a:pt x="1311" y="1262"/>
                </a:lnTo>
                <a:lnTo>
                  <a:pt x="1342" y="1254"/>
                </a:lnTo>
                <a:lnTo>
                  <a:pt x="1344" y="1260"/>
                </a:lnTo>
                <a:lnTo>
                  <a:pt x="1345" y="1264"/>
                </a:lnTo>
                <a:lnTo>
                  <a:pt x="1347" y="1270"/>
                </a:lnTo>
                <a:lnTo>
                  <a:pt x="1350" y="1274"/>
                </a:lnTo>
                <a:lnTo>
                  <a:pt x="1353" y="1276"/>
                </a:lnTo>
                <a:lnTo>
                  <a:pt x="1357" y="1280"/>
                </a:lnTo>
                <a:lnTo>
                  <a:pt x="1362" y="1280"/>
                </a:lnTo>
                <a:lnTo>
                  <a:pt x="1367" y="1282"/>
                </a:lnTo>
                <a:lnTo>
                  <a:pt x="1372" y="1280"/>
                </a:lnTo>
                <a:lnTo>
                  <a:pt x="1376" y="1278"/>
                </a:lnTo>
                <a:lnTo>
                  <a:pt x="1381" y="1276"/>
                </a:lnTo>
                <a:lnTo>
                  <a:pt x="1384" y="1270"/>
                </a:lnTo>
                <a:lnTo>
                  <a:pt x="1386" y="1268"/>
                </a:lnTo>
                <a:lnTo>
                  <a:pt x="1387" y="1264"/>
                </a:lnTo>
                <a:lnTo>
                  <a:pt x="1390" y="1258"/>
                </a:lnTo>
                <a:lnTo>
                  <a:pt x="1391" y="1248"/>
                </a:lnTo>
                <a:lnTo>
                  <a:pt x="1391" y="1236"/>
                </a:lnTo>
                <a:lnTo>
                  <a:pt x="1391" y="1194"/>
                </a:lnTo>
                <a:lnTo>
                  <a:pt x="1389" y="1200"/>
                </a:lnTo>
                <a:lnTo>
                  <a:pt x="1386" y="1208"/>
                </a:lnTo>
                <a:lnTo>
                  <a:pt x="1382" y="1214"/>
                </a:lnTo>
                <a:lnTo>
                  <a:pt x="1379" y="1220"/>
                </a:lnTo>
                <a:lnTo>
                  <a:pt x="1374" y="1224"/>
                </a:lnTo>
                <a:lnTo>
                  <a:pt x="1369" y="1228"/>
                </a:lnTo>
                <a:lnTo>
                  <a:pt x="1363" y="1230"/>
                </a:lnTo>
                <a:lnTo>
                  <a:pt x="1356" y="1232"/>
                </a:lnTo>
                <a:lnTo>
                  <a:pt x="1350" y="1230"/>
                </a:lnTo>
                <a:lnTo>
                  <a:pt x="1344" y="1228"/>
                </a:lnTo>
                <a:lnTo>
                  <a:pt x="1337" y="1224"/>
                </a:lnTo>
                <a:lnTo>
                  <a:pt x="1331" y="1220"/>
                </a:lnTo>
                <a:lnTo>
                  <a:pt x="1326" y="1212"/>
                </a:lnTo>
                <a:lnTo>
                  <a:pt x="1321" y="1204"/>
                </a:lnTo>
                <a:lnTo>
                  <a:pt x="1319" y="1198"/>
                </a:lnTo>
                <a:lnTo>
                  <a:pt x="1317" y="1194"/>
                </a:lnTo>
                <a:lnTo>
                  <a:pt x="1314" y="1182"/>
                </a:lnTo>
                <a:lnTo>
                  <a:pt x="1311" y="1168"/>
                </a:lnTo>
                <a:lnTo>
                  <a:pt x="1309" y="1152"/>
                </a:lnTo>
                <a:lnTo>
                  <a:pt x="1308" y="1136"/>
                </a:lnTo>
                <a:lnTo>
                  <a:pt x="1308" y="1116"/>
                </a:lnTo>
                <a:lnTo>
                  <a:pt x="1308" y="1098"/>
                </a:lnTo>
                <a:lnTo>
                  <a:pt x="1309" y="1080"/>
                </a:lnTo>
                <a:lnTo>
                  <a:pt x="1311" y="1064"/>
                </a:lnTo>
                <a:lnTo>
                  <a:pt x="1314" y="1050"/>
                </a:lnTo>
                <a:lnTo>
                  <a:pt x="1318" y="1038"/>
                </a:lnTo>
                <a:lnTo>
                  <a:pt x="1322" y="1026"/>
                </a:lnTo>
                <a:lnTo>
                  <a:pt x="1326" y="1018"/>
                </a:lnTo>
                <a:lnTo>
                  <a:pt x="1329" y="1014"/>
                </a:lnTo>
                <a:lnTo>
                  <a:pt x="1332" y="1010"/>
                </a:lnTo>
                <a:lnTo>
                  <a:pt x="1337" y="1004"/>
                </a:lnTo>
                <a:lnTo>
                  <a:pt x="1344" y="1000"/>
                </a:lnTo>
                <a:lnTo>
                  <a:pt x="1350" y="998"/>
                </a:lnTo>
                <a:lnTo>
                  <a:pt x="1356" y="997"/>
                </a:lnTo>
                <a:lnTo>
                  <a:pt x="1361" y="997"/>
                </a:lnTo>
                <a:lnTo>
                  <a:pt x="1365" y="998"/>
                </a:lnTo>
                <a:lnTo>
                  <a:pt x="1369" y="1000"/>
                </a:lnTo>
                <a:lnTo>
                  <a:pt x="1373" y="1002"/>
                </a:lnTo>
                <a:lnTo>
                  <a:pt x="1376" y="1006"/>
                </a:lnTo>
                <a:lnTo>
                  <a:pt x="1379" y="1010"/>
                </a:lnTo>
                <a:lnTo>
                  <a:pt x="1381" y="1014"/>
                </a:lnTo>
                <a:lnTo>
                  <a:pt x="1384" y="1020"/>
                </a:lnTo>
                <a:lnTo>
                  <a:pt x="1387" y="1030"/>
                </a:lnTo>
                <a:lnTo>
                  <a:pt x="1390" y="1038"/>
                </a:lnTo>
                <a:lnTo>
                  <a:pt x="1391" y="1000"/>
                </a:lnTo>
                <a:lnTo>
                  <a:pt x="1424" y="1000"/>
                </a:lnTo>
                <a:lnTo>
                  <a:pt x="1424" y="1238"/>
                </a:lnTo>
                <a:lnTo>
                  <a:pt x="1423" y="1252"/>
                </a:lnTo>
                <a:lnTo>
                  <a:pt x="1423" y="1258"/>
                </a:lnTo>
                <a:lnTo>
                  <a:pt x="1422" y="1264"/>
                </a:lnTo>
                <a:lnTo>
                  <a:pt x="1419" y="1276"/>
                </a:lnTo>
                <a:lnTo>
                  <a:pt x="1416" y="1288"/>
                </a:lnTo>
                <a:lnTo>
                  <a:pt x="1412" y="1298"/>
                </a:lnTo>
                <a:lnTo>
                  <a:pt x="1407" y="1306"/>
                </a:lnTo>
                <a:lnTo>
                  <a:pt x="1402" y="1312"/>
                </a:lnTo>
                <a:lnTo>
                  <a:pt x="1396" y="1318"/>
                </a:lnTo>
                <a:lnTo>
                  <a:pt x="1389" y="1322"/>
                </a:lnTo>
                <a:lnTo>
                  <a:pt x="1386" y="1324"/>
                </a:lnTo>
                <a:lnTo>
                  <a:pt x="1382" y="1326"/>
                </a:lnTo>
                <a:lnTo>
                  <a:pt x="1374" y="1328"/>
                </a:lnTo>
                <a:lnTo>
                  <a:pt x="1366" y="1328"/>
                </a:lnTo>
                <a:close/>
                <a:moveTo>
                  <a:pt x="1367" y="1182"/>
                </a:moveTo>
                <a:lnTo>
                  <a:pt x="1372" y="1182"/>
                </a:lnTo>
                <a:lnTo>
                  <a:pt x="1375" y="1180"/>
                </a:lnTo>
                <a:lnTo>
                  <a:pt x="1377" y="1178"/>
                </a:lnTo>
                <a:lnTo>
                  <a:pt x="1381" y="1172"/>
                </a:lnTo>
                <a:lnTo>
                  <a:pt x="1383" y="1170"/>
                </a:lnTo>
                <a:lnTo>
                  <a:pt x="1385" y="1164"/>
                </a:lnTo>
                <a:lnTo>
                  <a:pt x="1388" y="1156"/>
                </a:lnTo>
                <a:lnTo>
                  <a:pt x="1390" y="1144"/>
                </a:lnTo>
                <a:lnTo>
                  <a:pt x="1391" y="1132"/>
                </a:lnTo>
                <a:lnTo>
                  <a:pt x="1391" y="1116"/>
                </a:lnTo>
                <a:lnTo>
                  <a:pt x="1391" y="1102"/>
                </a:lnTo>
                <a:lnTo>
                  <a:pt x="1390" y="1088"/>
                </a:lnTo>
                <a:lnTo>
                  <a:pt x="1388" y="1076"/>
                </a:lnTo>
                <a:lnTo>
                  <a:pt x="1385" y="1066"/>
                </a:lnTo>
                <a:lnTo>
                  <a:pt x="1383" y="1062"/>
                </a:lnTo>
                <a:lnTo>
                  <a:pt x="1381" y="1058"/>
                </a:lnTo>
                <a:lnTo>
                  <a:pt x="1379" y="1056"/>
                </a:lnTo>
                <a:lnTo>
                  <a:pt x="1377" y="1052"/>
                </a:lnTo>
                <a:lnTo>
                  <a:pt x="1372" y="1050"/>
                </a:lnTo>
                <a:lnTo>
                  <a:pt x="1370" y="1048"/>
                </a:lnTo>
                <a:lnTo>
                  <a:pt x="1367" y="1048"/>
                </a:lnTo>
                <a:lnTo>
                  <a:pt x="1361" y="1050"/>
                </a:lnTo>
                <a:lnTo>
                  <a:pt x="1356" y="1054"/>
                </a:lnTo>
                <a:lnTo>
                  <a:pt x="1354" y="1056"/>
                </a:lnTo>
                <a:lnTo>
                  <a:pt x="1352" y="1058"/>
                </a:lnTo>
                <a:lnTo>
                  <a:pt x="1350" y="1062"/>
                </a:lnTo>
                <a:lnTo>
                  <a:pt x="1348" y="1068"/>
                </a:lnTo>
                <a:lnTo>
                  <a:pt x="1345" y="1078"/>
                </a:lnTo>
                <a:lnTo>
                  <a:pt x="1343" y="1090"/>
                </a:lnTo>
                <a:lnTo>
                  <a:pt x="1342" y="1102"/>
                </a:lnTo>
                <a:lnTo>
                  <a:pt x="1342" y="1116"/>
                </a:lnTo>
                <a:lnTo>
                  <a:pt x="1342" y="1130"/>
                </a:lnTo>
                <a:lnTo>
                  <a:pt x="1343" y="1144"/>
                </a:lnTo>
                <a:lnTo>
                  <a:pt x="1345" y="1156"/>
                </a:lnTo>
                <a:lnTo>
                  <a:pt x="1348" y="1164"/>
                </a:lnTo>
                <a:lnTo>
                  <a:pt x="1352" y="1172"/>
                </a:lnTo>
                <a:lnTo>
                  <a:pt x="1356" y="1178"/>
                </a:lnTo>
                <a:lnTo>
                  <a:pt x="1361" y="1182"/>
                </a:lnTo>
                <a:lnTo>
                  <a:pt x="1367" y="1182"/>
                </a:lnTo>
                <a:close/>
                <a:moveTo>
                  <a:pt x="1467" y="969"/>
                </a:moveTo>
                <a:lnTo>
                  <a:pt x="1464" y="969"/>
                </a:lnTo>
                <a:lnTo>
                  <a:pt x="1461" y="967"/>
                </a:lnTo>
                <a:lnTo>
                  <a:pt x="1458" y="965"/>
                </a:lnTo>
                <a:lnTo>
                  <a:pt x="1455" y="961"/>
                </a:lnTo>
                <a:lnTo>
                  <a:pt x="1453" y="955"/>
                </a:lnTo>
                <a:lnTo>
                  <a:pt x="1451" y="949"/>
                </a:lnTo>
                <a:lnTo>
                  <a:pt x="1450" y="943"/>
                </a:lnTo>
                <a:lnTo>
                  <a:pt x="1450" y="937"/>
                </a:lnTo>
                <a:lnTo>
                  <a:pt x="1450" y="931"/>
                </a:lnTo>
                <a:lnTo>
                  <a:pt x="1451" y="925"/>
                </a:lnTo>
                <a:lnTo>
                  <a:pt x="1453" y="919"/>
                </a:lnTo>
                <a:lnTo>
                  <a:pt x="1455" y="913"/>
                </a:lnTo>
                <a:lnTo>
                  <a:pt x="1458" y="909"/>
                </a:lnTo>
                <a:lnTo>
                  <a:pt x="1461" y="907"/>
                </a:lnTo>
                <a:lnTo>
                  <a:pt x="1464" y="905"/>
                </a:lnTo>
                <a:lnTo>
                  <a:pt x="1467" y="903"/>
                </a:lnTo>
                <a:lnTo>
                  <a:pt x="1471" y="905"/>
                </a:lnTo>
                <a:lnTo>
                  <a:pt x="1474" y="907"/>
                </a:lnTo>
                <a:lnTo>
                  <a:pt x="1477" y="909"/>
                </a:lnTo>
                <a:lnTo>
                  <a:pt x="1480" y="913"/>
                </a:lnTo>
                <a:lnTo>
                  <a:pt x="1482" y="919"/>
                </a:lnTo>
                <a:lnTo>
                  <a:pt x="1484" y="925"/>
                </a:lnTo>
                <a:lnTo>
                  <a:pt x="1485" y="931"/>
                </a:lnTo>
                <a:lnTo>
                  <a:pt x="1485" y="937"/>
                </a:lnTo>
                <a:lnTo>
                  <a:pt x="1485" y="943"/>
                </a:lnTo>
                <a:lnTo>
                  <a:pt x="1484" y="949"/>
                </a:lnTo>
                <a:lnTo>
                  <a:pt x="1482" y="955"/>
                </a:lnTo>
                <a:lnTo>
                  <a:pt x="1480" y="961"/>
                </a:lnTo>
                <a:lnTo>
                  <a:pt x="1477" y="965"/>
                </a:lnTo>
                <a:lnTo>
                  <a:pt x="1474" y="967"/>
                </a:lnTo>
                <a:lnTo>
                  <a:pt x="1471" y="969"/>
                </a:lnTo>
                <a:lnTo>
                  <a:pt x="1467" y="969"/>
                </a:lnTo>
                <a:close/>
                <a:moveTo>
                  <a:pt x="1451" y="1000"/>
                </a:moveTo>
                <a:lnTo>
                  <a:pt x="1484" y="1000"/>
                </a:lnTo>
                <a:lnTo>
                  <a:pt x="1484" y="1234"/>
                </a:lnTo>
                <a:lnTo>
                  <a:pt x="1451" y="1234"/>
                </a:lnTo>
                <a:lnTo>
                  <a:pt x="1451" y="1000"/>
                </a:lnTo>
                <a:close/>
                <a:moveTo>
                  <a:pt x="1544" y="1098"/>
                </a:moveTo>
                <a:lnTo>
                  <a:pt x="1544" y="1234"/>
                </a:lnTo>
                <a:lnTo>
                  <a:pt x="1511" y="1234"/>
                </a:lnTo>
                <a:lnTo>
                  <a:pt x="1511" y="1000"/>
                </a:lnTo>
                <a:lnTo>
                  <a:pt x="1542" y="1000"/>
                </a:lnTo>
                <a:lnTo>
                  <a:pt x="1542" y="1040"/>
                </a:lnTo>
                <a:lnTo>
                  <a:pt x="1545" y="1032"/>
                </a:lnTo>
                <a:lnTo>
                  <a:pt x="1549" y="1022"/>
                </a:lnTo>
                <a:lnTo>
                  <a:pt x="1553" y="1014"/>
                </a:lnTo>
                <a:lnTo>
                  <a:pt x="1557" y="1008"/>
                </a:lnTo>
                <a:lnTo>
                  <a:pt x="1562" y="1004"/>
                </a:lnTo>
                <a:lnTo>
                  <a:pt x="1567" y="1000"/>
                </a:lnTo>
                <a:lnTo>
                  <a:pt x="1573" y="998"/>
                </a:lnTo>
                <a:lnTo>
                  <a:pt x="1579" y="997"/>
                </a:lnTo>
                <a:lnTo>
                  <a:pt x="1588" y="998"/>
                </a:lnTo>
                <a:lnTo>
                  <a:pt x="1592" y="1000"/>
                </a:lnTo>
                <a:lnTo>
                  <a:pt x="1596" y="1002"/>
                </a:lnTo>
                <a:lnTo>
                  <a:pt x="1599" y="1006"/>
                </a:lnTo>
                <a:lnTo>
                  <a:pt x="1603" y="1010"/>
                </a:lnTo>
                <a:lnTo>
                  <a:pt x="1606" y="1014"/>
                </a:lnTo>
                <a:lnTo>
                  <a:pt x="1609" y="1020"/>
                </a:lnTo>
                <a:lnTo>
                  <a:pt x="1611" y="1026"/>
                </a:lnTo>
                <a:lnTo>
                  <a:pt x="1614" y="1032"/>
                </a:lnTo>
                <a:lnTo>
                  <a:pt x="1616" y="1040"/>
                </a:lnTo>
                <a:lnTo>
                  <a:pt x="1617" y="1048"/>
                </a:lnTo>
                <a:lnTo>
                  <a:pt x="1618" y="1056"/>
                </a:lnTo>
                <a:lnTo>
                  <a:pt x="1619" y="1066"/>
                </a:lnTo>
                <a:lnTo>
                  <a:pt x="1620" y="1074"/>
                </a:lnTo>
                <a:lnTo>
                  <a:pt x="1620" y="1084"/>
                </a:lnTo>
                <a:lnTo>
                  <a:pt x="1620" y="1234"/>
                </a:lnTo>
                <a:lnTo>
                  <a:pt x="1587" y="1234"/>
                </a:lnTo>
                <a:lnTo>
                  <a:pt x="1587" y="1096"/>
                </a:lnTo>
                <a:lnTo>
                  <a:pt x="1587" y="1086"/>
                </a:lnTo>
                <a:lnTo>
                  <a:pt x="1586" y="1078"/>
                </a:lnTo>
                <a:lnTo>
                  <a:pt x="1584" y="1070"/>
                </a:lnTo>
                <a:lnTo>
                  <a:pt x="1582" y="1062"/>
                </a:lnTo>
                <a:lnTo>
                  <a:pt x="1579" y="1058"/>
                </a:lnTo>
                <a:lnTo>
                  <a:pt x="1575" y="1054"/>
                </a:lnTo>
                <a:lnTo>
                  <a:pt x="1571" y="1052"/>
                </a:lnTo>
                <a:lnTo>
                  <a:pt x="1566" y="1050"/>
                </a:lnTo>
                <a:lnTo>
                  <a:pt x="1562" y="1052"/>
                </a:lnTo>
                <a:lnTo>
                  <a:pt x="1557" y="1054"/>
                </a:lnTo>
                <a:lnTo>
                  <a:pt x="1553" y="1058"/>
                </a:lnTo>
                <a:lnTo>
                  <a:pt x="1550" y="1064"/>
                </a:lnTo>
                <a:lnTo>
                  <a:pt x="1547" y="1070"/>
                </a:lnTo>
                <a:lnTo>
                  <a:pt x="1546" y="1078"/>
                </a:lnTo>
                <a:lnTo>
                  <a:pt x="1544" y="1088"/>
                </a:lnTo>
                <a:lnTo>
                  <a:pt x="1544" y="1098"/>
                </a:lnTo>
                <a:close/>
                <a:moveTo>
                  <a:pt x="1700" y="1240"/>
                </a:moveTo>
                <a:lnTo>
                  <a:pt x="1691" y="1238"/>
                </a:lnTo>
                <a:lnTo>
                  <a:pt x="1687" y="1238"/>
                </a:lnTo>
                <a:lnTo>
                  <a:pt x="1683" y="1236"/>
                </a:lnTo>
                <a:lnTo>
                  <a:pt x="1675" y="1232"/>
                </a:lnTo>
                <a:lnTo>
                  <a:pt x="1668" y="1224"/>
                </a:lnTo>
                <a:lnTo>
                  <a:pt x="1662" y="1216"/>
                </a:lnTo>
                <a:lnTo>
                  <a:pt x="1657" y="1206"/>
                </a:lnTo>
                <a:lnTo>
                  <a:pt x="1652" y="1196"/>
                </a:lnTo>
                <a:lnTo>
                  <a:pt x="1648" y="1182"/>
                </a:lnTo>
                <a:lnTo>
                  <a:pt x="1645" y="1168"/>
                </a:lnTo>
                <a:lnTo>
                  <a:pt x="1643" y="1152"/>
                </a:lnTo>
                <a:lnTo>
                  <a:pt x="1642" y="1136"/>
                </a:lnTo>
                <a:lnTo>
                  <a:pt x="1641" y="1118"/>
                </a:lnTo>
                <a:lnTo>
                  <a:pt x="1642" y="1100"/>
                </a:lnTo>
                <a:lnTo>
                  <a:pt x="1643" y="1084"/>
                </a:lnTo>
                <a:lnTo>
                  <a:pt x="1644" y="1076"/>
                </a:lnTo>
                <a:lnTo>
                  <a:pt x="1645" y="1068"/>
                </a:lnTo>
                <a:lnTo>
                  <a:pt x="1648" y="1054"/>
                </a:lnTo>
                <a:lnTo>
                  <a:pt x="1652" y="1042"/>
                </a:lnTo>
                <a:lnTo>
                  <a:pt x="1657" y="1030"/>
                </a:lnTo>
                <a:lnTo>
                  <a:pt x="1662" y="1020"/>
                </a:lnTo>
                <a:lnTo>
                  <a:pt x="1668" y="1012"/>
                </a:lnTo>
                <a:lnTo>
                  <a:pt x="1671" y="1008"/>
                </a:lnTo>
                <a:lnTo>
                  <a:pt x="1675" y="1004"/>
                </a:lnTo>
                <a:lnTo>
                  <a:pt x="1682" y="1000"/>
                </a:lnTo>
                <a:lnTo>
                  <a:pt x="1690" y="998"/>
                </a:lnTo>
                <a:lnTo>
                  <a:pt x="1698" y="997"/>
                </a:lnTo>
                <a:lnTo>
                  <a:pt x="1706" y="998"/>
                </a:lnTo>
                <a:lnTo>
                  <a:pt x="1713" y="1000"/>
                </a:lnTo>
                <a:lnTo>
                  <a:pt x="1720" y="1004"/>
                </a:lnTo>
                <a:lnTo>
                  <a:pt x="1727" y="1010"/>
                </a:lnTo>
                <a:lnTo>
                  <a:pt x="1733" y="1016"/>
                </a:lnTo>
                <a:lnTo>
                  <a:pt x="1739" y="1026"/>
                </a:lnTo>
                <a:lnTo>
                  <a:pt x="1743" y="1036"/>
                </a:lnTo>
                <a:lnTo>
                  <a:pt x="1747" y="1050"/>
                </a:lnTo>
                <a:lnTo>
                  <a:pt x="1751" y="1064"/>
                </a:lnTo>
                <a:lnTo>
                  <a:pt x="1752" y="1072"/>
                </a:lnTo>
                <a:lnTo>
                  <a:pt x="1753" y="1080"/>
                </a:lnTo>
                <a:lnTo>
                  <a:pt x="1754" y="1096"/>
                </a:lnTo>
                <a:lnTo>
                  <a:pt x="1755" y="1116"/>
                </a:lnTo>
                <a:lnTo>
                  <a:pt x="1755" y="1134"/>
                </a:lnTo>
                <a:lnTo>
                  <a:pt x="1673" y="1134"/>
                </a:lnTo>
                <a:lnTo>
                  <a:pt x="1674" y="1146"/>
                </a:lnTo>
                <a:lnTo>
                  <a:pt x="1675" y="1158"/>
                </a:lnTo>
                <a:lnTo>
                  <a:pt x="1676" y="1162"/>
                </a:lnTo>
                <a:lnTo>
                  <a:pt x="1678" y="1168"/>
                </a:lnTo>
                <a:lnTo>
                  <a:pt x="1681" y="1176"/>
                </a:lnTo>
                <a:lnTo>
                  <a:pt x="1683" y="1180"/>
                </a:lnTo>
                <a:lnTo>
                  <a:pt x="1685" y="1182"/>
                </a:lnTo>
                <a:lnTo>
                  <a:pt x="1689" y="1186"/>
                </a:lnTo>
                <a:lnTo>
                  <a:pt x="1692" y="1188"/>
                </a:lnTo>
                <a:lnTo>
                  <a:pt x="1694" y="1190"/>
                </a:lnTo>
                <a:lnTo>
                  <a:pt x="1700" y="1190"/>
                </a:lnTo>
                <a:lnTo>
                  <a:pt x="1708" y="1190"/>
                </a:lnTo>
                <a:lnTo>
                  <a:pt x="1711" y="1186"/>
                </a:lnTo>
                <a:lnTo>
                  <a:pt x="1714" y="1184"/>
                </a:lnTo>
                <a:lnTo>
                  <a:pt x="1717" y="1180"/>
                </a:lnTo>
                <a:lnTo>
                  <a:pt x="1719" y="1176"/>
                </a:lnTo>
                <a:lnTo>
                  <a:pt x="1721" y="1170"/>
                </a:lnTo>
                <a:lnTo>
                  <a:pt x="1724" y="1164"/>
                </a:lnTo>
                <a:lnTo>
                  <a:pt x="1754" y="1168"/>
                </a:lnTo>
                <a:lnTo>
                  <a:pt x="1753" y="1176"/>
                </a:lnTo>
                <a:lnTo>
                  <a:pt x="1752" y="1184"/>
                </a:lnTo>
                <a:lnTo>
                  <a:pt x="1750" y="1190"/>
                </a:lnTo>
                <a:lnTo>
                  <a:pt x="1748" y="1196"/>
                </a:lnTo>
                <a:lnTo>
                  <a:pt x="1743" y="1210"/>
                </a:lnTo>
                <a:lnTo>
                  <a:pt x="1740" y="1214"/>
                </a:lnTo>
                <a:lnTo>
                  <a:pt x="1737" y="1220"/>
                </a:lnTo>
                <a:lnTo>
                  <a:pt x="1733" y="1224"/>
                </a:lnTo>
                <a:lnTo>
                  <a:pt x="1729" y="1228"/>
                </a:lnTo>
                <a:lnTo>
                  <a:pt x="1725" y="1232"/>
                </a:lnTo>
                <a:lnTo>
                  <a:pt x="1720" y="1234"/>
                </a:lnTo>
                <a:lnTo>
                  <a:pt x="1715" y="1236"/>
                </a:lnTo>
                <a:lnTo>
                  <a:pt x="1710" y="1238"/>
                </a:lnTo>
                <a:lnTo>
                  <a:pt x="1705" y="1240"/>
                </a:lnTo>
                <a:lnTo>
                  <a:pt x="1700" y="1240"/>
                </a:lnTo>
                <a:close/>
                <a:moveTo>
                  <a:pt x="1673" y="1094"/>
                </a:moveTo>
                <a:lnTo>
                  <a:pt x="1724" y="1094"/>
                </a:lnTo>
                <a:lnTo>
                  <a:pt x="1724" y="1084"/>
                </a:lnTo>
                <a:lnTo>
                  <a:pt x="1721" y="1074"/>
                </a:lnTo>
                <a:lnTo>
                  <a:pt x="1719" y="1066"/>
                </a:lnTo>
                <a:lnTo>
                  <a:pt x="1716" y="1058"/>
                </a:lnTo>
                <a:lnTo>
                  <a:pt x="1714" y="1056"/>
                </a:lnTo>
                <a:lnTo>
                  <a:pt x="1713" y="1052"/>
                </a:lnTo>
                <a:lnTo>
                  <a:pt x="1709" y="1048"/>
                </a:lnTo>
                <a:lnTo>
                  <a:pt x="1704" y="1046"/>
                </a:lnTo>
                <a:lnTo>
                  <a:pt x="1699" y="1046"/>
                </a:lnTo>
                <a:lnTo>
                  <a:pt x="1694" y="1046"/>
                </a:lnTo>
                <a:lnTo>
                  <a:pt x="1689" y="1048"/>
                </a:lnTo>
                <a:lnTo>
                  <a:pt x="1687" y="1050"/>
                </a:lnTo>
                <a:lnTo>
                  <a:pt x="1685" y="1052"/>
                </a:lnTo>
                <a:lnTo>
                  <a:pt x="1681" y="1060"/>
                </a:lnTo>
                <a:lnTo>
                  <a:pt x="1678" y="1066"/>
                </a:lnTo>
                <a:lnTo>
                  <a:pt x="1676" y="1074"/>
                </a:lnTo>
                <a:lnTo>
                  <a:pt x="1674" y="1084"/>
                </a:lnTo>
                <a:lnTo>
                  <a:pt x="1673" y="1094"/>
                </a:lnTo>
                <a:close/>
                <a:moveTo>
                  <a:pt x="1830" y="1240"/>
                </a:moveTo>
                <a:lnTo>
                  <a:pt x="1821" y="1238"/>
                </a:lnTo>
                <a:lnTo>
                  <a:pt x="1817" y="1238"/>
                </a:lnTo>
                <a:lnTo>
                  <a:pt x="1813" y="1236"/>
                </a:lnTo>
                <a:lnTo>
                  <a:pt x="1806" y="1232"/>
                </a:lnTo>
                <a:lnTo>
                  <a:pt x="1799" y="1224"/>
                </a:lnTo>
                <a:lnTo>
                  <a:pt x="1793" y="1216"/>
                </a:lnTo>
                <a:lnTo>
                  <a:pt x="1787" y="1206"/>
                </a:lnTo>
                <a:lnTo>
                  <a:pt x="1783" y="1196"/>
                </a:lnTo>
                <a:lnTo>
                  <a:pt x="1779" y="1182"/>
                </a:lnTo>
                <a:lnTo>
                  <a:pt x="1776" y="1168"/>
                </a:lnTo>
                <a:lnTo>
                  <a:pt x="1773" y="1152"/>
                </a:lnTo>
                <a:lnTo>
                  <a:pt x="1772" y="1136"/>
                </a:lnTo>
                <a:lnTo>
                  <a:pt x="1772" y="1118"/>
                </a:lnTo>
                <a:lnTo>
                  <a:pt x="1772" y="1100"/>
                </a:lnTo>
                <a:lnTo>
                  <a:pt x="1773" y="1084"/>
                </a:lnTo>
                <a:lnTo>
                  <a:pt x="1774" y="1076"/>
                </a:lnTo>
                <a:lnTo>
                  <a:pt x="1776" y="1068"/>
                </a:lnTo>
                <a:lnTo>
                  <a:pt x="1779" y="1054"/>
                </a:lnTo>
                <a:lnTo>
                  <a:pt x="1783" y="1042"/>
                </a:lnTo>
                <a:lnTo>
                  <a:pt x="1787" y="1030"/>
                </a:lnTo>
                <a:lnTo>
                  <a:pt x="1793" y="1020"/>
                </a:lnTo>
                <a:lnTo>
                  <a:pt x="1799" y="1012"/>
                </a:lnTo>
                <a:lnTo>
                  <a:pt x="1802" y="1008"/>
                </a:lnTo>
                <a:lnTo>
                  <a:pt x="1805" y="1004"/>
                </a:lnTo>
                <a:lnTo>
                  <a:pt x="1813" y="1000"/>
                </a:lnTo>
                <a:lnTo>
                  <a:pt x="1820" y="998"/>
                </a:lnTo>
                <a:lnTo>
                  <a:pt x="1829" y="997"/>
                </a:lnTo>
                <a:lnTo>
                  <a:pt x="1836" y="998"/>
                </a:lnTo>
                <a:lnTo>
                  <a:pt x="1844" y="1000"/>
                </a:lnTo>
                <a:lnTo>
                  <a:pt x="1850" y="1004"/>
                </a:lnTo>
                <a:lnTo>
                  <a:pt x="1857" y="1010"/>
                </a:lnTo>
                <a:lnTo>
                  <a:pt x="1863" y="1016"/>
                </a:lnTo>
                <a:lnTo>
                  <a:pt x="1868" y="1026"/>
                </a:lnTo>
                <a:lnTo>
                  <a:pt x="1873" y="1036"/>
                </a:lnTo>
                <a:lnTo>
                  <a:pt x="1877" y="1050"/>
                </a:lnTo>
                <a:lnTo>
                  <a:pt x="1880" y="1064"/>
                </a:lnTo>
                <a:lnTo>
                  <a:pt x="1881" y="1072"/>
                </a:lnTo>
                <a:lnTo>
                  <a:pt x="1882" y="1080"/>
                </a:lnTo>
                <a:lnTo>
                  <a:pt x="1884" y="1096"/>
                </a:lnTo>
                <a:lnTo>
                  <a:pt x="1884" y="1116"/>
                </a:lnTo>
                <a:lnTo>
                  <a:pt x="1884" y="1134"/>
                </a:lnTo>
                <a:lnTo>
                  <a:pt x="1804" y="1134"/>
                </a:lnTo>
                <a:lnTo>
                  <a:pt x="1804" y="1146"/>
                </a:lnTo>
                <a:lnTo>
                  <a:pt x="1806" y="1158"/>
                </a:lnTo>
                <a:lnTo>
                  <a:pt x="1807" y="1162"/>
                </a:lnTo>
                <a:lnTo>
                  <a:pt x="1808" y="1168"/>
                </a:lnTo>
                <a:lnTo>
                  <a:pt x="1811" y="1176"/>
                </a:lnTo>
                <a:lnTo>
                  <a:pt x="1813" y="1180"/>
                </a:lnTo>
                <a:lnTo>
                  <a:pt x="1815" y="1182"/>
                </a:lnTo>
                <a:lnTo>
                  <a:pt x="1820" y="1186"/>
                </a:lnTo>
                <a:lnTo>
                  <a:pt x="1822" y="1188"/>
                </a:lnTo>
                <a:lnTo>
                  <a:pt x="1825" y="1190"/>
                </a:lnTo>
                <a:lnTo>
                  <a:pt x="1831" y="1190"/>
                </a:lnTo>
                <a:lnTo>
                  <a:pt x="1838" y="1190"/>
                </a:lnTo>
                <a:lnTo>
                  <a:pt x="1842" y="1186"/>
                </a:lnTo>
                <a:lnTo>
                  <a:pt x="1845" y="1184"/>
                </a:lnTo>
                <a:lnTo>
                  <a:pt x="1848" y="1180"/>
                </a:lnTo>
                <a:lnTo>
                  <a:pt x="1850" y="1176"/>
                </a:lnTo>
                <a:lnTo>
                  <a:pt x="1852" y="1170"/>
                </a:lnTo>
                <a:lnTo>
                  <a:pt x="1853" y="1164"/>
                </a:lnTo>
                <a:lnTo>
                  <a:pt x="1884" y="1168"/>
                </a:lnTo>
                <a:lnTo>
                  <a:pt x="1882" y="1176"/>
                </a:lnTo>
                <a:lnTo>
                  <a:pt x="1881" y="1184"/>
                </a:lnTo>
                <a:lnTo>
                  <a:pt x="1879" y="1190"/>
                </a:lnTo>
                <a:lnTo>
                  <a:pt x="1877" y="1196"/>
                </a:lnTo>
                <a:lnTo>
                  <a:pt x="1872" y="1210"/>
                </a:lnTo>
                <a:lnTo>
                  <a:pt x="1869" y="1214"/>
                </a:lnTo>
                <a:lnTo>
                  <a:pt x="1866" y="1220"/>
                </a:lnTo>
                <a:lnTo>
                  <a:pt x="1862" y="1224"/>
                </a:lnTo>
                <a:lnTo>
                  <a:pt x="1859" y="1228"/>
                </a:lnTo>
                <a:lnTo>
                  <a:pt x="1854" y="1232"/>
                </a:lnTo>
                <a:lnTo>
                  <a:pt x="1850" y="1234"/>
                </a:lnTo>
                <a:lnTo>
                  <a:pt x="1845" y="1236"/>
                </a:lnTo>
                <a:lnTo>
                  <a:pt x="1841" y="1238"/>
                </a:lnTo>
                <a:lnTo>
                  <a:pt x="1835" y="1240"/>
                </a:lnTo>
                <a:lnTo>
                  <a:pt x="1830" y="1240"/>
                </a:lnTo>
                <a:close/>
                <a:moveTo>
                  <a:pt x="1804" y="1094"/>
                </a:moveTo>
                <a:lnTo>
                  <a:pt x="1853" y="1094"/>
                </a:lnTo>
                <a:lnTo>
                  <a:pt x="1853" y="1084"/>
                </a:lnTo>
                <a:lnTo>
                  <a:pt x="1852" y="1074"/>
                </a:lnTo>
                <a:lnTo>
                  <a:pt x="1850" y="1066"/>
                </a:lnTo>
                <a:lnTo>
                  <a:pt x="1847" y="1058"/>
                </a:lnTo>
                <a:lnTo>
                  <a:pt x="1845" y="1056"/>
                </a:lnTo>
                <a:lnTo>
                  <a:pt x="1843" y="1052"/>
                </a:lnTo>
                <a:lnTo>
                  <a:pt x="1839" y="1048"/>
                </a:lnTo>
                <a:lnTo>
                  <a:pt x="1834" y="1046"/>
                </a:lnTo>
                <a:lnTo>
                  <a:pt x="1829" y="1046"/>
                </a:lnTo>
                <a:lnTo>
                  <a:pt x="1824" y="1046"/>
                </a:lnTo>
                <a:lnTo>
                  <a:pt x="1819" y="1048"/>
                </a:lnTo>
                <a:lnTo>
                  <a:pt x="1817" y="1050"/>
                </a:lnTo>
                <a:lnTo>
                  <a:pt x="1815" y="1052"/>
                </a:lnTo>
                <a:lnTo>
                  <a:pt x="1812" y="1060"/>
                </a:lnTo>
                <a:lnTo>
                  <a:pt x="1808" y="1066"/>
                </a:lnTo>
                <a:lnTo>
                  <a:pt x="1806" y="1074"/>
                </a:lnTo>
                <a:lnTo>
                  <a:pt x="1805" y="1084"/>
                </a:lnTo>
                <a:lnTo>
                  <a:pt x="1804" y="1094"/>
                </a:lnTo>
                <a:close/>
                <a:moveTo>
                  <a:pt x="1907" y="1234"/>
                </a:moveTo>
                <a:lnTo>
                  <a:pt x="1907" y="1000"/>
                </a:lnTo>
                <a:lnTo>
                  <a:pt x="1939" y="1000"/>
                </a:lnTo>
                <a:lnTo>
                  <a:pt x="1939" y="1040"/>
                </a:lnTo>
                <a:lnTo>
                  <a:pt x="1941" y="1030"/>
                </a:lnTo>
                <a:lnTo>
                  <a:pt x="1944" y="1022"/>
                </a:lnTo>
                <a:lnTo>
                  <a:pt x="1947" y="1014"/>
                </a:lnTo>
                <a:lnTo>
                  <a:pt x="1951" y="1008"/>
                </a:lnTo>
                <a:lnTo>
                  <a:pt x="1954" y="1002"/>
                </a:lnTo>
                <a:lnTo>
                  <a:pt x="1959" y="998"/>
                </a:lnTo>
                <a:lnTo>
                  <a:pt x="1963" y="997"/>
                </a:lnTo>
                <a:lnTo>
                  <a:pt x="1968" y="997"/>
                </a:lnTo>
                <a:lnTo>
                  <a:pt x="1973" y="997"/>
                </a:lnTo>
                <a:lnTo>
                  <a:pt x="1978" y="998"/>
                </a:lnTo>
                <a:lnTo>
                  <a:pt x="1978" y="1056"/>
                </a:lnTo>
                <a:lnTo>
                  <a:pt x="1972" y="1054"/>
                </a:lnTo>
                <a:lnTo>
                  <a:pt x="1965" y="1052"/>
                </a:lnTo>
                <a:lnTo>
                  <a:pt x="1959" y="1054"/>
                </a:lnTo>
                <a:lnTo>
                  <a:pt x="1955" y="1056"/>
                </a:lnTo>
                <a:lnTo>
                  <a:pt x="1950" y="1060"/>
                </a:lnTo>
                <a:lnTo>
                  <a:pt x="1947" y="1066"/>
                </a:lnTo>
                <a:lnTo>
                  <a:pt x="1945" y="1070"/>
                </a:lnTo>
                <a:lnTo>
                  <a:pt x="1944" y="1074"/>
                </a:lnTo>
                <a:lnTo>
                  <a:pt x="1942" y="1078"/>
                </a:lnTo>
                <a:lnTo>
                  <a:pt x="1941" y="1082"/>
                </a:lnTo>
                <a:lnTo>
                  <a:pt x="1940" y="1092"/>
                </a:lnTo>
                <a:lnTo>
                  <a:pt x="1940" y="1102"/>
                </a:lnTo>
                <a:lnTo>
                  <a:pt x="1940" y="1234"/>
                </a:lnTo>
                <a:lnTo>
                  <a:pt x="1907" y="1234"/>
                </a:lnTo>
                <a:close/>
                <a:moveTo>
                  <a:pt x="2011" y="969"/>
                </a:moveTo>
                <a:lnTo>
                  <a:pt x="2008" y="969"/>
                </a:lnTo>
                <a:lnTo>
                  <a:pt x="2005" y="967"/>
                </a:lnTo>
                <a:lnTo>
                  <a:pt x="2002" y="965"/>
                </a:lnTo>
                <a:lnTo>
                  <a:pt x="1999" y="961"/>
                </a:lnTo>
                <a:lnTo>
                  <a:pt x="1997" y="955"/>
                </a:lnTo>
                <a:lnTo>
                  <a:pt x="1995" y="949"/>
                </a:lnTo>
                <a:lnTo>
                  <a:pt x="1994" y="943"/>
                </a:lnTo>
                <a:lnTo>
                  <a:pt x="1994" y="937"/>
                </a:lnTo>
                <a:lnTo>
                  <a:pt x="1994" y="931"/>
                </a:lnTo>
                <a:lnTo>
                  <a:pt x="1995" y="925"/>
                </a:lnTo>
                <a:lnTo>
                  <a:pt x="1997" y="919"/>
                </a:lnTo>
                <a:lnTo>
                  <a:pt x="1999" y="913"/>
                </a:lnTo>
                <a:lnTo>
                  <a:pt x="2002" y="909"/>
                </a:lnTo>
                <a:lnTo>
                  <a:pt x="2005" y="907"/>
                </a:lnTo>
                <a:lnTo>
                  <a:pt x="2008" y="905"/>
                </a:lnTo>
                <a:lnTo>
                  <a:pt x="2011" y="903"/>
                </a:lnTo>
                <a:lnTo>
                  <a:pt x="2015" y="905"/>
                </a:lnTo>
                <a:lnTo>
                  <a:pt x="2018" y="907"/>
                </a:lnTo>
                <a:lnTo>
                  <a:pt x="2021" y="909"/>
                </a:lnTo>
                <a:lnTo>
                  <a:pt x="2024" y="913"/>
                </a:lnTo>
                <a:lnTo>
                  <a:pt x="2026" y="919"/>
                </a:lnTo>
                <a:lnTo>
                  <a:pt x="2028" y="925"/>
                </a:lnTo>
                <a:lnTo>
                  <a:pt x="2029" y="931"/>
                </a:lnTo>
                <a:lnTo>
                  <a:pt x="2029" y="937"/>
                </a:lnTo>
                <a:lnTo>
                  <a:pt x="2029" y="943"/>
                </a:lnTo>
                <a:lnTo>
                  <a:pt x="2028" y="949"/>
                </a:lnTo>
                <a:lnTo>
                  <a:pt x="2026" y="955"/>
                </a:lnTo>
                <a:lnTo>
                  <a:pt x="2024" y="961"/>
                </a:lnTo>
                <a:lnTo>
                  <a:pt x="2021" y="965"/>
                </a:lnTo>
                <a:lnTo>
                  <a:pt x="2018" y="967"/>
                </a:lnTo>
                <a:lnTo>
                  <a:pt x="2015" y="969"/>
                </a:lnTo>
                <a:lnTo>
                  <a:pt x="2011" y="969"/>
                </a:lnTo>
                <a:close/>
                <a:moveTo>
                  <a:pt x="1995" y="1000"/>
                </a:moveTo>
                <a:lnTo>
                  <a:pt x="2028" y="1000"/>
                </a:lnTo>
                <a:lnTo>
                  <a:pt x="2028" y="1234"/>
                </a:lnTo>
                <a:lnTo>
                  <a:pt x="1995" y="1234"/>
                </a:lnTo>
                <a:lnTo>
                  <a:pt x="1995" y="1000"/>
                </a:lnTo>
                <a:close/>
                <a:moveTo>
                  <a:pt x="2088" y="1098"/>
                </a:moveTo>
                <a:lnTo>
                  <a:pt x="2088" y="1234"/>
                </a:lnTo>
                <a:lnTo>
                  <a:pt x="2055" y="1234"/>
                </a:lnTo>
                <a:lnTo>
                  <a:pt x="2055" y="1000"/>
                </a:lnTo>
                <a:lnTo>
                  <a:pt x="2086" y="1000"/>
                </a:lnTo>
                <a:lnTo>
                  <a:pt x="2086" y="1040"/>
                </a:lnTo>
                <a:lnTo>
                  <a:pt x="2089" y="1032"/>
                </a:lnTo>
                <a:lnTo>
                  <a:pt x="2093" y="1022"/>
                </a:lnTo>
                <a:lnTo>
                  <a:pt x="2096" y="1014"/>
                </a:lnTo>
                <a:lnTo>
                  <a:pt x="2101" y="1008"/>
                </a:lnTo>
                <a:lnTo>
                  <a:pt x="2107" y="1004"/>
                </a:lnTo>
                <a:lnTo>
                  <a:pt x="2112" y="1000"/>
                </a:lnTo>
                <a:lnTo>
                  <a:pt x="2118" y="998"/>
                </a:lnTo>
                <a:lnTo>
                  <a:pt x="2124" y="997"/>
                </a:lnTo>
                <a:lnTo>
                  <a:pt x="2133" y="998"/>
                </a:lnTo>
                <a:lnTo>
                  <a:pt x="2137" y="1000"/>
                </a:lnTo>
                <a:lnTo>
                  <a:pt x="2141" y="1002"/>
                </a:lnTo>
                <a:lnTo>
                  <a:pt x="2144" y="1006"/>
                </a:lnTo>
                <a:lnTo>
                  <a:pt x="2147" y="1010"/>
                </a:lnTo>
                <a:lnTo>
                  <a:pt x="2151" y="1014"/>
                </a:lnTo>
                <a:lnTo>
                  <a:pt x="2154" y="1020"/>
                </a:lnTo>
                <a:lnTo>
                  <a:pt x="2156" y="1026"/>
                </a:lnTo>
                <a:lnTo>
                  <a:pt x="2158" y="1032"/>
                </a:lnTo>
                <a:lnTo>
                  <a:pt x="2160" y="1040"/>
                </a:lnTo>
                <a:lnTo>
                  <a:pt x="2162" y="1048"/>
                </a:lnTo>
                <a:lnTo>
                  <a:pt x="2163" y="1056"/>
                </a:lnTo>
                <a:lnTo>
                  <a:pt x="2164" y="1066"/>
                </a:lnTo>
                <a:lnTo>
                  <a:pt x="2164" y="1074"/>
                </a:lnTo>
                <a:lnTo>
                  <a:pt x="2165" y="1084"/>
                </a:lnTo>
                <a:lnTo>
                  <a:pt x="2165" y="1234"/>
                </a:lnTo>
                <a:lnTo>
                  <a:pt x="2132" y="1234"/>
                </a:lnTo>
                <a:lnTo>
                  <a:pt x="2132" y="1096"/>
                </a:lnTo>
                <a:lnTo>
                  <a:pt x="2132" y="1086"/>
                </a:lnTo>
                <a:lnTo>
                  <a:pt x="2131" y="1078"/>
                </a:lnTo>
                <a:lnTo>
                  <a:pt x="2129" y="1070"/>
                </a:lnTo>
                <a:lnTo>
                  <a:pt x="2126" y="1062"/>
                </a:lnTo>
                <a:lnTo>
                  <a:pt x="2123" y="1058"/>
                </a:lnTo>
                <a:lnTo>
                  <a:pt x="2120" y="1054"/>
                </a:lnTo>
                <a:lnTo>
                  <a:pt x="2116" y="1052"/>
                </a:lnTo>
                <a:lnTo>
                  <a:pt x="2111" y="1050"/>
                </a:lnTo>
                <a:lnTo>
                  <a:pt x="2105" y="1052"/>
                </a:lnTo>
                <a:lnTo>
                  <a:pt x="2101" y="1054"/>
                </a:lnTo>
                <a:lnTo>
                  <a:pt x="2097" y="1058"/>
                </a:lnTo>
                <a:lnTo>
                  <a:pt x="2094" y="1064"/>
                </a:lnTo>
                <a:lnTo>
                  <a:pt x="2091" y="1070"/>
                </a:lnTo>
                <a:lnTo>
                  <a:pt x="2089" y="1078"/>
                </a:lnTo>
                <a:lnTo>
                  <a:pt x="2088" y="1088"/>
                </a:lnTo>
                <a:lnTo>
                  <a:pt x="2088" y="10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4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3168104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0BFA1-AAA3-B436-0EE2-E469AA393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25" y="2205037"/>
            <a:ext cx="3168352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2A1A8FC-ED18-02E4-A33A-C74DEBE3A1B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68208" y="2205037"/>
            <a:ext cx="3168105" cy="3671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6337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3168104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0BFA1-AAA3-B436-0EE2-E469AA393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25" y="2205037"/>
            <a:ext cx="3168352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2A1A8FC-ED18-02E4-A33A-C74DEBE3A1B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68208" y="2205037"/>
            <a:ext cx="3168105" cy="3671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28874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nt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3168104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0BFA1-AAA3-B436-0EE2-E469AA393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25" y="2205037"/>
            <a:ext cx="3168352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2A1A8FC-ED18-02E4-A33A-C74DEBE3A1B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68208" y="2205037"/>
            <a:ext cx="3168105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7912BB5-9834-D960-62E3-9D95A380EB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2633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E05B-FFAF-0858-13F9-0EB7AD35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D89D3-D829-039B-7727-4ABD59B9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DE2EE-0379-76A8-D3FE-92AD796C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95DFD4-86D0-9FF1-D4D8-602EECF83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47" y="3182779"/>
            <a:ext cx="11371365" cy="492443"/>
          </a:xfrm>
        </p:spPr>
        <p:txBody>
          <a:bodyPr wrap="square" anchor="ctr" anchorCtr="0">
            <a:spAutoFit/>
          </a:bodyPr>
          <a:lstStyle>
            <a:lvl1pPr algn="ctr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5496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hit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E05B-FFAF-0858-13F9-0EB7AD35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D89D3-D829-039B-7727-4ABD59B9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DE2EE-0379-76A8-D3FE-92AD796C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95DFD4-86D0-9FF1-D4D8-602EECF83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47" y="3182779"/>
            <a:ext cx="11371365" cy="492443"/>
          </a:xfrm>
        </p:spPr>
        <p:txBody>
          <a:bodyPr wrap="square" anchor="ctr" anchorCtr="0">
            <a:spAutoFit/>
          </a:bodyPr>
          <a:lstStyle>
            <a:lvl1pPr algn="ctr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8008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E05B-FFAF-0858-13F9-0EB7AD35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D89D3-D829-039B-7727-4ABD59B9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DE2EE-0379-76A8-D3FE-92AD796C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95DFD4-86D0-9FF1-D4D8-602EECF83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47" y="3182779"/>
            <a:ext cx="11371365" cy="492443"/>
          </a:xfrm>
        </p:spPr>
        <p:txBody>
          <a:bodyPr wrap="square" anchor="ctr" anchorCtr="0">
            <a:sp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A269375-E1A8-C31B-7E8E-7F024302667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7825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1079971"/>
          </a:xfrm>
        </p:spPr>
        <p:txBody>
          <a:bodyPr/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2205037"/>
            <a:ext cx="5327972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2C7BC-AA75-561B-AC06-1034496152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EC51CAF-7174-FC82-643D-1D327D1194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484465-F54B-AF10-4DE5-9408CEC679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8266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1079971"/>
          </a:xfrm>
        </p:spPr>
        <p:txBody>
          <a:bodyPr/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2205037"/>
            <a:ext cx="5327972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2C7BC-AA75-561B-AC06-1034496152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EC51CAF-7174-FC82-643D-1D327D1194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484465-F54B-AF10-4DE5-9408CEC679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2217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Pictur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1079971"/>
          </a:xfrm>
        </p:spPr>
        <p:txBody>
          <a:bodyPr/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2205037"/>
            <a:ext cx="5327972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9DBB8D9-1FAC-C1EB-F377-B1DBC3921D1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950C6D-A26F-82AD-182C-D6A75325AAB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FD463F-4C08-CD4B-ACA8-A8D406E1D0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FDEFB73-E47C-07B1-833F-288DD37CC7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8176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2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9DCEB1-9C2B-0120-BA93-9B57D41B9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6096000" cy="3429000"/>
          </a:xfrm>
          <a:solidFill>
            <a:schemeClr val="tx1"/>
          </a:solidFill>
        </p:spPr>
        <p:txBody>
          <a:bodyPr lIns="360000" tIns="360000" rIns="360000" bIns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1076325" indent="0"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0C619-D2A1-26CD-F8DE-1F1FC0A0EB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340A2-ADB0-C4DB-BEC4-741C5D2BFA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832BD1-9BBA-98CE-116F-05ABC6CBA9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304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B76FCA5-9DA7-BF02-3EBB-BC56DDA0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B6F8DF2E-7509-7B7B-DA42-9CE749E6321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432000"/>
            <a:ext cx="2658793" cy="576000"/>
          </a:xfrm>
          <a:custGeom>
            <a:avLst/>
            <a:gdLst>
              <a:gd name="T0" fmla="*/ 2223 w 3065"/>
              <a:gd name="T1" fmla="*/ 1324 h 1328"/>
              <a:gd name="T2" fmla="*/ 2210 w 3065"/>
              <a:gd name="T3" fmla="*/ 1220 h 1328"/>
              <a:gd name="T4" fmla="*/ 2280 w 3065"/>
              <a:gd name="T5" fmla="*/ 1312 h 1328"/>
              <a:gd name="T6" fmla="*/ 1121 w 3065"/>
              <a:gd name="T7" fmla="*/ 88 h 1328"/>
              <a:gd name="T8" fmla="*/ 1255 w 3065"/>
              <a:gd name="T9" fmla="*/ 142 h 1328"/>
              <a:gd name="T10" fmla="*/ 1262 w 3065"/>
              <a:gd name="T11" fmla="*/ 332 h 1328"/>
              <a:gd name="T12" fmla="*/ 1441 w 3065"/>
              <a:gd name="T13" fmla="*/ 264 h 1328"/>
              <a:gd name="T14" fmla="*/ 1488 w 3065"/>
              <a:gd name="T15" fmla="*/ 290 h 1328"/>
              <a:gd name="T16" fmla="*/ 1566 w 3065"/>
              <a:gd name="T17" fmla="*/ 320 h 1328"/>
              <a:gd name="T18" fmla="*/ 1517 w 3065"/>
              <a:gd name="T19" fmla="*/ 268 h 1328"/>
              <a:gd name="T20" fmla="*/ 1703 w 3065"/>
              <a:gd name="T21" fmla="*/ 250 h 1328"/>
              <a:gd name="T22" fmla="*/ 1929 w 3065"/>
              <a:gd name="T23" fmla="*/ 136 h 1328"/>
              <a:gd name="T24" fmla="*/ 1983 w 3065"/>
              <a:gd name="T25" fmla="*/ 2 h 1328"/>
              <a:gd name="T26" fmla="*/ 2138 w 3065"/>
              <a:gd name="T27" fmla="*/ 180 h 1328"/>
              <a:gd name="T28" fmla="*/ 2215 w 3065"/>
              <a:gd name="T29" fmla="*/ 272 h 1328"/>
              <a:gd name="T30" fmla="*/ 2306 w 3065"/>
              <a:gd name="T31" fmla="*/ 126 h 1328"/>
              <a:gd name="T32" fmla="*/ 2392 w 3065"/>
              <a:gd name="T33" fmla="*/ 170 h 1328"/>
              <a:gd name="T34" fmla="*/ 2392 w 3065"/>
              <a:gd name="T35" fmla="*/ 278 h 1328"/>
              <a:gd name="T36" fmla="*/ 2388 w 3065"/>
              <a:gd name="T37" fmla="*/ 98 h 1328"/>
              <a:gd name="T38" fmla="*/ 2517 w 3065"/>
              <a:gd name="T39" fmla="*/ 38 h 1328"/>
              <a:gd name="T40" fmla="*/ 2550 w 3065"/>
              <a:gd name="T41" fmla="*/ 268 h 1328"/>
              <a:gd name="T42" fmla="*/ 1132 w 3065"/>
              <a:gd name="T43" fmla="*/ 537 h 1328"/>
              <a:gd name="T44" fmla="*/ 1156 w 3065"/>
              <a:gd name="T45" fmla="*/ 749 h 1328"/>
              <a:gd name="T46" fmla="*/ 1135 w 3065"/>
              <a:gd name="T47" fmla="*/ 679 h 1328"/>
              <a:gd name="T48" fmla="*/ 1155 w 3065"/>
              <a:gd name="T49" fmla="*/ 493 h 1328"/>
              <a:gd name="T50" fmla="*/ 1272 w 3065"/>
              <a:gd name="T51" fmla="*/ 549 h 1328"/>
              <a:gd name="T52" fmla="*/ 1262 w 3065"/>
              <a:gd name="T53" fmla="*/ 715 h 1328"/>
              <a:gd name="T54" fmla="*/ 1427 w 3065"/>
              <a:gd name="T55" fmla="*/ 591 h 1328"/>
              <a:gd name="T56" fmla="*/ 1462 w 3065"/>
              <a:gd name="T57" fmla="*/ 583 h 1328"/>
              <a:gd name="T58" fmla="*/ 1522 w 3065"/>
              <a:gd name="T59" fmla="*/ 723 h 1328"/>
              <a:gd name="T60" fmla="*/ 1610 w 3065"/>
              <a:gd name="T61" fmla="*/ 767 h 1328"/>
              <a:gd name="T62" fmla="*/ 1688 w 3065"/>
              <a:gd name="T63" fmla="*/ 737 h 1328"/>
              <a:gd name="T64" fmla="*/ 1618 w 3065"/>
              <a:gd name="T65" fmla="*/ 689 h 1328"/>
              <a:gd name="T66" fmla="*/ 1893 w 3065"/>
              <a:gd name="T67" fmla="*/ 539 h 1328"/>
              <a:gd name="T68" fmla="*/ 1906 w 3065"/>
              <a:gd name="T69" fmla="*/ 619 h 1328"/>
              <a:gd name="T70" fmla="*/ 1978 w 3065"/>
              <a:gd name="T71" fmla="*/ 473 h 1328"/>
              <a:gd name="T72" fmla="*/ 2262 w 3065"/>
              <a:gd name="T73" fmla="*/ 777 h 1328"/>
              <a:gd name="T74" fmla="*/ 2317 w 3065"/>
              <a:gd name="T75" fmla="*/ 677 h 1328"/>
              <a:gd name="T76" fmla="*/ 2352 w 3065"/>
              <a:gd name="T77" fmla="*/ 591 h 1328"/>
              <a:gd name="T78" fmla="*/ 2463 w 3065"/>
              <a:gd name="T79" fmla="*/ 539 h 1328"/>
              <a:gd name="T80" fmla="*/ 2472 w 3065"/>
              <a:gd name="T81" fmla="*/ 731 h 1328"/>
              <a:gd name="T82" fmla="*/ 2585 w 3065"/>
              <a:gd name="T83" fmla="*/ 781 h 1328"/>
              <a:gd name="T84" fmla="*/ 2666 w 3065"/>
              <a:gd name="T85" fmla="*/ 619 h 1328"/>
              <a:gd name="T86" fmla="*/ 2718 w 3065"/>
              <a:gd name="T87" fmla="*/ 541 h 1328"/>
              <a:gd name="T88" fmla="*/ 2882 w 3065"/>
              <a:gd name="T89" fmla="*/ 603 h 1328"/>
              <a:gd name="T90" fmla="*/ 2882 w 3065"/>
              <a:gd name="T91" fmla="*/ 717 h 1328"/>
              <a:gd name="T92" fmla="*/ 2973 w 3065"/>
              <a:gd name="T93" fmla="*/ 623 h 1328"/>
              <a:gd name="T94" fmla="*/ 3004 w 3065"/>
              <a:gd name="T95" fmla="*/ 593 h 1328"/>
              <a:gd name="T96" fmla="*/ 2945 w 3065"/>
              <a:gd name="T97" fmla="*/ 737 h 1328"/>
              <a:gd name="T98" fmla="*/ 1281 w 3065"/>
              <a:gd name="T99" fmla="*/ 1040 h 1328"/>
              <a:gd name="T100" fmla="*/ 1350 w 3065"/>
              <a:gd name="T101" fmla="*/ 1274 h 1328"/>
              <a:gd name="T102" fmla="*/ 1329 w 3065"/>
              <a:gd name="T103" fmla="*/ 1014 h 1328"/>
              <a:gd name="T104" fmla="*/ 1391 w 3065"/>
              <a:gd name="T105" fmla="*/ 1116 h 1328"/>
              <a:gd name="T106" fmla="*/ 1458 w 3065"/>
              <a:gd name="T107" fmla="*/ 909 h 1328"/>
              <a:gd name="T108" fmla="*/ 1603 w 3065"/>
              <a:gd name="T109" fmla="*/ 1010 h 1328"/>
              <a:gd name="T110" fmla="*/ 1641 w 3065"/>
              <a:gd name="T111" fmla="*/ 1118 h 1328"/>
              <a:gd name="T112" fmla="*/ 1714 w 3065"/>
              <a:gd name="T113" fmla="*/ 1184 h 1328"/>
              <a:gd name="T114" fmla="*/ 1817 w 3065"/>
              <a:gd name="T115" fmla="*/ 1238 h 1328"/>
              <a:gd name="T116" fmla="*/ 1807 w 3065"/>
              <a:gd name="T117" fmla="*/ 1162 h 1328"/>
              <a:gd name="T118" fmla="*/ 1824 w 3065"/>
              <a:gd name="T119" fmla="*/ 1046 h 1328"/>
              <a:gd name="T120" fmla="*/ 1997 w 3065"/>
              <a:gd name="T121" fmla="*/ 955 h 1328"/>
              <a:gd name="T122" fmla="*/ 2107 w 3065"/>
              <a:gd name="T123" fmla="*/ 1004 h 1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65" h="1328">
                <a:moveTo>
                  <a:pt x="2245" y="1182"/>
                </a:moveTo>
                <a:lnTo>
                  <a:pt x="2250" y="1182"/>
                </a:lnTo>
                <a:lnTo>
                  <a:pt x="2253" y="1180"/>
                </a:lnTo>
                <a:lnTo>
                  <a:pt x="2255" y="1178"/>
                </a:lnTo>
                <a:lnTo>
                  <a:pt x="2259" y="1172"/>
                </a:lnTo>
                <a:lnTo>
                  <a:pt x="2261" y="1170"/>
                </a:lnTo>
                <a:lnTo>
                  <a:pt x="2263" y="1164"/>
                </a:lnTo>
                <a:lnTo>
                  <a:pt x="2266" y="1156"/>
                </a:lnTo>
                <a:lnTo>
                  <a:pt x="2268" y="1144"/>
                </a:lnTo>
                <a:lnTo>
                  <a:pt x="2269" y="1132"/>
                </a:lnTo>
                <a:lnTo>
                  <a:pt x="2269" y="1116"/>
                </a:lnTo>
                <a:lnTo>
                  <a:pt x="2269" y="1102"/>
                </a:lnTo>
                <a:lnTo>
                  <a:pt x="2268" y="1088"/>
                </a:lnTo>
                <a:lnTo>
                  <a:pt x="2266" y="1076"/>
                </a:lnTo>
                <a:lnTo>
                  <a:pt x="2263" y="1066"/>
                </a:lnTo>
                <a:lnTo>
                  <a:pt x="2261" y="1062"/>
                </a:lnTo>
                <a:lnTo>
                  <a:pt x="2259" y="1058"/>
                </a:lnTo>
                <a:lnTo>
                  <a:pt x="2257" y="1056"/>
                </a:lnTo>
                <a:lnTo>
                  <a:pt x="2255" y="1052"/>
                </a:lnTo>
                <a:lnTo>
                  <a:pt x="2250" y="1050"/>
                </a:lnTo>
                <a:lnTo>
                  <a:pt x="2248" y="1048"/>
                </a:lnTo>
                <a:lnTo>
                  <a:pt x="2245" y="1048"/>
                </a:lnTo>
                <a:lnTo>
                  <a:pt x="2239" y="1050"/>
                </a:lnTo>
                <a:lnTo>
                  <a:pt x="2234" y="1054"/>
                </a:lnTo>
                <a:lnTo>
                  <a:pt x="2232" y="1056"/>
                </a:lnTo>
                <a:lnTo>
                  <a:pt x="2230" y="1058"/>
                </a:lnTo>
                <a:lnTo>
                  <a:pt x="2228" y="1062"/>
                </a:lnTo>
                <a:lnTo>
                  <a:pt x="2226" y="1068"/>
                </a:lnTo>
                <a:lnTo>
                  <a:pt x="2223" y="1078"/>
                </a:lnTo>
                <a:lnTo>
                  <a:pt x="2221" y="1090"/>
                </a:lnTo>
                <a:lnTo>
                  <a:pt x="2220" y="1102"/>
                </a:lnTo>
                <a:lnTo>
                  <a:pt x="2220" y="1116"/>
                </a:lnTo>
                <a:lnTo>
                  <a:pt x="2220" y="1130"/>
                </a:lnTo>
                <a:lnTo>
                  <a:pt x="2222" y="1144"/>
                </a:lnTo>
                <a:lnTo>
                  <a:pt x="2223" y="1156"/>
                </a:lnTo>
                <a:lnTo>
                  <a:pt x="2226" y="1164"/>
                </a:lnTo>
                <a:lnTo>
                  <a:pt x="2230" y="1172"/>
                </a:lnTo>
                <a:lnTo>
                  <a:pt x="2234" y="1178"/>
                </a:lnTo>
                <a:lnTo>
                  <a:pt x="2239" y="1182"/>
                </a:lnTo>
                <a:lnTo>
                  <a:pt x="2245" y="1182"/>
                </a:lnTo>
                <a:close/>
                <a:moveTo>
                  <a:pt x="2244" y="1328"/>
                </a:moveTo>
                <a:lnTo>
                  <a:pt x="2233" y="1328"/>
                </a:lnTo>
                <a:lnTo>
                  <a:pt x="2223" y="1324"/>
                </a:lnTo>
                <a:lnTo>
                  <a:pt x="2218" y="1320"/>
                </a:lnTo>
                <a:lnTo>
                  <a:pt x="2214" y="1318"/>
                </a:lnTo>
                <a:lnTo>
                  <a:pt x="2210" y="1314"/>
                </a:lnTo>
                <a:lnTo>
                  <a:pt x="2207" y="1310"/>
                </a:lnTo>
                <a:lnTo>
                  <a:pt x="2203" y="1304"/>
                </a:lnTo>
                <a:lnTo>
                  <a:pt x="2201" y="1300"/>
                </a:lnTo>
                <a:lnTo>
                  <a:pt x="2198" y="1294"/>
                </a:lnTo>
                <a:lnTo>
                  <a:pt x="2196" y="1288"/>
                </a:lnTo>
                <a:lnTo>
                  <a:pt x="2194" y="1282"/>
                </a:lnTo>
                <a:lnTo>
                  <a:pt x="2192" y="1276"/>
                </a:lnTo>
                <a:lnTo>
                  <a:pt x="2191" y="1270"/>
                </a:lnTo>
                <a:lnTo>
                  <a:pt x="2190" y="1262"/>
                </a:lnTo>
                <a:lnTo>
                  <a:pt x="2220" y="1254"/>
                </a:lnTo>
                <a:lnTo>
                  <a:pt x="2222" y="1260"/>
                </a:lnTo>
                <a:lnTo>
                  <a:pt x="2223" y="1264"/>
                </a:lnTo>
                <a:lnTo>
                  <a:pt x="2226" y="1270"/>
                </a:lnTo>
                <a:lnTo>
                  <a:pt x="2228" y="1274"/>
                </a:lnTo>
                <a:lnTo>
                  <a:pt x="2231" y="1276"/>
                </a:lnTo>
                <a:lnTo>
                  <a:pt x="2235" y="1280"/>
                </a:lnTo>
                <a:lnTo>
                  <a:pt x="2240" y="1280"/>
                </a:lnTo>
                <a:lnTo>
                  <a:pt x="2245" y="1282"/>
                </a:lnTo>
                <a:lnTo>
                  <a:pt x="2250" y="1280"/>
                </a:lnTo>
                <a:lnTo>
                  <a:pt x="2254" y="1278"/>
                </a:lnTo>
                <a:lnTo>
                  <a:pt x="2259" y="1276"/>
                </a:lnTo>
                <a:lnTo>
                  <a:pt x="2262" y="1270"/>
                </a:lnTo>
                <a:lnTo>
                  <a:pt x="2264" y="1268"/>
                </a:lnTo>
                <a:lnTo>
                  <a:pt x="2265" y="1264"/>
                </a:lnTo>
                <a:lnTo>
                  <a:pt x="2268" y="1258"/>
                </a:lnTo>
                <a:lnTo>
                  <a:pt x="2269" y="1248"/>
                </a:lnTo>
                <a:lnTo>
                  <a:pt x="2269" y="1236"/>
                </a:lnTo>
                <a:lnTo>
                  <a:pt x="2269" y="1194"/>
                </a:lnTo>
                <a:lnTo>
                  <a:pt x="2267" y="1200"/>
                </a:lnTo>
                <a:lnTo>
                  <a:pt x="2264" y="1208"/>
                </a:lnTo>
                <a:lnTo>
                  <a:pt x="2260" y="1214"/>
                </a:lnTo>
                <a:lnTo>
                  <a:pt x="2257" y="1220"/>
                </a:lnTo>
                <a:lnTo>
                  <a:pt x="2252" y="1224"/>
                </a:lnTo>
                <a:lnTo>
                  <a:pt x="2247" y="1228"/>
                </a:lnTo>
                <a:lnTo>
                  <a:pt x="2241" y="1230"/>
                </a:lnTo>
                <a:lnTo>
                  <a:pt x="2234" y="1232"/>
                </a:lnTo>
                <a:lnTo>
                  <a:pt x="2228" y="1230"/>
                </a:lnTo>
                <a:lnTo>
                  <a:pt x="2222" y="1228"/>
                </a:lnTo>
                <a:lnTo>
                  <a:pt x="2216" y="1224"/>
                </a:lnTo>
                <a:lnTo>
                  <a:pt x="2210" y="1220"/>
                </a:lnTo>
                <a:lnTo>
                  <a:pt x="2205" y="1212"/>
                </a:lnTo>
                <a:lnTo>
                  <a:pt x="2200" y="1204"/>
                </a:lnTo>
                <a:lnTo>
                  <a:pt x="2198" y="1198"/>
                </a:lnTo>
                <a:lnTo>
                  <a:pt x="2196" y="1194"/>
                </a:lnTo>
                <a:lnTo>
                  <a:pt x="2193" y="1182"/>
                </a:lnTo>
                <a:lnTo>
                  <a:pt x="2190" y="1168"/>
                </a:lnTo>
                <a:lnTo>
                  <a:pt x="2188" y="1152"/>
                </a:lnTo>
                <a:lnTo>
                  <a:pt x="2187" y="1136"/>
                </a:lnTo>
                <a:lnTo>
                  <a:pt x="2187" y="1116"/>
                </a:lnTo>
                <a:lnTo>
                  <a:pt x="2187" y="1098"/>
                </a:lnTo>
                <a:lnTo>
                  <a:pt x="2188" y="1080"/>
                </a:lnTo>
                <a:lnTo>
                  <a:pt x="2190" y="1064"/>
                </a:lnTo>
                <a:lnTo>
                  <a:pt x="2193" y="1050"/>
                </a:lnTo>
                <a:lnTo>
                  <a:pt x="2197" y="1038"/>
                </a:lnTo>
                <a:lnTo>
                  <a:pt x="2201" y="1026"/>
                </a:lnTo>
                <a:lnTo>
                  <a:pt x="2205" y="1018"/>
                </a:lnTo>
                <a:lnTo>
                  <a:pt x="2208" y="1014"/>
                </a:lnTo>
                <a:lnTo>
                  <a:pt x="2211" y="1010"/>
                </a:lnTo>
                <a:lnTo>
                  <a:pt x="2216" y="1004"/>
                </a:lnTo>
                <a:lnTo>
                  <a:pt x="2222" y="1000"/>
                </a:lnTo>
                <a:lnTo>
                  <a:pt x="2228" y="998"/>
                </a:lnTo>
                <a:lnTo>
                  <a:pt x="2234" y="997"/>
                </a:lnTo>
                <a:lnTo>
                  <a:pt x="2239" y="997"/>
                </a:lnTo>
                <a:lnTo>
                  <a:pt x="2243" y="998"/>
                </a:lnTo>
                <a:lnTo>
                  <a:pt x="2247" y="1000"/>
                </a:lnTo>
                <a:lnTo>
                  <a:pt x="2251" y="1002"/>
                </a:lnTo>
                <a:lnTo>
                  <a:pt x="2254" y="1006"/>
                </a:lnTo>
                <a:lnTo>
                  <a:pt x="2257" y="1010"/>
                </a:lnTo>
                <a:lnTo>
                  <a:pt x="2259" y="1014"/>
                </a:lnTo>
                <a:lnTo>
                  <a:pt x="2262" y="1020"/>
                </a:lnTo>
                <a:lnTo>
                  <a:pt x="2265" y="1030"/>
                </a:lnTo>
                <a:lnTo>
                  <a:pt x="2268" y="1038"/>
                </a:lnTo>
                <a:lnTo>
                  <a:pt x="2269" y="1000"/>
                </a:lnTo>
                <a:lnTo>
                  <a:pt x="2302" y="1000"/>
                </a:lnTo>
                <a:lnTo>
                  <a:pt x="2302" y="1238"/>
                </a:lnTo>
                <a:lnTo>
                  <a:pt x="2301" y="1252"/>
                </a:lnTo>
                <a:lnTo>
                  <a:pt x="2301" y="1258"/>
                </a:lnTo>
                <a:lnTo>
                  <a:pt x="2300" y="1264"/>
                </a:lnTo>
                <a:lnTo>
                  <a:pt x="2297" y="1276"/>
                </a:lnTo>
                <a:lnTo>
                  <a:pt x="2294" y="1288"/>
                </a:lnTo>
                <a:lnTo>
                  <a:pt x="2290" y="1298"/>
                </a:lnTo>
                <a:lnTo>
                  <a:pt x="2285" y="1306"/>
                </a:lnTo>
                <a:lnTo>
                  <a:pt x="2280" y="1312"/>
                </a:lnTo>
                <a:lnTo>
                  <a:pt x="2274" y="1318"/>
                </a:lnTo>
                <a:lnTo>
                  <a:pt x="2267" y="1322"/>
                </a:lnTo>
                <a:lnTo>
                  <a:pt x="2264" y="1324"/>
                </a:lnTo>
                <a:lnTo>
                  <a:pt x="2260" y="1326"/>
                </a:lnTo>
                <a:lnTo>
                  <a:pt x="2252" y="1328"/>
                </a:lnTo>
                <a:lnTo>
                  <a:pt x="2244" y="1328"/>
                </a:lnTo>
                <a:close/>
                <a:moveTo>
                  <a:pt x="386" y="779"/>
                </a:moveTo>
                <a:lnTo>
                  <a:pt x="310" y="343"/>
                </a:lnTo>
                <a:lnTo>
                  <a:pt x="235" y="779"/>
                </a:lnTo>
                <a:lnTo>
                  <a:pt x="386" y="779"/>
                </a:lnTo>
                <a:close/>
                <a:moveTo>
                  <a:pt x="620" y="1238"/>
                </a:moveTo>
                <a:lnTo>
                  <a:pt x="466" y="1238"/>
                </a:lnTo>
                <a:lnTo>
                  <a:pt x="428" y="1022"/>
                </a:lnTo>
                <a:lnTo>
                  <a:pt x="193" y="1022"/>
                </a:lnTo>
                <a:lnTo>
                  <a:pt x="154" y="1238"/>
                </a:lnTo>
                <a:lnTo>
                  <a:pt x="0" y="1238"/>
                </a:lnTo>
                <a:lnTo>
                  <a:pt x="218" y="16"/>
                </a:lnTo>
                <a:lnTo>
                  <a:pt x="403" y="16"/>
                </a:lnTo>
                <a:lnTo>
                  <a:pt x="620" y="1238"/>
                </a:lnTo>
                <a:close/>
                <a:moveTo>
                  <a:pt x="678" y="1238"/>
                </a:moveTo>
                <a:lnTo>
                  <a:pt x="678" y="963"/>
                </a:lnTo>
                <a:lnTo>
                  <a:pt x="817" y="963"/>
                </a:lnTo>
                <a:lnTo>
                  <a:pt x="817" y="1238"/>
                </a:lnTo>
                <a:lnTo>
                  <a:pt x="678" y="1238"/>
                </a:lnTo>
                <a:close/>
                <a:moveTo>
                  <a:pt x="821" y="439"/>
                </a:moveTo>
                <a:lnTo>
                  <a:pt x="785" y="863"/>
                </a:lnTo>
                <a:lnTo>
                  <a:pt x="704" y="863"/>
                </a:lnTo>
                <a:lnTo>
                  <a:pt x="674" y="439"/>
                </a:lnTo>
                <a:lnTo>
                  <a:pt x="674" y="16"/>
                </a:lnTo>
                <a:lnTo>
                  <a:pt x="821" y="16"/>
                </a:lnTo>
                <a:lnTo>
                  <a:pt x="821" y="439"/>
                </a:lnTo>
                <a:close/>
                <a:moveTo>
                  <a:pt x="1080" y="332"/>
                </a:moveTo>
                <a:lnTo>
                  <a:pt x="1045" y="332"/>
                </a:lnTo>
                <a:lnTo>
                  <a:pt x="1099" y="16"/>
                </a:lnTo>
                <a:lnTo>
                  <a:pt x="1142" y="16"/>
                </a:lnTo>
                <a:lnTo>
                  <a:pt x="1196" y="332"/>
                </a:lnTo>
                <a:lnTo>
                  <a:pt x="1160" y="332"/>
                </a:lnTo>
                <a:lnTo>
                  <a:pt x="1149" y="260"/>
                </a:lnTo>
                <a:lnTo>
                  <a:pt x="1092" y="260"/>
                </a:lnTo>
                <a:lnTo>
                  <a:pt x="1080" y="332"/>
                </a:lnTo>
                <a:close/>
                <a:moveTo>
                  <a:pt x="1100" y="208"/>
                </a:moveTo>
                <a:lnTo>
                  <a:pt x="1140" y="208"/>
                </a:lnTo>
                <a:lnTo>
                  <a:pt x="1121" y="88"/>
                </a:lnTo>
                <a:lnTo>
                  <a:pt x="1100" y="208"/>
                </a:lnTo>
                <a:close/>
                <a:moveTo>
                  <a:pt x="1247" y="335"/>
                </a:moveTo>
                <a:lnTo>
                  <a:pt x="1239" y="334"/>
                </a:lnTo>
                <a:lnTo>
                  <a:pt x="1235" y="334"/>
                </a:lnTo>
                <a:lnTo>
                  <a:pt x="1232" y="332"/>
                </a:lnTo>
                <a:lnTo>
                  <a:pt x="1225" y="326"/>
                </a:lnTo>
                <a:lnTo>
                  <a:pt x="1219" y="318"/>
                </a:lnTo>
                <a:lnTo>
                  <a:pt x="1216" y="314"/>
                </a:lnTo>
                <a:lnTo>
                  <a:pt x="1214" y="308"/>
                </a:lnTo>
                <a:lnTo>
                  <a:pt x="1212" y="302"/>
                </a:lnTo>
                <a:lnTo>
                  <a:pt x="1211" y="296"/>
                </a:lnTo>
                <a:lnTo>
                  <a:pt x="1210" y="290"/>
                </a:lnTo>
                <a:lnTo>
                  <a:pt x="1209" y="282"/>
                </a:lnTo>
                <a:lnTo>
                  <a:pt x="1208" y="274"/>
                </a:lnTo>
                <a:lnTo>
                  <a:pt x="1208" y="266"/>
                </a:lnTo>
                <a:lnTo>
                  <a:pt x="1208" y="252"/>
                </a:lnTo>
                <a:lnTo>
                  <a:pt x="1210" y="242"/>
                </a:lnTo>
                <a:lnTo>
                  <a:pt x="1211" y="232"/>
                </a:lnTo>
                <a:lnTo>
                  <a:pt x="1214" y="224"/>
                </a:lnTo>
                <a:lnTo>
                  <a:pt x="1218" y="216"/>
                </a:lnTo>
                <a:lnTo>
                  <a:pt x="1221" y="210"/>
                </a:lnTo>
                <a:lnTo>
                  <a:pt x="1226" y="206"/>
                </a:lnTo>
                <a:lnTo>
                  <a:pt x="1230" y="202"/>
                </a:lnTo>
                <a:lnTo>
                  <a:pt x="1236" y="198"/>
                </a:lnTo>
                <a:lnTo>
                  <a:pt x="1241" y="196"/>
                </a:lnTo>
                <a:lnTo>
                  <a:pt x="1252" y="192"/>
                </a:lnTo>
                <a:lnTo>
                  <a:pt x="1265" y="190"/>
                </a:lnTo>
                <a:lnTo>
                  <a:pt x="1270" y="188"/>
                </a:lnTo>
                <a:lnTo>
                  <a:pt x="1274" y="186"/>
                </a:lnTo>
                <a:lnTo>
                  <a:pt x="1277" y="184"/>
                </a:lnTo>
                <a:lnTo>
                  <a:pt x="1279" y="180"/>
                </a:lnTo>
                <a:lnTo>
                  <a:pt x="1280" y="176"/>
                </a:lnTo>
                <a:lnTo>
                  <a:pt x="1281" y="172"/>
                </a:lnTo>
                <a:lnTo>
                  <a:pt x="1280" y="164"/>
                </a:lnTo>
                <a:lnTo>
                  <a:pt x="1280" y="158"/>
                </a:lnTo>
                <a:lnTo>
                  <a:pt x="1278" y="152"/>
                </a:lnTo>
                <a:lnTo>
                  <a:pt x="1276" y="148"/>
                </a:lnTo>
                <a:lnTo>
                  <a:pt x="1274" y="144"/>
                </a:lnTo>
                <a:lnTo>
                  <a:pt x="1271" y="142"/>
                </a:lnTo>
                <a:lnTo>
                  <a:pt x="1267" y="140"/>
                </a:lnTo>
                <a:lnTo>
                  <a:pt x="1263" y="140"/>
                </a:lnTo>
                <a:lnTo>
                  <a:pt x="1259" y="140"/>
                </a:lnTo>
                <a:lnTo>
                  <a:pt x="1255" y="142"/>
                </a:lnTo>
                <a:lnTo>
                  <a:pt x="1252" y="144"/>
                </a:lnTo>
                <a:lnTo>
                  <a:pt x="1249" y="148"/>
                </a:lnTo>
                <a:lnTo>
                  <a:pt x="1247" y="152"/>
                </a:lnTo>
                <a:lnTo>
                  <a:pt x="1245" y="156"/>
                </a:lnTo>
                <a:lnTo>
                  <a:pt x="1243" y="162"/>
                </a:lnTo>
                <a:lnTo>
                  <a:pt x="1242" y="168"/>
                </a:lnTo>
                <a:lnTo>
                  <a:pt x="1212" y="162"/>
                </a:lnTo>
                <a:lnTo>
                  <a:pt x="1213" y="154"/>
                </a:lnTo>
                <a:lnTo>
                  <a:pt x="1214" y="148"/>
                </a:lnTo>
                <a:lnTo>
                  <a:pt x="1218" y="134"/>
                </a:lnTo>
                <a:lnTo>
                  <a:pt x="1223" y="122"/>
                </a:lnTo>
                <a:lnTo>
                  <a:pt x="1229" y="112"/>
                </a:lnTo>
                <a:lnTo>
                  <a:pt x="1232" y="106"/>
                </a:lnTo>
                <a:lnTo>
                  <a:pt x="1236" y="104"/>
                </a:lnTo>
                <a:lnTo>
                  <a:pt x="1238" y="102"/>
                </a:lnTo>
                <a:lnTo>
                  <a:pt x="1240" y="100"/>
                </a:lnTo>
                <a:lnTo>
                  <a:pt x="1244" y="98"/>
                </a:lnTo>
                <a:lnTo>
                  <a:pt x="1249" y="96"/>
                </a:lnTo>
                <a:lnTo>
                  <a:pt x="1253" y="94"/>
                </a:lnTo>
                <a:lnTo>
                  <a:pt x="1258" y="92"/>
                </a:lnTo>
                <a:lnTo>
                  <a:pt x="1263" y="92"/>
                </a:lnTo>
                <a:lnTo>
                  <a:pt x="1270" y="92"/>
                </a:lnTo>
                <a:lnTo>
                  <a:pt x="1276" y="94"/>
                </a:lnTo>
                <a:lnTo>
                  <a:pt x="1282" y="98"/>
                </a:lnTo>
                <a:lnTo>
                  <a:pt x="1288" y="100"/>
                </a:lnTo>
                <a:lnTo>
                  <a:pt x="1293" y="106"/>
                </a:lnTo>
                <a:lnTo>
                  <a:pt x="1298" y="112"/>
                </a:lnTo>
                <a:lnTo>
                  <a:pt x="1303" y="118"/>
                </a:lnTo>
                <a:lnTo>
                  <a:pt x="1306" y="126"/>
                </a:lnTo>
                <a:lnTo>
                  <a:pt x="1308" y="132"/>
                </a:lnTo>
                <a:lnTo>
                  <a:pt x="1309" y="136"/>
                </a:lnTo>
                <a:lnTo>
                  <a:pt x="1312" y="146"/>
                </a:lnTo>
                <a:lnTo>
                  <a:pt x="1313" y="158"/>
                </a:lnTo>
                <a:lnTo>
                  <a:pt x="1313" y="172"/>
                </a:lnTo>
                <a:lnTo>
                  <a:pt x="1313" y="332"/>
                </a:lnTo>
                <a:lnTo>
                  <a:pt x="1282" y="332"/>
                </a:lnTo>
                <a:lnTo>
                  <a:pt x="1282" y="298"/>
                </a:lnTo>
                <a:lnTo>
                  <a:pt x="1280" y="306"/>
                </a:lnTo>
                <a:lnTo>
                  <a:pt x="1276" y="314"/>
                </a:lnTo>
                <a:lnTo>
                  <a:pt x="1273" y="320"/>
                </a:lnTo>
                <a:lnTo>
                  <a:pt x="1269" y="326"/>
                </a:lnTo>
                <a:lnTo>
                  <a:pt x="1264" y="330"/>
                </a:lnTo>
                <a:lnTo>
                  <a:pt x="1262" y="332"/>
                </a:lnTo>
                <a:lnTo>
                  <a:pt x="1259" y="332"/>
                </a:lnTo>
                <a:lnTo>
                  <a:pt x="1253" y="334"/>
                </a:lnTo>
                <a:lnTo>
                  <a:pt x="1247" y="335"/>
                </a:lnTo>
                <a:close/>
                <a:moveTo>
                  <a:pt x="1256" y="290"/>
                </a:moveTo>
                <a:lnTo>
                  <a:pt x="1262" y="290"/>
                </a:lnTo>
                <a:lnTo>
                  <a:pt x="1266" y="288"/>
                </a:lnTo>
                <a:lnTo>
                  <a:pt x="1270" y="284"/>
                </a:lnTo>
                <a:lnTo>
                  <a:pt x="1274" y="278"/>
                </a:lnTo>
                <a:lnTo>
                  <a:pt x="1277" y="272"/>
                </a:lnTo>
                <a:lnTo>
                  <a:pt x="1279" y="264"/>
                </a:lnTo>
                <a:lnTo>
                  <a:pt x="1281" y="256"/>
                </a:lnTo>
                <a:lnTo>
                  <a:pt x="1281" y="246"/>
                </a:lnTo>
                <a:lnTo>
                  <a:pt x="1281" y="222"/>
                </a:lnTo>
                <a:lnTo>
                  <a:pt x="1279" y="224"/>
                </a:lnTo>
                <a:lnTo>
                  <a:pt x="1275" y="226"/>
                </a:lnTo>
                <a:lnTo>
                  <a:pt x="1266" y="230"/>
                </a:lnTo>
                <a:lnTo>
                  <a:pt x="1258" y="232"/>
                </a:lnTo>
                <a:lnTo>
                  <a:pt x="1251" y="236"/>
                </a:lnTo>
                <a:lnTo>
                  <a:pt x="1247" y="238"/>
                </a:lnTo>
                <a:lnTo>
                  <a:pt x="1244" y="242"/>
                </a:lnTo>
                <a:lnTo>
                  <a:pt x="1243" y="244"/>
                </a:lnTo>
                <a:lnTo>
                  <a:pt x="1242" y="246"/>
                </a:lnTo>
                <a:lnTo>
                  <a:pt x="1240" y="252"/>
                </a:lnTo>
                <a:lnTo>
                  <a:pt x="1240" y="256"/>
                </a:lnTo>
                <a:lnTo>
                  <a:pt x="1239" y="264"/>
                </a:lnTo>
                <a:lnTo>
                  <a:pt x="1239" y="270"/>
                </a:lnTo>
                <a:lnTo>
                  <a:pt x="1240" y="276"/>
                </a:lnTo>
                <a:lnTo>
                  <a:pt x="1242" y="280"/>
                </a:lnTo>
                <a:lnTo>
                  <a:pt x="1244" y="284"/>
                </a:lnTo>
                <a:lnTo>
                  <a:pt x="1247" y="286"/>
                </a:lnTo>
                <a:lnTo>
                  <a:pt x="1250" y="288"/>
                </a:lnTo>
                <a:lnTo>
                  <a:pt x="1253" y="290"/>
                </a:lnTo>
                <a:lnTo>
                  <a:pt x="1256" y="290"/>
                </a:lnTo>
                <a:close/>
                <a:moveTo>
                  <a:pt x="1374" y="332"/>
                </a:moveTo>
                <a:lnTo>
                  <a:pt x="1341" y="332"/>
                </a:lnTo>
                <a:lnTo>
                  <a:pt x="1341" y="16"/>
                </a:lnTo>
                <a:lnTo>
                  <a:pt x="1374" y="16"/>
                </a:lnTo>
                <a:lnTo>
                  <a:pt x="1374" y="332"/>
                </a:lnTo>
                <a:close/>
                <a:moveTo>
                  <a:pt x="1463" y="96"/>
                </a:moveTo>
                <a:lnTo>
                  <a:pt x="1463" y="144"/>
                </a:lnTo>
                <a:lnTo>
                  <a:pt x="1441" y="144"/>
                </a:lnTo>
                <a:lnTo>
                  <a:pt x="1441" y="258"/>
                </a:lnTo>
                <a:lnTo>
                  <a:pt x="1441" y="264"/>
                </a:lnTo>
                <a:lnTo>
                  <a:pt x="1442" y="270"/>
                </a:lnTo>
                <a:lnTo>
                  <a:pt x="1443" y="274"/>
                </a:lnTo>
                <a:lnTo>
                  <a:pt x="1444" y="276"/>
                </a:lnTo>
                <a:lnTo>
                  <a:pt x="1446" y="280"/>
                </a:lnTo>
                <a:lnTo>
                  <a:pt x="1448" y="280"/>
                </a:lnTo>
                <a:lnTo>
                  <a:pt x="1450" y="282"/>
                </a:lnTo>
                <a:lnTo>
                  <a:pt x="1452" y="282"/>
                </a:lnTo>
                <a:lnTo>
                  <a:pt x="1457" y="280"/>
                </a:lnTo>
                <a:lnTo>
                  <a:pt x="1460" y="280"/>
                </a:lnTo>
                <a:lnTo>
                  <a:pt x="1466" y="328"/>
                </a:lnTo>
                <a:lnTo>
                  <a:pt x="1459" y="332"/>
                </a:lnTo>
                <a:lnTo>
                  <a:pt x="1454" y="334"/>
                </a:lnTo>
                <a:lnTo>
                  <a:pt x="1448" y="334"/>
                </a:lnTo>
                <a:lnTo>
                  <a:pt x="1443" y="334"/>
                </a:lnTo>
                <a:lnTo>
                  <a:pt x="1439" y="334"/>
                </a:lnTo>
                <a:lnTo>
                  <a:pt x="1432" y="332"/>
                </a:lnTo>
                <a:lnTo>
                  <a:pt x="1425" y="326"/>
                </a:lnTo>
                <a:lnTo>
                  <a:pt x="1422" y="322"/>
                </a:lnTo>
                <a:lnTo>
                  <a:pt x="1419" y="318"/>
                </a:lnTo>
                <a:lnTo>
                  <a:pt x="1414" y="310"/>
                </a:lnTo>
                <a:lnTo>
                  <a:pt x="1413" y="304"/>
                </a:lnTo>
                <a:lnTo>
                  <a:pt x="1411" y="298"/>
                </a:lnTo>
                <a:lnTo>
                  <a:pt x="1410" y="290"/>
                </a:lnTo>
                <a:lnTo>
                  <a:pt x="1409" y="284"/>
                </a:lnTo>
                <a:lnTo>
                  <a:pt x="1409" y="276"/>
                </a:lnTo>
                <a:lnTo>
                  <a:pt x="1409" y="268"/>
                </a:lnTo>
                <a:lnTo>
                  <a:pt x="1409" y="144"/>
                </a:lnTo>
                <a:lnTo>
                  <a:pt x="1392" y="144"/>
                </a:lnTo>
                <a:lnTo>
                  <a:pt x="1392" y="96"/>
                </a:lnTo>
                <a:lnTo>
                  <a:pt x="1409" y="96"/>
                </a:lnTo>
                <a:lnTo>
                  <a:pt x="1409" y="40"/>
                </a:lnTo>
                <a:lnTo>
                  <a:pt x="1441" y="40"/>
                </a:lnTo>
                <a:lnTo>
                  <a:pt x="1441" y="96"/>
                </a:lnTo>
                <a:lnTo>
                  <a:pt x="1463" y="96"/>
                </a:lnTo>
                <a:close/>
                <a:moveTo>
                  <a:pt x="1535" y="335"/>
                </a:moveTo>
                <a:lnTo>
                  <a:pt x="1526" y="334"/>
                </a:lnTo>
                <a:lnTo>
                  <a:pt x="1522" y="334"/>
                </a:lnTo>
                <a:lnTo>
                  <a:pt x="1518" y="332"/>
                </a:lnTo>
                <a:lnTo>
                  <a:pt x="1511" y="328"/>
                </a:lnTo>
                <a:lnTo>
                  <a:pt x="1504" y="320"/>
                </a:lnTo>
                <a:lnTo>
                  <a:pt x="1498" y="312"/>
                </a:lnTo>
                <a:lnTo>
                  <a:pt x="1492" y="302"/>
                </a:lnTo>
                <a:lnTo>
                  <a:pt x="1488" y="290"/>
                </a:lnTo>
                <a:lnTo>
                  <a:pt x="1484" y="278"/>
                </a:lnTo>
                <a:lnTo>
                  <a:pt x="1481" y="264"/>
                </a:lnTo>
                <a:lnTo>
                  <a:pt x="1478" y="248"/>
                </a:lnTo>
                <a:lnTo>
                  <a:pt x="1477" y="232"/>
                </a:lnTo>
                <a:lnTo>
                  <a:pt x="1477" y="214"/>
                </a:lnTo>
                <a:lnTo>
                  <a:pt x="1477" y="196"/>
                </a:lnTo>
                <a:lnTo>
                  <a:pt x="1478" y="180"/>
                </a:lnTo>
                <a:lnTo>
                  <a:pt x="1479" y="172"/>
                </a:lnTo>
                <a:lnTo>
                  <a:pt x="1481" y="164"/>
                </a:lnTo>
                <a:lnTo>
                  <a:pt x="1484" y="150"/>
                </a:lnTo>
                <a:lnTo>
                  <a:pt x="1488" y="138"/>
                </a:lnTo>
                <a:lnTo>
                  <a:pt x="1492" y="126"/>
                </a:lnTo>
                <a:lnTo>
                  <a:pt x="1498" y="116"/>
                </a:lnTo>
                <a:lnTo>
                  <a:pt x="1504" y="108"/>
                </a:lnTo>
                <a:lnTo>
                  <a:pt x="1507" y="104"/>
                </a:lnTo>
                <a:lnTo>
                  <a:pt x="1511" y="102"/>
                </a:lnTo>
                <a:lnTo>
                  <a:pt x="1518" y="96"/>
                </a:lnTo>
                <a:lnTo>
                  <a:pt x="1522" y="94"/>
                </a:lnTo>
                <a:lnTo>
                  <a:pt x="1526" y="94"/>
                </a:lnTo>
                <a:lnTo>
                  <a:pt x="1535" y="92"/>
                </a:lnTo>
                <a:lnTo>
                  <a:pt x="1543" y="94"/>
                </a:lnTo>
                <a:lnTo>
                  <a:pt x="1547" y="94"/>
                </a:lnTo>
                <a:lnTo>
                  <a:pt x="1551" y="96"/>
                </a:lnTo>
                <a:lnTo>
                  <a:pt x="1559" y="102"/>
                </a:lnTo>
                <a:lnTo>
                  <a:pt x="1566" y="108"/>
                </a:lnTo>
                <a:lnTo>
                  <a:pt x="1572" y="116"/>
                </a:lnTo>
                <a:lnTo>
                  <a:pt x="1577" y="126"/>
                </a:lnTo>
                <a:lnTo>
                  <a:pt x="1582" y="138"/>
                </a:lnTo>
                <a:lnTo>
                  <a:pt x="1586" y="150"/>
                </a:lnTo>
                <a:lnTo>
                  <a:pt x="1587" y="158"/>
                </a:lnTo>
                <a:lnTo>
                  <a:pt x="1589" y="164"/>
                </a:lnTo>
                <a:lnTo>
                  <a:pt x="1591" y="180"/>
                </a:lnTo>
                <a:lnTo>
                  <a:pt x="1592" y="196"/>
                </a:lnTo>
                <a:lnTo>
                  <a:pt x="1593" y="214"/>
                </a:lnTo>
                <a:lnTo>
                  <a:pt x="1592" y="232"/>
                </a:lnTo>
                <a:lnTo>
                  <a:pt x="1591" y="248"/>
                </a:lnTo>
                <a:lnTo>
                  <a:pt x="1590" y="256"/>
                </a:lnTo>
                <a:lnTo>
                  <a:pt x="1589" y="264"/>
                </a:lnTo>
                <a:lnTo>
                  <a:pt x="1586" y="278"/>
                </a:lnTo>
                <a:lnTo>
                  <a:pt x="1582" y="290"/>
                </a:lnTo>
                <a:lnTo>
                  <a:pt x="1577" y="302"/>
                </a:lnTo>
                <a:lnTo>
                  <a:pt x="1572" y="312"/>
                </a:lnTo>
                <a:lnTo>
                  <a:pt x="1566" y="320"/>
                </a:lnTo>
                <a:lnTo>
                  <a:pt x="1562" y="324"/>
                </a:lnTo>
                <a:lnTo>
                  <a:pt x="1559" y="328"/>
                </a:lnTo>
                <a:lnTo>
                  <a:pt x="1551" y="332"/>
                </a:lnTo>
                <a:lnTo>
                  <a:pt x="1547" y="334"/>
                </a:lnTo>
                <a:lnTo>
                  <a:pt x="1543" y="334"/>
                </a:lnTo>
                <a:lnTo>
                  <a:pt x="1535" y="335"/>
                </a:lnTo>
                <a:close/>
                <a:moveTo>
                  <a:pt x="1535" y="286"/>
                </a:moveTo>
                <a:lnTo>
                  <a:pt x="1540" y="284"/>
                </a:lnTo>
                <a:lnTo>
                  <a:pt x="1543" y="282"/>
                </a:lnTo>
                <a:lnTo>
                  <a:pt x="1545" y="280"/>
                </a:lnTo>
                <a:lnTo>
                  <a:pt x="1548" y="278"/>
                </a:lnTo>
                <a:lnTo>
                  <a:pt x="1550" y="274"/>
                </a:lnTo>
                <a:lnTo>
                  <a:pt x="1552" y="270"/>
                </a:lnTo>
                <a:lnTo>
                  <a:pt x="1553" y="264"/>
                </a:lnTo>
                <a:lnTo>
                  <a:pt x="1556" y="254"/>
                </a:lnTo>
                <a:lnTo>
                  <a:pt x="1558" y="242"/>
                </a:lnTo>
                <a:lnTo>
                  <a:pt x="1559" y="228"/>
                </a:lnTo>
                <a:lnTo>
                  <a:pt x="1559" y="214"/>
                </a:lnTo>
                <a:lnTo>
                  <a:pt x="1559" y="200"/>
                </a:lnTo>
                <a:lnTo>
                  <a:pt x="1558" y="186"/>
                </a:lnTo>
                <a:lnTo>
                  <a:pt x="1556" y="174"/>
                </a:lnTo>
                <a:lnTo>
                  <a:pt x="1553" y="162"/>
                </a:lnTo>
                <a:lnTo>
                  <a:pt x="1552" y="158"/>
                </a:lnTo>
                <a:lnTo>
                  <a:pt x="1550" y="154"/>
                </a:lnTo>
                <a:lnTo>
                  <a:pt x="1545" y="148"/>
                </a:lnTo>
                <a:lnTo>
                  <a:pt x="1540" y="144"/>
                </a:lnTo>
                <a:lnTo>
                  <a:pt x="1535" y="142"/>
                </a:lnTo>
                <a:lnTo>
                  <a:pt x="1529" y="144"/>
                </a:lnTo>
                <a:lnTo>
                  <a:pt x="1526" y="146"/>
                </a:lnTo>
                <a:lnTo>
                  <a:pt x="1524" y="148"/>
                </a:lnTo>
                <a:lnTo>
                  <a:pt x="1522" y="150"/>
                </a:lnTo>
                <a:lnTo>
                  <a:pt x="1520" y="154"/>
                </a:lnTo>
                <a:lnTo>
                  <a:pt x="1518" y="158"/>
                </a:lnTo>
                <a:lnTo>
                  <a:pt x="1516" y="162"/>
                </a:lnTo>
                <a:lnTo>
                  <a:pt x="1513" y="174"/>
                </a:lnTo>
                <a:lnTo>
                  <a:pt x="1511" y="186"/>
                </a:lnTo>
                <a:lnTo>
                  <a:pt x="1510" y="200"/>
                </a:lnTo>
                <a:lnTo>
                  <a:pt x="1510" y="214"/>
                </a:lnTo>
                <a:lnTo>
                  <a:pt x="1510" y="228"/>
                </a:lnTo>
                <a:lnTo>
                  <a:pt x="1511" y="242"/>
                </a:lnTo>
                <a:lnTo>
                  <a:pt x="1513" y="254"/>
                </a:lnTo>
                <a:lnTo>
                  <a:pt x="1516" y="264"/>
                </a:lnTo>
                <a:lnTo>
                  <a:pt x="1517" y="268"/>
                </a:lnTo>
                <a:lnTo>
                  <a:pt x="1518" y="270"/>
                </a:lnTo>
                <a:lnTo>
                  <a:pt x="1520" y="274"/>
                </a:lnTo>
                <a:lnTo>
                  <a:pt x="1524" y="280"/>
                </a:lnTo>
                <a:lnTo>
                  <a:pt x="1529" y="284"/>
                </a:lnTo>
                <a:lnTo>
                  <a:pt x="1535" y="286"/>
                </a:lnTo>
                <a:close/>
                <a:moveTo>
                  <a:pt x="1763" y="16"/>
                </a:moveTo>
                <a:lnTo>
                  <a:pt x="1796" y="16"/>
                </a:lnTo>
                <a:lnTo>
                  <a:pt x="1796" y="220"/>
                </a:lnTo>
                <a:lnTo>
                  <a:pt x="1795" y="238"/>
                </a:lnTo>
                <a:lnTo>
                  <a:pt x="1795" y="246"/>
                </a:lnTo>
                <a:lnTo>
                  <a:pt x="1794" y="254"/>
                </a:lnTo>
                <a:lnTo>
                  <a:pt x="1791" y="268"/>
                </a:lnTo>
                <a:lnTo>
                  <a:pt x="1788" y="282"/>
                </a:lnTo>
                <a:lnTo>
                  <a:pt x="1786" y="288"/>
                </a:lnTo>
                <a:lnTo>
                  <a:pt x="1783" y="294"/>
                </a:lnTo>
                <a:lnTo>
                  <a:pt x="1778" y="304"/>
                </a:lnTo>
                <a:lnTo>
                  <a:pt x="1772" y="314"/>
                </a:lnTo>
                <a:lnTo>
                  <a:pt x="1765" y="322"/>
                </a:lnTo>
                <a:lnTo>
                  <a:pt x="1757" y="328"/>
                </a:lnTo>
                <a:lnTo>
                  <a:pt x="1749" y="332"/>
                </a:lnTo>
                <a:lnTo>
                  <a:pt x="1740" y="334"/>
                </a:lnTo>
                <a:lnTo>
                  <a:pt x="1731" y="335"/>
                </a:lnTo>
                <a:lnTo>
                  <a:pt x="1720" y="334"/>
                </a:lnTo>
                <a:lnTo>
                  <a:pt x="1711" y="332"/>
                </a:lnTo>
                <a:lnTo>
                  <a:pt x="1703" y="328"/>
                </a:lnTo>
                <a:lnTo>
                  <a:pt x="1696" y="322"/>
                </a:lnTo>
                <a:lnTo>
                  <a:pt x="1689" y="314"/>
                </a:lnTo>
                <a:lnTo>
                  <a:pt x="1685" y="308"/>
                </a:lnTo>
                <a:lnTo>
                  <a:pt x="1683" y="304"/>
                </a:lnTo>
                <a:lnTo>
                  <a:pt x="1677" y="294"/>
                </a:lnTo>
                <a:lnTo>
                  <a:pt x="1673" y="282"/>
                </a:lnTo>
                <a:lnTo>
                  <a:pt x="1669" y="268"/>
                </a:lnTo>
                <a:lnTo>
                  <a:pt x="1667" y="254"/>
                </a:lnTo>
                <a:lnTo>
                  <a:pt x="1666" y="246"/>
                </a:lnTo>
                <a:lnTo>
                  <a:pt x="1665" y="238"/>
                </a:lnTo>
                <a:lnTo>
                  <a:pt x="1665" y="220"/>
                </a:lnTo>
                <a:lnTo>
                  <a:pt x="1665" y="16"/>
                </a:lnTo>
                <a:lnTo>
                  <a:pt x="1698" y="16"/>
                </a:lnTo>
                <a:lnTo>
                  <a:pt x="1698" y="216"/>
                </a:lnTo>
                <a:lnTo>
                  <a:pt x="1698" y="228"/>
                </a:lnTo>
                <a:lnTo>
                  <a:pt x="1699" y="234"/>
                </a:lnTo>
                <a:lnTo>
                  <a:pt x="1700" y="240"/>
                </a:lnTo>
                <a:lnTo>
                  <a:pt x="1703" y="250"/>
                </a:lnTo>
                <a:lnTo>
                  <a:pt x="1705" y="256"/>
                </a:lnTo>
                <a:lnTo>
                  <a:pt x="1707" y="260"/>
                </a:lnTo>
                <a:lnTo>
                  <a:pt x="1709" y="264"/>
                </a:lnTo>
                <a:lnTo>
                  <a:pt x="1711" y="268"/>
                </a:lnTo>
                <a:lnTo>
                  <a:pt x="1717" y="272"/>
                </a:lnTo>
                <a:lnTo>
                  <a:pt x="1724" y="276"/>
                </a:lnTo>
                <a:lnTo>
                  <a:pt x="1731" y="278"/>
                </a:lnTo>
                <a:lnTo>
                  <a:pt x="1738" y="276"/>
                </a:lnTo>
                <a:lnTo>
                  <a:pt x="1741" y="274"/>
                </a:lnTo>
                <a:lnTo>
                  <a:pt x="1744" y="272"/>
                </a:lnTo>
                <a:lnTo>
                  <a:pt x="1749" y="268"/>
                </a:lnTo>
                <a:lnTo>
                  <a:pt x="1752" y="264"/>
                </a:lnTo>
                <a:lnTo>
                  <a:pt x="1754" y="260"/>
                </a:lnTo>
                <a:lnTo>
                  <a:pt x="1756" y="256"/>
                </a:lnTo>
                <a:lnTo>
                  <a:pt x="1758" y="250"/>
                </a:lnTo>
                <a:lnTo>
                  <a:pt x="1761" y="240"/>
                </a:lnTo>
                <a:lnTo>
                  <a:pt x="1762" y="228"/>
                </a:lnTo>
                <a:lnTo>
                  <a:pt x="1763" y="216"/>
                </a:lnTo>
                <a:lnTo>
                  <a:pt x="1763" y="16"/>
                </a:lnTo>
                <a:close/>
                <a:moveTo>
                  <a:pt x="1857" y="194"/>
                </a:moveTo>
                <a:lnTo>
                  <a:pt x="1857" y="332"/>
                </a:lnTo>
                <a:lnTo>
                  <a:pt x="1825" y="332"/>
                </a:lnTo>
                <a:lnTo>
                  <a:pt x="1825" y="96"/>
                </a:lnTo>
                <a:lnTo>
                  <a:pt x="1856" y="96"/>
                </a:lnTo>
                <a:lnTo>
                  <a:pt x="1856" y="138"/>
                </a:lnTo>
                <a:lnTo>
                  <a:pt x="1859" y="128"/>
                </a:lnTo>
                <a:lnTo>
                  <a:pt x="1862" y="118"/>
                </a:lnTo>
                <a:lnTo>
                  <a:pt x="1866" y="112"/>
                </a:lnTo>
                <a:lnTo>
                  <a:pt x="1870" y="104"/>
                </a:lnTo>
                <a:lnTo>
                  <a:pt x="1875" y="100"/>
                </a:lnTo>
                <a:lnTo>
                  <a:pt x="1881" y="96"/>
                </a:lnTo>
                <a:lnTo>
                  <a:pt x="1886" y="94"/>
                </a:lnTo>
                <a:lnTo>
                  <a:pt x="1893" y="92"/>
                </a:lnTo>
                <a:lnTo>
                  <a:pt x="1902" y="94"/>
                </a:lnTo>
                <a:lnTo>
                  <a:pt x="1906" y="96"/>
                </a:lnTo>
                <a:lnTo>
                  <a:pt x="1909" y="98"/>
                </a:lnTo>
                <a:lnTo>
                  <a:pt x="1913" y="102"/>
                </a:lnTo>
                <a:lnTo>
                  <a:pt x="1916" y="106"/>
                </a:lnTo>
                <a:lnTo>
                  <a:pt x="1919" y="110"/>
                </a:lnTo>
                <a:lnTo>
                  <a:pt x="1922" y="116"/>
                </a:lnTo>
                <a:lnTo>
                  <a:pt x="1925" y="122"/>
                </a:lnTo>
                <a:lnTo>
                  <a:pt x="1927" y="130"/>
                </a:lnTo>
                <a:lnTo>
                  <a:pt x="1929" y="136"/>
                </a:lnTo>
                <a:lnTo>
                  <a:pt x="1931" y="144"/>
                </a:lnTo>
                <a:lnTo>
                  <a:pt x="1932" y="152"/>
                </a:lnTo>
                <a:lnTo>
                  <a:pt x="1933" y="162"/>
                </a:lnTo>
                <a:lnTo>
                  <a:pt x="1933" y="172"/>
                </a:lnTo>
                <a:lnTo>
                  <a:pt x="1933" y="182"/>
                </a:lnTo>
                <a:lnTo>
                  <a:pt x="1933" y="332"/>
                </a:lnTo>
                <a:lnTo>
                  <a:pt x="1901" y="332"/>
                </a:lnTo>
                <a:lnTo>
                  <a:pt x="1901" y="192"/>
                </a:lnTo>
                <a:lnTo>
                  <a:pt x="1900" y="182"/>
                </a:lnTo>
                <a:lnTo>
                  <a:pt x="1899" y="174"/>
                </a:lnTo>
                <a:lnTo>
                  <a:pt x="1898" y="166"/>
                </a:lnTo>
                <a:lnTo>
                  <a:pt x="1895" y="158"/>
                </a:lnTo>
                <a:lnTo>
                  <a:pt x="1892" y="154"/>
                </a:lnTo>
                <a:lnTo>
                  <a:pt x="1889" y="150"/>
                </a:lnTo>
                <a:lnTo>
                  <a:pt x="1884" y="148"/>
                </a:lnTo>
                <a:lnTo>
                  <a:pt x="1880" y="146"/>
                </a:lnTo>
                <a:lnTo>
                  <a:pt x="1875" y="148"/>
                </a:lnTo>
                <a:lnTo>
                  <a:pt x="1871" y="150"/>
                </a:lnTo>
                <a:lnTo>
                  <a:pt x="1867" y="154"/>
                </a:lnTo>
                <a:lnTo>
                  <a:pt x="1864" y="160"/>
                </a:lnTo>
                <a:lnTo>
                  <a:pt x="1861" y="166"/>
                </a:lnTo>
                <a:lnTo>
                  <a:pt x="1859" y="174"/>
                </a:lnTo>
                <a:lnTo>
                  <a:pt x="1858" y="184"/>
                </a:lnTo>
                <a:lnTo>
                  <a:pt x="1857" y="194"/>
                </a:lnTo>
                <a:close/>
                <a:moveTo>
                  <a:pt x="1976" y="66"/>
                </a:moveTo>
                <a:lnTo>
                  <a:pt x="1973" y="64"/>
                </a:lnTo>
                <a:lnTo>
                  <a:pt x="1970" y="62"/>
                </a:lnTo>
                <a:lnTo>
                  <a:pt x="1967" y="60"/>
                </a:lnTo>
                <a:lnTo>
                  <a:pt x="1964" y="56"/>
                </a:lnTo>
                <a:lnTo>
                  <a:pt x="1962" y="50"/>
                </a:lnTo>
                <a:lnTo>
                  <a:pt x="1960" y="44"/>
                </a:lnTo>
                <a:lnTo>
                  <a:pt x="1959" y="38"/>
                </a:lnTo>
                <a:lnTo>
                  <a:pt x="1959" y="32"/>
                </a:lnTo>
                <a:lnTo>
                  <a:pt x="1959" y="26"/>
                </a:lnTo>
                <a:lnTo>
                  <a:pt x="1960" y="20"/>
                </a:lnTo>
                <a:lnTo>
                  <a:pt x="1962" y="14"/>
                </a:lnTo>
                <a:lnTo>
                  <a:pt x="1964" y="8"/>
                </a:lnTo>
                <a:lnTo>
                  <a:pt x="1967" y="4"/>
                </a:lnTo>
                <a:lnTo>
                  <a:pt x="1970" y="2"/>
                </a:lnTo>
                <a:lnTo>
                  <a:pt x="1973" y="0"/>
                </a:lnTo>
                <a:lnTo>
                  <a:pt x="1976" y="0"/>
                </a:lnTo>
                <a:lnTo>
                  <a:pt x="1980" y="0"/>
                </a:lnTo>
                <a:lnTo>
                  <a:pt x="1983" y="2"/>
                </a:lnTo>
                <a:lnTo>
                  <a:pt x="1986" y="4"/>
                </a:lnTo>
                <a:lnTo>
                  <a:pt x="1989" y="8"/>
                </a:lnTo>
                <a:lnTo>
                  <a:pt x="1991" y="14"/>
                </a:lnTo>
                <a:lnTo>
                  <a:pt x="1993" y="20"/>
                </a:lnTo>
                <a:lnTo>
                  <a:pt x="1994" y="26"/>
                </a:lnTo>
                <a:lnTo>
                  <a:pt x="1994" y="32"/>
                </a:lnTo>
                <a:lnTo>
                  <a:pt x="1994" y="38"/>
                </a:lnTo>
                <a:lnTo>
                  <a:pt x="1993" y="44"/>
                </a:lnTo>
                <a:lnTo>
                  <a:pt x="1991" y="50"/>
                </a:lnTo>
                <a:lnTo>
                  <a:pt x="1989" y="56"/>
                </a:lnTo>
                <a:lnTo>
                  <a:pt x="1986" y="60"/>
                </a:lnTo>
                <a:lnTo>
                  <a:pt x="1983" y="62"/>
                </a:lnTo>
                <a:lnTo>
                  <a:pt x="1980" y="64"/>
                </a:lnTo>
                <a:lnTo>
                  <a:pt x="1976" y="66"/>
                </a:lnTo>
                <a:close/>
                <a:moveTo>
                  <a:pt x="1960" y="96"/>
                </a:moveTo>
                <a:lnTo>
                  <a:pt x="1993" y="96"/>
                </a:lnTo>
                <a:lnTo>
                  <a:pt x="1993" y="332"/>
                </a:lnTo>
                <a:lnTo>
                  <a:pt x="1960" y="332"/>
                </a:lnTo>
                <a:lnTo>
                  <a:pt x="1960" y="96"/>
                </a:lnTo>
                <a:close/>
                <a:moveTo>
                  <a:pt x="2129" y="96"/>
                </a:moveTo>
                <a:lnTo>
                  <a:pt x="2087" y="332"/>
                </a:lnTo>
                <a:lnTo>
                  <a:pt x="2050" y="332"/>
                </a:lnTo>
                <a:lnTo>
                  <a:pt x="2009" y="96"/>
                </a:lnTo>
                <a:lnTo>
                  <a:pt x="2044" y="96"/>
                </a:lnTo>
                <a:lnTo>
                  <a:pt x="2068" y="264"/>
                </a:lnTo>
                <a:lnTo>
                  <a:pt x="2094" y="96"/>
                </a:lnTo>
                <a:lnTo>
                  <a:pt x="2129" y="96"/>
                </a:lnTo>
                <a:close/>
                <a:moveTo>
                  <a:pt x="2195" y="335"/>
                </a:moveTo>
                <a:lnTo>
                  <a:pt x="2186" y="334"/>
                </a:lnTo>
                <a:lnTo>
                  <a:pt x="2182" y="334"/>
                </a:lnTo>
                <a:lnTo>
                  <a:pt x="2178" y="332"/>
                </a:lnTo>
                <a:lnTo>
                  <a:pt x="2170" y="328"/>
                </a:lnTo>
                <a:lnTo>
                  <a:pt x="2164" y="320"/>
                </a:lnTo>
                <a:lnTo>
                  <a:pt x="2157" y="312"/>
                </a:lnTo>
                <a:lnTo>
                  <a:pt x="2152" y="304"/>
                </a:lnTo>
                <a:lnTo>
                  <a:pt x="2147" y="292"/>
                </a:lnTo>
                <a:lnTo>
                  <a:pt x="2143" y="278"/>
                </a:lnTo>
                <a:lnTo>
                  <a:pt x="2140" y="264"/>
                </a:lnTo>
                <a:lnTo>
                  <a:pt x="2138" y="250"/>
                </a:lnTo>
                <a:lnTo>
                  <a:pt x="2137" y="232"/>
                </a:lnTo>
                <a:lnTo>
                  <a:pt x="2136" y="214"/>
                </a:lnTo>
                <a:lnTo>
                  <a:pt x="2137" y="196"/>
                </a:lnTo>
                <a:lnTo>
                  <a:pt x="2138" y="180"/>
                </a:lnTo>
                <a:lnTo>
                  <a:pt x="2139" y="172"/>
                </a:lnTo>
                <a:lnTo>
                  <a:pt x="2140" y="164"/>
                </a:lnTo>
                <a:lnTo>
                  <a:pt x="2143" y="150"/>
                </a:lnTo>
                <a:lnTo>
                  <a:pt x="2147" y="138"/>
                </a:lnTo>
                <a:lnTo>
                  <a:pt x="2152" y="126"/>
                </a:lnTo>
                <a:lnTo>
                  <a:pt x="2157" y="116"/>
                </a:lnTo>
                <a:lnTo>
                  <a:pt x="2163" y="108"/>
                </a:lnTo>
                <a:lnTo>
                  <a:pt x="2167" y="104"/>
                </a:lnTo>
                <a:lnTo>
                  <a:pt x="2170" y="102"/>
                </a:lnTo>
                <a:lnTo>
                  <a:pt x="2177" y="96"/>
                </a:lnTo>
                <a:lnTo>
                  <a:pt x="2185" y="94"/>
                </a:lnTo>
                <a:lnTo>
                  <a:pt x="2193" y="92"/>
                </a:lnTo>
                <a:lnTo>
                  <a:pt x="2201" y="94"/>
                </a:lnTo>
                <a:lnTo>
                  <a:pt x="2208" y="96"/>
                </a:lnTo>
                <a:lnTo>
                  <a:pt x="2215" y="100"/>
                </a:lnTo>
                <a:lnTo>
                  <a:pt x="2222" y="106"/>
                </a:lnTo>
                <a:lnTo>
                  <a:pt x="2228" y="114"/>
                </a:lnTo>
                <a:lnTo>
                  <a:pt x="2233" y="122"/>
                </a:lnTo>
                <a:lnTo>
                  <a:pt x="2237" y="132"/>
                </a:lnTo>
                <a:lnTo>
                  <a:pt x="2241" y="146"/>
                </a:lnTo>
                <a:lnTo>
                  <a:pt x="2245" y="160"/>
                </a:lnTo>
                <a:lnTo>
                  <a:pt x="2246" y="168"/>
                </a:lnTo>
                <a:lnTo>
                  <a:pt x="2247" y="176"/>
                </a:lnTo>
                <a:lnTo>
                  <a:pt x="2248" y="192"/>
                </a:lnTo>
                <a:lnTo>
                  <a:pt x="2249" y="212"/>
                </a:lnTo>
                <a:lnTo>
                  <a:pt x="2249" y="230"/>
                </a:lnTo>
                <a:lnTo>
                  <a:pt x="2169" y="230"/>
                </a:lnTo>
                <a:lnTo>
                  <a:pt x="2169" y="242"/>
                </a:lnTo>
                <a:lnTo>
                  <a:pt x="2170" y="254"/>
                </a:lnTo>
                <a:lnTo>
                  <a:pt x="2171" y="258"/>
                </a:lnTo>
                <a:lnTo>
                  <a:pt x="2173" y="264"/>
                </a:lnTo>
                <a:lnTo>
                  <a:pt x="2176" y="272"/>
                </a:lnTo>
                <a:lnTo>
                  <a:pt x="2178" y="276"/>
                </a:lnTo>
                <a:lnTo>
                  <a:pt x="2180" y="278"/>
                </a:lnTo>
                <a:lnTo>
                  <a:pt x="2184" y="284"/>
                </a:lnTo>
                <a:lnTo>
                  <a:pt x="2187" y="284"/>
                </a:lnTo>
                <a:lnTo>
                  <a:pt x="2189" y="286"/>
                </a:lnTo>
                <a:lnTo>
                  <a:pt x="2195" y="286"/>
                </a:lnTo>
                <a:lnTo>
                  <a:pt x="2203" y="286"/>
                </a:lnTo>
                <a:lnTo>
                  <a:pt x="2206" y="284"/>
                </a:lnTo>
                <a:lnTo>
                  <a:pt x="2209" y="280"/>
                </a:lnTo>
                <a:lnTo>
                  <a:pt x="2212" y="276"/>
                </a:lnTo>
                <a:lnTo>
                  <a:pt x="2215" y="272"/>
                </a:lnTo>
                <a:lnTo>
                  <a:pt x="2216" y="266"/>
                </a:lnTo>
                <a:lnTo>
                  <a:pt x="2218" y="260"/>
                </a:lnTo>
                <a:lnTo>
                  <a:pt x="2248" y="264"/>
                </a:lnTo>
                <a:lnTo>
                  <a:pt x="2247" y="272"/>
                </a:lnTo>
                <a:lnTo>
                  <a:pt x="2246" y="280"/>
                </a:lnTo>
                <a:lnTo>
                  <a:pt x="2244" y="286"/>
                </a:lnTo>
                <a:lnTo>
                  <a:pt x="2242" y="294"/>
                </a:lnTo>
                <a:lnTo>
                  <a:pt x="2237" y="306"/>
                </a:lnTo>
                <a:lnTo>
                  <a:pt x="2234" y="310"/>
                </a:lnTo>
                <a:lnTo>
                  <a:pt x="2231" y="316"/>
                </a:lnTo>
                <a:lnTo>
                  <a:pt x="2227" y="320"/>
                </a:lnTo>
                <a:lnTo>
                  <a:pt x="2223" y="324"/>
                </a:lnTo>
                <a:lnTo>
                  <a:pt x="2219" y="328"/>
                </a:lnTo>
                <a:lnTo>
                  <a:pt x="2215" y="330"/>
                </a:lnTo>
                <a:lnTo>
                  <a:pt x="2210" y="332"/>
                </a:lnTo>
                <a:lnTo>
                  <a:pt x="2205" y="334"/>
                </a:lnTo>
                <a:lnTo>
                  <a:pt x="2200" y="335"/>
                </a:lnTo>
                <a:lnTo>
                  <a:pt x="2195" y="335"/>
                </a:lnTo>
                <a:close/>
                <a:moveTo>
                  <a:pt x="2169" y="190"/>
                </a:moveTo>
                <a:lnTo>
                  <a:pt x="2218" y="190"/>
                </a:lnTo>
                <a:lnTo>
                  <a:pt x="2218" y="180"/>
                </a:lnTo>
                <a:lnTo>
                  <a:pt x="2216" y="170"/>
                </a:lnTo>
                <a:lnTo>
                  <a:pt x="2214" y="162"/>
                </a:lnTo>
                <a:lnTo>
                  <a:pt x="2211" y="154"/>
                </a:lnTo>
                <a:lnTo>
                  <a:pt x="2210" y="152"/>
                </a:lnTo>
                <a:lnTo>
                  <a:pt x="2208" y="148"/>
                </a:lnTo>
                <a:lnTo>
                  <a:pt x="2204" y="144"/>
                </a:lnTo>
                <a:lnTo>
                  <a:pt x="2199" y="142"/>
                </a:lnTo>
                <a:lnTo>
                  <a:pt x="2194" y="142"/>
                </a:lnTo>
                <a:lnTo>
                  <a:pt x="2189" y="142"/>
                </a:lnTo>
                <a:lnTo>
                  <a:pt x="2184" y="144"/>
                </a:lnTo>
                <a:lnTo>
                  <a:pt x="2182" y="146"/>
                </a:lnTo>
                <a:lnTo>
                  <a:pt x="2180" y="150"/>
                </a:lnTo>
                <a:lnTo>
                  <a:pt x="2176" y="156"/>
                </a:lnTo>
                <a:lnTo>
                  <a:pt x="2173" y="162"/>
                </a:lnTo>
                <a:lnTo>
                  <a:pt x="2171" y="170"/>
                </a:lnTo>
                <a:lnTo>
                  <a:pt x="2169" y="180"/>
                </a:lnTo>
                <a:lnTo>
                  <a:pt x="2169" y="190"/>
                </a:lnTo>
                <a:close/>
                <a:moveTo>
                  <a:pt x="2271" y="332"/>
                </a:moveTo>
                <a:lnTo>
                  <a:pt x="2271" y="96"/>
                </a:lnTo>
                <a:lnTo>
                  <a:pt x="2303" y="96"/>
                </a:lnTo>
                <a:lnTo>
                  <a:pt x="2303" y="136"/>
                </a:lnTo>
                <a:lnTo>
                  <a:pt x="2306" y="126"/>
                </a:lnTo>
                <a:lnTo>
                  <a:pt x="2309" y="118"/>
                </a:lnTo>
                <a:lnTo>
                  <a:pt x="2312" y="110"/>
                </a:lnTo>
                <a:lnTo>
                  <a:pt x="2315" y="104"/>
                </a:lnTo>
                <a:lnTo>
                  <a:pt x="2319" y="98"/>
                </a:lnTo>
                <a:lnTo>
                  <a:pt x="2323" y="94"/>
                </a:lnTo>
                <a:lnTo>
                  <a:pt x="2328" y="92"/>
                </a:lnTo>
                <a:lnTo>
                  <a:pt x="2333" y="92"/>
                </a:lnTo>
                <a:lnTo>
                  <a:pt x="2338" y="92"/>
                </a:lnTo>
                <a:lnTo>
                  <a:pt x="2343" y="94"/>
                </a:lnTo>
                <a:lnTo>
                  <a:pt x="2343" y="152"/>
                </a:lnTo>
                <a:lnTo>
                  <a:pt x="2337" y="150"/>
                </a:lnTo>
                <a:lnTo>
                  <a:pt x="2329" y="148"/>
                </a:lnTo>
                <a:lnTo>
                  <a:pt x="2324" y="150"/>
                </a:lnTo>
                <a:lnTo>
                  <a:pt x="2319" y="152"/>
                </a:lnTo>
                <a:lnTo>
                  <a:pt x="2315" y="156"/>
                </a:lnTo>
                <a:lnTo>
                  <a:pt x="2311" y="162"/>
                </a:lnTo>
                <a:lnTo>
                  <a:pt x="2310" y="166"/>
                </a:lnTo>
                <a:lnTo>
                  <a:pt x="2308" y="170"/>
                </a:lnTo>
                <a:lnTo>
                  <a:pt x="2307" y="174"/>
                </a:lnTo>
                <a:lnTo>
                  <a:pt x="2306" y="178"/>
                </a:lnTo>
                <a:lnTo>
                  <a:pt x="2305" y="188"/>
                </a:lnTo>
                <a:lnTo>
                  <a:pt x="2304" y="198"/>
                </a:lnTo>
                <a:lnTo>
                  <a:pt x="2304" y="332"/>
                </a:lnTo>
                <a:lnTo>
                  <a:pt x="2271" y="332"/>
                </a:lnTo>
                <a:close/>
                <a:moveTo>
                  <a:pt x="2459" y="162"/>
                </a:moveTo>
                <a:lnTo>
                  <a:pt x="2429" y="166"/>
                </a:lnTo>
                <a:lnTo>
                  <a:pt x="2428" y="160"/>
                </a:lnTo>
                <a:lnTo>
                  <a:pt x="2426" y="156"/>
                </a:lnTo>
                <a:lnTo>
                  <a:pt x="2422" y="146"/>
                </a:lnTo>
                <a:lnTo>
                  <a:pt x="2420" y="144"/>
                </a:lnTo>
                <a:lnTo>
                  <a:pt x="2417" y="140"/>
                </a:lnTo>
                <a:lnTo>
                  <a:pt x="2413" y="140"/>
                </a:lnTo>
                <a:lnTo>
                  <a:pt x="2409" y="138"/>
                </a:lnTo>
                <a:lnTo>
                  <a:pt x="2402" y="140"/>
                </a:lnTo>
                <a:lnTo>
                  <a:pt x="2399" y="142"/>
                </a:lnTo>
                <a:lnTo>
                  <a:pt x="2397" y="144"/>
                </a:lnTo>
                <a:lnTo>
                  <a:pt x="2396" y="146"/>
                </a:lnTo>
                <a:lnTo>
                  <a:pt x="2394" y="148"/>
                </a:lnTo>
                <a:lnTo>
                  <a:pt x="2392" y="152"/>
                </a:lnTo>
                <a:lnTo>
                  <a:pt x="2391" y="158"/>
                </a:lnTo>
                <a:lnTo>
                  <a:pt x="2391" y="162"/>
                </a:lnTo>
                <a:lnTo>
                  <a:pt x="2391" y="166"/>
                </a:lnTo>
                <a:lnTo>
                  <a:pt x="2392" y="170"/>
                </a:lnTo>
                <a:lnTo>
                  <a:pt x="2393" y="174"/>
                </a:lnTo>
                <a:lnTo>
                  <a:pt x="2394" y="176"/>
                </a:lnTo>
                <a:lnTo>
                  <a:pt x="2399" y="182"/>
                </a:lnTo>
                <a:lnTo>
                  <a:pt x="2406" y="186"/>
                </a:lnTo>
                <a:lnTo>
                  <a:pt x="2427" y="194"/>
                </a:lnTo>
                <a:lnTo>
                  <a:pt x="2435" y="198"/>
                </a:lnTo>
                <a:lnTo>
                  <a:pt x="2442" y="204"/>
                </a:lnTo>
                <a:lnTo>
                  <a:pt x="2448" y="210"/>
                </a:lnTo>
                <a:lnTo>
                  <a:pt x="2453" y="218"/>
                </a:lnTo>
                <a:lnTo>
                  <a:pt x="2455" y="222"/>
                </a:lnTo>
                <a:lnTo>
                  <a:pt x="2456" y="226"/>
                </a:lnTo>
                <a:lnTo>
                  <a:pt x="2459" y="236"/>
                </a:lnTo>
                <a:lnTo>
                  <a:pt x="2460" y="240"/>
                </a:lnTo>
                <a:lnTo>
                  <a:pt x="2461" y="246"/>
                </a:lnTo>
                <a:lnTo>
                  <a:pt x="2461" y="258"/>
                </a:lnTo>
                <a:lnTo>
                  <a:pt x="2461" y="270"/>
                </a:lnTo>
                <a:lnTo>
                  <a:pt x="2459" y="280"/>
                </a:lnTo>
                <a:lnTo>
                  <a:pt x="2457" y="290"/>
                </a:lnTo>
                <a:lnTo>
                  <a:pt x="2454" y="298"/>
                </a:lnTo>
                <a:lnTo>
                  <a:pt x="2451" y="308"/>
                </a:lnTo>
                <a:lnTo>
                  <a:pt x="2446" y="314"/>
                </a:lnTo>
                <a:lnTo>
                  <a:pt x="2441" y="320"/>
                </a:lnTo>
                <a:lnTo>
                  <a:pt x="2436" y="326"/>
                </a:lnTo>
                <a:lnTo>
                  <a:pt x="2430" y="330"/>
                </a:lnTo>
                <a:lnTo>
                  <a:pt x="2423" y="334"/>
                </a:lnTo>
                <a:lnTo>
                  <a:pt x="2416" y="335"/>
                </a:lnTo>
                <a:lnTo>
                  <a:pt x="2409" y="335"/>
                </a:lnTo>
                <a:lnTo>
                  <a:pt x="2398" y="334"/>
                </a:lnTo>
                <a:lnTo>
                  <a:pt x="2388" y="330"/>
                </a:lnTo>
                <a:lnTo>
                  <a:pt x="2383" y="328"/>
                </a:lnTo>
                <a:lnTo>
                  <a:pt x="2379" y="324"/>
                </a:lnTo>
                <a:lnTo>
                  <a:pt x="2371" y="316"/>
                </a:lnTo>
                <a:lnTo>
                  <a:pt x="2365" y="306"/>
                </a:lnTo>
                <a:lnTo>
                  <a:pt x="2363" y="300"/>
                </a:lnTo>
                <a:lnTo>
                  <a:pt x="2360" y="294"/>
                </a:lnTo>
                <a:lnTo>
                  <a:pt x="2359" y="286"/>
                </a:lnTo>
                <a:lnTo>
                  <a:pt x="2357" y="278"/>
                </a:lnTo>
                <a:lnTo>
                  <a:pt x="2356" y="272"/>
                </a:lnTo>
                <a:lnTo>
                  <a:pt x="2355" y="262"/>
                </a:lnTo>
                <a:lnTo>
                  <a:pt x="2387" y="260"/>
                </a:lnTo>
                <a:lnTo>
                  <a:pt x="2388" y="266"/>
                </a:lnTo>
                <a:lnTo>
                  <a:pt x="2390" y="272"/>
                </a:lnTo>
                <a:lnTo>
                  <a:pt x="2392" y="278"/>
                </a:lnTo>
                <a:lnTo>
                  <a:pt x="2395" y="282"/>
                </a:lnTo>
                <a:lnTo>
                  <a:pt x="2397" y="284"/>
                </a:lnTo>
                <a:lnTo>
                  <a:pt x="2401" y="286"/>
                </a:lnTo>
                <a:lnTo>
                  <a:pt x="2405" y="288"/>
                </a:lnTo>
                <a:lnTo>
                  <a:pt x="2409" y="288"/>
                </a:lnTo>
                <a:lnTo>
                  <a:pt x="2413" y="288"/>
                </a:lnTo>
                <a:lnTo>
                  <a:pt x="2417" y="286"/>
                </a:lnTo>
                <a:lnTo>
                  <a:pt x="2420" y="284"/>
                </a:lnTo>
                <a:lnTo>
                  <a:pt x="2423" y="282"/>
                </a:lnTo>
                <a:lnTo>
                  <a:pt x="2425" y="278"/>
                </a:lnTo>
                <a:lnTo>
                  <a:pt x="2427" y="274"/>
                </a:lnTo>
                <a:lnTo>
                  <a:pt x="2428" y="270"/>
                </a:lnTo>
                <a:lnTo>
                  <a:pt x="2428" y="264"/>
                </a:lnTo>
                <a:lnTo>
                  <a:pt x="2428" y="260"/>
                </a:lnTo>
                <a:lnTo>
                  <a:pt x="2427" y="256"/>
                </a:lnTo>
                <a:lnTo>
                  <a:pt x="2426" y="254"/>
                </a:lnTo>
                <a:lnTo>
                  <a:pt x="2424" y="250"/>
                </a:lnTo>
                <a:lnTo>
                  <a:pt x="2422" y="248"/>
                </a:lnTo>
                <a:lnTo>
                  <a:pt x="2419" y="244"/>
                </a:lnTo>
                <a:lnTo>
                  <a:pt x="2413" y="242"/>
                </a:lnTo>
                <a:lnTo>
                  <a:pt x="2392" y="234"/>
                </a:lnTo>
                <a:lnTo>
                  <a:pt x="2384" y="230"/>
                </a:lnTo>
                <a:lnTo>
                  <a:pt x="2378" y="224"/>
                </a:lnTo>
                <a:lnTo>
                  <a:pt x="2372" y="218"/>
                </a:lnTo>
                <a:lnTo>
                  <a:pt x="2369" y="214"/>
                </a:lnTo>
                <a:lnTo>
                  <a:pt x="2367" y="210"/>
                </a:lnTo>
                <a:lnTo>
                  <a:pt x="2363" y="200"/>
                </a:lnTo>
                <a:lnTo>
                  <a:pt x="2360" y="190"/>
                </a:lnTo>
                <a:lnTo>
                  <a:pt x="2360" y="184"/>
                </a:lnTo>
                <a:lnTo>
                  <a:pt x="2359" y="178"/>
                </a:lnTo>
                <a:lnTo>
                  <a:pt x="2358" y="166"/>
                </a:lnTo>
                <a:lnTo>
                  <a:pt x="2359" y="158"/>
                </a:lnTo>
                <a:lnTo>
                  <a:pt x="2359" y="150"/>
                </a:lnTo>
                <a:lnTo>
                  <a:pt x="2360" y="142"/>
                </a:lnTo>
                <a:lnTo>
                  <a:pt x="2362" y="136"/>
                </a:lnTo>
                <a:lnTo>
                  <a:pt x="2364" y="128"/>
                </a:lnTo>
                <a:lnTo>
                  <a:pt x="2366" y="122"/>
                </a:lnTo>
                <a:lnTo>
                  <a:pt x="2369" y="118"/>
                </a:lnTo>
                <a:lnTo>
                  <a:pt x="2372" y="112"/>
                </a:lnTo>
                <a:lnTo>
                  <a:pt x="2376" y="108"/>
                </a:lnTo>
                <a:lnTo>
                  <a:pt x="2379" y="104"/>
                </a:lnTo>
                <a:lnTo>
                  <a:pt x="2384" y="100"/>
                </a:lnTo>
                <a:lnTo>
                  <a:pt x="2388" y="98"/>
                </a:lnTo>
                <a:lnTo>
                  <a:pt x="2393" y="96"/>
                </a:lnTo>
                <a:lnTo>
                  <a:pt x="2398" y="94"/>
                </a:lnTo>
                <a:lnTo>
                  <a:pt x="2403" y="92"/>
                </a:lnTo>
                <a:lnTo>
                  <a:pt x="2408" y="92"/>
                </a:lnTo>
                <a:lnTo>
                  <a:pt x="2419" y="94"/>
                </a:lnTo>
                <a:lnTo>
                  <a:pt x="2428" y="98"/>
                </a:lnTo>
                <a:lnTo>
                  <a:pt x="2433" y="100"/>
                </a:lnTo>
                <a:lnTo>
                  <a:pt x="2436" y="104"/>
                </a:lnTo>
                <a:lnTo>
                  <a:pt x="2440" y="106"/>
                </a:lnTo>
                <a:lnTo>
                  <a:pt x="2444" y="112"/>
                </a:lnTo>
                <a:lnTo>
                  <a:pt x="2447" y="116"/>
                </a:lnTo>
                <a:lnTo>
                  <a:pt x="2449" y="122"/>
                </a:lnTo>
                <a:lnTo>
                  <a:pt x="2452" y="128"/>
                </a:lnTo>
                <a:lnTo>
                  <a:pt x="2454" y="134"/>
                </a:lnTo>
                <a:lnTo>
                  <a:pt x="2457" y="148"/>
                </a:lnTo>
                <a:lnTo>
                  <a:pt x="2458" y="154"/>
                </a:lnTo>
                <a:lnTo>
                  <a:pt x="2459" y="162"/>
                </a:lnTo>
                <a:close/>
                <a:moveTo>
                  <a:pt x="2500" y="66"/>
                </a:moveTo>
                <a:lnTo>
                  <a:pt x="2496" y="64"/>
                </a:lnTo>
                <a:lnTo>
                  <a:pt x="2493" y="62"/>
                </a:lnTo>
                <a:lnTo>
                  <a:pt x="2490" y="60"/>
                </a:lnTo>
                <a:lnTo>
                  <a:pt x="2487" y="56"/>
                </a:lnTo>
                <a:lnTo>
                  <a:pt x="2484" y="50"/>
                </a:lnTo>
                <a:lnTo>
                  <a:pt x="2483" y="44"/>
                </a:lnTo>
                <a:lnTo>
                  <a:pt x="2482" y="38"/>
                </a:lnTo>
                <a:lnTo>
                  <a:pt x="2481" y="32"/>
                </a:lnTo>
                <a:lnTo>
                  <a:pt x="2482" y="26"/>
                </a:lnTo>
                <a:lnTo>
                  <a:pt x="2483" y="20"/>
                </a:lnTo>
                <a:lnTo>
                  <a:pt x="2484" y="14"/>
                </a:lnTo>
                <a:lnTo>
                  <a:pt x="2487" y="8"/>
                </a:lnTo>
                <a:lnTo>
                  <a:pt x="2490" y="4"/>
                </a:lnTo>
                <a:lnTo>
                  <a:pt x="2493" y="2"/>
                </a:lnTo>
                <a:lnTo>
                  <a:pt x="2496" y="0"/>
                </a:lnTo>
                <a:lnTo>
                  <a:pt x="2500" y="0"/>
                </a:lnTo>
                <a:lnTo>
                  <a:pt x="2503" y="0"/>
                </a:lnTo>
                <a:lnTo>
                  <a:pt x="2507" y="2"/>
                </a:lnTo>
                <a:lnTo>
                  <a:pt x="2510" y="4"/>
                </a:lnTo>
                <a:lnTo>
                  <a:pt x="2512" y="8"/>
                </a:lnTo>
                <a:lnTo>
                  <a:pt x="2515" y="14"/>
                </a:lnTo>
                <a:lnTo>
                  <a:pt x="2516" y="20"/>
                </a:lnTo>
                <a:lnTo>
                  <a:pt x="2517" y="26"/>
                </a:lnTo>
                <a:lnTo>
                  <a:pt x="2518" y="32"/>
                </a:lnTo>
                <a:lnTo>
                  <a:pt x="2517" y="38"/>
                </a:lnTo>
                <a:lnTo>
                  <a:pt x="2516" y="44"/>
                </a:lnTo>
                <a:lnTo>
                  <a:pt x="2515" y="50"/>
                </a:lnTo>
                <a:lnTo>
                  <a:pt x="2512" y="56"/>
                </a:lnTo>
                <a:lnTo>
                  <a:pt x="2510" y="60"/>
                </a:lnTo>
                <a:lnTo>
                  <a:pt x="2507" y="62"/>
                </a:lnTo>
                <a:lnTo>
                  <a:pt x="2503" y="64"/>
                </a:lnTo>
                <a:lnTo>
                  <a:pt x="2500" y="66"/>
                </a:lnTo>
                <a:close/>
                <a:moveTo>
                  <a:pt x="2483" y="96"/>
                </a:moveTo>
                <a:lnTo>
                  <a:pt x="2516" y="96"/>
                </a:lnTo>
                <a:lnTo>
                  <a:pt x="2516" y="332"/>
                </a:lnTo>
                <a:lnTo>
                  <a:pt x="2483" y="332"/>
                </a:lnTo>
                <a:lnTo>
                  <a:pt x="2483" y="96"/>
                </a:lnTo>
                <a:close/>
                <a:moveTo>
                  <a:pt x="2604" y="96"/>
                </a:moveTo>
                <a:lnTo>
                  <a:pt x="2604" y="144"/>
                </a:lnTo>
                <a:lnTo>
                  <a:pt x="2582" y="144"/>
                </a:lnTo>
                <a:lnTo>
                  <a:pt x="2582" y="258"/>
                </a:lnTo>
                <a:lnTo>
                  <a:pt x="2582" y="264"/>
                </a:lnTo>
                <a:lnTo>
                  <a:pt x="2583" y="270"/>
                </a:lnTo>
                <a:lnTo>
                  <a:pt x="2584" y="274"/>
                </a:lnTo>
                <a:lnTo>
                  <a:pt x="2585" y="276"/>
                </a:lnTo>
                <a:lnTo>
                  <a:pt x="2587" y="280"/>
                </a:lnTo>
                <a:lnTo>
                  <a:pt x="2589" y="280"/>
                </a:lnTo>
                <a:lnTo>
                  <a:pt x="2591" y="282"/>
                </a:lnTo>
                <a:lnTo>
                  <a:pt x="2593" y="282"/>
                </a:lnTo>
                <a:lnTo>
                  <a:pt x="2598" y="280"/>
                </a:lnTo>
                <a:lnTo>
                  <a:pt x="2601" y="280"/>
                </a:lnTo>
                <a:lnTo>
                  <a:pt x="2607" y="328"/>
                </a:lnTo>
                <a:lnTo>
                  <a:pt x="2600" y="332"/>
                </a:lnTo>
                <a:lnTo>
                  <a:pt x="2595" y="334"/>
                </a:lnTo>
                <a:lnTo>
                  <a:pt x="2589" y="334"/>
                </a:lnTo>
                <a:lnTo>
                  <a:pt x="2584" y="334"/>
                </a:lnTo>
                <a:lnTo>
                  <a:pt x="2580" y="334"/>
                </a:lnTo>
                <a:lnTo>
                  <a:pt x="2573" y="332"/>
                </a:lnTo>
                <a:lnTo>
                  <a:pt x="2566" y="326"/>
                </a:lnTo>
                <a:lnTo>
                  <a:pt x="2563" y="322"/>
                </a:lnTo>
                <a:lnTo>
                  <a:pt x="2560" y="318"/>
                </a:lnTo>
                <a:lnTo>
                  <a:pt x="2556" y="310"/>
                </a:lnTo>
                <a:lnTo>
                  <a:pt x="2554" y="304"/>
                </a:lnTo>
                <a:lnTo>
                  <a:pt x="2552" y="298"/>
                </a:lnTo>
                <a:lnTo>
                  <a:pt x="2551" y="290"/>
                </a:lnTo>
                <a:lnTo>
                  <a:pt x="2550" y="284"/>
                </a:lnTo>
                <a:lnTo>
                  <a:pt x="2550" y="276"/>
                </a:lnTo>
                <a:lnTo>
                  <a:pt x="2550" y="268"/>
                </a:lnTo>
                <a:lnTo>
                  <a:pt x="2550" y="144"/>
                </a:lnTo>
                <a:lnTo>
                  <a:pt x="2533" y="144"/>
                </a:lnTo>
                <a:lnTo>
                  <a:pt x="2533" y="96"/>
                </a:lnTo>
                <a:lnTo>
                  <a:pt x="2550" y="96"/>
                </a:lnTo>
                <a:lnTo>
                  <a:pt x="2550" y="40"/>
                </a:lnTo>
                <a:lnTo>
                  <a:pt x="2582" y="40"/>
                </a:lnTo>
                <a:lnTo>
                  <a:pt x="2582" y="96"/>
                </a:lnTo>
                <a:lnTo>
                  <a:pt x="2604" y="96"/>
                </a:lnTo>
                <a:close/>
                <a:moveTo>
                  <a:pt x="2648" y="419"/>
                </a:moveTo>
                <a:lnTo>
                  <a:pt x="2642" y="419"/>
                </a:lnTo>
                <a:lnTo>
                  <a:pt x="2636" y="417"/>
                </a:lnTo>
                <a:lnTo>
                  <a:pt x="2631" y="415"/>
                </a:lnTo>
                <a:lnTo>
                  <a:pt x="2627" y="411"/>
                </a:lnTo>
                <a:lnTo>
                  <a:pt x="2635" y="363"/>
                </a:lnTo>
                <a:lnTo>
                  <a:pt x="2639" y="365"/>
                </a:lnTo>
                <a:lnTo>
                  <a:pt x="2643" y="367"/>
                </a:lnTo>
                <a:lnTo>
                  <a:pt x="2646" y="367"/>
                </a:lnTo>
                <a:lnTo>
                  <a:pt x="2649" y="365"/>
                </a:lnTo>
                <a:lnTo>
                  <a:pt x="2652" y="363"/>
                </a:lnTo>
                <a:lnTo>
                  <a:pt x="2655" y="359"/>
                </a:lnTo>
                <a:lnTo>
                  <a:pt x="2657" y="355"/>
                </a:lnTo>
                <a:lnTo>
                  <a:pt x="2659" y="347"/>
                </a:lnTo>
                <a:lnTo>
                  <a:pt x="2661" y="337"/>
                </a:lnTo>
                <a:lnTo>
                  <a:pt x="2618" y="96"/>
                </a:lnTo>
                <a:lnTo>
                  <a:pt x="2653" y="96"/>
                </a:lnTo>
                <a:lnTo>
                  <a:pt x="2677" y="268"/>
                </a:lnTo>
                <a:lnTo>
                  <a:pt x="2703" y="96"/>
                </a:lnTo>
                <a:lnTo>
                  <a:pt x="2738" y="96"/>
                </a:lnTo>
                <a:lnTo>
                  <a:pt x="2692" y="355"/>
                </a:lnTo>
                <a:lnTo>
                  <a:pt x="2689" y="369"/>
                </a:lnTo>
                <a:lnTo>
                  <a:pt x="2686" y="381"/>
                </a:lnTo>
                <a:lnTo>
                  <a:pt x="2684" y="387"/>
                </a:lnTo>
                <a:lnTo>
                  <a:pt x="2681" y="393"/>
                </a:lnTo>
                <a:lnTo>
                  <a:pt x="2677" y="401"/>
                </a:lnTo>
                <a:lnTo>
                  <a:pt x="2674" y="405"/>
                </a:lnTo>
                <a:lnTo>
                  <a:pt x="2671" y="409"/>
                </a:lnTo>
                <a:lnTo>
                  <a:pt x="2664" y="415"/>
                </a:lnTo>
                <a:lnTo>
                  <a:pt x="2661" y="417"/>
                </a:lnTo>
                <a:lnTo>
                  <a:pt x="2657" y="417"/>
                </a:lnTo>
                <a:lnTo>
                  <a:pt x="2648" y="419"/>
                </a:lnTo>
                <a:close/>
                <a:moveTo>
                  <a:pt x="1135" y="553"/>
                </a:moveTo>
                <a:lnTo>
                  <a:pt x="1134" y="545"/>
                </a:lnTo>
                <a:lnTo>
                  <a:pt x="1132" y="537"/>
                </a:lnTo>
                <a:lnTo>
                  <a:pt x="1130" y="531"/>
                </a:lnTo>
                <a:lnTo>
                  <a:pt x="1127" y="525"/>
                </a:lnTo>
                <a:lnTo>
                  <a:pt x="1123" y="521"/>
                </a:lnTo>
                <a:lnTo>
                  <a:pt x="1121" y="519"/>
                </a:lnTo>
                <a:lnTo>
                  <a:pt x="1119" y="517"/>
                </a:lnTo>
                <a:lnTo>
                  <a:pt x="1114" y="515"/>
                </a:lnTo>
                <a:lnTo>
                  <a:pt x="1108" y="515"/>
                </a:lnTo>
                <a:lnTo>
                  <a:pt x="1102" y="515"/>
                </a:lnTo>
                <a:lnTo>
                  <a:pt x="1097" y="517"/>
                </a:lnTo>
                <a:lnTo>
                  <a:pt x="1093" y="519"/>
                </a:lnTo>
                <a:lnTo>
                  <a:pt x="1091" y="521"/>
                </a:lnTo>
                <a:lnTo>
                  <a:pt x="1089" y="525"/>
                </a:lnTo>
                <a:lnTo>
                  <a:pt x="1086" y="529"/>
                </a:lnTo>
                <a:lnTo>
                  <a:pt x="1084" y="535"/>
                </a:lnTo>
                <a:lnTo>
                  <a:pt x="1083" y="543"/>
                </a:lnTo>
                <a:lnTo>
                  <a:pt x="1083" y="549"/>
                </a:lnTo>
                <a:lnTo>
                  <a:pt x="1083" y="553"/>
                </a:lnTo>
                <a:lnTo>
                  <a:pt x="1083" y="557"/>
                </a:lnTo>
                <a:lnTo>
                  <a:pt x="1085" y="565"/>
                </a:lnTo>
                <a:lnTo>
                  <a:pt x="1087" y="571"/>
                </a:lnTo>
                <a:lnTo>
                  <a:pt x="1090" y="575"/>
                </a:lnTo>
                <a:lnTo>
                  <a:pt x="1094" y="579"/>
                </a:lnTo>
                <a:lnTo>
                  <a:pt x="1098" y="583"/>
                </a:lnTo>
                <a:lnTo>
                  <a:pt x="1108" y="589"/>
                </a:lnTo>
                <a:lnTo>
                  <a:pt x="1122" y="595"/>
                </a:lnTo>
                <a:lnTo>
                  <a:pt x="1128" y="599"/>
                </a:lnTo>
                <a:lnTo>
                  <a:pt x="1135" y="603"/>
                </a:lnTo>
                <a:lnTo>
                  <a:pt x="1146" y="613"/>
                </a:lnTo>
                <a:lnTo>
                  <a:pt x="1151" y="619"/>
                </a:lnTo>
                <a:lnTo>
                  <a:pt x="1156" y="627"/>
                </a:lnTo>
                <a:lnTo>
                  <a:pt x="1159" y="635"/>
                </a:lnTo>
                <a:lnTo>
                  <a:pt x="1163" y="643"/>
                </a:lnTo>
                <a:lnTo>
                  <a:pt x="1165" y="653"/>
                </a:lnTo>
                <a:lnTo>
                  <a:pt x="1167" y="663"/>
                </a:lnTo>
                <a:lnTo>
                  <a:pt x="1168" y="675"/>
                </a:lnTo>
                <a:lnTo>
                  <a:pt x="1169" y="687"/>
                </a:lnTo>
                <a:lnTo>
                  <a:pt x="1169" y="697"/>
                </a:lnTo>
                <a:lnTo>
                  <a:pt x="1168" y="707"/>
                </a:lnTo>
                <a:lnTo>
                  <a:pt x="1167" y="717"/>
                </a:lnTo>
                <a:lnTo>
                  <a:pt x="1165" y="727"/>
                </a:lnTo>
                <a:lnTo>
                  <a:pt x="1163" y="735"/>
                </a:lnTo>
                <a:lnTo>
                  <a:pt x="1160" y="743"/>
                </a:lnTo>
                <a:lnTo>
                  <a:pt x="1156" y="749"/>
                </a:lnTo>
                <a:lnTo>
                  <a:pt x="1153" y="757"/>
                </a:lnTo>
                <a:lnTo>
                  <a:pt x="1149" y="763"/>
                </a:lnTo>
                <a:lnTo>
                  <a:pt x="1144" y="767"/>
                </a:lnTo>
                <a:lnTo>
                  <a:pt x="1139" y="771"/>
                </a:lnTo>
                <a:lnTo>
                  <a:pt x="1133" y="775"/>
                </a:lnTo>
                <a:lnTo>
                  <a:pt x="1121" y="781"/>
                </a:lnTo>
                <a:lnTo>
                  <a:pt x="1115" y="781"/>
                </a:lnTo>
                <a:lnTo>
                  <a:pt x="1108" y="781"/>
                </a:lnTo>
                <a:lnTo>
                  <a:pt x="1101" y="781"/>
                </a:lnTo>
                <a:lnTo>
                  <a:pt x="1094" y="781"/>
                </a:lnTo>
                <a:lnTo>
                  <a:pt x="1088" y="779"/>
                </a:lnTo>
                <a:lnTo>
                  <a:pt x="1082" y="775"/>
                </a:lnTo>
                <a:lnTo>
                  <a:pt x="1077" y="771"/>
                </a:lnTo>
                <a:lnTo>
                  <a:pt x="1071" y="767"/>
                </a:lnTo>
                <a:lnTo>
                  <a:pt x="1067" y="761"/>
                </a:lnTo>
                <a:lnTo>
                  <a:pt x="1062" y="755"/>
                </a:lnTo>
                <a:lnTo>
                  <a:pt x="1058" y="749"/>
                </a:lnTo>
                <a:lnTo>
                  <a:pt x="1055" y="741"/>
                </a:lnTo>
                <a:lnTo>
                  <a:pt x="1052" y="733"/>
                </a:lnTo>
                <a:lnTo>
                  <a:pt x="1049" y="723"/>
                </a:lnTo>
                <a:lnTo>
                  <a:pt x="1047" y="713"/>
                </a:lnTo>
                <a:lnTo>
                  <a:pt x="1046" y="703"/>
                </a:lnTo>
                <a:lnTo>
                  <a:pt x="1045" y="691"/>
                </a:lnTo>
                <a:lnTo>
                  <a:pt x="1045" y="679"/>
                </a:lnTo>
                <a:lnTo>
                  <a:pt x="1077" y="679"/>
                </a:lnTo>
                <a:lnTo>
                  <a:pt x="1078" y="689"/>
                </a:lnTo>
                <a:lnTo>
                  <a:pt x="1079" y="699"/>
                </a:lnTo>
                <a:lnTo>
                  <a:pt x="1082" y="707"/>
                </a:lnTo>
                <a:lnTo>
                  <a:pt x="1084" y="711"/>
                </a:lnTo>
                <a:lnTo>
                  <a:pt x="1086" y="715"/>
                </a:lnTo>
                <a:lnTo>
                  <a:pt x="1091" y="719"/>
                </a:lnTo>
                <a:lnTo>
                  <a:pt x="1096" y="723"/>
                </a:lnTo>
                <a:lnTo>
                  <a:pt x="1101" y="725"/>
                </a:lnTo>
                <a:lnTo>
                  <a:pt x="1108" y="727"/>
                </a:lnTo>
                <a:lnTo>
                  <a:pt x="1114" y="725"/>
                </a:lnTo>
                <a:lnTo>
                  <a:pt x="1119" y="723"/>
                </a:lnTo>
                <a:lnTo>
                  <a:pt x="1124" y="719"/>
                </a:lnTo>
                <a:lnTo>
                  <a:pt x="1128" y="715"/>
                </a:lnTo>
                <a:lnTo>
                  <a:pt x="1131" y="709"/>
                </a:lnTo>
                <a:lnTo>
                  <a:pt x="1133" y="703"/>
                </a:lnTo>
                <a:lnTo>
                  <a:pt x="1135" y="695"/>
                </a:lnTo>
                <a:lnTo>
                  <a:pt x="1135" y="687"/>
                </a:lnTo>
                <a:lnTo>
                  <a:pt x="1135" y="679"/>
                </a:lnTo>
                <a:lnTo>
                  <a:pt x="1134" y="673"/>
                </a:lnTo>
                <a:lnTo>
                  <a:pt x="1133" y="671"/>
                </a:lnTo>
                <a:lnTo>
                  <a:pt x="1131" y="667"/>
                </a:lnTo>
                <a:lnTo>
                  <a:pt x="1128" y="663"/>
                </a:lnTo>
                <a:lnTo>
                  <a:pt x="1125" y="659"/>
                </a:lnTo>
                <a:lnTo>
                  <a:pt x="1120" y="655"/>
                </a:lnTo>
                <a:lnTo>
                  <a:pt x="1115" y="651"/>
                </a:lnTo>
                <a:lnTo>
                  <a:pt x="1109" y="649"/>
                </a:lnTo>
                <a:lnTo>
                  <a:pt x="1092" y="639"/>
                </a:lnTo>
                <a:lnTo>
                  <a:pt x="1082" y="635"/>
                </a:lnTo>
                <a:lnTo>
                  <a:pt x="1074" y="627"/>
                </a:lnTo>
                <a:lnTo>
                  <a:pt x="1066" y="619"/>
                </a:lnTo>
                <a:lnTo>
                  <a:pt x="1060" y="609"/>
                </a:lnTo>
                <a:lnTo>
                  <a:pt x="1057" y="603"/>
                </a:lnTo>
                <a:lnTo>
                  <a:pt x="1055" y="599"/>
                </a:lnTo>
                <a:lnTo>
                  <a:pt x="1053" y="591"/>
                </a:lnTo>
                <a:lnTo>
                  <a:pt x="1052" y="585"/>
                </a:lnTo>
                <a:lnTo>
                  <a:pt x="1050" y="577"/>
                </a:lnTo>
                <a:lnTo>
                  <a:pt x="1049" y="571"/>
                </a:lnTo>
                <a:lnTo>
                  <a:pt x="1049" y="563"/>
                </a:lnTo>
                <a:lnTo>
                  <a:pt x="1049" y="553"/>
                </a:lnTo>
                <a:lnTo>
                  <a:pt x="1049" y="541"/>
                </a:lnTo>
                <a:lnTo>
                  <a:pt x="1050" y="533"/>
                </a:lnTo>
                <a:lnTo>
                  <a:pt x="1051" y="527"/>
                </a:lnTo>
                <a:lnTo>
                  <a:pt x="1053" y="515"/>
                </a:lnTo>
                <a:lnTo>
                  <a:pt x="1055" y="509"/>
                </a:lnTo>
                <a:lnTo>
                  <a:pt x="1056" y="503"/>
                </a:lnTo>
                <a:lnTo>
                  <a:pt x="1061" y="493"/>
                </a:lnTo>
                <a:lnTo>
                  <a:pt x="1066" y="485"/>
                </a:lnTo>
                <a:lnTo>
                  <a:pt x="1068" y="481"/>
                </a:lnTo>
                <a:lnTo>
                  <a:pt x="1071" y="477"/>
                </a:lnTo>
                <a:lnTo>
                  <a:pt x="1078" y="471"/>
                </a:lnTo>
                <a:lnTo>
                  <a:pt x="1085" y="465"/>
                </a:lnTo>
                <a:lnTo>
                  <a:pt x="1092" y="461"/>
                </a:lnTo>
                <a:lnTo>
                  <a:pt x="1100" y="459"/>
                </a:lnTo>
                <a:lnTo>
                  <a:pt x="1108" y="459"/>
                </a:lnTo>
                <a:lnTo>
                  <a:pt x="1117" y="459"/>
                </a:lnTo>
                <a:lnTo>
                  <a:pt x="1125" y="461"/>
                </a:lnTo>
                <a:lnTo>
                  <a:pt x="1132" y="465"/>
                </a:lnTo>
                <a:lnTo>
                  <a:pt x="1139" y="471"/>
                </a:lnTo>
                <a:lnTo>
                  <a:pt x="1145" y="477"/>
                </a:lnTo>
                <a:lnTo>
                  <a:pt x="1150" y="485"/>
                </a:lnTo>
                <a:lnTo>
                  <a:pt x="1155" y="493"/>
                </a:lnTo>
                <a:lnTo>
                  <a:pt x="1159" y="505"/>
                </a:lnTo>
                <a:lnTo>
                  <a:pt x="1162" y="515"/>
                </a:lnTo>
                <a:lnTo>
                  <a:pt x="1165" y="527"/>
                </a:lnTo>
                <a:lnTo>
                  <a:pt x="1166" y="539"/>
                </a:lnTo>
                <a:lnTo>
                  <a:pt x="1167" y="553"/>
                </a:lnTo>
                <a:lnTo>
                  <a:pt x="1135" y="553"/>
                </a:lnTo>
                <a:close/>
                <a:moveTo>
                  <a:pt x="1245" y="781"/>
                </a:moveTo>
                <a:lnTo>
                  <a:pt x="1236" y="781"/>
                </a:lnTo>
                <a:lnTo>
                  <a:pt x="1232" y="779"/>
                </a:lnTo>
                <a:lnTo>
                  <a:pt x="1228" y="777"/>
                </a:lnTo>
                <a:lnTo>
                  <a:pt x="1221" y="773"/>
                </a:lnTo>
                <a:lnTo>
                  <a:pt x="1214" y="767"/>
                </a:lnTo>
                <a:lnTo>
                  <a:pt x="1208" y="757"/>
                </a:lnTo>
                <a:lnTo>
                  <a:pt x="1205" y="753"/>
                </a:lnTo>
                <a:lnTo>
                  <a:pt x="1202" y="749"/>
                </a:lnTo>
                <a:lnTo>
                  <a:pt x="1200" y="743"/>
                </a:lnTo>
                <a:lnTo>
                  <a:pt x="1198" y="737"/>
                </a:lnTo>
                <a:lnTo>
                  <a:pt x="1196" y="731"/>
                </a:lnTo>
                <a:lnTo>
                  <a:pt x="1194" y="723"/>
                </a:lnTo>
                <a:lnTo>
                  <a:pt x="1192" y="717"/>
                </a:lnTo>
                <a:lnTo>
                  <a:pt x="1191" y="709"/>
                </a:lnTo>
                <a:lnTo>
                  <a:pt x="1189" y="695"/>
                </a:lnTo>
                <a:lnTo>
                  <a:pt x="1187" y="677"/>
                </a:lnTo>
                <a:lnTo>
                  <a:pt x="1187" y="661"/>
                </a:lnTo>
                <a:lnTo>
                  <a:pt x="1187" y="643"/>
                </a:lnTo>
                <a:lnTo>
                  <a:pt x="1189" y="627"/>
                </a:lnTo>
                <a:lnTo>
                  <a:pt x="1190" y="619"/>
                </a:lnTo>
                <a:lnTo>
                  <a:pt x="1191" y="611"/>
                </a:lnTo>
                <a:lnTo>
                  <a:pt x="1194" y="597"/>
                </a:lnTo>
                <a:lnTo>
                  <a:pt x="1198" y="583"/>
                </a:lnTo>
                <a:lnTo>
                  <a:pt x="1202" y="573"/>
                </a:lnTo>
                <a:lnTo>
                  <a:pt x="1208" y="563"/>
                </a:lnTo>
                <a:lnTo>
                  <a:pt x="1214" y="553"/>
                </a:lnTo>
                <a:lnTo>
                  <a:pt x="1217" y="551"/>
                </a:lnTo>
                <a:lnTo>
                  <a:pt x="1221" y="547"/>
                </a:lnTo>
                <a:lnTo>
                  <a:pt x="1228" y="543"/>
                </a:lnTo>
                <a:lnTo>
                  <a:pt x="1232" y="541"/>
                </a:lnTo>
                <a:lnTo>
                  <a:pt x="1236" y="539"/>
                </a:lnTo>
                <a:lnTo>
                  <a:pt x="1245" y="539"/>
                </a:lnTo>
                <a:lnTo>
                  <a:pt x="1252" y="539"/>
                </a:lnTo>
                <a:lnTo>
                  <a:pt x="1259" y="541"/>
                </a:lnTo>
                <a:lnTo>
                  <a:pt x="1266" y="545"/>
                </a:lnTo>
                <a:lnTo>
                  <a:pt x="1272" y="549"/>
                </a:lnTo>
                <a:lnTo>
                  <a:pt x="1277" y="555"/>
                </a:lnTo>
                <a:lnTo>
                  <a:pt x="1282" y="563"/>
                </a:lnTo>
                <a:lnTo>
                  <a:pt x="1286" y="571"/>
                </a:lnTo>
                <a:lnTo>
                  <a:pt x="1290" y="581"/>
                </a:lnTo>
                <a:lnTo>
                  <a:pt x="1293" y="591"/>
                </a:lnTo>
                <a:lnTo>
                  <a:pt x="1295" y="603"/>
                </a:lnTo>
                <a:lnTo>
                  <a:pt x="1297" y="615"/>
                </a:lnTo>
                <a:lnTo>
                  <a:pt x="1297" y="629"/>
                </a:lnTo>
                <a:lnTo>
                  <a:pt x="1267" y="629"/>
                </a:lnTo>
                <a:lnTo>
                  <a:pt x="1266" y="621"/>
                </a:lnTo>
                <a:lnTo>
                  <a:pt x="1264" y="613"/>
                </a:lnTo>
                <a:lnTo>
                  <a:pt x="1262" y="607"/>
                </a:lnTo>
                <a:lnTo>
                  <a:pt x="1260" y="601"/>
                </a:lnTo>
                <a:lnTo>
                  <a:pt x="1257" y="595"/>
                </a:lnTo>
                <a:lnTo>
                  <a:pt x="1253" y="593"/>
                </a:lnTo>
                <a:lnTo>
                  <a:pt x="1249" y="591"/>
                </a:lnTo>
                <a:lnTo>
                  <a:pt x="1245" y="589"/>
                </a:lnTo>
                <a:lnTo>
                  <a:pt x="1240" y="591"/>
                </a:lnTo>
                <a:lnTo>
                  <a:pt x="1235" y="595"/>
                </a:lnTo>
                <a:lnTo>
                  <a:pt x="1231" y="599"/>
                </a:lnTo>
                <a:lnTo>
                  <a:pt x="1227" y="607"/>
                </a:lnTo>
                <a:lnTo>
                  <a:pt x="1225" y="613"/>
                </a:lnTo>
                <a:lnTo>
                  <a:pt x="1224" y="617"/>
                </a:lnTo>
                <a:lnTo>
                  <a:pt x="1222" y="629"/>
                </a:lnTo>
                <a:lnTo>
                  <a:pt x="1220" y="643"/>
                </a:lnTo>
                <a:lnTo>
                  <a:pt x="1220" y="659"/>
                </a:lnTo>
                <a:lnTo>
                  <a:pt x="1220" y="675"/>
                </a:lnTo>
                <a:lnTo>
                  <a:pt x="1222" y="689"/>
                </a:lnTo>
                <a:lnTo>
                  <a:pt x="1223" y="695"/>
                </a:lnTo>
                <a:lnTo>
                  <a:pt x="1224" y="701"/>
                </a:lnTo>
                <a:lnTo>
                  <a:pt x="1225" y="707"/>
                </a:lnTo>
                <a:lnTo>
                  <a:pt x="1227" y="711"/>
                </a:lnTo>
                <a:lnTo>
                  <a:pt x="1231" y="719"/>
                </a:lnTo>
                <a:lnTo>
                  <a:pt x="1233" y="723"/>
                </a:lnTo>
                <a:lnTo>
                  <a:pt x="1235" y="725"/>
                </a:lnTo>
                <a:lnTo>
                  <a:pt x="1240" y="729"/>
                </a:lnTo>
                <a:lnTo>
                  <a:pt x="1242" y="729"/>
                </a:lnTo>
                <a:lnTo>
                  <a:pt x="1245" y="731"/>
                </a:lnTo>
                <a:lnTo>
                  <a:pt x="1249" y="729"/>
                </a:lnTo>
                <a:lnTo>
                  <a:pt x="1253" y="727"/>
                </a:lnTo>
                <a:lnTo>
                  <a:pt x="1256" y="725"/>
                </a:lnTo>
                <a:lnTo>
                  <a:pt x="1259" y="719"/>
                </a:lnTo>
                <a:lnTo>
                  <a:pt x="1262" y="715"/>
                </a:lnTo>
                <a:lnTo>
                  <a:pt x="1264" y="707"/>
                </a:lnTo>
                <a:lnTo>
                  <a:pt x="1266" y="699"/>
                </a:lnTo>
                <a:lnTo>
                  <a:pt x="1267" y="691"/>
                </a:lnTo>
                <a:lnTo>
                  <a:pt x="1297" y="691"/>
                </a:lnTo>
                <a:lnTo>
                  <a:pt x="1297" y="703"/>
                </a:lnTo>
                <a:lnTo>
                  <a:pt x="1295" y="717"/>
                </a:lnTo>
                <a:lnTo>
                  <a:pt x="1294" y="723"/>
                </a:lnTo>
                <a:lnTo>
                  <a:pt x="1293" y="727"/>
                </a:lnTo>
                <a:lnTo>
                  <a:pt x="1292" y="733"/>
                </a:lnTo>
                <a:lnTo>
                  <a:pt x="1290" y="739"/>
                </a:lnTo>
                <a:lnTo>
                  <a:pt x="1287" y="749"/>
                </a:lnTo>
                <a:lnTo>
                  <a:pt x="1282" y="757"/>
                </a:lnTo>
                <a:lnTo>
                  <a:pt x="1277" y="765"/>
                </a:lnTo>
                <a:lnTo>
                  <a:pt x="1272" y="771"/>
                </a:lnTo>
                <a:lnTo>
                  <a:pt x="1266" y="775"/>
                </a:lnTo>
                <a:lnTo>
                  <a:pt x="1259" y="779"/>
                </a:lnTo>
                <a:lnTo>
                  <a:pt x="1252" y="781"/>
                </a:lnTo>
                <a:lnTo>
                  <a:pt x="1245" y="781"/>
                </a:lnTo>
                <a:close/>
                <a:moveTo>
                  <a:pt x="1353" y="641"/>
                </a:moveTo>
                <a:lnTo>
                  <a:pt x="1353" y="777"/>
                </a:lnTo>
                <a:lnTo>
                  <a:pt x="1319" y="777"/>
                </a:lnTo>
                <a:lnTo>
                  <a:pt x="1319" y="463"/>
                </a:lnTo>
                <a:lnTo>
                  <a:pt x="1352" y="463"/>
                </a:lnTo>
                <a:lnTo>
                  <a:pt x="1352" y="583"/>
                </a:lnTo>
                <a:lnTo>
                  <a:pt x="1355" y="573"/>
                </a:lnTo>
                <a:lnTo>
                  <a:pt x="1358" y="565"/>
                </a:lnTo>
                <a:lnTo>
                  <a:pt x="1362" y="557"/>
                </a:lnTo>
                <a:lnTo>
                  <a:pt x="1366" y="551"/>
                </a:lnTo>
                <a:lnTo>
                  <a:pt x="1371" y="545"/>
                </a:lnTo>
                <a:lnTo>
                  <a:pt x="1376" y="541"/>
                </a:lnTo>
                <a:lnTo>
                  <a:pt x="1382" y="539"/>
                </a:lnTo>
                <a:lnTo>
                  <a:pt x="1389" y="539"/>
                </a:lnTo>
                <a:lnTo>
                  <a:pt x="1397" y="541"/>
                </a:lnTo>
                <a:lnTo>
                  <a:pt x="1401" y="541"/>
                </a:lnTo>
                <a:lnTo>
                  <a:pt x="1405" y="545"/>
                </a:lnTo>
                <a:lnTo>
                  <a:pt x="1409" y="547"/>
                </a:lnTo>
                <a:lnTo>
                  <a:pt x="1412" y="551"/>
                </a:lnTo>
                <a:lnTo>
                  <a:pt x="1415" y="557"/>
                </a:lnTo>
                <a:lnTo>
                  <a:pt x="1418" y="563"/>
                </a:lnTo>
                <a:lnTo>
                  <a:pt x="1421" y="569"/>
                </a:lnTo>
                <a:lnTo>
                  <a:pt x="1423" y="575"/>
                </a:lnTo>
                <a:lnTo>
                  <a:pt x="1425" y="583"/>
                </a:lnTo>
                <a:lnTo>
                  <a:pt x="1427" y="591"/>
                </a:lnTo>
                <a:lnTo>
                  <a:pt x="1428" y="599"/>
                </a:lnTo>
                <a:lnTo>
                  <a:pt x="1429" y="607"/>
                </a:lnTo>
                <a:lnTo>
                  <a:pt x="1429" y="617"/>
                </a:lnTo>
                <a:lnTo>
                  <a:pt x="1429" y="627"/>
                </a:lnTo>
                <a:lnTo>
                  <a:pt x="1429" y="777"/>
                </a:lnTo>
                <a:lnTo>
                  <a:pt x="1397" y="777"/>
                </a:lnTo>
                <a:lnTo>
                  <a:pt x="1397" y="639"/>
                </a:lnTo>
                <a:lnTo>
                  <a:pt x="1396" y="629"/>
                </a:lnTo>
                <a:lnTo>
                  <a:pt x="1395" y="619"/>
                </a:lnTo>
                <a:lnTo>
                  <a:pt x="1394" y="611"/>
                </a:lnTo>
                <a:lnTo>
                  <a:pt x="1391" y="605"/>
                </a:lnTo>
                <a:lnTo>
                  <a:pt x="1388" y="599"/>
                </a:lnTo>
                <a:lnTo>
                  <a:pt x="1384" y="595"/>
                </a:lnTo>
                <a:lnTo>
                  <a:pt x="1380" y="593"/>
                </a:lnTo>
                <a:lnTo>
                  <a:pt x="1376" y="593"/>
                </a:lnTo>
                <a:lnTo>
                  <a:pt x="1371" y="593"/>
                </a:lnTo>
                <a:lnTo>
                  <a:pt x="1366" y="595"/>
                </a:lnTo>
                <a:lnTo>
                  <a:pt x="1363" y="599"/>
                </a:lnTo>
                <a:lnTo>
                  <a:pt x="1359" y="605"/>
                </a:lnTo>
                <a:lnTo>
                  <a:pt x="1356" y="613"/>
                </a:lnTo>
                <a:lnTo>
                  <a:pt x="1354" y="621"/>
                </a:lnTo>
                <a:lnTo>
                  <a:pt x="1353" y="631"/>
                </a:lnTo>
                <a:lnTo>
                  <a:pt x="1353" y="641"/>
                </a:lnTo>
                <a:close/>
                <a:moveTo>
                  <a:pt x="1509" y="781"/>
                </a:moveTo>
                <a:lnTo>
                  <a:pt x="1500" y="781"/>
                </a:lnTo>
                <a:lnTo>
                  <a:pt x="1496" y="779"/>
                </a:lnTo>
                <a:lnTo>
                  <a:pt x="1492" y="779"/>
                </a:lnTo>
                <a:lnTo>
                  <a:pt x="1485" y="773"/>
                </a:lnTo>
                <a:lnTo>
                  <a:pt x="1478" y="767"/>
                </a:lnTo>
                <a:lnTo>
                  <a:pt x="1472" y="759"/>
                </a:lnTo>
                <a:lnTo>
                  <a:pt x="1466" y="749"/>
                </a:lnTo>
                <a:lnTo>
                  <a:pt x="1462" y="737"/>
                </a:lnTo>
                <a:lnTo>
                  <a:pt x="1458" y="723"/>
                </a:lnTo>
                <a:lnTo>
                  <a:pt x="1455" y="709"/>
                </a:lnTo>
                <a:lnTo>
                  <a:pt x="1452" y="695"/>
                </a:lnTo>
                <a:lnTo>
                  <a:pt x="1451" y="677"/>
                </a:lnTo>
                <a:lnTo>
                  <a:pt x="1451" y="661"/>
                </a:lnTo>
                <a:lnTo>
                  <a:pt x="1451" y="643"/>
                </a:lnTo>
                <a:lnTo>
                  <a:pt x="1452" y="627"/>
                </a:lnTo>
                <a:lnTo>
                  <a:pt x="1453" y="619"/>
                </a:lnTo>
                <a:lnTo>
                  <a:pt x="1455" y="611"/>
                </a:lnTo>
                <a:lnTo>
                  <a:pt x="1458" y="597"/>
                </a:lnTo>
                <a:lnTo>
                  <a:pt x="1462" y="583"/>
                </a:lnTo>
                <a:lnTo>
                  <a:pt x="1466" y="573"/>
                </a:lnTo>
                <a:lnTo>
                  <a:pt x="1472" y="563"/>
                </a:lnTo>
                <a:lnTo>
                  <a:pt x="1478" y="553"/>
                </a:lnTo>
                <a:lnTo>
                  <a:pt x="1481" y="551"/>
                </a:lnTo>
                <a:lnTo>
                  <a:pt x="1485" y="547"/>
                </a:lnTo>
                <a:lnTo>
                  <a:pt x="1492" y="543"/>
                </a:lnTo>
                <a:lnTo>
                  <a:pt x="1496" y="541"/>
                </a:lnTo>
                <a:lnTo>
                  <a:pt x="1500" y="539"/>
                </a:lnTo>
                <a:lnTo>
                  <a:pt x="1509" y="539"/>
                </a:lnTo>
                <a:lnTo>
                  <a:pt x="1517" y="539"/>
                </a:lnTo>
                <a:lnTo>
                  <a:pt x="1521" y="541"/>
                </a:lnTo>
                <a:lnTo>
                  <a:pt x="1525" y="543"/>
                </a:lnTo>
                <a:lnTo>
                  <a:pt x="1533" y="547"/>
                </a:lnTo>
                <a:lnTo>
                  <a:pt x="1539" y="553"/>
                </a:lnTo>
                <a:lnTo>
                  <a:pt x="1546" y="563"/>
                </a:lnTo>
                <a:lnTo>
                  <a:pt x="1551" y="573"/>
                </a:lnTo>
                <a:lnTo>
                  <a:pt x="1556" y="583"/>
                </a:lnTo>
                <a:lnTo>
                  <a:pt x="1560" y="597"/>
                </a:lnTo>
                <a:lnTo>
                  <a:pt x="1561" y="603"/>
                </a:lnTo>
                <a:lnTo>
                  <a:pt x="1563" y="611"/>
                </a:lnTo>
                <a:lnTo>
                  <a:pt x="1565" y="627"/>
                </a:lnTo>
                <a:lnTo>
                  <a:pt x="1566" y="643"/>
                </a:lnTo>
                <a:lnTo>
                  <a:pt x="1567" y="661"/>
                </a:lnTo>
                <a:lnTo>
                  <a:pt x="1566" y="677"/>
                </a:lnTo>
                <a:lnTo>
                  <a:pt x="1565" y="695"/>
                </a:lnTo>
                <a:lnTo>
                  <a:pt x="1564" y="703"/>
                </a:lnTo>
                <a:lnTo>
                  <a:pt x="1563" y="709"/>
                </a:lnTo>
                <a:lnTo>
                  <a:pt x="1560" y="723"/>
                </a:lnTo>
                <a:lnTo>
                  <a:pt x="1556" y="737"/>
                </a:lnTo>
                <a:lnTo>
                  <a:pt x="1551" y="749"/>
                </a:lnTo>
                <a:lnTo>
                  <a:pt x="1546" y="759"/>
                </a:lnTo>
                <a:lnTo>
                  <a:pt x="1539" y="767"/>
                </a:lnTo>
                <a:lnTo>
                  <a:pt x="1536" y="771"/>
                </a:lnTo>
                <a:lnTo>
                  <a:pt x="1533" y="773"/>
                </a:lnTo>
                <a:lnTo>
                  <a:pt x="1525" y="779"/>
                </a:lnTo>
                <a:lnTo>
                  <a:pt x="1521" y="779"/>
                </a:lnTo>
                <a:lnTo>
                  <a:pt x="1517" y="781"/>
                </a:lnTo>
                <a:lnTo>
                  <a:pt x="1509" y="781"/>
                </a:lnTo>
                <a:close/>
                <a:moveTo>
                  <a:pt x="1509" y="731"/>
                </a:moveTo>
                <a:lnTo>
                  <a:pt x="1514" y="729"/>
                </a:lnTo>
                <a:lnTo>
                  <a:pt x="1517" y="729"/>
                </a:lnTo>
                <a:lnTo>
                  <a:pt x="1519" y="727"/>
                </a:lnTo>
                <a:lnTo>
                  <a:pt x="1522" y="723"/>
                </a:lnTo>
                <a:lnTo>
                  <a:pt x="1524" y="719"/>
                </a:lnTo>
                <a:lnTo>
                  <a:pt x="1525" y="715"/>
                </a:lnTo>
                <a:lnTo>
                  <a:pt x="1527" y="711"/>
                </a:lnTo>
                <a:lnTo>
                  <a:pt x="1530" y="701"/>
                </a:lnTo>
                <a:lnTo>
                  <a:pt x="1532" y="689"/>
                </a:lnTo>
                <a:lnTo>
                  <a:pt x="1533" y="675"/>
                </a:lnTo>
                <a:lnTo>
                  <a:pt x="1533" y="659"/>
                </a:lnTo>
                <a:lnTo>
                  <a:pt x="1533" y="645"/>
                </a:lnTo>
                <a:lnTo>
                  <a:pt x="1532" y="631"/>
                </a:lnTo>
                <a:lnTo>
                  <a:pt x="1530" y="619"/>
                </a:lnTo>
                <a:lnTo>
                  <a:pt x="1527" y="609"/>
                </a:lnTo>
                <a:lnTo>
                  <a:pt x="1525" y="603"/>
                </a:lnTo>
                <a:lnTo>
                  <a:pt x="1524" y="599"/>
                </a:lnTo>
                <a:lnTo>
                  <a:pt x="1519" y="593"/>
                </a:lnTo>
                <a:lnTo>
                  <a:pt x="1514" y="589"/>
                </a:lnTo>
                <a:lnTo>
                  <a:pt x="1509" y="589"/>
                </a:lnTo>
                <a:lnTo>
                  <a:pt x="1503" y="589"/>
                </a:lnTo>
                <a:lnTo>
                  <a:pt x="1500" y="591"/>
                </a:lnTo>
                <a:lnTo>
                  <a:pt x="1498" y="593"/>
                </a:lnTo>
                <a:lnTo>
                  <a:pt x="1496" y="597"/>
                </a:lnTo>
                <a:lnTo>
                  <a:pt x="1494" y="599"/>
                </a:lnTo>
                <a:lnTo>
                  <a:pt x="1492" y="603"/>
                </a:lnTo>
                <a:lnTo>
                  <a:pt x="1490" y="609"/>
                </a:lnTo>
                <a:lnTo>
                  <a:pt x="1487" y="619"/>
                </a:lnTo>
                <a:lnTo>
                  <a:pt x="1485" y="631"/>
                </a:lnTo>
                <a:lnTo>
                  <a:pt x="1484" y="645"/>
                </a:lnTo>
                <a:lnTo>
                  <a:pt x="1484" y="659"/>
                </a:lnTo>
                <a:lnTo>
                  <a:pt x="1484" y="675"/>
                </a:lnTo>
                <a:lnTo>
                  <a:pt x="1485" y="689"/>
                </a:lnTo>
                <a:lnTo>
                  <a:pt x="1487" y="701"/>
                </a:lnTo>
                <a:lnTo>
                  <a:pt x="1490" y="711"/>
                </a:lnTo>
                <a:lnTo>
                  <a:pt x="1491" y="713"/>
                </a:lnTo>
                <a:lnTo>
                  <a:pt x="1492" y="715"/>
                </a:lnTo>
                <a:lnTo>
                  <a:pt x="1494" y="719"/>
                </a:lnTo>
                <a:lnTo>
                  <a:pt x="1498" y="727"/>
                </a:lnTo>
                <a:lnTo>
                  <a:pt x="1503" y="729"/>
                </a:lnTo>
                <a:lnTo>
                  <a:pt x="1509" y="731"/>
                </a:lnTo>
                <a:close/>
                <a:moveTo>
                  <a:pt x="1641" y="781"/>
                </a:moveTo>
                <a:lnTo>
                  <a:pt x="1632" y="781"/>
                </a:lnTo>
                <a:lnTo>
                  <a:pt x="1628" y="779"/>
                </a:lnTo>
                <a:lnTo>
                  <a:pt x="1624" y="779"/>
                </a:lnTo>
                <a:lnTo>
                  <a:pt x="1617" y="773"/>
                </a:lnTo>
                <a:lnTo>
                  <a:pt x="1610" y="767"/>
                </a:lnTo>
                <a:lnTo>
                  <a:pt x="1604" y="759"/>
                </a:lnTo>
                <a:lnTo>
                  <a:pt x="1599" y="749"/>
                </a:lnTo>
                <a:lnTo>
                  <a:pt x="1594" y="737"/>
                </a:lnTo>
                <a:lnTo>
                  <a:pt x="1590" y="723"/>
                </a:lnTo>
                <a:lnTo>
                  <a:pt x="1587" y="709"/>
                </a:lnTo>
                <a:lnTo>
                  <a:pt x="1585" y="695"/>
                </a:lnTo>
                <a:lnTo>
                  <a:pt x="1583" y="677"/>
                </a:lnTo>
                <a:lnTo>
                  <a:pt x="1583" y="661"/>
                </a:lnTo>
                <a:lnTo>
                  <a:pt x="1583" y="643"/>
                </a:lnTo>
                <a:lnTo>
                  <a:pt x="1585" y="627"/>
                </a:lnTo>
                <a:lnTo>
                  <a:pt x="1586" y="619"/>
                </a:lnTo>
                <a:lnTo>
                  <a:pt x="1587" y="611"/>
                </a:lnTo>
                <a:lnTo>
                  <a:pt x="1590" y="597"/>
                </a:lnTo>
                <a:lnTo>
                  <a:pt x="1594" y="583"/>
                </a:lnTo>
                <a:lnTo>
                  <a:pt x="1599" y="573"/>
                </a:lnTo>
                <a:lnTo>
                  <a:pt x="1604" y="563"/>
                </a:lnTo>
                <a:lnTo>
                  <a:pt x="1610" y="553"/>
                </a:lnTo>
                <a:lnTo>
                  <a:pt x="1613" y="551"/>
                </a:lnTo>
                <a:lnTo>
                  <a:pt x="1617" y="547"/>
                </a:lnTo>
                <a:lnTo>
                  <a:pt x="1624" y="543"/>
                </a:lnTo>
                <a:lnTo>
                  <a:pt x="1628" y="541"/>
                </a:lnTo>
                <a:lnTo>
                  <a:pt x="1632" y="539"/>
                </a:lnTo>
                <a:lnTo>
                  <a:pt x="1641" y="539"/>
                </a:lnTo>
                <a:lnTo>
                  <a:pt x="1650" y="539"/>
                </a:lnTo>
                <a:lnTo>
                  <a:pt x="1654" y="541"/>
                </a:lnTo>
                <a:lnTo>
                  <a:pt x="1658" y="543"/>
                </a:lnTo>
                <a:lnTo>
                  <a:pt x="1665" y="547"/>
                </a:lnTo>
                <a:lnTo>
                  <a:pt x="1672" y="553"/>
                </a:lnTo>
                <a:lnTo>
                  <a:pt x="1678" y="563"/>
                </a:lnTo>
                <a:lnTo>
                  <a:pt x="1683" y="573"/>
                </a:lnTo>
                <a:lnTo>
                  <a:pt x="1688" y="583"/>
                </a:lnTo>
                <a:lnTo>
                  <a:pt x="1692" y="597"/>
                </a:lnTo>
                <a:lnTo>
                  <a:pt x="1694" y="603"/>
                </a:lnTo>
                <a:lnTo>
                  <a:pt x="1695" y="611"/>
                </a:lnTo>
                <a:lnTo>
                  <a:pt x="1697" y="627"/>
                </a:lnTo>
                <a:lnTo>
                  <a:pt x="1699" y="643"/>
                </a:lnTo>
                <a:lnTo>
                  <a:pt x="1699" y="661"/>
                </a:lnTo>
                <a:lnTo>
                  <a:pt x="1699" y="677"/>
                </a:lnTo>
                <a:lnTo>
                  <a:pt x="1697" y="695"/>
                </a:lnTo>
                <a:lnTo>
                  <a:pt x="1696" y="703"/>
                </a:lnTo>
                <a:lnTo>
                  <a:pt x="1695" y="709"/>
                </a:lnTo>
                <a:lnTo>
                  <a:pt x="1692" y="723"/>
                </a:lnTo>
                <a:lnTo>
                  <a:pt x="1688" y="737"/>
                </a:lnTo>
                <a:lnTo>
                  <a:pt x="1683" y="749"/>
                </a:lnTo>
                <a:lnTo>
                  <a:pt x="1678" y="759"/>
                </a:lnTo>
                <a:lnTo>
                  <a:pt x="1672" y="767"/>
                </a:lnTo>
                <a:lnTo>
                  <a:pt x="1669" y="771"/>
                </a:lnTo>
                <a:lnTo>
                  <a:pt x="1665" y="773"/>
                </a:lnTo>
                <a:lnTo>
                  <a:pt x="1658" y="779"/>
                </a:lnTo>
                <a:lnTo>
                  <a:pt x="1654" y="779"/>
                </a:lnTo>
                <a:lnTo>
                  <a:pt x="1650" y="781"/>
                </a:lnTo>
                <a:lnTo>
                  <a:pt x="1641" y="781"/>
                </a:lnTo>
                <a:close/>
                <a:moveTo>
                  <a:pt x="1641" y="731"/>
                </a:moveTo>
                <a:lnTo>
                  <a:pt x="1647" y="729"/>
                </a:lnTo>
                <a:lnTo>
                  <a:pt x="1649" y="729"/>
                </a:lnTo>
                <a:lnTo>
                  <a:pt x="1652" y="727"/>
                </a:lnTo>
                <a:lnTo>
                  <a:pt x="1654" y="723"/>
                </a:lnTo>
                <a:lnTo>
                  <a:pt x="1656" y="719"/>
                </a:lnTo>
                <a:lnTo>
                  <a:pt x="1658" y="715"/>
                </a:lnTo>
                <a:lnTo>
                  <a:pt x="1660" y="711"/>
                </a:lnTo>
                <a:lnTo>
                  <a:pt x="1662" y="701"/>
                </a:lnTo>
                <a:lnTo>
                  <a:pt x="1664" y="689"/>
                </a:lnTo>
                <a:lnTo>
                  <a:pt x="1665" y="675"/>
                </a:lnTo>
                <a:lnTo>
                  <a:pt x="1666" y="659"/>
                </a:lnTo>
                <a:lnTo>
                  <a:pt x="1665" y="645"/>
                </a:lnTo>
                <a:lnTo>
                  <a:pt x="1664" y="631"/>
                </a:lnTo>
                <a:lnTo>
                  <a:pt x="1662" y="619"/>
                </a:lnTo>
                <a:lnTo>
                  <a:pt x="1660" y="609"/>
                </a:lnTo>
                <a:lnTo>
                  <a:pt x="1658" y="603"/>
                </a:lnTo>
                <a:lnTo>
                  <a:pt x="1656" y="599"/>
                </a:lnTo>
                <a:lnTo>
                  <a:pt x="1652" y="593"/>
                </a:lnTo>
                <a:lnTo>
                  <a:pt x="1647" y="589"/>
                </a:lnTo>
                <a:lnTo>
                  <a:pt x="1641" y="589"/>
                </a:lnTo>
                <a:lnTo>
                  <a:pt x="1635" y="589"/>
                </a:lnTo>
                <a:lnTo>
                  <a:pt x="1633" y="591"/>
                </a:lnTo>
                <a:lnTo>
                  <a:pt x="1630" y="593"/>
                </a:lnTo>
                <a:lnTo>
                  <a:pt x="1628" y="597"/>
                </a:lnTo>
                <a:lnTo>
                  <a:pt x="1626" y="599"/>
                </a:lnTo>
                <a:lnTo>
                  <a:pt x="1624" y="603"/>
                </a:lnTo>
                <a:lnTo>
                  <a:pt x="1623" y="609"/>
                </a:lnTo>
                <a:lnTo>
                  <a:pt x="1620" y="619"/>
                </a:lnTo>
                <a:lnTo>
                  <a:pt x="1618" y="631"/>
                </a:lnTo>
                <a:lnTo>
                  <a:pt x="1617" y="645"/>
                </a:lnTo>
                <a:lnTo>
                  <a:pt x="1616" y="659"/>
                </a:lnTo>
                <a:lnTo>
                  <a:pt x="1617" y="675"/>
                </a:lnTo>
                <a:lnTo>
                  <a:pt x="1618" y="689"/>
                </a:lnTo>
                <a:lnTo>
                  <a:pt x="1620" y="701"/>
                </a:lnTo>
                <a:lnTo>
                  <a:pt x="1623" y="711"/>
                </a:lnTo>
                <a:lnTo>
                  <a:pt x="1623" y="713"/>
                </a:lnTo>
                <a:lnTo>
                  <a:pt x="1624" y="715"/>
                </a:lnTo>
                <a:lnTo>
                  <a:pt x="1626" y="719"/>
                </a:lnTo>
                <a:lnTo>
                  <a:pt x="1630" y="727"/>
                </a:lnTo>
                <a:lnTo>
                  <a:pt x="1635" y="729"/>
                </a:lnTo>
                <a:lnTo>
                  <a:pt x="1641" y="731"/>
                </a:lnTo>
                <a:close/>
                <a:moveTo>
                  <a:pt x="1755" y="777"/>
                </a:moveTo>
                <a:lnTo>
                  <a:pt x="1721" y="777"/>
                </a:lnTo>
                <a:lnTo>
                  <a:pt x="1721" y="463"/>
                </a:lnTo>
                <a:lnTo>
                  <a:pt x="1755" y="463"/>
                </a:lnTo>
                <a:lnTo>
                  <a:pt x="1755" y="777"/>
                </a:lnTo>
                <a:close/>
                <a:moveTo>
                  <a:pt x="1884" y="781"/>
                </a:moveTo>
                <a:lnTo>
                  <a:pt x="1876" y="781"/>
                </a:lnTo>
                <a:lnTo>
                  <a:pt x="1872" y="779"/>
                </a:lnTo>
                <a:lnTo>
                  <a:pt x="1868" y="779"/>
                </a:lnTo>
                <a:lnTo>
                  <a:pt x="1860" y="773"/>
                </a:lnTo>
                <a:lnTo>
                  <a:pt x="1853" y="767"/>
                </a:lnTo>
                <a:lnTo>
                  <a:pt x="1847" y="759"/>
                </a:lnTo>
                <a:lnTo>
                  <a:pt x="1842" y="749"/>
                </a:lnTo>
                <a:lnTo>
                  <a:pt x="1837" y="737"/>
                </a:lnTo>
                <a:lnTo>
                  <a:pt x="1833" y="723"/>
                </a:lnTo>
                <a:lnTo>
                  <a:pt x="1830" y="709"/>
                </a:lnTo>
                <a:lnTo>
                  <a:pt x="1828" y="695"/>
                </a:lnTo>
                <a:lnTo>
                  <a:pt x="1827" y="677"/>
                </a:lnTo>
                <a:lnTo>
                  <a:pt x="1826" y="661"/>
                </a:lnTo>
                <a:lnTo>
                  <a:pt x="1827" y="643"/>
                </a:lnTo>
                <a:lnTo>
                  <a:pt x="1828" y="627"/>
                </a:lnTo>
                <a:lnTo>
                  <a:pt x="1829" y="619"/>
                </a:lnTo>
                <a:lnTo>
                  <a:pt x="1830" y="611"/>
                </a:lnTo>
                <a:lnTo>
                  <a:pt x="1833" y="597"/>
                </a:lnTo>
                <a:lnTo>
                  <a:pt x="1837" y="583"/>
                </a:lnTo>
                <a:lnTo>
                  <a:pt x="1842" y="573"/>
                </a:lnTo>
                <a:lnTo>
                  <a:pt x="1847" y="563"/>
                </a:lnTo>
                <a:lnTo>
                  <a:pt x="1853" y="553"/>
                </a:lnTo>
                <a:lnTo>
                  <a:pt x="1857" y="551"/>
                </a:lnTo>
                <a:lnTo>
                  <a:pt x="1860" y="547"/>
                </a:lnTo>
                <a:lnTo>
                  <a:pt x="1868" y="543"/>
                </a:lnTo>
                <a:lnTo>
                  <a:pt x="1872" y="541"/>
                </a:lnTo>
                <a:lnTo>
                  <a:pt x="1876" y="539"/>
                </a:lnTo>
                <a:lnTo>
                  <a:pt x="1884" y="539"/>
                </a:lnTo>
                <a:lnTo>
                  <a:pt x="1893" y="539"/>
                </a:lnTo>
                <a:lnTo>
                  <a:pt x="1897" y="541"/>
                </a:lnTo>
                <a:lnTo>
                  <a:pt x="1901" y="543"/>
                </a:lnTo>
                <a:lnTo>
                  <a:pt x="1908" y="547"/>
                </a:lnTo>
                <a:lnTo>
                  <a:pt x="1915" y="553"/>
                </a:lnTo>
                <a:lnTo>
                  <a:pt x="1921" y="563"/>
                </a:lnTo>
                <a:lnTo>
                  <a:pt x="1927" y="573"/>
                </a:lnTo>
                <a:lnTo>
                  <a:pt x="1931" y="583"/>
                </a:lnTo>
                <a:lnTo>
                  <a:pt x="1935" y="597"/>
                </a:lnTo>
                <a:lnTo>
                  <a:pt x="1937" y="603"/>
                </a:lnTo>
                <a:lnTo>
                  <a:pt x="1938" y="611"/>
                </a:lnTo>
                <a:lnTo>
                  <a:pt x="1940" y="627"/>
                </a:lnTo>
                <a:lnTo>
                  <a:pt x="1942" y="643"/>
                </a:lnTo>
                <a:lnTo>
                  <a:pt x="1942" y="661"/>
                </a:lnTo>
                <a:lnTo>
                  <a:pt x="1942" y="677"/>
                </a:lnTo>
                <a:lnTo>
                  <a:pt x="1940" y="695"/>
                </a:lnTo>
                <a:lnTo>
                  <a:pt x="1939" y="703"/>
                </a:lnTo>
                <a:lnTo>
                  <a:pt x="1938" y="709"/>
                </a:lnTo>
                <a:lnTo>
                  <a:pt x="1935" y="723"/>
                </a:lnTo>
                <a:lnTo>
                  <a:pt x="1931" y="737"/>
                </a:lnTo>
                <a:lnTo>
                  <a:pt x="1927" y="749"/>
                </a:lnTo>
                <a:lnTo>
                  <a:pt x="1921" y="759"/>
                </a:lnTo>
                <a:lnTo>
                  <a:pt x="1915" y="767"/>
                </a:lnTo>
                <a:lnTo>
                  <a:pt x="1912" y="771"/>
                </a:lnTo>
                <a:lnTo>
                  <a:pt x="1908" y="773"/>
                </a:lnTo>
                <a:lnTo>
                  <a:pt x="1901" y="779"/>
                </a:lnTo>
                <a:lnTo>
                  <a:pt x="1897" y="779"/>
                </a:lnTo>
                <a:lnTo>
                  <a:pt x="1893" y="781"/>
                </a:lnTo>
                <a:lnTo>
                  <a:pt x="1884" y="781"/>
                </a:lnTo>
                <a:close/>
                <a:moveTo>
                  <a:pt x="1884" y="731"/>
                </a:moveTo>
                <a:lnTo>
                  <a:pt x="1890" y="729"/>
                </a:lnTo>
                <a:lnTo>
                  <a:pt x="1893" y="729"/>
                </a:lnTo>
                <a:lnTo>
                  <a:pt x="1895" y="727"/>
                </a:lnTo>
                <a:lnTo>
                  <a:pt x="1897" y="723"/>
                </a:lnTo>
                <a:lnTo>
                  <a:pt x="1899" y="719"/>
                </a:lnTo>
                <a:lnTo>
                  <a:pt x="1901" y="715"/>
                </a:lnTo>
                <a:lnTo>
                  <a:pt x="1903" y="711"/>
                </a:lnTo>
                <a:lnTo>
                  <a:pt x="1906" y="701"/>
                </a:lnTo>
                <a:lnTo>
                  <a:pt x="1907" y="689"/>
                </a:lnTo>
                <a:lnTo>
                  <a:pt x="1909" y="675"/>
                </a:lnTo>
                <a:lnTo>
                  <a:pt x="1909" y="659"/>
                </a:lnTo>
                <a:lnTo>
                  <a:pt x="1909" y="645"/>
                </a:lnTo>
                <a:lnTo>
                  <a:pt x="1907" y="631"/>
                </a:lnTo>
                <a:lnTo>
                  <a:pt x="1906" y="619"/>
                </a:lnTo>
                <a:lnTo>
                  <a:pt x="1903" y="609"/>
                </a:lnTo>
                <a:lnTo>
                  <a:pt x="1901" y="603"/>
                </a:lnTo>
                <a:lnTo>
                  <a:pt x="1899" y="599"/>
                </a:lnTo>
                <a:lnTo>
                  <a:pt x="1895" y="593"/>
                </a:lnTo>
                <a:lnTo>
                  <a:pt x="1890" y="589"/>
                </a:lnTo>
                <a:lnTo>
                  <a:pt x="1884" y="589"/>
                </a:lnTo>
                <a:lnTo>
                  <a:pt x="1879" y="589"/>
                </a:lnTo>
                <a:lnTo>
                  <a:pt x="1876" y="591"/>
                </a:lnTo>
                <a:lnTo>
                  <a:pt x="1874" y="593"/>
                </a:lnTo>
                <a:lnTo>
                  <a:pt x="1871" y="597"/>
                </a:lnTo>
                <a:lnTo>
                  <a:pt x="1869" y="599"/>
                </a:lnTo>
                <a:lnTo>
                  <a:pt x="1867" y="603"/>
                </a:lnTo>
                <a:lnTo>
                  <a:pt x="1866" y="609"/>
                </a:lnTo>
                <a:lnTo>
                  <a:pt x="1863" y="619"/>
                </a:lnTo>
                <a:lnTo>
                  <a:pt x="1861" y="631"/>
                </a:lnTo>
                <a:lnTo>
                  <a:pt x="1860" y="645"/>
                </a:lnTo>
                <a:lnTo>
                  <a:pt x="1859" y="659"/>
                </a:lnTo>
                <a:lnTo>
                  <a:pt x="1860" y="675"/>
                </a:lnTo>
                <a:lnTo>
                  <a:pt x="1861" y="689"/>
                </a:lnTo>
                <a:lnTo>
                  <a:pt x="1863" y="701"/>
                </a:lnTo>
                <a:lnTo>
                  <a:pt x="1866" y="711"/>
                </a:lnTo>
                <a:lnTo>
                  <a:pt x="1867" y="713"/>
                </a:lnTo>
                <a:lnTo>
                  <a:pt x="1867" y="715"/>
                </a:lnTo>
                <a:lnTo>
                  <a:pt x="1869" y="719"/>
                </a:lnTo>
                <a:lnTo>
                  <a:pt x="1874" y="727"/>
                </a:lnTo>
                <a:lnTo>
                  <a:pt x="1879" y="729"/>
                </a:lnTo>
                <a:lnTo>
                  <a:pt x="1884" y="731"/>
                </a:lnTo>
                <a:close/>
                <a:moveTo>
                  <a:pt x="2025" y="541"/>
                </a:moveTo>
                <a:lnTo>
                  <a:pt x="2025" y="591"/>
                </a:lnTo>
                <a:lnTo>
                  <a:pt x="2002" y="591"/>
                </a:lnTo>
                <a:lnTo>
                  <a:pt x="2002" y="777"/>
                </a:lnTo>
                <a:lnTo>
                  <a:pt x="1969" y="777"/>
                </a:lnTo>
                <a:lnTo>
                  <a:pt x="1969" y="591"/>
                </a:lnTo>
                <a:lnTo>
                  <a:pt x="1953" y="591"/>
                </a:lnTo>
                <a:lnTo>
                  <a:pt x="1953" y="541"/>
                </a:lnTo>
                <a:lnTo>
                  <a:pt x="1969" y="541"/>
                </a:lnTo>
                <a:lnTo>
                  <a:pt x="1969" y="525"/>
                </a:lnTo>
                <a:lnTo>
                  <a:pt x="1970" y="515"/>
                </a:lnTo>
                <a:lnTo>
                  <a:pt x="1970" y="507"/>
                </a:lnTo>
                <a:lnTo>
                  <a:pt x="1972" y="491"/>
                </a:lnTo>
                <a:lnTo>
                  <a:pt x="1974" y="485"/>
                </a:lnTo>
                <a:lnTo>
                  <a:pt x="1976" y="477"/>
                </a:lnTo>
                <a:lnTo>
                  <a:pt x="1978" y="473"/>
                </a:lnTo>
                <a:lnTo>
                  <a:pt x="1980" y="467"/>
                </a:lnTo>
                <a:lnTo>
                  <a:pt x="1986" y="459"/>
                </a:lnTo>
                <a:lnTo>
                  <a:pt x="1988" y="457"/>
                </a:lnTo>
                <a:lnTo>
                  <a:pt x="1989" y="455"/>
                </a:lnTo>
                <a:lnTo>
                  <a:pt x="1993" y="453"/>
                </a:lnTo>
                <a:lnTo>
                  <a:pt x="1996" y="451"/>
                </a:lnTo>
                <a:lnTo>
                  <a:pt x="2000" y="449"/>
                </a:lnTo>
                <a:lnTo>
                  <a:pt x="2004" y="449"/>
                </a:lnTo>
                <a:lnTo>
                  <a:pt x="2008" y="449"/>
                </a:lnTo>
                <a:lnTo>
                  <a:pt x="2015" y="449"/>
                </a:lnTo>
                <a:lnTo>
                  <a:pt x="2022" y="451"/>
                </a:lnTo>
                <a:lnTo>
                  <a:pt x="2031" y="455"/>
                </a:lnTo>
                <a:lnTo>
                  <a:pt x="2025" y="503"/>
                </a:lnTo>
                <a:lnTo>
                  <a:pt x="2021" y="501"/>
                </a:lnTo>
                <a:lnTo>
                  <a:pt x="2015" y="501"/>
                </a:lnTo>
                <a:lnTo>
                  <a:pt x="2011" y="501"/>
                </a:lnTo>
                <a:lnTo>
                  <a:pt x="2009" y="503"/>
                </a:lnTo>
                <a:lnTo>
                  <a:pt x="2006" y="505"/>
                </a:lnTo>
                <a:lnTo>
                  <a:pt x="2005" y="507"/>
                </a:lnTo>
                <a:lnTo>
                  <a:pt x="2004" y="511"/>
                </a:lnTo>
                <a:lnTo>
                  <a:pt x="2003" y="515"/>
                </a:lnTo>
                <a:lnTo>
                  <a:pt x="2002" y="521"/>
                </a:lnTo>
                <a:lnTo>
                  <a:pt x="2002" y="525"/>
                </a:lnTo>
                <a:lnTo>
                  <a:pt x="2002" y="541"/>
                </a:lnTo>
                <a:lnTo>
                  <a:pt x="2025" y="541"/>
                </a:lnTo>
                <a:close/>
                <a:moveTo>
                  <a:pt x="2096" y="777"/>
                </a:moveTo>
                <a:lnTo>
                  <a:pt x="2096" y="463"/>
                </a:lnTo>
                <a:lnTo>
                  <a:pt x="2203" y="463"/>
                </a:lnTo>
                <a:lnTo>
                  <a:pt x="2203" y="517"/>
                </a:lnTo>
                <a:lnTo>
                  <a:pt x="2130" y="517"/>
                </a:lnTo>
                <a:lnTo>
                  <a:pt x="2130" y="593"/>
                </a:lnTo>
                <a:lnTo>
                  <a:pt x="2197" y="593"/>
                </a:lnTo>
                <a:lnTo>
                  <a:pt x="2197" y="647"/>
                </a:lnTo>
                <a:lnTo>
                  <a:pt x="2130" y="647"/>
                </a:lnTo>
                <a:lnTo>
                  <a:pt x="2130" y="723"/>
                </a:lnTo>
                <a:lnTo>
                  <a:pt x="2203" y="723"/>
                </a:lnTo>
                <a:lnTo>
                  <a:pt x="2203" y="777"/>
                </a:lnTo>
                <a:lnTo>
                  <a:pt x="2096" y="777"/>
                </a:lnTo>
                <a:close/>
                <a:moveTo>
                  <a:pt x="2262" y="777"/>
                </a:moveTo>
                <a:lnTo>
                  <a:pt x="2230" y="777"/>
                </a:lnTo>
                <a:lnTo>
                  <a:pt x="2230" y="463"/>
                </a:lnTo>
                <a:lnTo>
                  <a:pt x="2262" y="463"/>
                </a:lnTo>
                <a:lnTo>
                  <a:pt x="2262" y="777"/>
                </a:lnTo>
                <a:close/>
                <a:moveTo>
                  <a:pt x="2343" y="781"/>
                </a:moveTo>
                <a:lnTo>
                  <a:pt x="2334" y="781"/>
                </a:lnTo>
                <a:lnTo>
                  <a:pt x="2330" y="779"/>
                </a:lnTo>
                <a:lnTo>
                  <a:pt x="2326" y="779"/>
                </a:lnTo>
                <a:lnTo>
                  <a:pt x="2319" y="773"/>
                </a:lnTo>
                <a:lnTo>
                  <a:pt x="2312" y="767"/>
                </a:lnTo>
                <a:lnTo>
                  <a:pt x="2305" y="759"/>
                </a:lnTo>
                <a:lnTo>
                  <a:pt x="2300" y="749"/>
                </a:lnTo>
                <a:lnTo>
                  <a:pt x="2295" y="737"/>
                </a:lnTo>
                <a:lnTo>
                  <a:pt x="2291" y="725"/>
                </a:lnTo>
                <a:lnTo>
                  <a:pt x="2288" y="711"/>
                </a:lnTo>
                <a:lnTo>
                  <a:pt x="2286" y="695"/>
                </a:lnTo>
                <a:lnTo>
                  <a:pt x="2285" y="679"/>
                </a:lnTo>
                <a:lnTo>
                  <a:pt x="2284" y="661"/>
                </a:lnTo>
                <a:lnTo>
                  <a:pt x="2285" y="643"/>
                </a:lnTo>
                <a:lnTo>
                  <a:pt x="2286" y="627"/>
                </a:lnTo>
                <a:lnTo>
                  <a:pt x="2287" y="619"/>
                </a:lnTo>
                <a:lnTo>
                  <a:pt x="2288" y="611"/>
                </a:lnTo>
                <a:lnTo>
                  <a:pt x="2291" y="597"/>
                </a:lnTo>
                <a:lnTo>
                  <a:pt x="2295" y="583"/>
                </a:lnTo>
                <a:lnTo>
                  <a:pt x="2300" y="573"/>
                </a:lnTo>
                <a:lnTo>
                  <a:pt x="2305" y="563"/>
                </a:lnTo>
                <a:lnTo>
                  <a:pt x="2311" y="553"/>
                </a:lnTo>
                <a:lnTo>
                  <a:pt x="2315" y="551"/>
                </a:lnTo>
                <a:lnTo>
                  <a:pt x="2318" y="547"/>
                </a:lnTo>
                <a:lnTo>
                  <a:pt x="2325" y="543"/>
                </a:lnTo>
                <a:lnTo>
                  <a:pt x="2333" y="539"/>
                </a:lnTo>
                <a:lnTo>
                  <a:pt x="2342" y="539"/>
                </a:lnTo>
                <a:lnTo>
                  <a:pt x="2349" y="539"/>
                </a:lnTo>
                <a:lnTo>
                  <a:pt x="2356" y="541"/>
                </a:lnTo>
                <a:lnTo>
                  <a:pt x="2363" y="545"/>
                </a:lnTo>
                <a:lnTo>
                  <a:pt x="2370" y="551"/>
                </a:lnTo>
                <a:lnTo>
                  <a:pt x="2376" y="559"/>
                </a:lnTo>
                <a:lnTo>
                  <a:pt x="2381" y="569"/>
                </a:lnTo>
                <a:lnTo>
                  <a:pt x="2386" y="579"/>
                </a:lnTo>
                <a:lnTo>
                  <a:pt x="2390" y="591"/>
                </a:lnTo>
                <a:lnTo>
                  <a:pt x="2393" y="605"/>
                </a:lnTo>
                <a:lnTo>
                  <a:pt x="2394" y="613"/>
                </a:lnTo>
                <a:lnTo>
                  <a:pt x="2395" y="621"/>
                </a:lnTo>
                <a:lnTo>
                  <a:pt x="2397" y="639"/>
                </a:lnTo>
                <a:lnTo>
                  <a:pt x="2397" y="659"/>
                </a:lnTo>
                <a:lnTo>
                  <a:pt x="2397" y="677"/>
                </a:lnTo>
                <a:lnTo>
                  <a:pt x="2317" y="677"/>
                </a:lnTo>
                <a:lnTo>
                  <a:pt x="2317" y="689"/>
                </a:lnTo>
                <a:lnTo>
                  <a:pt x="2319" y="699"/>
                </a:lnTo>
                <a:lnTo>
                  <a:pt x="2320" y="705"/>
                </a:lnTo>
                <a:lnTo>
                  <a:pt x="2321" y="709"/>
                </a:lnTo>
                <a:lnTo>
                  <a:pt x="2324" y="717"/>
                </a:lnTo>
                <a:lnTo>
                  <a:pt x="2326" y="721"/>
                </a:lnTo>
                <a:lnTo>
                  <a:pt x="2328" y="725"/>
                </a:lnTo>
                <a:lnTo>
                  <a:pt x="2332" y="729"/>
                </a:lnTo>
                <a:lnTo>
                  <a:pt x="2335" y="731"/>
                </a:lnTo>
                <a:lnTo>
                  <a:pt x="2338" y="733"/>
                </a:lnTo>
                <a:lnTo>
                  <a:pt x="2343" y="733"/>
                </a:lnTo>
                <a:lnTo>
                  <a:pt x="2351" y="731"/>
                </a:lnTo>
                <a:lnTo>
                  <a:pt x="2354" y="729"/>
                </a:lnTo>
                <a:lnTo>
                  <a:pt x="2358" y="727"/>
                </a:lnTo>
                <a:lnTo>
                  <a:pt x="2360" y="723"/>
                </a:lnTo>
                <a:lnTo>
                  <a:pt x="2363" y="717"/>
                </a:lnTo>
                <a:lnTo>
                  <a:pt x="2365" y="713"/>
                </a:lnTo>
                <a:lnTo>
                  <a:pt x="2366" y="705"/>
                </a:lnTo>
                <a:lnTo>
                  <a:pt x="2396" y="709"/>
                </a:lnTo>
                <a:lnTo>
                  <a:pt x="2395" y="717"/>
                </a:lnTo>
                <a:lnTo>
                  <a:pt x="2394" y="725"/>
                </a:lnTo>
                <a:lnTo>
                  <a:pt x="2392" y="733"/>
                </a:lnTo>
                <a:lnTo>
                  <a:pt x="2390" y="739"/>
                </a:lnTo>
                <a:lnTo>
                  <a:pt x="2385" y="751"/>
                </a:lnTo>
                <a:lnTo>
                  <a:pt x="2382" y="757"/>
                </a:lnTo>
                <a:lnTo>
                  <a:pt x="2379" y="763"/>
                </a:lnTo>
                <a:lnTo>
                  <a:pt x="2375" y="767"/>
                </a:lnTo>
                <a:lnTo>
                  <a:pt x="2371" y="771"/>
                </a:lnTo>
                <a:lnTo>
                  <a:pt x="2367" y="775"/>
                </a:lnTo>
                <a:lnTo>
                  <a:pt x="2363" y="777"/>
                </a:lnTo>
                <a:lnTo>
                  <a:pt x="2358" y="779"/>
                </a:lnTo>
                <a:lnTo>
                  <a:pt x="2353" y="781"/>
                </a:lnTo>
                <a:lnTo>
                  <a:pt x="2348" y="781"/>
                </a:lnTo>
                <a:lnTo>
                  <a:pt x="2343" y="781"/>
                </a:lnTo>
                <a:close/>
                <a:moveTo>
                  <a:pt x="2317" y="635"/>
                </a:moveTo>
                <a:lnTo>
                  <a:pt x="2366" y="635"/>
                </a:lnTo>
                <a:lnTo>
                  <a:pt x="2366" y="625"/>
                </a:lnTo>
                <a:lnTo>
                  <a:pt x="2364" y="617"/>
                </a:lnTo>
                <a:lnTo>
                  <a:pt x="2362" y="609"/>
                </a:lnTo>
                <a:lnTo>
                  <a:pt x="2359" y="601"/>
                </a:lnTo>
                <a:lnTo>
                  <a:pt x="2358" y="597"/>
                </a:lnTo>
                <a:lnTo>
                  <a:pt x="2356" y="595"/>
                </a:lnTo>
                <a:lnTo>
                  <a:pt x="2352" y="591"/>
                </a:lnTo>
                <a:lnTo>
                  <a:pt x="2347" y="589"/>
                </a:lnTo>
                <a:lnTo>
                  <a:pt x="2342" y="587"/>
                </a:lnTo>
                <a:lnTo>
                  <a:pt x="2337" y="589"/>
                </a:lnTo>
                <a:lnTo>
                  <a:pt x="2332" y="591"/>
                </a:lnTo>
                <a:lnTo>
                  <a:pt x="2330" y="593"/>
                </a:lnTo>
                <a:lnTo>
                  <a:pt x="2328" y="595"/>
                </a:lnTo>
                <a:lnTo>
                  <a:pt x="2324" y="601"/>
                </a:lnTo>
                <a:lnTo>
                  <a:pt x="2321" y="609"/>
                </a:lnTo>
                <a:lnTo>
                  <a:pt x="2319" y="617"/>
                </a:lnTo>
                <a:lnTo>
                  <a:pt x="2317" y="625"/>
                </a:lnTo>
                <a:lnTo>
                  <a:pt x="2317" y="635"/>
                </a:lnTo>
                <a:close/>
                <a:moveTo>
                  <a:pt x="2472" y="781"/>
                </a:moveTo>
                <a:lnTo>
                  <a:pt x="2463" y="781"/>
                </a:lnTo>
                <a:lnTo>
                  <a:pt x="2459" y="779"/>
                </a:lnTo>
                <a:lnTo>
                  <a:pt x="2455" y="777"/>
                </a:lnTo>
                <a:lnTo>
                  <a:pt x="2448" y="773"/>
                </a:lnTo>
                <a:lnTo>
                  <a:pt x="2441" y="767"/>
                </a:lnTo>
                <a:lnTo>
                  <a:pt x="2435" y="757"/>
                </a:lnTo>
                <a:lnTo>
                  <a:pt x="2432" y="753"/>
                </a:lnTo>
                <a:lnTo>
                  <a:pt x="2429" y="749"/>
                </a:lnTo>
                <a:lnTo>
                  <a:pt x="2427" y="743"/>
                </a:lnTo>
                <a:lnTo>
                  <a:pt x="2425" y="737"/>
                </a:lnTo>
                <a:lnTo>
                  <a:pt x="2423" y="731"/>
                </a:lnTo>
                <a:lnTo>
                  <a:pt x="2421" y="723"/>
                </a:lnTo>
                <a:lnTo>
                  <a:pt x="2419" y="717"/>
                </a:lnTo>
                <a:lnTo>
                  <a:pt x="2418" y="709"/>
                </a:lnTo>
                <a:lnTo>
                  <a:pt x="2416" y="695"/>
                </a:lnTo>
                <a:lnTo>
                  <a:pt x="2414" y="677"/>
                </a:lnTo>
                <a:lnTo>
                  <a:pt x="2414" y="661"/>
                </a:lnTo>
                <a:lnTo>
                  <a:pt x="2414" y="643"/>
                </a:lnTo>
                <a:lnTo>
                  <a:pt x="2416" y="627"/>
                </a:lnTo>
                <a:lnTo>
                  <a:pt x="2417" y="619"/>
                </a:lnTo>
                <a:lnTo>
                  <a:pt x="2418" y="611"/>
                </a:lnTo>
                <a:lnTo>
                  <a:pt x="2421" y="597"/>
                </a:lnTo>
                <a:lnTo>
                  <a:pt x="2425" y="583"/>
                </a:lnTo>
                <a:lnTo>
                  <a:pt x="2429" y="573"/>
                </a:lnTo>
                <a:lnTo>
                  <a:pt x="2435" y="563"/>
                </a:lnTo>
                <a:lnTo>
                  <a:pt x="2441" y="553"/>
                </a:lnTo>
                <a:lnTo>
                  <a:pt x="2444" y="551"/>
                </a:lnTo>
                <a:lnTo>
                  <a:pt x="2448" y="547"/>
                </a:lnTo>
                <a:lnTo>
                  <a:pt x="2455" y="543"/>
                </a:lnTo>
                <a:lnTo>
                  <a:pt x="2459" y="541"/>
                </a:lnTo>
                <a:lnTo>
                  <a:pt x="2463" y="539"/>
                </a:lnTo>
                <a:lnTo>
                  <a:pt x="2472" y="539"/>
                </a:lnTo>
                <a:lnTo>
                  <a:pt x="2479" y="539"/>
                </a:lnTo>
                <a:lnTo>
                  <a:pt x="2486" y="541"/>
                </a:lnTo>
                <a:lnTo>
                  <a:pt x="2494" y="545"/>
                </a:lnTo>
                <a:lnTo>
                  <a:pt x="2500" y="549"/>
                </a:lnTo>
                <a:lnTo>
                  <a:pt x="2505" y="555"/>
                </a:lnTo>
                <a:lnTo>
                  <a:pt x="2510" y="563"/>
                </a:lnTo>
                <a:lnTo>
                  <a:pt x="2514" y="571"/>
                </a:lnTo>
                <a:lnTo>
                  <a:pt x="2518" y="581"/>
                </a:lnTo>
                <a:lnTo>
                  <a:pt x="2521" y="591"/>
                </a:lnTo>
                <a:lnTo>
                  <a:pt x="2523" y="603"/>
                </a:lnTo>
                <a:lnTo>
                  <a:pt x="2525" y="615"/>
                </a:lnTo>
                <a:lnTo>
                  <a:pt x="2526" y="629"/>
                </a:lnTo>
                <a:lnTo>
                  <a:pt x="2495" y="629"/>
                </a:lnTo>
                <a:lnTo>
                  <a:pt x="2494" y="621"/>
                </a:lnTo>
                <a:lnTo>
                  <a:pt x="2492" y="613"/>
                </a:lnTo>
                <a:lnTo>
                  <a:pt x="2490" y="607"/>
                </a:lnTo>
                <a:lnTo>
                  <a:pt x="2487" y="601"/>
                </a:lnTo>
                <a:lnTo>
                  <a:pt x="2484" y="595"/>
                </a:lnTo>
                <a:lnTo>
                  <a:pt x="2480" y="593"/>
                </a:lnTo>
                <a:lnTo>
                  <a:pt x="2477" y="591"/>
                </a:lnTo>
                <a:lnTo>
                  <a:pt x="2472" y="589"/>
                </a:lnTo>
                <a:lnTo>
                  <a:pt x="2467" y="591"/>
                </a:lnTo>
                <a:lnTo>
                  <a:pt x="2462" y="595"/>
                </a:lnTo>
                <a:lnTo>
                  <a:pt x="2458" y="599"/>
                </a:lnTo>
                <a:lnTo>
                  <a:pt x="2454" y="607"/>
                </a:lnTo>
                <a:lnTo>
                  <a:pt x="2452" y="613"/>
                </a:lnTo>
                <a:lnTo>
                  <a:pt x="2451" y="617"/>
                </a:lnTo>
                <a:lnTo>
                  <a:pt x="2449" y="629"/>
                </a:lnTo>
                <a:lnTo>
                  <a:pt x="2448" y="643"/>
                </a:lnTo>
                <a:lnTo>
                  <a:pt x="2447" y="659"/>
                </a:lnTo>
                <a:lnTo>
                  <a:pt x="2448" y="675"/>
                </a:lnTo>
                <a:lnTo>
                  <a:pt x="2449" y="689"/>
                </a:lnTo>
                <a:lnTo>
                  <a:pt x="2450" y="695"/>
                </a:lnTo>
                <a:lnTo>
                  <a:pt x="2451" y="701"/>
                </a:lnTo>
                <a:lnTo>
                  <a:pt x="2452" y="707"/>
                </a:lnTo>
                <a:lnTo>
                  <a:pt x="2454" y="711"/>
                </a:lnTo>
                <a:lnTo>
                  <a:pt x="2458" y="719"/>
                </a:lnTo>
                <a:lnTo>
                  <a:pt x="2460" y="723"/>
                </a:lnTo>
                <a:lnTo>
                  <a:pt x="2462" y="725"/>
                </a:lnTo>
                <a:lnTo>
                  <a:pt x="2467" y="729"/>
                </a:lnTo>
                <a:lnTo>
                  <a:pt x="2469" y="729"/>
                </a:lnTo>
                <a:lnTo>
                  <a:pt x="2472" y="731"/>
                </a:lnTo>
                <a:lnTo>
                  <a:pt x="2476" y="729"/>
                </a:lnTo>
                <a:lnTo>
                  <a:pt x="2480" y="727"/>
                </a:lnTo>
                <a:lnTo>
                  <a:pt x="2483" y="725"/>
                </a:lnTo>
                <a:lnTo>
                  <a:pt x="2486" y="719"/>
                </a:lnTo>
                <a:lnTo>
                  <a:pt x="2490" y="715"/>
                </a:lnTo>
                <a:lnTo>
                  <a:pt x="2492" y="707"/>
                </a:lnTo>
                <a:lnTo>
                  <a:pt x="2494" y="699"/>
                </a:lnTo>
                <a:lnTo>
                  <a:pt x="2495" y="691"/>
                </a:lnTo>
                <a:lnTo>
                  <a:pt x="2526" y="691"/>
                </a:lnTo>
                <a:lnTo>
                  <a:pt x="2525" y="703"/>
                </a:lnTo>
                <a:lnTo>
                  <a:pt x="2523" y="717"/>
                </a:lnTo>
                <a:lnTo>
                  <a:pt x="2522" y="723"/>
                </a:lnTo>
                <a:lnTo>
                  <a:pt x="2521" y="727"/>
                </a:lnTo>
                <a:lnTo>
                  <a:pt x="2520" y="733"/>
                </a:lnTo>
                <a:lnTo>
                  <a:pt x="2518" y="739"/>
                </a:lnTo>
                <a:lnTo>
                  <a:pt x="2515" y="749"/>
                </a:lnTo>
                <a:lnTo>
                  <a:pt x="2510" y="757"/>
                </a:lnTo>
                <a:lnTo>
                  <a:pt x="2506" y="765"/>
                </a:lnTo>
                <a:lnTo>
                  <a:pt x="2500" y="771"/>
                </a:lnTo>
                <a:lnTo>
                  <a:pt x="2494" y="775"/>
                </a:lnTo>
                <a:lnTo>
                  <a:pt x="2487" y="779"/>
                </a:lnTo>
                <a:lnTo>
                  <a:pt x="2479" y="781"/>
                </a:lnTo>
                <a:lnTo>
                  <a:pt x="2472" y="781"/>
                </a:lnTo>
                <a:close/>
                <a:moveTo>
                  <a:pt x="2609" y="541"/>
                </a:moveTo>
                <a:lnTo>
                  <a:pt x="2609" y="591"/>
                </a:lnTo>
                <a:lnTo>
                  <a:pt x="2587" y="591"/>
                </a:lnTo>
                <a:lnTo>
                  <a:pt x="2587" y="705"/>
                </a:lnTo>
                <a:lnTo>
                  <a:pt x="2587" y="711"/>
                </a:lnTo>
                <a:lnTo>
                  <a:pt x="2588" y="717"/>
                </a:lnTo>
                <a:lnTo>
                  <a:pt x="2589" y="721"/>
                </a:lnTo>
                <a:lnTo>
                  <a:pt x="2590" y="723"/>
                </a:lnTo>
                <a:lnTo>
                  <a:pt x="2592" y="725"/>
                </a:lnTo>
                <a:lnTo>
                  <a:pt x="2594" y="727"/>
                </a:lnTo>
                <a:lnTo>
                  <a:pt x="2596" y="727"/>
                </a:lnTo>
                <a:lnTo>
                  <a:pt x="2598" y="727"/>
                </a:lnTo>
                <a:lnTo>
                  <a:pt x="2603" y="727"/>
                </a:lnTo>
                <a:lnTo>
                  <a:pt x="2606" y="725"/>
                </a:lnTo>
                <a:lnTo>
                  <a:pt x="2611" y="775"/>
                </a:lnTo>
                <a:lnTo>
                  <a:pt x="2604" y="777"/>
                </a:lnTo>
                <a:lnTo>
                  <a:pt x="2600" y="779"/>
                </a:lnTo>
                <a:lnTo>
                  <a:pt x="2594" y="781"/>
                </a:lnTo>
                <a:lnTo>
                  <a:pt x="2589" y="781"/>
                </a:lnTo>
                <a:lnTo>
                  <a:pt x="2585" y="781"/>
                </a:lnTo>
                <a:lnTo>
                  <a:pt x="2578" y="777"/>
                </a:lnTo>
                <a:lnTo>
                  <a:pt x="2571" y="773"/>
                </a:lnTo>
                <a:lnTo>
                  <a:pt x="2568" y="769"/>
                </a:lnTo>
                <a:lnTo>
                  <a:pt x="2565" y="765"/>
                </a:lnTo>
                <a:lnTo>
                  <a:pt x="2560" y="755"/>
                </a:lnTo>
                <a:lnTo>
                  <a:pt x="2559" y="749"/>
                </a:lnTo>
                <a:lnTo>
                  <a:pt x="2557" y="743"/>
                </a:lnTo>
                <a:lnTo>
                  <a:pt x="2556" y="737"/>
                </a:lnTo>
                <a:lnTo>
                  <a:pt x="2555" y="729"/>
                </a:lnTo>
                <a:lnTo>
                  <a:pt x="2555" y="721"/>
                </a:lnTo>
                <a:lnTo>
                  <a:pt x="2554" y="713"/>
                </a:lnTo>
                <a:lnTo>
                  <a:pt x="2554" y="591"/>
                </a:lnTo>
                <a:lnTo>
                  <a:pt x="2538" y="591"/>
                </a:lnTo>
                <a:lnTo>
                  <a:pt x="2538" y="541"/>
                </a:lnTo>
                <a:lnTo>
                  <a:pt x="2554" y="541"/>
                </a:lnTo>
                <a:lnTo>
                  <a:pt x="2554" y="485"/>
                </a:lnTo>
                <a:lnTo>
                  <a:pt x="2587" y="485"/>
                </a:lnTo>
                <a:lnTo>
                  <a:pt x="2587" y="541"/>
                </a:lnTo>
                <a:lnTo>
                  <a:pt x="2609" y="541"/>
                </a:lnTo>
                <a:close/>
                <a:moveTo>
                  <a:pt x="2630" y="777"/>
                </a:moveTo>
                <a:lnTo>
                  <a:pt x="2630" y="541"/>
                </a:lnTo>
                <a:lnTo>
                  <a:pt x="2662" y="541"/>
                </a:lnTo>
                <a:lnTo>
                  <a:pt x="2662" y="583"/>
                </a:lnTo>
                <a:lnTo>
                  <a:pt x="2665" y="573"/>
                </a:lnTo>
                <a:lnTo>
                  <a:pt x="2668" y="563"/>
                </a:lnTo>
                <a:lnTo>
                  <a:pt x="2671" y="555"/>
                </a:lnTo>
                <a:lnTo>
                  <a:pt x="2674" y="549"/>
                </a:lnTo>
                <a:lnTo>
                  <a:pt x="2678" y="545"/>
                </a:lnTo>
                <a:lnTo>
                  <a:pt x="2682" y="541"/>
                </a:lnTo>
                <a:lnTo>
                  <a:pt x="2687" y="539"/>
                </a:lnTo>
                <a:lnTo>
                  <a:pt x="2692" y="539"/>
                </a:lnTo>
                <a:lnTo>
                  <a:pt x="2697" y="539"/>
                </a:lnTo>
                <a:lnTo>
                  <a:pt x="2702" y="541"/>
                </a:lnTo>
                <a:lnTo>
                  <a:pt x="2702" y="599"/>
                </a:lnTo>
                <a:lnTo>
                  <a:pt x="2696" y="595"/>
                </a:lnTo>
                <a:lnTo>
                  <a:pt x="2688" y="595"/>
                </a:lnTo>
                <a:lnTo>
                  <a:pt x="2683" y="595"/>
                </a:lnTo>
                <a:lnTo>
                  <a:pt x="2678" y="599"/>
                </a:lnTo>
                <a:lnTo>
                  <a:pt x="2674" y="603"/>
                </a:lnTo>
                <a:lnTo>
                  <a:pt x="2670" y="609"/>
                </a:lnTo>
                <a:lnTo>
                  <a:pt x="2669" y="613"/>
                </a:lnTo>
                <a:lnTo>
                  <a:pt x="2667" y="615"/>
                </a:lnTo>
                <a:lnTo>
                  <a:pt x="2666" y="619"/>
                </a:lnTo>
                <a:lnTo>
                  <a:pt x="2665" y="625"/>
                </a:lnTo>
                <a:lnTo>
                  <a:pt x="2664" y="633"/>
                </a:lnTo>
                <a:lnTo>
                  <a:pt x="2663" y="643"/>
                </a:lnTo>
                <a:lnTo>
                  <a:pt x="2663" y="777"/>
                </a:lnTo>
                <a:lnTo>
                  <a:pt x="2630" y="777"/>
                </a:lnTo>
                <a:close/>
                <a:moveTo>
                  <a:pt x="2735" y="511"/>
                </a:moveTo>
                <a:lnTo>
                  <a:pt x="2731" y="511"/>
                </a:lnTo>
                <a:lnTo>
                  <a:pt x="2728" y="509"/>
                </a:lnTo>
                <a:lnTo>
                  <a:pt x="2725" y="505"/>
                </a:lnTo>
                <a:lnTo>
                  <a:pt x="2722" y="501"/>
                </a:lnTo>
                <a:lnTo>
                  <a:pt x="2720" y="497"/>
                </a:lnTo>
                <a:lnTo>
                  <a:pt x="2719" y="491"/>
                </a:lnTo>
                <a:lnTo>
                  <a:pt x="2718" y="485"/>
                </a:lnTo>
                <a:lnTo>
                  <a:pt x="2717" y="479"/>
                </a:lnTo>
                <a:lnTo>
                  <a:pt x="2718" y="471"/>
                </a:lnTo>
                <a:lnTo>
                  <a:pt x="2719" y="465"/>
                </a:lnTo>
                <a:lnTo>
                  <a:pt x="2720" y="459"/>
                </a:lnTo>
                <a:lnTo>
                  <a:pt x="2722" y="455"/>
                </a:lnTo>
                <a:lnTo>
                  <a:pt x="2725" y="451"/>
                </a:lnTo>
                <a:lnTo>
                  <a:pt x="2728" y="447"/>
                </a:lnTo>
                <a:lnTo>
                  <a:pt x="2731" y="445"/>
                </a:lnTo>
                <a:lnTo>
                  <a:pt x="2735" y="445"/>
                </a:lnTo>
                <a:lnTo>
                  <a:pt x="2738" y="445"/>
                </a:lnTo>
                <a:lnTo>
                  <a:pt x="2742" y="447"/>
                </a:lnTo>
                <a:lnTo>
                  <a:pt x="2745" y="451"/>
                </a:lnTo>
                <a:lnTo>
                  <a:pt x="2747" y="455"/>
                </a:lnTo>
                <a:lnTo>
                  <a:pt x="2750" y="459"/>
                </a:lnTo>
                <a:lnTo>
                  <a:pt x="2751" y="465"/>
                </a:lnTo>
                <a:lnTo>
                  <a:pt x="2752" y="471"/>
                </a:lnTo>
                <a:lnTo>
                  <a:pt x="2753" y="479"/>
                </a:lnTo>
                <a:lnTo>
                  <a:pt x="2752" y="485"/>
                </a:lnTo>
                <a:lnTo>
                  <a:pt x="2751" y="491"/>
                </a:lnTo>
                <a:lnTo>
                  <a:pt x="2750" y="497"/>
                </a:lnTo>
                <a:lnTo>
                  <a:pt x="2747" y="501"/>
                </a:lnTo>
                <a:lnTo>
                  <a:pt x="2745" y="505"/>
                </a:lnTo>
                <a:lnTo>
                  <a:pt x="2742" y="509"/>
                </a:lnTo>
                <a:lnTo>
                  <a:pt x="2738" y="511"/>
                </a:lnTo>
                <a:lnTo>
                  <a:pt x="2735" y="511"/>
                </a:lnTo>
                <a:close/>
                <a:moveTo>
                  <a:pt x="2718" y="541"/>
                </a:moveTo>
                <a:lnTo>
                  <a:pt x="2751" y="541"/>
                </a:lnTo>
                <a:lnTo>
                  <a:pt x="2751" y="777"/>
                </a:lnTo>
                <a:lnTo>
                  <a:pt x="2718" y="777"/>
                </a:lnTo>
                <a:lnTo>
                  <a:pt x="2718" y="541"/>
                </a:lnTo>
                <a:close/>
                <a:moveTo>
                  <a:pt x="2831" y="781"/>
                </a:moveTo>
                <a:lnTo>
                  <a:pt x="2822" y="781"/>
                </a:lnTo>
                <a:lnTo>
                  <a:pt x="2818" y="779"/>
                </a:lnTo>
                <a:lnTo>
                  <a:pt x="2814" y="777"/>
                </a:lnTo>
                <a:lnTo>
                  <a:pt x="2807" y="773"/>
                </a:lnTo>
                <a:lnTo>
                  <a:pt x="2800" y="767"/>
                </a:lnTo>
                <a:lnTo>
                  <a:pt x="2794" y="757"/>
                </a:lnTo>
                <a:lnTo>
                  <a:pt x="2791" y="753"/>
                </a:lnTo>
                <a:lnTo>
                  <a:pt x="2788" y="749"/>
                </a:lnTo>
                <a:lnTo>
                  <a:pt x="2786" y="743"/>
                </a:lnTo>
                <a:lnTo>
                  <a:pt x="2784" y="737"/>
                </a:lnTo>
                <a:lnTo>
                  <a:pt x="2782" y="731"/>
                </a:lnTo>
                <a:lnTo>
                  <a:pt x="2780" y="723"/>
                </a:lnTo>
                <a:lnTo>
                  <a:pt x="2778" y="717"/>
                </a:lnTo>
                <a:lnTo>
                  <a:pt x="2777" y="709"/>
                </a:lnTo>
                <a:lnTo>
                  <a:pt x="2775" y="695"/>
                </a:lnTo>
                <a:lnTo>
                  <a:pt x="2773" y="677"/>
                </a:lnTo>
                <a:lnTo>
                  <a:pt x="2773" y="661"/>
                </a:lnTo>
                <a:lnTo>
                  <a:pt x="2773" y="643"/>
                </a:lnTo>
                <a:lnTo>
                  <a:pt x="2775" y="627"/>
                </a:lnTo>
                <a:lnTo>
                  <a:pt x="2776" y="619"/>
                </a:lnTo>
                <a:lnTo>
                  <a:pt x="2777" y="611"/>
                </a:lnTo>
                <a:lnTo>
                  <a:pt x="2780" y="597"/>
                </a:lnTo>
                <a:lnTo>
                  <a:pt x="2784" y="583"/>
                </a:lnTo>
                <a:lnTo>
                  <a:pt x="2789" y="573"/>
                </a:lnTo>
                <a:lnTo>
                  <a:pt x="2794" y="563"/>
                </a:lnTo>
                <a:lnTo>
                  <a:pt x="2800" y="553"/>
                </a:lnTo>
                <a:lnTo>
                  <a:pt x="2803" y="551"/>
                </a:lnTo>
                <a:lnTo>
                  <a:pt x="2807" y="547"/>
                </a:lnTo>
                <a:lnTo>
                  <a:pt x="2814" y="543"/>
                </a:lnTo>
                <a:lnTo>
                  <a:pt x="2818" y="541"/>
                </a:lnTo>
                <a:lnTo>
                  <a:pt x="2822" y="539"/>
                </a:lnTo>
                <a:lnTo>
                  <a:pt x="2831" y="539"/>
                </a:lnTo>
                <a:lnTo>
                  <a:pt x="2838" y="539"/>
                </a:lnTo>
                <a:lnTo>
                  <a:pt x="2845" y="541"/>
                </a:lnTo>
                <a:lnTo>
                  <a:pt x="2852" y="545"/>
                </a:lnTo>
                <a:lnTo>
                  <a:pt x="2858" y="549"/>
                </a:lnTo>
                <a:lnTo>
                  <a:pt x="2863" y="555"/>
                </a:lnTo>
                <a:lnTo>
                  <a:pt x="2868" y="563"/>
                </a:lnTo>
                <a:lnTo>
                  <a:pt x="2874" y="571"/>
                </a:lnTo>
                <a:lnTo>
                  <a:pt x="2877" y="581"/>
                </a:lnTo>
                <a:lnTo>
                  <a:pt x="2880" y="591"/>
                </a:lnTo>
                <a:lnTo>
                  <a:pt x="2882" y="603"/>
                </a:lnTo>
                <a:lnTo>
                  <a:pt x="2884" y="615"/>
                </a:lnTo>
                <a:lnTo>
                  <a:pt x="2885" y="629"/>
                </a:lnTo>
                <a:lnTo>
                  <a:pt x="2853" y="629"/>
                </a:lnTo>
                <a:lnTo>
                  <a:pt x="2852" y="621"/>
                </a:lnTo>
                <a:lnTo>
                  <a:pt x="2850" y="613"/>
                </a:lnTo>
                <a:lnTo>
                  <a:pt x="2848" y="607"/>
                </a:lnTo>
                <a:lnTo>
                  <a:pt x="2846" y="601"/>
                </a:lnTo>
                <a:lnTo>
                  <a:pt x="2843" y="595"/>
                </a:lnTo>
                <a:lnTo>
                  <a:pt x="2840" y="593"/>
                </a:lnTo>
                <a:lnTo>
                  <a:pt x="2836" y="591"/>
                </a:lnTo>
                <a:lnTo>
                  <a:pt x="2831" y="589"/>
                </a:lnTo>
                <a:lnTo>
                  <a:pt x="2826" y="591"/>
                </a:lnTo>
                <a:lnTo>
                  <a:pt x="2821" y="595"/>
                </a:lnTo>
                <a:lnTo>
                  <a:pt x="2817" y="599"/>
                </a:lnTo>
                <a:lnTo>
                  <a:pt x="2813" y="607"/>
                </a:lnTo>
                <a:lnTo>
                  <a:pt x="2812" y="613"/>
                </a:lnTo>
                <a:lnTo>
                  <a:pt x="2810" y="617"/>
                </a:lnTo>
                <a:lnTo>
                  <a:pt x="2808" y="629"/>
                </a:lnTo>
                <a:lnTo>
                  <a:pt x="2807" y="643"/>
                </a:lnTo>
                <a:lnTo>
                  <a:pt x="2806" y="659"/>
                </a:lnTo>
                <a:lnTo>
                  <a:pt x="2807" y="675"/>
                </a:lnTo>
                <a:lnTo>
                  <a:pt x="2808" y="689"/>
                </a:lnTo>
                <a:lnTo>
                  <a:pt x="2809" y="695"/>
                </a:lnTo>
                <a:lnTo>
                  <a:pt x="2810" y="701"/>
                </a:lnTo>
                <a:lnTo>
                  <a:pt x="2811" y="707"/>
                </a:lnTo>
                <a:lnTo>
                  <a:pt x="2813" y="711"/>
                </a:lnTo>
                <a:lnTo>
                  <a:pt x="2817" y="719"/>
                </a:lnTo>
                <a:lnTo>
                  <a:pt x="2819" y="723"/>
                </a:lnTo>
                <a:lnTo>
                  <a:pt x="2821" y="725"/>
                </a:lnTo>
                <a:lnTo>
                  <a:pt x="2826" y="729"/>
                </a:lnTo>
                <a:lnTo>
                  <a:pt x="2829" y="729"/>
                </a:lnTo>
                <a:lnTo>
                  <a:pt x="2831" y="731"/>
                </a:lnTo>
                <a:lnTo>
                  <a:pt x="2835" y="729"/>
                </a:lnTo>
                <a:lnTo>
                  <a:pt x="2839" y="727"/>
                </a:lnTo>
                <a:lnTo>
                  <a:pt x="2843" y="725"/>
                </a:lnTo>
                <a:lnTo>
                  <a:pt x="2846" y="719"/>
                </a:lnTo>
                <a:lnTo>
                  <a:pt x="2848" y="715"/>
                </a:lnTo>
                <a:lnTo>
                  <a:pt x="2850" y="707"/>
                </a:lnTo>
                <a:lnTo>
                  <a:pt x="2852" y="699"/>
                </a:lnTo>
                <a:lnTo>
                  <a:pt x="2853" y="691"/>
                </a:lnTo>
                <a:lnTo>
                  <a:pt x="2885" y="691"/>
                </a:lnTo>
                <a:lnTo>
                  <a:pt x="2884" y="703"/>
                </a:lnTo>
                <a:lnTo>
                  <a:pt x="2882" y="717"/>
                </a:lnTo>
                <a:lnTo>
                  <a:pt x="2881" y="723"/>
                </a:lnTo>
                <a:lnTo>
                  <a:pt x="2880" y="727"/>
                </a:lnTo>
                <a:lnTo>
                  <a:pt x="2879" y="733"/>
                </a:lnTo>
                <a:lnTo>
                  <a:pt x="2877" y="739"/>
                </a:lnTo>
                <a:lnTo>
                  <a:pt x="2874" y="749"/>
                </a:lnTo>
                <a:lnTo>
                  <a:pt x="2869" y="757"/>
                </a:lnTo>
                <a:lnTo>
                  <a:pt x="2864" y="765"/>
                </a:lnTo>
                <a:lnTo>
                  <a:pt x="2858" y="771"/>
                </a:lnTo>
                <a:lnTo>
                  <a:pt x="2852" y="775"/>
                </a:lnTo>
                <a:lnTo>
                  <a:pt x="2846" y="779"/>
                </a:lnTo>
                <a:lnTo>
                  <a:pt x="2839" y="781"/>
                </a:lnTo>
                <a:lnTo>
                  <a:pt x="2831" y="781"/>
                </a:lnTo>
                <a:close/>
                <a:moveTo>
                  <a:pt x="2939" y="781"/>
                </a:moveTo>
                <a:lnTo>
                  <a:pt x="2931" y="781"/>
                </a:lnTo>
                <a:lnTo>
                  <a:pt x="2928" y="779"/>
                </a:lnTo>
                <a:lnTo>
                  <a:pt x="2924" y="777"/>
                </a:lnTo>
                <a:lnTo>
                  <a:pt x="2917" y="771"/>
                </a:lnTo>
                <a:lnTo>
                  <a:pt x="2911" y="765"/>
                </a:lnTo>
                <a:lnTo>
                  <a:pt x="2909" y="759"/>
                </a:lnTo>
                <a:lnTo>
                  <a:pt x="2907" y="755"/>
                </a:lnTo>
                <a:lnTo>
                  <a:pt x="2905" y="749"/>
                </a:lnTo>
                <a:lnTo>
                  <a:pt x="2903" y="743"/>
                </a:lnTo>
                <a:lnTo>
                  <a:pt x="2902" y="735"/>
                </a:lnTo>
                <a:lnTo>
                  <a:pt x="2901" y="727"/>
                </a:lnTo>
                <a:lnTo>
                  <a:pt x="2901" y="719"/>
                </a:lnTo>
                <a:lnTo>
                  <a:pt x="2900" y="711"/>
                </a:lnTo>
                <a:lnTo>
                  <a:pt x="2901" y="699"/>
                </a:lnTo>
                <a:lnTo>
                  <a:pt x="2902" y="687"/>
                </a:lnTo>
                <a:lnTo>
                  <a:pt x="2904" y="679"/>
                </a:lnTo>
                <a:lnTo>
                  <a:pt x="2907" y="671"/>
                </a:lnTo>
                <a:lnTo>
                  <a:pt x="2910" y="663"/>
                </a:lnTo>
                <a:lnTo>
                  <a:pt x="2914" y="657"/>
                </a:lnTo>
                <a:lnTo>
                  <a:pt x="2918" y="651"/>
                </a:lnTo>
                <a:lnTo>
                  <a:pt x="2923" y="647"/>
                </a:lnTo>
                <a:lnTo>
                  <a:pt x="2928" y="645"/>
                </a:lnTo>
                <a:lnTo>
                  <a:pt x="2933" y="643"/>
                </a:lnTo>
                <a:lnTo>
                  <a:pt x="2945" y="639"/>
                </a:lnTo>
                <a:lnTo>
                  <a:pt x="2958" y="635"/>
                </a:lnTo>
                <a:lnTo>
                  <a:pt x="2963" y="635"/>
                </a:lnTo>
                <a:lnTo>
                  <a:pt x="2967" y="633"/>
                </a:lnTo>
                <a:lnTo>
                  <a:pt x="2969" y="631"/>
                </a:lnTo>
                <a:lnTo>
                  <a:pt x="2972" y="627"/>
                </a:lnTo>
                <a:lnTo>
                  <a:pt x="2973" y="623"/>
                </a:lnTo>
                <a:lnTo>
                  <a:pt x="2973" y="617"/>
                </a:lnTo>
                <a:lnTo>
                  <a:pt x="2973" y="611"/>
                </a:lnTo>
                <a:lnTo>
                  <a:pt x="2972" y="603"/>
                </a:lnTo>
                <a:lnTo>
                  <a:pt x="2971" y="599"/>
                </a:lnTo>
                <a:lnTo>
                  <a:pt x="2969" y="595"/>
                </a:lnTo>
                <a:lnTo>
                  <a:pt x="2966" y="591"/>
                </a:lnTo>
                <a:lnTo>
                  <a:pt x="2963" y="589"/>
                </a:lnTo>
                <a:lnTo>
                  <a:pt x="2960" y="587"/>
                </a:lnTo>
                <a:lnTo>
                  <a:pt x="2956" y="587"/>
                </a:lnTo>
                <a:lnTo>
                  <a:pt x="2951" y="587"/>
                </a:lnTo>
                <a:lnTo>
                  <a:pt x="2948" y="589"/>
                </a:lnTo>
                <a:lnTo>
                  <a:pt x="2944" y="591"/>
                </a:lnTo>
                <a:lnTo>
                  <a:pt x="2942" y="593"/>
                </a:lnTo>
                <a:lnTo>
                  <a:pt x="2939" y="599"/>
                </a:lnTo>
                <a:lnTo>
                  <a:pt x="2937" y="603"/>
                </a:lnTo>
                <a:lnTo>
                  <a:pt x="2936" y="607"/>
                </a:lnTo>
                <a:lnTo>
                  <a:pt x="2935" y="613"/>
                </a:lnTo>
                <a:lnTo>
                  <a:pt x="2905" y="609"/>
                </a:lnTo>
                <a:lnTo>
                  <a:pt x="2906" y="601"/>
                </a:lnTo>
                <a:lnTo>
                  <a:pt x="2907" y="593"/>
                </a:lnTo>
                <a:lnTo>
                  <a:pt x="2910" y="579"/>
                </a:lnTo>
                <a:lnTo>
                  <a:pt x="2915" y="567"/>
                </a:lnTo>
                <a:lnTo>
                  <a:pt x="2921" y="557"/>
                </a:lnTo>
                <a:lnTo>
                  <a:pt x="2925" y="553"/>
                </a:lnTo>
                <a:lnTo>
                  <a:pt x="2928" y="549"/>
                </a:lnTo>
                <a:lnTo>
                  <a:pt x="2930" y="547"/>
                </a:lnTo>
                <a:lnTo>
                  <a:pt x="2932" y="545"/>
                </a:lnTo>
                <a:lnTo>
                  <a:pt x="2937" y="543"/>
                </a:lnTo>
                <a:lnTo>
                  <a:pt x="2941" y="541"/>
                </a:lnTo>
                <a:lnTo>
                  <a:pt x="2946" y="539"/>
                </a:lnTo>
                <a:lnTo>
                  <a:pt x="2951" y="539"/>
                </a:lnTo>
                <a:lnTo>
                  <a:pt x="2956" y="539"/>
                </a:lnTo>
                <a:lnTo>
                  <a:pt x="2962" y="539"/>
                </a:lnTo>
                <a:lnTo>
                  <a:pt x="2969" y="541"/>
                </a:lnTo>
                <a:lnTo>
                  <a:pt x="2975" y="543"/>
                </a:lnTo>
                <a:lnTo>
                  <a:pt x="2980" y="547"/>
                </a:lnTo>
                <a:lnTo>
                  <a:pt x="2986" y="551"/>
                </a:lnTo>
                <a:lnTo>
                  <a:pt x="2991" y="557"/>
                </a:lnTo>
                <a:lnTo>
                  <a:pt x="2995" y="565"/>
                </a:lnTo>
                <a:lnTo>
                  <a:pt x="2999" y="573"/>
                </a:lnTo>
                <a:lnTo>
                  <a:pt x="3000" y="577"/>
                </a:lnTo>
                <a:lnTo>
                  <a:pt x="3002" y="583"/>
                </a:lnTo>
                <a:lnTo>
                  <a:pt x="3004" y="593"/>
                </a:lnTo>
                <a:lnTo>
                  <a:pt x="3005" y="605"/>
                </a:lnTo>
                <a:lnTo>
                  <a:pt x="3006" y="619"/>
                </a:lnTo>
                <a:lnTo>
                  <a:pt x="3006" y="777"/>
                </a:lnTo>
                <a:lnTo>
                  <a:pt x="2975" y="777"/>
                </a:lnTo>
                <a:lnTo>
                  <a:pt x="2975" y="745"/>
                </a:lnTo>
                <a:lnTo>
                  <a:pt x="2972" y="753"/>
                </a:lnTo>
                <a:lnTo>
                  <a:pt x="2969" y="759"/>
                </a:lnTo>
                <a:lnTo>
                  <a:pt x="2965" y="765"/>
                </a:lnTo>
                <a:lnTo>
                  <a:pt x="2961" y="771"/>
                </a:lnTo>
                <a:lnTo>
                  <a:pt x="2957" y="775"/>
                </a:lnTo>
                <a:lnTo>
                  <a:pt x="2954" y="777"/>
                </a:lnTo>
                <a:lnTo>
                  <a:pt x="2951" y="779"/>
                </a:lnTo>
                <a:lnTo>
                  <a:pt x="2946" y="781"/>
                </a:lnTo>
                <a:lnTo>
                  <a:pt x="2939" y="781"/>
                </a:lnTo>
                <a:close/>
                <a:moveTo>
                  <a:pt x="2949" y="737"/>
                </a:moveTo>
                <a:lnTo>
                  <a:pt x="2954" y="735"/>
                </a:lnTo>
                <a:lnTo>
                  <a:pt x="2959" y="733"/>
                </a:lnTo>
                <a:lnTo>
                  <a:pt x="2963" y="729"/>
                </a:lnTo>
                <a:lnTo>
                  <a:pt x="2966" y="725"/>
                </a:lnTo>
                <a:lnTo>
                  <a:pt x="2970" y="717"/>
                </a:lnTo>
                <a:lnTo>
                  <a:pt x="2972" y="711"/>
                </a:lnTo>
                <a:lnTo>
                  <a:pt x="2973" y="701"/>
                </a:lnTo>
                <a:lnTo>
                  <a:pt x="2973" y="693"/>
                </a:lnTo>
                <a:lnTo>
                  <a:pt x="2973" y="669"/>
                </a:lnTo>
                <a:lnTo>
                  <a:pt x="2971" y="671"/>
                </a:lnTo>
                <a:lnTo>
                  <a:pt x="2967" y="673"/>
                </a:lnTo>
                <a:lnTo>
                  <a:pt x="2959" y="677"/>
                </a:lnTo>
                <a:lnTo>
                  <a:pt x="2951" y="679"/>
                </a:lnTo>
                <a:lnTo>
                  <a:pt x="2943" y="683"/>
                </a:lnTo>
                <a:lnTo>
                  <a:pt x="2940" y="685"/>
                </a:lnTo>
                <a:lnTo>
                  <a:pt x="2937" y="689"/>
                </a:lnTo>
                <a:lnTo>
                  <a:pt x="2936" y="691"/>
                </a:lnTo>
                <a:lnTo>
                  <a:pt x="2935" y="693"/>
                </a:lnTo>
                <a:lnTo>
                  <a:pt x="2933" y="697"/>
                </a:lnTo>
                <a:lnTo>
                  <a:pt x="2932" y="703"/>
                </a:lnTo>
                <a:lnTo>
                  <a:pt x="2932" y="709"/>
                </a:lnTo>
                <a:lnTo>
                  <a:pt x="2932" y="715"/>
                </a:lnTo>
                <a:lnTo>
                  <a:pt x="2933" y="721"/>
                </a:lnTo>
                <a:lnTo>
                  <a:pt x="2934" y="725"/>
                </a:lnTo>
                <a:lnTo>
                  <a:pt x="2936" y="729"/>
                </a:lnTo>
                <a:lnTo>
                  <a:pt x="2939" y="733"/>
                </a:lnTo>
                <a:lnTo>
                  <a:pt x="2942" y="735"/>
                </a:lnTo>
                <a:lnTo>
                  <a:pt x="2945" y="737"/>
                </a:lnTo>
                <a:lnTo>
                  <a:pt x="2949" y="737"/>
                </a:lnTo>
                <a:close/>
                <a:moveTo>
                  <a:pt x="3065" y="777"/>
                </a:moveTo>
                <a:lnTo>
                  <a:pt x="3033" y="777"/>
                </a:lnTo>
                <a:lnTo>
                  <a:pt x="3033" y="463"/>
                </a:lnTo>
                <a:lnTo>
                  <a:pt x="3065" y="463"/>
                </a:lnTo>
                <a:lnTo>
                  <a:pt x="3065" y="777"/>
                </a:lnTo>
                <a:close/>
                <a:moveTo>
                  <a:pt x="1045" y="1234"/>
                </a:moveTo>
                <a:lnTo>
                  <a:pt x="1045" y="921"/>
                </a:lnTo>
                <a:lnTo>
                  <a:pt x="1150" y="921"/>
                </a:lnTo>
                <a:lnTo>
                  <a:pt x="1150" y="977"/>
                </a:lnTo>
                <a:lnTo>
                  <a:pt x="1078" y="977"/>
                </a:lnTo>
                <a:lnTo>
                  <a:pt x="1078" y="1050"/>
                </a:lnTo>
                <a:lnTo>
                  <a:pt x="1145" y="1050"/>
                </a:lnTo>
                <a:lnTo>
                  <a:pt x="1145" y="1106"/>
                </a:lnTo>
                <a:lnTo>
                  <a:pt x="1078" y="1106"/>
                </a:lnTo>
                <a:lnTo>
                  <a:pt x="1078" y="1180"/>
                </a:lnTo>
                <a:lnTo>
                  <a:pt x="1151" y="1180"/>
                </a:lnTo>
                <a:lnTo>
                  <a:pt x="1151" y="1234"/>
                </a:lnTo>
                <a:lnTo>
                  <a:pt x="1045" y="1234"/>
                </a:lnTo>
                <a:close/>
                <a:moveTo>
                  <a:pt x="1210" y="1098"/>
                </a:moveTo>
                <a:lnTo>
                  <a:pt x="1210" y="1234"/>
                </a:lnTo>
                <a:lnTo>
                  <a:pt x="1177" y="1234"/>
                </a:lnTo>
                <a:lnTo>
                  <a:pt x="1177" y="1000"/>
                </a:lnTo>
                <a:lnTo>
                  <a:pt x="1208" y="1000"/>
                </a:lnTo>
                <a:lnTo>
                  <a:pt x="1208" y="1040"/>
                </a:lnTo>
                <a:lnTo>
                  <a:pt x="1211" y="1032"/>
                </a:lnTo>
                <a:lnTo>
                  <a:pt x="1215" y="1022"/>
                </a:lnTo>
                <a:lnTo>
                  <a:pt x="1218" y="1014"/>
                </a:lnTo>
                <a:lnTo>
                  <a:pt x="1223" y="1008"/>
                </a:lnTo>
                <a:lnTo>
                  <a:pt x="1227" y="1004"/>
                </a:lnTo>
                <a:lnTo>
                  <a:pt x="1233" y="1000"/>
                </a:lnTo>
                <a:lnTo>
                  <a:pt x="1239" y="998"/>
                </a:lnTo>
                <a:lnTo>
                  <a:pt x="1245" y="997"/>
                </a:lnTo>
                <a:lnTo>
                  <a:pt x="1254" y="998"/>
                </a:lnTo>
                <a:lnTo>
                  <a:pt x="1258" y="1000"/>
                </a:lnTo>
                <a:lnTo>
                  <a:pt x="1262" y="1002"/>
                </a:lnTo>
                <a:lnTo>
                  <a:pt x="1265" y="1006"/>
                </a:lnTo>
                <a:lnTo>
                  <a:pt x="1268" y="1010"/>
                </a:lnTo>
                <a:lnTo>
                  <a:pt x="1272" y="1014"/>
                </a:lnTo>
                <a:lnTo>
                  <a:pt x="1274" y="1020"/>
                </a:lnTo>
                <a:lnTo>
                  <a:pt x="1277" y="1026"/>
                </a:lnTo>
                <a:lnTo>
                  <a:pt x="1279" y="1032"/>
                </a:lnTo>
                <a:lnTo>
                  <a:pt x="1281" y="1040"/>
                </a:lnTo>
                <a:lnTo>
                  <a:pt x="1283" y="1048"/>
                </a:lnTo>
                <a:lnTo>
                  <a:pt x="1284" y="1056"/>
                </a:lnTo>
                <a:lnTo>
                  <a:pt x="1285" y="1066"/>
                </a:lnTo>
                <a:lnTo>
                  <a:pt x="1285" y="1074"/>
                </a:lnTo>
                <a:lnTo>
                  <a:pt x="1286" y="1084"/>
                </a:lnTo>
                <a:lnTo>
                  <a:pt x="1286" y="1234"/>
                </a:lnTo>
                <a:lnTo>
                  <a:pt x="1253" y="1234"/>
                </a:lnTo>
                <a:lnTo>
                  <a:pt x="1253" y="1096"/>
                </a:lnTo>
                <a:lnTo>
                  <a:pt x="1253" y="1086"/>
                </a:lnTo>
                <a:lnTo>
                  <a:pt x="1252" y="1078"/>
                </a:lnTo>
                <a:lnTo>
                  <a:pt x="1250" y="1070"/>
                </a:lnTo>
                <a:lnTo>
                  <a:pt x="1247" y="1062"/>
                </a:lnTo>
                <a:lnTo>
                  <a:pt x="1244" y="1058"/>
                </a:lnTo>
                <a:lnTo>
                  <a:pt x="1241" y="1054"/>
                </a:lnTo>
                <a:lnTo>
                  <a:pt x="1237" y="1052"/>
                </a:lnTo>
                <a:lnTo>
                  <a:pt x="1232" y="1050"/>
                </a:lnTo>
                <a:lnTo>
                  <a:pt x="1227" y="1052"/>
                </a:lnTo>
                <a:lnTo>
                  <a:pt x="1223" y="1054"/>
                </a:lnTo>
                <a:lnTo>
                  <a:pt x="1219" y="1058"/>
                </a:lnTo>
                <a:lnTo>
                  <a:pt x="1216" y="1064"/>
                </a:lnTo>
                <a:lnTo>
                  <a:pt x="1213" y="1070"/>
                </a:lnTo>
                <a:lnTo>
                  <a:pt x="1211" y="1078"/>
                </a:lnTo>
                <a:lnTo>
                  <a:pt x="1210" y="1088"/>
                </a:lnTo>
                <a:lnTo>
                  <a:pt x="1210" y="1098"/>
                </a:lnTo>
                <a:close/>
                <a:moveTo>
                  <a:pt x="1366" y="1328"/>
                </a:moveTo>
                <a:lnTo>
                  <a:pt x="1355" y="1328"/>
                </a:lnTo>
                <a:lnTo>
                  <a:pt x="1345" y="1324"/>
                </a:lnTo>
                <a:lnTo>
                  <a:pt x="1339" y="1320"/>
                </a:lnTo>
                <a:lnTo>
                  <a:pt x="1335" y="1318"/>
                </a:lnTo>
                <a:lnTo>
                  <a:pt x="1331" y="1314"/>
                </a:lnTo>
                <a:lnTo>
                  <a:pt x="1328" y="1310"/>
                </a:lnTo>
                <a:lnTo>
                  <a:pt x="1324" y="1304"/>
                </a:lnTo>
                <a:lnTo>
                  <a:pt x="1322" y="1300"/>
                </a:lnTo>
                <a:lnTo>
                  <a:pt x="1319" y="1294"/>
                </a:lnTo>
                <a:lnTo>
                  <a:pt x="1317" y="1288"/>
                </a:lnTo>
                <a:lnTo>
                  <a:pt x="1313" y="1276"/>
                </a:lnTo>
                <a:lnTo>
                  <a:pt x="1312" y="1270"/>
                </a:lnTo>
                <a:lnTo>
                  <a:pt x="1311" y="1262"/>
                </a:lnTo>
                <a:lnTo>
                  <a:pt x="1342" y="1254"/>
                </a:lnTo>
                <a:lnTo>
                  <a:pt x="1344" y="1260"/>
                </a:lnTo>
                <a:lnTo>
                  <a:pt x="1345" y="1264"/>
                </a:lnTo>
                <a:lnTo>
                  <a:pt x="1347" y="1270"/>
                </a:lnTo>
                <a:lnTo>
                  <a:pt x="1350" y="1274"/>
                </a:lnTo>
                <a:lnTo>
                  <a:pt x="1353" y="1276"/>
                </a:lnTo>
                <a:lnTo>
                  <a:pt x="1357" y="1280"/>
                </a:lnTo>
                <a:lnTo>
                  <a:pt x="1362" y="1280"/>
                </a:lnTo>
                <a:lnTo>
                  <a:pt x="1367" y="1282"/>
                </a:lnTo>
                <a:lnTo>
                  <a:pt x="1372" y="1280"/>
                </a:lnTo>
                <a:lnTo>
                  <a:pt x="1376" y="1278"/>
                </a:lnTo>
                <a:lnTo>
                  <a:pt x="1381" y="1276"/>
                </a:lnTo>
                <a:lnTo>
                  <a:pt x="1384" y="1270"/>
                </a:lnTo>
                <a:lnTo>
                  <a:pt x="1386" y="1268"/>
                </a:lnTo>
                <a:lnTo>
                  <a:pt x="1387" y="1264"/>
                </a:lnTo>
                <a:lnTo>
                  <a:pt x="1390" y="1258"/>
                </a:lnTo>
                <a:lnTo>
                  <a:pt x="1391" y="1248"/>
                </a:lnTo>
                <a:lnTo>
                  <a:pt x="1391" y="1236"/>
                </a:lnTo>
                <a:lnTo>
                  <a:pt x="1391" y="1194"/>
                </a:lnTo>
                <a:lnTo>
                  <a:pt x="1389" y="1200"/>
                </a:lnTo>
                <a:lnTo>
                  <a:pt x="1386" y="1208"/>
                </a:lnTo>
                <a:lnTo>
                  <a:pt x="1382" y="1214"/>
                </a:lnTo>
                <a:lnTo>
                  <a:pt x="1379" y="1220"/>
                </a:lnTo>
                <a:lnTo>
                  <a:pt x="1374" y="1224"/>
                </a:lnTo>
                <a:lnTo>
                  <a:pt x="1369" y="1228"/>
                </a:lnTo>
                <a:lnTo>
                  <a:pt x="1363" y="1230"/>
                </a:lnTo>
                <a:lnTo>
                  <a:pt x="1356" y="1232"/>
                </a:lnTo>
                <a:lnTo>
                  <a:pt x="1350" y="1230"/>
                </a:lnTo>
                <a:lnTo>
                  <a:pt x="1344" y="1228"/>
                </a:lnTo>
                <a:lnTo>
                  <a:pt x="1337" y="1224"/>
                </a:lnTo>
                <a:lnTo>
                  <a:pt x="1331" y="1220"/>
                </a:lnTo>
                <a:lnTo>
                  <a:pt x="1326" y="1212"/>
                </a:lnTo>
                <a:lnTo>
                  <a:pt x="1321" y="1204"/>
                </a:lnTo>
                <a:lnTo>
                  <a:pt x="1319" y="1198"/>
                </a:lnTo>
                <a:lnTo>
                  <a:pt x="1317" y="1194"/>
                </a:lnTo>
                <a:lnTo>
                  <a:pt x="1314" y="1182"/>
                </a:lnTo>
                <a:lnTo>
                  <a:pt x="1311" y="1168"/>
                </a:lnTo>
                <a:lnTo>
                  <a:pt x="1309" y="1152"/>
                </a:lnTo>
                <a:lnTo>
                  <a:pt x="1308" y="1136"/>
                </a:lnTo>
                <a:lnTo>
                  <a:pt x="1308" y="1116"/>
                </a:lnTo>
                <a:lnTo>
                  <a:pt x="1308" y="1098"/>
                </a:lnTo>
                <a:lnTo>
                  <a:pt x="1309" y="1080"/>
                </a:lnTo>
                <a:lnTo>
                  <a:pt x="1311" y="1064"/>
                </a:lnTo>
                <a:lnTo>
                  <a:pt x="1314" y="1050"/>
                </a:lnTo>
                <a:lnTo>
                  <a:pt x="1318" y="1038"/>
                </a:lnTo>
                <a:lnTo>
                  <a:pt x="1322" y="1026"/>
                </a:lnTo>
                <a:lnTo>
                  <a:pt x="1326" y="1018"/>
                </a:lnTo>
                <a:lnTo>
                  <a:pt x="1329" y="1014"/>
                </a:lnTo>
                <a:lnTo>
                  <a:pt x="1332" y="1010"/>
                </a:lnTo>
                <a:lnTo>
                  <a:pt x="1337" y="1004"/>
                </a:lnTo>
                <a:lnTo>
                  <a:pt x="1344" y="1000"/>
                </a:lnTo>
                <a:lnTo>
                  <a:pt x="1350" y="998"/>
                </a:lnTo>
                <a:lnTo>
                  <a:pt x="1356" y="997"/>
                </a:lnTo>
                <a:lnTo>
                  <a:pt x="1361" y="997"/>
                </a:lnTo>
                <a:lnTo>
                  <a:pt x="1365" y="998"/>
                </a:lnTo>
                <a:lnTo>
                  <a:pt x="1369" y="1000"/>
                </a:lnTo>
                <a:lnTo>
                  <a:pt x="1373" y="1002"/>
                </a:lnTo>
                <a:lnTo>
                  <a:pt x="1376" y="1006"/>
                </a:lnTo>
                <a:lnTo>
                  <a:pt x="1379" y="1010"/>
                </a:lnTo>
                <a:lnTo>
                  <a:pt x="1381" y="1014"/>
                </a:lnTo>
                <a:lnTo>
                  <a:pt x="1384" y="1020"/>
                </a:lnTo>
                <a:lnTo>
                  <a:pt x="1387" y="1030"/>
                </a:lnTo>
                <a:lnTo>
                  <a:pt x="1390" y="1038"/>
                </a:lnTo>
                <a:lnTo>
                  <a:pt x="1391" y="1000"/>
                </a:lnTo>
                <a:lnTo>
                  <a:pt x="1424" y="1000"/>
                </a:lnTo>
                <a:lnTo>
                  <a:pt x="1424" y="1238"/>
                </a:lnTo>
                <a:lnTo>
                  <a:pt x="1423" y="1252"/>
                </a:lnTo>
                <a:lnTo>
                  <a:pt x="1423" y="1258"/>
                </a:lnTo>
                <a:lnTo>
                  <a:pt x="1422" y="1264"/>
                </a:lnTo>
                <a:lnTo>
                  <a:pt x="1419" y="1276"/>
                </a:lnTo>
                <a:lnTo>
                  <a:pt x="1416" y="1288"/>
                </a:lnTo>
                <a:lnTo>
                  <a:pt x="1412" y="1298"/>
                </a:lnTo>
                <a:lnTo>
                  <a:pt x="1407" y="1306"/>
                </a:lnTo>
                <a:lnTo>
                  <a:pt x="1402" y="1312"/>
                </a:lnTo>
                <a:lnTo>
                  <a:pt x="1396" y="1318"/>
                </a:lnTo>
                <a:lnTo>
                  <a:pt x="1389" y="1322"/>
                </a:lnTo>
                <a:lnTo>
                  <a:pt x="1386" y="1324"/>
                </a:lnTo>
                <a:lnTo>
                  <a:pt x="1382" y="1326"/>
                </a:lnTo>
                <a:lnTo>
                  <a:pt x="1374" y="1328"/>
                </a:lnTo>
                <a:lnTo>
                  <a:pt x="1366" y="1328"/>
                </a:lnTo>
                <a:close/>
                <a:moveTo>
                  <a:pt x="1367" y="1182"/>
                </a:moveTo>
                <a:lnTo>
                  <a:pt x="1372" y="1182"/>
                </a:lnTo>
                <a:lnTo>
                  <a:pt x="1375" y="1180"/>
                </a:lnTo>
                <a:lnTo>
                  <a:pt x="1377" y="1178"/>
                </a:lnTo>
                <a:lnTo>
                  <a:pt x="1381" y="1172"/>
                </a:lnTo>
                <a:lnTo>
                  <a:pt x="1383" y="1170"/>
                </a:lnTo>
                <a:lnTo>
                  <a:pt x="1385" y="1164"/>
                </a:lnTo>
                <a:lnTo>
                  <a:pt x="1388" y="1156"/>
                </a:lnTo>
                <a:lnTo>
                  <a:pt x="1390" y="1144"/>
                </a:lnTo>
                <a:lnTo>
                  <a:pt x="1391" y="1132"/>
                </a:lnTo>
                <a:lnTo>
                  <a:pt x="1391" y="1116"/>
                </a:lnTo>
                <a:lnTo>
                  <a:pt x="1391" y="1102"/>
                </a:lnTo>
                <a:lnTo>
                  <a:pt x="1390" y="1088"/>
                </a:lnTo>
                <a:lnTo>
                  <a:pt x="1388" y="1076"/>
                </a:lnTo>
                <a:lnTo>
                  <a:pt x="1385" y="1066"/>
                </a:lnTo>
                <a:lnTo>
                  <a:pt x="1383" y="1062"/>
                </a:lnTo>
                <a:lnTo>
                  <a:pt x="1381" y="1058"/>
                </a:lnTo>
                <a:lnTo>
                  <a:pt x="1379" y="1056"/>
                </a:lnTo>
                <a:lnTo>
                  <a:pt x="1377" y="1052"/>
                </a:lnTo>
                <a:lnTo>
                  <a:pt x="1372" y="1050"/>
                </a:lnTo>
                <a:lnTo>
                  <a:pt x="1370" y="1048"/>
                </a:lnTo>
                <a:lnTo>
                  <a:pt x="1367" y="1048"/>
                </a:lnTo>
                <a:lnTo>
                  <a:pt x="1361" y="1050"/>
                </a:lnTo>
                <a:lnTo>
                  <a:pt x="1356" y="1054"/>
                </a:lnTo>
                <a:lnTo>
                  <a:pt x="1354" y="1056"/>
                </a:lnTo>
                <a:lnTo>
                  <a:pt x="1352" y="1058"/>
                </a:lnTo>
                <a:lnTo>
                  <a:pt x="1350" y="1062"/>
                </a:lnTo>
                <a:lnTo>
                  <a:pt x="1348" y="1068"/>
                </a:lnTo>
                <a:lnTo>
                  <a:pt x="1345" y="1078"/>
                </a:lnTo>
                <a:lnTo>
                  <a:pt x="1343" y="1090"/>
                </a:lnTo>
                <a:lnTo>
                  <a:pt x="1342" y="1102"/>
                </a:lnTo>
                <a:lnTo>
                  <a:pt x="1342" y="1116"/>
                </a:lnTo>
                <a:lnTo>
                  <a:pt x="1342" y="1130"/>
                </a:lnTo>
                <a:lnTo>
                  <a:pt x="1343" y="1144"/>
                </a:lnTo>
                <a:lnTo>
                  <a:pt x="1345" y="1156"/>
                </a:lnTo>
                <a:lnTo>
                  <a:pt x="1348" y="1164"/>
                </a:lnTo>
                <a:lnTo>
                  <a:pt x="1352" y="1172"/>
                </a:lnTo>
                <a:lnTo>
                  <a:pt x="1356" y="1178"/>
                </a:lnTo>
                <a:lnTo>
                  <a:pt x="1361" y="1182"/>
                </a:lnTo>
                <a:lnTo>
                  <a:pt x="1367" y="1182"/>
                </a:lnTo>
                <a:close/>
                <a:moveTo>
                  <a:pt x="1467" y="969"/>
                </a:moveTo>
                <a:lnTo>
                  <a:pt x="1464" y="969"/>
                </a:lnTo>
                <a:lnTo>
                  <a:pt x="1461" y="967"/>
                </a:lnTo>
                <a:lnTo>
                  <a:pt x="1458" y="965"/>
                </a:lnTo>
                <a:lnTo>
                  <a:pt x="1455" y="961"/>
                </a:lnTo>
                <a:lnTo>
                  <a:pt x="1453" y="955"/>
                </a:lnTo>
                <a:lnTo>
                  <a:pt x="1451" y="949"/>
                </a:lnTo>
                <a:lnTo>
                  <a:pt x="1450" y="943"/>
                </a:lnTo>
                <a:lnTo>
                  <a:pt x="1450" y="937"/>
                </a:lnTo>
                <a:lnTo>
                  <a:pt x="1450" y="931"/>
                </a:lnTo>
                <a:lnTo>
                  <a:pt x="1451" y="925"/>
                </a:lnTo>
                <a:lnTo>
                  <a:pt x="1453" y="919"/>
                </a:lnTo>
                <a:lnTo>
                  <a:pt x="1455" y="913"/>
                </a:lnTo>
                <a:lnTo>
                  <a:pt x="1458" y="909"/>
                </a:lnTo>
                <a:lnTo>
                  <a:pt x="1461" y="907"/>
                </a:lnTo>
                <a:lnTo>
                  <a:pt x="1464" y="905"/>
                </a:lnTo>
                <a:lnTo>
                  <a:pt x="1467" y="903"/>
                </a:lnTo>
                <a:lnTo>
                  <a:pt x="1471" y="905"/>
                </a:lnTo>
                <a:lnTo>
                  <a:pt x="1474" y="907"/>
                </a:lnTo>
                <a:lnTo>
                  <a:pt x="1477" y="909"/>
                </a:lnTo>
                <a:lnTo>
                  <a:pt x="1480" y="913"/>
                </a:lnTo>
                <a:lnTo>
                  <a:pt x="1482" y="919"/>
                </a:lnTo>
                <a:lnTo>
                  <a:pt x="1484" y="925"/>
                </a:lnTo>
                <a:lnTo>
                  <a:pt x="1485" y="931"/>
                </a:lnTo>
                <a:lnTo>
                  <a:pt x="1485" y="937"/>
                </a:lnTo>
                <a:lnTo>
                  <a:pt x="1485" y="943"/>
                </a:lnTo>
                <a:lnTo>
                  <a:pt x="1484" y="949"/>
                </a:lnTo>
                <a:lnTo>
                  <a:pt x="1482" y="955"/>
                </a:lnTo>
                <a:lnTo>
                  <a:pt x="1480" y="961"/>
                </a:lnTo>
                <a:lnTo>
                  <a:pt x="1477" y="965"/>
                </a:lnTo>
                <a:lnTo>
                  <a:pt x="1474" y="967"/>
                </a:lnTo>
                <a:lnTo>
                  <a:pt x="1471" y="969"/>
                </a:lnTo>
                <a:lnTo>
                  <a:pt x="1467" y="969"/>
                </a:lnTo>
                <a:close/>
                <a:moveTo>
                  <a:pt x="1451" y="1000"/>
                </a:moveTo>
                <a:lnTo>
                  <a:pt x="1484" y="1000"/>
                </a:lnTo>
                <a:lnTo>
                  <a:pt x="1484" y="1234"/>
                </a:lnTo>
                <a:lnTo>
                  <a:pt x="1451" y="1234"/>
                </a:lnTo>
                <a:lnTo>
                  <a:pt x="1451" y="1000"/>
                </a:lnTo>
                <a:close/>
                <a:moveTo>
                  <a:pt x="1544" y="1098"/>
                </a:moveTo>
                <a:lnTo>
                  <a:pt x="1544" y="1234"/>
                </a:lnTo>
                <a:lnTo>
                  <a:pt x="1511" y="1234"/>
                </a:lnTo>
                <a:lnTo>
                  <a:pt x="1511" y="1000"/>
                </a:lnTo>
                <a:lnTo>
                  <a:pt x="1542" y="1000"/>
                </a:lnTo>
                <a:lnTo>
                  <a:pt x="1542" y="1040"/>
                </a:lnTo>
                <a:lnTo>
                  <a:pt x="1545" y="1032"/>
                </a:lnTo>
                <a:lnTo>
                  <a:pt x="1549" y="1022"/>
                </a:lnTo>
                <a:lnTo>
                  <a:pt x="1553" y="1014"/>
                </a:lnTo>
                <a:lnTo>
                  <a:pt x="1557" y="1008"/>
                </a:lnTo>
                <a:lnTo>
                  <a:pt x="1562" y="1004"/>
                </a:lnTo>
                <a:lnTo>
                  <a:pt x="1567" y="1000"/>
                </a:lnTo>
                <a:lnTo>
                  <a:pt x="1573" y="998"/>
                </a:lnTo>
                <a:lnTo>
                  <a:pt x="1579" y="997"/>
                </a:lnTo>
                <a:lnTo>
                  <a:pt x="1588" y="998"/>
                </a:lnTo>
                <a:lnTo>
                  <a:pt x="1592" y="1000"/>
                </a:lnTo>
                <a:lnTo>
                  <a:pt x="1596" y="1002"/>
                </a:lnTo>
                <a:lnTo>
                  <a:pt x="1599" y="1006"/>
                </a:lnTo>
                <a:lnTo>
                  <a:pt x="1603" y="1010"/>
                </a:lnTo>
                <a:lnTo>
                  <a:pt x="1606" y="1014"/>
                </a:lnTo>
                <a:lnTo>
                  <a:pt x="1609" y="1020"/>
                </a:lnTo>
                <a:lnTo>
                  <a:pt x="1611" y="1026"/>
                </a:lnTo>
                <a:lnTo>
                  <a:pt x="1614" y="1032"/>
                </a:lnTo>
                <a:lnTo>
                  <a:pt x="1616" y="1040"/>
                </a:lnTo>
                <a:lnTo>
                  <a:pt x="1617" y="1048"/>
                </a:lnTo>
                <a:lnTo>
                  <a:pt x="1618" y="1056"/>
                </a:lnTo>
                <a:lnTo>
                  <a:pt x="1619" y="1066"/>
                </a:lnTo>
                <a:lnTo>
                  <a:pt x="1620" y="1074"/>
                </a:lnTo>
                <a:lnTo>
                  <a:pt x="1620" y="1084"/>
                </a:lnTo>
                <a:lnTo>
                  <a:pt x="1620" y="1234"/>
                </a:lnTo>
                <a:lnTo>
                  <a:pt x="1587" y="1234"/>
                </a:lnTo>
                <a:lnTo>
                  <a:pt x="1587" y="1096"/>
                </a:lnTo>
                <a:lnTo>
                  <a:pt x="1587" y="1086"/>
                </a:lnTo>
                <a:lnTo>
                  <a:pt x="1586" y="1078"/>
                </a:lnTo>
                <a:lnTo>
                  <a:pt x="1584" y="1070"/>
                </a:lnTo>
                <a:lnTo>
                  <a:pt x="1582" y="1062"/>
                </a:lnTo>
                <a:lnTo>
                  <a:pt x="1579" y="1058"/>
                </a:lnTo>
                <a:lnTo>
                  <a:pt x="1575" y="1054"/>
                </a:lnTo>
                <a:lnTo>
                  <a:pt x="1571" y="1052"/>
                </a:lnTo>
                <a:lnTo>
                  <a:pt x="1566" y="1050"/>
                </a:lnTo>
                <a:lnTo>
                  <a:pt x="1562" y="1052"/>
                </a:lnTo>
                <a:lnTo>
                  <a:pt x="1557" y="1054"/>
                </a:lnTo>
                <a:lnTo>
                  <a:pt x="1553" y="1058"/>
                </a:lnTo>
                <a:lnTo>
                  <a:pt x="1550" y="1064"/>
                </a:lnTo>
                <a:lnTo>
                  <a:pt x="1547" y="1070"/>
                </a:lnTo>
                <a:lnTo>
                  <a:pt x="1546" y="1078"/>
                </a:lnTo>
                <a:lnTo>
                  <a:pt x="1544" y="1088"/>
                </a:lnTo>
                <a:lnTo>
                  <a:pt x="1544" y="1098"/>
                </a:lnTo>
                <a:close/>
                <a:moveTo>
                  <a:pt x="1700" y="1240"/>
                </a:moveTo>
                <a:lnTo>
                  <a:pt x="1691" y="1238"/>
                </a:lnTo>
                <a:lnTo>
                  <a:pt x="1687" y="1238"/>
                </a:lnTo>
                <a:lnTo>
                  <a:pt x="1683" y="1236"/>
                </a:lnTo>
                <a:lnTo>
                  <a:pt x="1675" y="1232"/>
                </a:lnTo>
                <a:lnTo>
                  <a:pt x="1668" y="1224"/>
                </a:lnTo>
                <a:lnTo>
                  <a:pt x="1662" y="1216"/>
                </a:lnTo>
                <a:lnTo>
                  <a:pt x="1657" y="1206"/>
                </a:lnTo>
                <a:lnTo>
                  <a:pt x="1652" y="1196"/>
                </a:lnTo>
                <a:lnTo>
                  <a:pt x="1648" y="1182"/>
                </a:lnTo>
                <a:lnTo>
                  <a:pt x="1645" y="1168"/>
                </a:lnTo>
                <a:lnTo>
                  <a:pt x="1643" y="1152"/>
                </a:lnTo>
                <a:lnTo>
                  <a:pt x="1642" y="1136"/>
                </a:lnTo>
                <a:lnTo>
                  <a:pt x="1641" y="1118"/>
                </a:lnTo>
                <a:lnTo>
                  <a:pt x="1642" y="1100"/>
                </a:lnTo>
                <a:lnTo>
                  <a:pt x="1643" y="1084"/>
                </a:lnTo>
                <a:lnTo>
                  <a:pt x="1644" y="1076"/>
                </a:lnTo>
                <a:lnTo>
                  <a:pt x="1645" y="1068"/>
                </a:lnTo>
                <a:lnTo>
                  <a:pt x="1648" y="1054"/>
                </a:lnTo>
                <a:lnTo>
                  <a:pt x="1652" y="1042"/>
                </a:lnTo>
                <a:lnTo>
                  <a:pt x="1657" y="1030"/>
                </a:lnTo>
                <a:lnTo>
                  <a:pt x="1662" y="1020"/>
                </a:lnTo>
                <a:lnTo>
                  <a:pt x="1668" y="1012"/>
                </a:lnTo>
                <a:lnTo>
                  <a:pt x="1671" y="1008"/>
                </a:lnTo>
                <a:lnTo>
                  <a:pt x="1675" y="1004"/>
                </a:lnTo>
                <a:lnTo>
                  <a:pt x="1682" y="1000"/>
                </a:lnTo>
                <a:lnTo>
                  <a:pt x="1690" y="998"/>
                </a:lnTo>
                <a:lnTo>
                  <a:pt x="1698" y="997"/>
                </a:lnTo>
                <a:lnTo>
                  <a:pt x="1706" y="998"/>
                </a:lnTo>
                <a:lnTo>
                  <a:pt x="1713" y="1000"/>
                </a:lnTo>
                <a:lnTo>
                  <a:pt x="1720" y="1004"/>
                </a:lnTo>
                <a:lnTo>
                  <a:pt x="1727" y="1010"/>
                </a:lnTo>
                <a:lnTo>
                  <a:pt x="1733" y="1016"/>
                </a:lnTo>
                <a:lnTo>
                  <a:pt x="1739" y="1026"/>
                </a:lnTo>
                <a:lnTo>
                  <a:pt x="1743" y="1036"/>
                </a:lnTo>
                <a:lnTo>
                  <a:pt x="1747" y="1050"/>
                </a:lnTo>
                <a:lnTo>
                  <a:pt x="1751" y="1064"/>
                </a:lnTo>
                <a:lnTo>
                  <a:pt x="1752" y="1072"/>
                </a:lnTo>
                <a:lnTo>
                  <a:pt x="1753" y="1080"/>
                </a:lnTo>
                <a:lnTo>
                  <a:pt x="1754" y="1096"/>
                </a:lnTo>
                <a:lnTo>
                  <a:pt x="1755" y="1116"/>
                </a:lnTo>
                <a:lnTo>
                  <a:pt x="1755" y="1134"/>
                </a:lnTo>
                <a:lnTo>
                  <a:pt x="1673" y="1134"/>
                </a:lnTo>
                <a:lnTo>
                  <a:pt x="1674" y="1146"/>
                </a:lnTo>
                <a:lnTo>
                  <a:pt x="1675" y="1158"/>
                </a:lnTo>
                <a:lnTo>
                  <a:pt x="1676" y="1162"/>
                </a:lnTo>
                <a:lnTo>
                  <a:pt x="1678" y="1168"/>
                </a:lnTo>
                <a:lnTo>
                  <a:pt x="1681" y="1176"/>
                </a:lnTo>
                <a:lnTo>
                  <a:pt x="1683" y="1180"/>
                </a:lnTo>
                <a:lnTo>
                  <a:pt x="1685" y="1182"/>
                </a:lnTo>
                <a:lnTo>
                  <a:pt x="1689" y="1186"/>
                </a:lnTo>
                <a:lnTo>
                  <a:pt x="1692" y="1188"/>
                </a:lnTo>
                <a:lnTo>
                  <a:pt x="1694" y="1190"/>
                </a:lnTo>
                <a:lnTo>
                  <a:pt x="1700" y="1190"/>
                </a:lnTo>
                <a:lnTo>
                  <a:pt x="1708" y="1190"/>
                </a:lnTo>
                <a:lnTo>
                  <a:pt x="1711" y="1186"/>
                </a:lnTo>
                <a:lnTo>
                  <a:pt x="1714" y="1184"/>
                </a:lnTo>
                <a:lnTo>
                  <a:pt x="1717" y="1180"/>
                </a:lnTo>
                <a:lnTo>
                  <a:pt x="1719" y="1176"/>
                </a:lnTo>
                <a:lnTo>
                  <a:pt x="1721" y="1170"/>
                </a:lnTo>
                <a:lnTo>
                  <a:pt x="1724" y="1164"/>
                </a:lnTo>
                <a:lnTo>
                  <a:pt x="1754" y="1168"/>
                </a:lnTo>
                <a:lnTo>
                  <a:pt x="1753" y="1176"/>
                </a:lnTo>
                <a:lnTo>
                  <a:pt x="1752" y="1184"/>
                </a:lnTo>
                <a:lnTo>
                  <a:pt x="1750" y="1190"/>
                </a:lnTo>
                <a:lnTo>
                  <a:pt x="1748" y="1196"/>
                </a:lnTo>
                <a:lnTo>
                  <a:pt x="1743" y="1210"/>
                </a:lnTo>
                <a:lnTo>
                  <a:pt x="1740" y="1214"/>
                </a:lnTo>
                <a:lnTo>
                  <a:pt x="1737" y="1220"/>
                </a:lnTo>
                <a:lnTo>
                  <a:pt x="1733" y="1224"/>
                </a:lnTo>
                <a:lnTo>
                  <a:pt x="1729" y="1228"/>
                </a:lnTo>
                <a:lnTo>
                  <a:pt x="1725" y="1232"/>
                </a:lnTo>
                <a:lnTo>
                  <a:pt x="1720" y="1234"/>
                </a:lnTo>
                <a:lnTo>
                  <a:pt x="1715" y="1236"/>
                </a:lnTo>
                <a:lnTo>
                  <a:pt x="1710" y="1238"/>
                </a:lnTo>
                <a:lnTo>
                  <a:pt x="1705" y="1240"/>
                </a:lnTo>
                <a:lnTo>
                  <a:pt x="1700" y="1240"/>
                </a:lnTo>
                <a:close/>
                <a:moveTo>
                  <a:pt x="1673" y="1094"/>
                </a:moveTo>
                <a:lnTo>
                  <a:pt x="1724" y="1094"/>
                </a:lnTo>
                <a:lnTo>
                  <a:pt x="1724" y="1084"/>
                </a:lnTo>
                <a:lnTo>
                  <a:pt x="1721" y="1074"/>
                </a:lnTo>
                <a:lnTo>
                  <a:pt x="1719" y="1066"/>
                </a:lnTo>
                <a:lnTo>
                  <a:pt x="1716" y="1058"/>
                </a:lnTo>
                <a:lnTo>
                  <a:pt x="1714" y="1056"/>
                </a:lnTo>
                <a:lnTo>
                  <a:pt x="1713" y="1052"/>
                </a:lnTo>
                <a:lnTo>
                  <a:pt x="1709" y="1048"/>
                </a:lnTo>
                <a:lnTo>
                  <a:pt x="1704" y="1046"/>
                </a:lnTo>
                <a:lnTo>
                  <a:pt x="1699" y="1046"/>
                </a:lnTo>
                <a:lnTo>
                  <a:pt x="1694" y="1046"/>
                </a:lnTo>
                <a:lnTo>
                  <a:pt x="1689" y="1048"/>
                </a:lnTo>
                <a:lnTo>
                  <a:pt x="1687" y="1050"/>
                </a:lnTo>
                <a:lnTo>
                  <a:pt x="1685" y="1052"/>
                </a:lnTo>
                <a:lnTo>
                  <a:pt x="1681" y="1060"/>
                </a:lnTo>
                <a:lnTo>
                  <a:pt x="1678" y="1066"/>
                </a:lnTo>
                <a:lnTo>
                  <a:pt x="1676" y="1074"/>
                </a:lnTo>
                <a:lnTo>
                  <a:pt x="1674" y="1084"/>
                </a:lnTo>
                <a:lnTo>
                  <a:pt x="1673" y="1094"/>
                </a:lnTo>
                <a:close/>
                <a:moveTo>
                  <a:pt x="1830" y="1240"/>
                </a:moveTo>
                <a:lnTo>
                  <a:pt x="1821" y="1238"/>
                </a:lnTo>
                <a:lnTo>
                  <a:pt x="1817" y="1238"/>
                </a:lnTo>
                <a:lnTo>
                  <a:pt x="1813" y="1236"/>
                </a:lnTo>
                <a:lnTo>
                  <a:pt x="1806" y="1232"/>
                </a:lnTo>
                <a:lnTo>
                  <a:pt x="1799" y="1224"/>
                </a:lnTo>
                <a:lnTo>
                  <a:pt x="1793" y="1216"/>
                </a:lnTo>
                <a:lnTo>
                  <a:pt x="1787" y="1206"/>
                </a:lnTo>
                <a:lnTo>
                  <a:pt x="1783" y="1196"/>
                </a:lnTo>
                <a:lnTo>
                  <a:pt x="1779" y="1182"/>
                </a:lnTo>
                <a:lnTo>
                  <a:pt x="1776" y="1168"/>
                </a:lnTo>
                <a:lnTo>
                  <a:pt x="1773" y="1152"/>
                </a:lnTo>
                <a:lnTo>
                  <a:pt x="1772" y="1136"/>
                </a:lnTo>
                <a:lnTo>
                  <a:pt x="1772" y="1118"/>
                </a:lnTo>
                <a:lnTo>
                  <a:pt x="1772" y="1100"/>
                </a:lnTo>
                <a:lnTo>
                  <a:pt x="1773" y="1084"/>
                </a:lnTo>
                <a:lnTo>
                  <a:pt x="1774" y="1076"/>
                </a:lnTo>
                <a:lnTo>
                  <a:pt x="1776" y="1068"/>
                </a:lnTo>
                <a:lnTo>
                  <a:pt x="1779" y="1054"/>
                </a:lnTo>
                <a:lnTo>
                  <a:pt x="1783" y="1042"/>
                </a:lnTo>
                <a:lnTo>
                  <a:pt x="1787" y="1030"/>
                </a:lnTo>
                <a:lnTo>
                  <a:pt x="1793" y="1020"/>
                </a:lnTo>
                <a:lnTo>
                  <a:pt x="1799" y="1012"/>
                </a:lnTo>
                <a:lnTo>
                  <a:pt x="1802" y="1008"/>
                </a:lnTo>
                <a:lnTo>
                  <a:pt x="1805" y="1004"/>
                </a:lnTo>
                <a:lnTo>
                  <a:pt x="1813" y="1000"/>
                </a:lnTo>
                <a:lnTo>
                  <a:pt x="1820" y="998"/>
                </a:lnTo>
                <a:lnTo>
                  <a:pt x="1829" y="997"/>
                </a:lnTo>
                <a:lnTo>
                  <a:pt x="1836" y="998"/>
                </a:lnTo>
                <a:lnTo>
                  <a:pt x="1844" y="1000"/>
                </a:lnTo>
                <a:lnTo>
                  <a:pt x="1850" y="1004"/>
                </a:lnTo>
                <a:lnTo>
                  <a:pt x="1857" y="1010"/>
                </a:lnTo>
                <a:lnTo>
                  <a:pt x="1863" y="1016"/>
                </a:lnTo>
                <a:lnTo>
                  <a:pt x="1868" y="1026"/>
                </a:lnTo>
                <a:lnTo>
                  <a:pt x="1873" y="1036"/>
                </a:lnTo>
                <a:lnTo>
                  <a:pt x="1877" y="1050"/>
                </a:lnTo>
                <a:lnTo>
                  <a:pt x="1880" y="1064"/>
                </a:lnTo>
                <a:lnTo>
                  <a:pt x="1881" y="1072"/>
                </a:lnTo>
                <a:lnTo>
                  <a:pt x="1882" y="1080"/>
                </a:lnTo>
                <a:lnTo>
                  <a:pt x="1884" y="1096"/>
                </a:lnTo>
                <a:lnTo>
                  <a:pt x="1884" y="1116"/>
                </a:lnTo>
                <a:lnTo>
                  <a:pt x="1884" y="1134"/>
                </a:lnTo>
                <a:lnTo>
                  <a:pt x="1804" y="1134"/>
                </a:lnTo>
                <a:lnTo>
                  <a:pt x="1804" y="1146"/>
                </a:lnTo>
                <a:lnTo>
                  <a:pt x="1806" y="1158"/>
                </a:lnTo>
                <a:lnTo>
                  <a:pt x="1807" y="1162"/>
                </a:lnTo>
                <a:lnTo>
                  <a:pt x="1808" y="1168"/>
                </a:lnTo>
                <a:lnTo>
                  <a:pt x="1811" y="1176"/>
                </a:lnTo>
                <a:lnTo>
                  <a:pt x="1813" y="1180"/>
                </a:lnTo>
                <a:lnTo>
                  <a:pt x="1815" y="1182"/>
                </a:lnTo>
                <a:lnTo>
                  <a:pt x="1820" y="1186"/>
                </a:lnTo>
                <a:lnTo>
                  <a:pt x="1822" y="1188"/>
                </a:lnTo>
                <a:lnTo>
                  <a:pt x="1825" y="1190"/>
                </a:lnTo>
                <a:lnTo>
                  <a:pt x="1831" y="1190"/>
                </a:lnTo>
                <a:lnTo>
                  <a:pt x="1838" y="1190"/>
                </a:lnTo>
                <a:lnTo>
                  <a:pt x="1842" y="1186"/>
                </a:lnTo>
                <a:lnTo>
                  <a:pt x="1845" y="1184"/>
                </a:lnTo>
                <a:lnTo>
                  <a:pt x="1848" y="1180"/>
                </a:lnTo>
                <a:lnTo>
                  <a:pt x="1850" y="1176"/>
                </a:lnTo>
                <a:lnTo>
                  <a:pt x="1852" y="1170"/>
                </a:lnTo>
                <a:lnTo>
                  <a:pt x="1853" y="1164"/>
                </a:lnTo>
                <a:lnTo>
                  <a:pt x="1884" y="1168"/>
                </a:lnTo>
                <a:lnTo>
                  <a:pt x="1882" y="1176"/>
                </a:lnTo>
                <a:lnTo>
                  <a:pt x="1881" y="1184"/>
                </a:lnTo>
                <a:lnTo>
                  <a:pt x="1879" y="1190"/>
                </a:lnTo>
                <a:lnTo>
                  <a:pt x="1877" y="1196"/>
                </a:lnTo>
                <a:lnTo>
                  <a:pt x="1872" y="1210"/>
                </a:lnTo>
                <a:lnTo>
                  <a:pt x="1869" y="1214"/>
                </a:lnTo>
                <a:lnTo>
                  <a:pt x="1866" y="1220"/>
                </a:lnTo>
                <a:lnTo>
                  <a:pt x="1862" y="1224"/>
                </a:lnTo>
                <a:lnTo>
                  <a:pt x="1859" y="1228"/>
                </a:lnTo>
                <a:lnTo>
                  <a:pt x="1854" y="1232"/>
                </a:lnTo>
                <a:lnTo>
                  <a:pt x="1850" y="1234"/>
                </a:lnTo>
                <a:lnTo>
                  <a:pt x="1845" y="1236"/>
                </a:lnTo>
                <a:lnTo>
                  <a:pt x="1841" y="1238"/>
                </a:lnTo>
                <a:lnTo>
                  <a:pt x="1835" y="1240"/>
                </a:lnTo>
                <a:lnTo>
                  <a:pt x="1830" y="1240"/>
                </a:lnTo>
                <a:close/>
                <a:moveTo>
                  <a:pt x="1804" y="1094"/>
                </a:moveTo>
                <a:lnTo>
                  <a:pt x="1853" y="1094"/>
                </a:lnTo>
                <a:lnTo>
                  <a:pt x="1853" y="1084"/>
                </a:lnTo>
                <a:lnTo>
                  <a:pt x="1852" y="1074"/>
                </a:lnTo>
                <a:lnTo>
                  <a:pt x="1850" y="1066"/>
                </a:lnTo>
                <a:lnTo>
                  <a:pt x="1847" y="1058"/>
                </a:lnTo>
                <a:lnTo>
                  <a:pt x="1845" y="1056"/>
                </a:lnTo>
                <a:lnTo>
                  <a:pt x="1843" y="1052"/>
                </a:lnTo>
                <a:lnTo>
                  <a:pt x="1839" y="1048"/>
                </a:lnTo>
                <a:lnTo>
                  <a:pt x="1834" y="1046"/>
                </a:lnTo>
                <a:lnTo>
                  <a:pt x="1829" y="1046"/>
                </a:lnTo>
                <a:lnTo>
                  <a:pt x="1824" y="1046"/>
                </a:lnTo>
                <a:lnTo>
                  <a:pt x="1819" y="1048"/>
                </a:lnTo>
                <a:lnTo>
                  <a:pt x="1817" y="1050"/>
                </a:lnTo>
                <a:lnTo>
                  <a:pt x="1815" y="1052"/>
                </a:lnTo>
                <a:lnTo>
                  <a:pt x="1812" y="1060"/>
                </a:lnTo>
                <a:lnTo>
                  <a:pt x="1808" y="1066"/>
                </a:lnTo>
                <a:lnTo>
                  <a:pt x="1806" y="1074"/>
                </a:lnTo>
                <a:lnTo>
                  <a:pt x="1805" y="1084"/>
                </a:lnTo>
                <a:lnTo>
                  <a:pt x="1804" y="1094"/>
                </a:lnTo>
                <a:close/>
                <a:moveTo>
                  <a:pt x="1907" y="1234"/>
                </a:moveTo>
                <a:lnTo>
                  <a:pt x="1907" y="1000"/>
                </a:lnTo>
                <a:lnTo>
                  <a:pt x="1939" y="1000"/>
                </a:lnTo>
                <a:lnTo>
                  <a:pt x="1939" y="1040"/>
                </a:lnTo>
                <a:lnTo>
                  <a:pt x="1941" y="1030"/>
                </a:lnTo>
                <a:lnTo>
                  <a:pt x="1944" y="1022"/>
                </a:lnTo>
                <a:lnTo>
                  <a:pt x="1947" y="1014"/>
                </a:lnTo>
                <a:lnTo>
                  <a:pt x="1951" y="1008"/>
                </a:lnTo>
                <a:lnTo>
                  <a:pt x="1954" y="1002"/>
                </a:lnTo>
                <a:lnTo>
                  <a:pt x="1959" y="998"/>
                </a:lnTo>
                <a:lnTo>
                  <a:pt x="1963" y="997"/>
                </a:lnTo>
                <a:lnTo>
                  <a:pt x="1968" y="997"/>
                </a:lnTo>
                <a:lnTo>
                  <a:pt x="1973" y="997"/>
                </a:lnTo>
                <a:lnTo>
                  <a:pt x="1978" y="998"/>
                </a:lnTo>
                <a:lnTo>
                  <a:pt x="1978" y="1056"/>
                </a:lnTo>
                <a:lnTo>
                  <a:pt x="1972" y="1054"/>
                </a:lnTo>
                <a:lnTo>
                  <a:pt x="1965" y="1052"/>
                </a:lnTo>
                <a:lnTo>
                  <a:pt x="1959" y="1054"/>
                </a:lnTo>
                <a:lnTo>
                  <a:pt x="1955" y="1056"/>
                </a:lnTo>
                <a:lnTo>
                  <a:pt x="1950" y="1060"/>
                </a:lnTo>
                <a:lnTo>
                  <a:pt x="1947" y="1066"/>
                </a:lnTo>
                <a:lnTo>
                  <a:pt x="1945" y="1070"/>
                </a:lnTo>
                <a:lnTo>
                  <a:pt x="1944" y="1074"/>
                </a:lnTo>
                <a:lnTo>
                  <a:pt x="1942" y="1078"/>
                </a:lnTo>
                <a:lnTo>
                  <a:pt x="1941" y="1082"/>
                </a:lnTo>
                <a:lnTo>
                  <a:pt x="1940" y="1092"/>
                </a:lnTo>
                <a:lnTo>
                  <a:pt x="1940" y="1102"/>
                </a:lnTo>
                <a:lnTo>
                  <a:pt x="1940" y="1234"/>
                </a:lnTo>
                <a:lnTo>
                  <a:pt x="1907" y="1234"/>
                </a:lnTo>
                <a:close/>
                <a:moveTo>
                  <a:pt x="2011" y="969"/>
                </a:moveTo>
                <a:lnTo>
                  <a:pt x="2008" y="969"/>
                </a:lnTo>
                <a:lnTo>
                  <a:pt x="2005" y="967"/>
                </a:lnTo>
                <a:lnTo>
                  <a:pt x="2002" y="965"/>
                </a:lnTo>
                <a:lnTo>
                  <a:pt x="1999" y="961"/>
                </a:lnTo>
                <a:lnTo>
                  <a:pt x="1997" y="955"/>
                </a:lnTo>
                <a:lnTo>
                  <a:pt x="1995" y="949"/>
                </a:lnTo>
                <a:lnTo>
                  <a:pt x="1994" y="943"/>
                </a:lnTo>
                <a:lnTo>
                  <a:pt x="1994" y="937"/>
                </a:lnTo>
                <a:lnTo>
                  <a:pt x="1994" y="931"/>
                </a:lnTo>
                <a:lnTo>
                  <a:pt x="1995" y="925"/>
                </a:lnTo>
                <a:lnTo>
                  <a:pt x="1997" y="919"/>
                </a:lnTo>
                <a:lnTo>
                  <a:pt x="1999" y="913"/>
                </a:lnTo>
                <a:lnTo>
                  <a:pt x="2002" y="909"/>
                </a:lnTo>
                <a:lnTo>
                  <a:pt x="2005" y="907"/>
                </a:lnTo>
                <a:lnTo>
                  <a:pt x="2008" y="905"/>
                </a:lnTo>
                <a:lnTo>
                  <a:pt x="2011" y="903"/>
                </a:lnTo>
                <a:lnTo>
                  <a:pt x="2015" y="905"/>
                </a:lnTo>
                <a:lnTo>
                  <a:pt x="2018" y="907"/>
                </a:lnTo>
                <a:lnTo>
                  <a:pt x="2021" y="909"/>
                </a:lnTo>
                <a:lnTo>
                  <a:pt x="2024" y="913"/>
                </a:lnTo>
                <a:lnTo>
                  <a:pt x="2026" y="919"/>
                </a:lnTo>
                <a:lnTo>
                  <a:pt x="2028" y="925"/>
                </a:lnTo>
                <a:lnTo>
                  <a:pt x="2029" y="931"/>
                </a:lnTo>
                <a:lnTo>
                  <a:pt x="2029" y="937"/>
                </a:lnTo>
                <a:lnTo>
                  <a:pt x="2029" y="943"/>
                </a:lnTo>
                <a:lnTo>
                  <a:pt x="2028" y="949"/>
                </a:lnTo>
                <a:lnTo>
                  <a:pt x="2026" y="955"/>
                </a:lnTo>
                <a:lnTo>
                  <a:pt x="2024" y="961"/>
                </a:lnTo>
                <a:lnTo>
                  <a:pt x="2021" y="965"/>
                </a:lnTo>
                <a:lnTo>
                  <a:pt x="2018" y="967"/>
                </a:lnTo>
                <a:lnTo>
                  <a:pt x="2015" y="969"/>
                </a:lnTo>
                <a:lnTo>
                  <a:pt x="2011" y="969"/>
                </a:lnTo>
                <a:close/>
                <a:moveTo>
                  <a:pt x="1995" y="1000"/>
                </a:moveTo>
                <a:lnTo>
                  <a:pt x="2028" y="1000"/>
                </a:lnTo>
                <a:lnTo>
                  <a:pt x="2028" y="1234"/>
                </a:lnTo>
                <a:lnTo>
                  <a:pt x="1995" y="1234"/>
                </a:lnTo>
                <a:lnTo>
                  <a:pt x="1995" y="1000"/>
                </a:lnTo>
                <a:close/>
                <a:moveTo>
                  <a:pt x="2088" y="1098"/>
                </a:moveTo>
                <a:lnTo>
                  <a:pt x="2088" y="1234"/>
                </a:lnTo>
                <a:lnTo>
                  <a:pt x="2055" y="1234"/>
                </a:lnTo>
                <a:lnTo>
                  <a:pt x="2055" y="1000"/>
                </a:lnTo>
                <a:lnTo>
                  <a:pt x="2086" y="1000"/>
                </a:lnTo>
                <a:lnTo>
                  <a:pt x="2086" y="1040"/>
                </a:lnTo>
                <a:lnTo>
                  <a:pt x="2089" y="1032"/>
                </a:lnTo>
                <a:lnTo>
                  <a:pt x="2093" y="1022"/>
                </a:lnTo>
                <a:lnTo>
                  <a:pt x="2096" y="1014"/>
                </a:lnTo>
                <a:lnTo>
                  <a:pt x="2101" y="1008"/>
                </a:lnTo>
                <a:lnTo>
                  <a:pt x="2107" y="1004"/>
                </a:lnTo>
                <a:lnTo>
                  <a:pt x="2112" y="1000"/>
                </a:lnTo>
                <a:lnTo>
                  <a:pt x="2118" y="998"/>
                </a:lnTo>
                <a:lnTo>
                  <a:pt x="2124" y="997"/>
                </a:lnTo>
                <a:lnTo>
                  <a:pt x="2133" y="998"/>
                </a:lnTo>
                <a:lnTo>
                  <a:pt x="2137" y="1000"/>
                </a:lnTo>
                <a:lnTo>
                  <a:pt x="2141" y="1002"/>
                </a:lnTo>
                <a:lnTo>
                  <a:pt x="2144" y="1006"/>
                </a:lnTo>
                <a:lnTo>
                  <a:pt x="2147" y="1010"/>
                </a:lnTo>
                <a:lnTo>
                  <a:pt x="2151" y="1014"/>
                </a:lnTo>
                <a:lnTo>
                  <a:pt x="2154" y="1020"/>
                </a:lnTo>
                <a:lnTo>
                  <a:pt x="2156" y="1026"/>
                </a:lnTo>
                <a:lnTo>
                  <a:pt x="2158" y="1032"/>
                </a:lnTo>
                <a:lnTo>
                  <a:pt x="2160" y="1040"/>
                </a:lnTo>
                <a:lnTo>
                  <a:pt x="2162" y="1048"/>
                </a:lnTo>
                <a:lnTo>
                  <a:pt x="2163" y="1056"/>
                </a:lnTo>
                <a:lnTo>
                  <a:pt x="2164" y="1066"/>
                </a:lnTo>
                <a:lnTo>
                  <a:pt x="2164" y="1074"/>
                </a:lnTo>
                <a:lnTo>
                  <a:pt x="2165" y="1084"/>
                </a:lnTo>
                <a:lnTo>
                  <a:pt x="2165" y="1234"/>
                </a:lnTo>
                <a:lnTo>
                  <a:pt x="2132" y="1234"/>
                </a:lnTo>
                <a:lnTo>
                  <a:pt x="2132" y="1096"/>
                </a:lnTo>
                <a:lnTo>
                  <a:pt x="2132" y="1086"/>
                </a:lnTo>
                <a:lnTo>
                  <a:pt x="2131" y="1078"/>
                </a:lnTo>
                <a:lnTo>
                  <a:pt x="2129" y="1070"/>
                </a:lnTo>
                <a:lnTo>
                  <a:pt x="2126" y="1062"/>
                </a:lnTo>
                <a:lnTo>
                  <a:pt x="2123" y="1058"/>
                </a:lnTo>
                <a:lnTo>
                  <a:pt x="2120" y="1054"/>
                </a:lnTo>
                <a:lnTo>
                  <a:pt x="2116" y="1052"/>
                </a:lnTo>
                <a:lnTo>
                  <a:pt x="2111" y="1050"/>
                </a:lnTo>
                <a:lnTo>
                  <a:pt x="2105" y="1052"/>
                </a:lnTo>
                <a:lnTo>
                  <a:pt x="2101" y="1054"/>
                </a:lnTo>
                <a:lnTo>
                  <a:pt x="2097" y="1058"/>
                </a:lnTo>
                <a:lnTo>
                  <a:pt x="2094" y="1064"/>
                </a:lnTo>
                <a:lnTo>
                  <a:pt x="2091" y="1070"/>
                </a:lnTo>
                <a:lnTo>
                  <a:pt x="2089" y="1078"/>
                </a:lnTo>
                <a:lnTo>
                  <a:pt x="2088" y="1088"/>
                </a:lnTo>
                <a:lnTo>
                  <a:pt x="2088" y="10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6350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9DCEB1-9C2B-0120-BA93-9B57D41B9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6096000" cy="3429000"/>
          </a:xfrm>
          <a:solidFill>
            <a:schemeClr val="tx1"/>
          </a:solidFill>
        </p:spPr>
        <p:txBody>
          <a:bodyPr lIns="360000" tIns="360000" rIns="360000" bIns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1076325" indent="0"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0C619-D2A1-26CD-F8DE-1F1FC0A0EB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340A2-ADB0-C4DB-BEC4-741C5D2BFA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832BD1-9BBA-98CE-116F-05ABC6CBA9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5483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3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9DCEB1-9C2B-0120-BA93-9B57D41B9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6096000" cy="3429000"/>
          </a:xfrm>
          <a:solidFill>
            <a:schemeClr val="accent1"/>
          </a:solidFill>
        </p:spPr>
        <p:txBody>
          <a:bodyPr lIns="360000" tIns="360000" rIns="360000" bIns="36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7FF4B69-C798-C3F1-7188-B925B03733A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DC4F0-F8C6-06CD-A34E-EF0D5D3EF4F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F46D1C0-3FD0-2362-C159-BEADDB3EF46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6C20592-6442-81CE-E493-1241C6AC5F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6872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3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9DCEB1-9C2B-0120-BA93-9B57D41B9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6096000" cy="3429000"/>
          </a:xfrm>
          <a:solidFill>
            <a:schemeClr val="bg1"/>
          </a:solidFill>
        </p:spPr>
        <p:txBody>
          <a:bodyPr lIns="360000" tIns="360000" rIns="360000" bIns="36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7FF4B69-C798-C3F1-7188-B925B03733A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0E494-A65E-1D78-DB63-3C5D959CBFE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7EEDB51-27D7-7F66-3869-56438094A3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036D707-D9E0-5D34-60D5-E79DC688158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8677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image, Fit the image to frame by choosing: 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31FA69-E208-B16D-749C-C889E904FF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65336"/>
            <a:ext cx="385200" cy="28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1E97D-067B-6A56-E3C1-E0B0E8237E3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DD562FA-3522-5D86-6B5D-D46C31407CA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35D3F8-519A-BD10-B212-14EA8C3C6B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9334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image, Fit the image to frame by choosing: 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31FA69-E208-B16D-749C-C889E904FF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65336"/>
            <a:ext cx="385200" cy="28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8E6FE-529C-6F82-E69C-32498ED0463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8CC8F0-0CF6-102F-F83A-926998C0334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5F946C-BD14-D558-2FBC-9358BC12A7B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6105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E4B692-D8EE-2089-7427-A5399BE66F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07988" y="1844674"/>
            <a:ext cx="2016119" cy="129629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FA5604-DFA9-5599-E5FB-95F12FB285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3284538"/>
            <a:ext cx="2015604" cy="2592387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827A3A4-CC58-367B-E36F-7AC44E8EC4D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711607" y="1844674"/>
            <a:ext cx="2088765" cy="129629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6A71658-2640-5820-00C0-A497E0475D0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087880" y="1844674"/>
            <a:ext cx="2016738" cy="129629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507729F-3FC3-227F-5A8B-85517FBB16B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392126" y="1844674"/>
            <a:ext cx="2088765" cy="129629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B959ACE-C45A-F672-6EF3-2497A285A008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768409" y="1844674"/>
            <a:ext cx="2016120" cy="129629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D9D79536-3D7F-7D6F-2BE3-5C618CB120D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11624" y="3284538"/>
            <a:ext cx="2088232" cy="2592387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E9B545D8-3555-6CE3-D8FD-D2E749B189F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88198" y="3284538"/>
            <a:ext cx="2015604" cy="2592387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6DB34C07-D845-0A71-7110-873D3E54FE6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92144" y="3284538"/>
            <a:ext cx="2088232" cy="2592387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812168A2-46B4-55B8-F41F-994C00D248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69028" y="3284538"/>
            <a:ext cx="2015604" cy="2592387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39570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909D46F-AC09-DECA-BACA-C1675FF98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687E3998-D801-6A68-FC17-6DEBC7159F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11624" y="3573016"/>
            <a:ext cx="2088232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97F3D4F-F6AB-ED14-9484-30FEA15061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08819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F5BB4B25-AFF9-AFEA-85BA-E387072E794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392144" y="3573016"/>
            <a:ext cx="2088232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ADB44BCB-11F4-E11F-6050-6499858CFA4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6902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0527BA6-8E7F-91F7-0FF5-EAFF7FBB237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07988" y="1844673"/>
            <a:ext cx="1584000" cy="1584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5B7FD09-6933-9B2C-E660-44271E46576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711607" y="1844673"/>
            <a:ext cx="1584000" cy="1584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E9BC9FF-8079-A9F7-940B-AD180B5C711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087880" y="1844673"/>
            <a:ext cx="1584000" cy="1584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BE256EA-AF3A-004E-60D5-EB46182584F3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392126" y="1844673"/>
            <a:ext cx="1584000" cy="1584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F0EB54-3301-1385-D27F-5E7B2877AC94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9768409" y="1844673"/>
            <a:ext cx="1584000" cy="1584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561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909D46F-AC09-DECA-BACA-C1675FF98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687E3998-D801-6A68-FC17-6DEBC7159F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11624" y="3573016"/>
            <a:ext cx="2088232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97F3D4F-F6AB-ED14-9484-30FEA15061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08819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F5BB4B25-AFF9-AFEA-85BA-E387072E794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392144" y="3573016"/>
            <a:ext cx="2088232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ADB44BCB-11F4-E11F-6050-6499858CFA4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6902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0527BA6-8E7F-91F7-0FF5-EAFF7FBB237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07988" y="1844673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5B7FD09-6933-9B2C-E660-44271E46576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711607" y="1844673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E9BC9FF-8079-A9F7-940B-AD180B5C711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087880" y="1844673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BE256EA-AF3A-004E-60D5-EB46182584F3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392126" y="1844673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F0EB54-3301-1385-D27F-5E7B2877AC94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9768409" y="1844673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03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96E9-BA5C-FE6D-29D4-7D5BDF67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5A839-C462-B1DD-93DB-75C65FA0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23428-9C34-BE00-F14D-566DEEC4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2FB49-CD3A-1DDD-E564-703C4FE2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7908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8857C-8954-2CAC-937A-943D6443A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BC24-E5EB-DE80-2D0D-1287AD8F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3041E-A4B9-C59D-237D-00ECB531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0689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C-BY 4.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23">
            <a:extLst>
              <a:ext uri="{FF2B5EF4-FFF2-40B4-BE49-F238E27FC236}">
                <a16:creationId xmlns:a16="http://schemas.microsoft.com/office/drawing/2014/main" id="{FCC3E25D-5FFA-8583-6320-58A89111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1664" y="6309320"/>
            <a:ext cx="7128792" cy="143869"/>
          </a:xfrm>
        </p:spPr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pic>
        <p:nvPicPr>
          <p:cNvPr id="8" name="Picture 7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108979D-2C35-8DF7-C967-157BD0DD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56" y="6093296"/>
            <a:ext cx="360000" cy="360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1BC6918-6C5B-C3AF-A51B-FB591F80BF0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88" y="6093296"/>
            <a:ext cx="360000" cy="36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85E044-ACE3-4A12-B709-E06CC826CC30}"/>
              </a:ext>
            </a:extLst>
          </p:cNvPr>
          <p:cNvSpPr txBox="1"/>
          <p:nvPr/>
        </p:nvSpPr>
        <p:spPr>
          <a:xfrm>
            <a:off x="1271696" y="6093296"/>
            <a:ext cx="1799968" cy="3600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Content is available under</a:t>
            </a:r>
          </a:p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CC BY 4.0 unless otherwise stated</a:t>
            </a:r>
          </a:p>
        </p:txBody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2FF686B4-5596-A47E-768F-987AD39B24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432000"/>
            <a:ext cx="2658793" cy="576000"/>
          </a:xfrm>
          <a:custGeom>
            <a:avLst/>
            <a:gdLst>
              <a:gd name="T0" fmla="*/ 2223 w 3065"/>
              <a:gd name="T1" fmla="*/ 1324 h 1328"/>
              <a:gd name="T2" fmla="*/ 2210 w 3065"/>
              <a:gd name="T3" fmla="*/ 1220 h 1328"/>
              <a:gd name="T4" fmla="*/ 2280 w 3065"/>
              <a:gd name="T5" fmla="*/ 1312 h 1328"/>
              <a:gd name="T6" fmla="*/ 1121 w 3065"/>
              <a:gd name="T7" fmla="*/ 88 h 1328"/>
              <a:gd name="T8" fmla="*/ 1255 w 3065"/>
              <a:gd name="T9" fmla="*/ 142 h 1328"/>
              <a:gd name="T10" fmla="*/ 1262 w 3065"/>
              <a:gd name="T11" fmla="*/ 332 h 1328"/>
              <a:gd name="T12" fmla="*/ 1441 w 3065"/>
              <a:gd name="T13" fmla="*/ 264 h 1328"/>
              <a:gd name="T14" fmla="*/ 1488 w 3065"/>
              <a:gd name="T15" fmla="*/ 290 h 1328"/>
              <a:gd name="T16" fmla="*/ 1566 w 3065"/>
              <a:gd name="T17" fmla="*/ 320 h 1328"/>
              <a:gd name="T18" fmla="*/ 1517 w 3065"/>
              <a:gd name="T19" fmla="*/ 268 h 1328"/>
              <a:gd name="T20" fmla="*/ 1703 w 3065"/>
              <a:gd name="T21" fmla="*/ 250 h 1328"/>
              <a:gd name="T22" fmla="*/ 1929 w 3065"/>
              <a:gd name="T23" fmla="*/ 136 h 1328"/>
              <a:gd name="T24" fmla="*/ 1983 w 3065"/>
              <a:gd name="T25" fmla="*/ 2 h 1328"/>
              <a:gd name="T26" fmla="*/ 2138 w 3065"/>
              <a:gd name="T27" fmla="*/ 180 h 1328"/>
              <a:gd name="T28" fmla="*/ 2215 w 3065"/>
              <a:gd name="T29" fmla="*/ 272 h 1328"/>
              <a:gd name="T30" fmla="*/ 2306 w 3065"/>
              <a:gd name="T31" fmla="*/ 126 h 1328"/>
              <a:gd name="T32" fmla="*/ 2392 w 3065"/>
              <a:gd name="T33" fmla="*/ 170 h 1328"/>
              <a:gd name="T34" fmla="*/ 2392 w 3065"/>
              <a:gd name="T35" fmla="*/ 278 h 1328"/>
              <a:gd name="T36" fmla="*/ 2388 w 3065"/>
              <a:gd name="T37" fmla="*/ 98 h 1328"/>
              <a:gd name="T38" fmla="*/ 2517 w 3065"/>
              <a:gd name="T39" fmla="*/ 38 h 1328"/>
              <a:gd name="T40" fmla="*/ 2550 w 3065"/>
              <a:gd name="T41" fmla="*/ 268 h 1328"/>
              <a:gd name="T42" fmla="*/ 1132 w 3065"/>
              <a:gd name="T43" fmla="*/ 537 h 1328"/>
              <a:gd name="T44" fmla="*/ 1156 w 3065"/>
              <a:gd name="T45" fmla="*/ 749 h 1328"/>
              <a:gd name="T46" fmla="*/ 1135 w 3065"/>
              <a:gd name="T47" fmla="*/ 679 h 1328"/>
              <a:gd name="T48" fmla="*/ 1155 w 3065"/>
              <a:gd name="T49" fmla="*/ 493 h 1328"/>
              <a:gd name="T50" fmla="*/ 1272 w 3065"/>
              <a:gd name="T51" fmla="*/ 549 h 1328"/>
              <a:gd name="T52" fmla="*/ 1262 w 3065"/>
              <a:gd name="T53" fmla="*/ 715 h 1328"/>
              <a:gd name="T54" fmla="*/ 1427 w 3065"/>
              <a:gd name="T55" fmla="*/ 591 h 1328"/>
              <a:gd name="T56" fmla="*/ 1462 w 3065"/>
              <a:gd name="T57" fmla="*/ 583 h 1328"/>
              <a:gd name="T58" fmla="*/ 1522 w 3065"/>
              <a:gd name="T59" fmla="*/ 723 h 1328"/>
              <a:gd name="T60" fmla="*/ 1610 w 3065"/>
              <a:gd name="T61" fmla="*/ 767 h 1328"/>
              <a:gd name="T62" fmla="*/ 1688 w 3065"/>
              <a:gd name="T63" fmla="*/ 737 h 1328"/>
              <a:gd name="T64" fmla="*/ 1618 w 3065"/>
              <a:gd name="T65" fmla="*/ 689 h 1328"/>
              <a:gd name="T66" fmla="*/ 1893 w 3065"/>
              <a:gd name="T67" fmla="*/ 539 h 1328"/>
              <a:gd name="T68" fmla="*/ 1906 w 3065"/>
              <a:gd name="T69" fmla="*/ 619 h 1328"/>
              <a:gd name="T70" fmla="*/ 1978 w 3065"/>
              <a:gd name="T71" fmla="*/ 473 h 1328"/>
              <a:gd name="T72" fmla="*/ 2262 w 3065"/>
              <a:gd name="T73" fmla="*/ 777 h 1328"/>
              <a:gd name="T74" fmla="*/ 2317 w 3065"/>
              <a:gd name="T75" fmla="*/ 677 h 1328"/>
              <a:gd name="T76" fmla="*/ 2352 w 3065"/>
              <a:gd name="T77" fmla="*/ 591 h 1328"/>
              <a:gd name="T78" fmla="*/ 2463 w 3065"/>
              <a:gd name="T79" fmla="*/ 539 h 1328"/>
              <a:gd name="T80" fmla="*/ 2472 w 3065"/>
              <a:gd name="T81" fmla="*/ 731 h 1328"/>
              <a:gd name="T82" fmla="*/ 2585 w 3065"/>
              <a:gd name="T83" fmla="*/ 781 h 1328"/>
              <a:gd name="T84" fmla="*/ 2666 w 3065"/>
              <a:gd name="T85" fmla="*/ 619 h 1328"/>
              <a:gd name="T86" fmla="*/ 2718 w 3065"/>
              <a:gd name="T87" fmla="*/ 541 h 1328"/>
              <a:gd name="T88" fmla="*/ 2882 w 3065"/>
              <a:gd name="T89" fmla="*/ 603 h 1328"/>
              <a:gd name="T90" fmla="*/ 2882 w 3065"/>
              <a:gd name="T91" fmla="*/ 717 h 1328"/>
              <a:gd name="T92" fmla="*/ 2973 w 3065"/>
              <a:gd name="T93" fmla="*/ 623 h 1328"/>
              <a:gd name="T94" fmla="*/ 3004 w 3065"/>
              <a:gd name="T95" fmla="*/ 593 h 1328"/>
              <a:gd name="T96" fmla="*/ 2945 w 3065"/>
              <a:gd name="T97" fmla="*/ 737 h 1328"/>
              <a:gd name="T98" fmla="*/ 1281 w 3065"/>
              <a:gd name="T99" fmla="*/ 1040 h 1328"/>
              <a:gd name="T100" fmla="*/ 1350 w 3065"/>
              <a:gd name="T101" fmla="*/ 1274 h 1328"/>
              <a:gd name="T102" fmla="*/ 1329 w 3065"/>
              <a:gd name="T103" fmla="*/ 1014 h 1328"/>
              <a:gd name="T104" fmla="*/ 1391 w 3065"/>
              <a:gd name="T105" fmla="*/ 1116 h 1328"/>
              <a:gd name="T106" fmla="*/ 1458 w 3065"/>
              <a:gd name="T107" fmla="*/ 909 h 1328"/>
              <a:gd name="T108" fmla="*/ 1603 w 3065"/>
              <a:gd name="T109" fmla="*/ 1010 h 1328"/>
              <a:gd name="T110" fmla="*/ 1641 w 3065"/>
              <a:gd name="T111" fmla="*/ 1118 h 1328"/>
              <a:gd name="T112" fmla="*/ 1714 w 3065"/>
              <a:gd name="T113" fmla="*/ 1184 h 1328"/>
              <a:gd name="T114" fmla="*/ 1817 w 3065"/>
              <a:gd name="T115" fmla="*/ 1238 h 1328"/>
              <a:gd name="T116" fmla="*/ 1807 w 3065"/>
              <a:gd name="T117" fmla="*/ 1162 h 1328"/>
              <a:gd name="T118" fmla="*/ 1824 w 3065"/>
              <a:gd name="T119" fmla="*/ 1046 h 1328"/>
              <a:gd name="T120" fmla="*/ 1997 w 3065"/>
              <a:gd name="T121" fmla="*/ 955 h 1328"/>
              <a:gd name="T122" fmla="*/ 2107 w 3065"/>
              <a:gd name="T123" fmla="*/ 1004 h 1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65" h="1328">
                <a:moveTo>
                  <a:pt x="2245" y="1182"/>
                </a:moveTo>
                <a:lnTo>
                  <a:pt x="2250" y="1182"/>
                </a:lnTo>
                <a:lnTo>
                  <a:pt x="2253" y="1180"/>
                </a:lnTo>
                <a:lnTo>
                  <a:pt x="2255" y="1178"/>
                </a:lnTo>
                <a:lnTo>
                  <a:pt x="2259" y="1172"/>
                </a:lnTo>
                <a:lnTo>
                  <a:pt x="2261" y="1170"/>
                </a:lnTo>
                <a:lnTo>
                  <a:pt x="2263" y="1164"/>
                </a:lnTo>
                <a:lnTo>
                  <a:pt x="2266" y="1156"/>
                </a:lnTo>
                <a:lnTo>
                  <a:pt x="2268" y="1144"/>
                </a:lnTo>
                <a:lnTo>
                  <a:pt x="2269" y="1132"/>
                </a:lnTo>
                <a:lnTo>
                  <a:pt x="2269" y="1116"/>
                </a:lnTo>
                <a:lnTo>
                  <a:pt x="2269" y="1102"/>
                </a:lnTo>
                <a:lnTo>
                  <a:pt x="2268" y="1088"/>
                </a:lnTo>
                <a:lnTo>
                  <a:pt x="2266" y="1076"/>
                </a:lnTo>
                <a:lnTo>
                  <a:pt x="2263" y="1066"/>
                </a:lnTo>
                <a:lnTo>
                  <a:pt x="2261" y="1062"/>
                </a:lnTo>
                <a:lnTo>
                  <a:pt x="2259" y="1058"/>
                </a:lnTo>
                <a:lnTo>
                  <a:pt x="2257" y="1056"/>
                </a:lnTo>
                <a:lnTo>
                  <a:pt x="2255" y="1052"/>
                </a:lnTo>
                <a:lnTo>
                  <a:pt x="2250" y="1050"/>
                </a:lnTo>
                <a:lnTo>
                  <a:pt x="2248" y="1048"/>
                </a:lnTo>
                <a:lnTo>
                  <a:pt x="2245" y="1048"/>
                </a:lnTo>
                <a:lnTo>
                  <a:pt x="2239" y="1050"/>
                </a:lnTo>
                <a:lnTo>
                  <a:pt x="2234" y="1054"/>
                </a:lnTo>
                <a:lnTo>
                  <a:pt x="2232" y="1056"/>
                </a:lnTo>
                <a:lnTo>
                  <a:pt x="2230" y="1058"/>
                </a:lnTo>
                <a:lnTo>
                  <a:pt x="2228" y="1062"/>
                </a:lnTo>
                <a:lnTo>
                  <a:pt x="2226" y="1068"/>
                </a:lnTo>
                <a:lnTo>
                  <a:pt x="2223" y="1078"/>
                </a:lnTo>
                <a:lnTo>
                  <a:pt x="2221" y="1090"/>
                </a:lnTo>
                <a:lnTo>
                  <a:pt x="2220" y="1102"/>
                </a:lnTo>
                <a:lnTo>
                  <a:pt x="2220" y="1116"/>
                </a:lnTo>
                <a:lnTo>
                  <a:pt x="2220" y="1130"/>
                </a:lnTo>
                <a:lnTo>
                  <a:pt x="2222" y="1144"/>
                </a:lnTo>
                <a:lnTo>
                  <a:pt x="2223" y="1156"/>
                </a:lnTo>
                <a:lnTo>
                  <a:pt x="2226" y="1164"/>
                </a:lnTo>
                <a:lnTo>
                  <a:pt x="2230" y="1172"/>
                </a:lnTo>
                <a:lnTo>
                  <a:pt x="2234" y="1178"/>
                </a:lnTo>
                <a:lnTo>
                  <a:pt x="2239" y="1182"/>
                </a:lnTo>
                <a:lnTo>
                  <a:pt x="2245" y="1182"/>
                </a:lnTo>
                <a:close/>
                <a:moveTo>
                  <a:pt x="2244" y="1328"/>
                </a:moveTo>
                <a:lnTo>
                  <a:pt x="2233" y="1328"/>
                </a:lnTo>
                <a:lnTo>
                  <a:pt x="2223" y="1324"/>
                </a:lnTo>
                <a:lnTo>
                  <a:pt x="2218" y="1320"/>
                </a:lnTo>
                <a:lnTo>
                  <a:pt x="2214" y="1318"/>
                </a:lnTo>
                <a:lnTo>
                  <a:pt x="2210" y="1314"/>
                </a:lnTo>
                <a:lnTo>
                  <a:pt x="2207" y="1310"/>
                </a:lnTo>
                <a:lnTo>
                  <a:pt x="2203" y="1304"/>
                </a:lnTo>
                <a:lnTo>
                  <a:pt x="2201" y="1300"/>
                </a:lnTo>
                <a:lnTo>
                  <a:pt x="2198" y="1294"/>
                </a:lnTo>
                <a:lnTo>
                  <a:pt x="2196" y="1288"/>
                </a:lnTo>
                <a:lnTo>
                  <a:pt x="2194" y="1282"/>
                </a:lnTo>
                <a:lnTo>
                  <a:pt x="2192" y="1276"/>
                </a:lnTo>
                <a:lnTo>
                  <a:pt x="2191" y="1270"/>
                </a:lnTo>
                <a:lnTo>
                  <a:pt x="2190" y="1262"/>
                </a:lnTo>
                <a:lnTo>
                  <a:pt x="2220" y="1254"/>
                </a:lnTo>
                <a:lnTo>
                  <a:pt x="2222" y="1260"/>
                </a:lnTo>
                <a:lnTo>
                  <a:pt x="2223" y="1264"/>
                </a:lnTo>
                <a:lnTo>
                  <a:pt x="2226" y="1270"/>
                </a:lnTo>
                <a:lnTo>
                  <a:pt x="2228" y="1274"/>
                </a:lnTo>
                <a:lnTo>
                  <a:pt x="2231" y="1276"/>
                </a:lnTo>
                <a:lnTo>
                  <a:pt x="2235" y="1280"/>
                </a:lnTo>
                <a:lnTo>
                  <a:pt x="2240" y="1280"/>
                </a:lnTo>
                <a:lnTo>
                  <a:pt x="2245" y="1282"/>
                </a:lnTo>
                <a:lnTo>
                  <a:pt x="2250" y="1280"/>
                </a:lnTo>
                <a:lnTo>
                  <a:pt x="2254" y="1278"/>
                </a:lnTo>
                <a:lnTo>
                  <a:pt x="2259" y="1276"/>
                </a:lnTo>
                <a:lnTo>
                  <a:pt x="2262" y="1270"/>
                </a:lnTo>
                <a:lnTo>
                  <a:pt x="2264" y="1268"/>
                </a:lnTo>
                <a:lnTo>
                  <a:pt x="2265" y="1264"/>
                </a:lnTo>
                <a:lnTo>
                  <a:pt x="2268" y="1258"/>
                </a:lnTo>
                <a:lnTo>
                  <a:pt x="2269" y="1248"/>
                </a:lnTo>
                <a:lnTo>
                  <a:pt x="2269" y="1236"/>
                </a:lnTo>
                <a:lnTo>
                  <a:pt x="2269" y="1194"/>
                </a:lnTo>
                <a:lnTo>
                  <a:pt x="2267" y="1200"/>
                </a:lnTo>
                <a:lnTo>
                  <a:pt x="2264" y="1208"/>
                </a:lnTo>
                <a:lnTo>
                  <a:pt x="2260" y="1214"/>
                </a:lnTo>
                <a:lnTo>
                  <a:pt x="2257" y="1220"/>
                </a:lnTo>
                <a:lnTo>
                  <a:pt x="2252" y="1224"/>
                </a:lnTo>
                <a:lnTo>
                  <a:pt x="2247" y="1228"/>
                </a:lnTo>
                <a:lnTo>
                  <a:pt x="2241" y="1230"/>
                </a:lnTo>
                <a:lnTo>
                  <a:pt x="2234" y="1232"/>
                </a:lnTo>
                <a:lnTo>
                  <a:pt x="2228" y="1230"/>
                </a:lnTo>
                <a:lnTo>
                  <a:pt x="2222" y="1228"/>
                </a:lnTo>
                <a:lnTo>
                  <a:pt x="2216" y="1224"/>
                </a:lnTo>
                <a:lnTo>
                  <a:pt x="2210" y="1220"/>
                </a:lnTo>
                <a:lnTo>
                  <a:pt x="2205" y="1212"/>
                </a:lnTo>
                <a:lnTo>
                  <a:pt x="2200" y="1204"/>
                </a:lnTo>
                <a:lnTo>
                  <a:pt x="2198" y="1198"/>
                </a:lnTo>
                <a:lnTo>
                  <a:pt x="2196" y="1194"/>
                </a:lnTo>
                <a:lnTo>
                  <a:pt x="2193" y="1182"/>
                </a:lnTo>
                <a:lnTo>
                  <a:pt x="2190" y="1168"/>
                </a:lnTo>
                <a:lnTo>
                  <a:pt x="2188" y="1152"/>
                </a:lnTo>
                <a:lnTo>
                  <a:pt x="2187" y="1136"/>
                </a:lnTo>
                <a:lnTo>
                  <a:pt x="2187" y="1116"/>
                </a:lnTo>
                <a:lnTo>
                  <a:pt x="2187" y="1098"/>
                </a:lnTo>
                <a:lnTo>
                  <a:pt x="2188" y="1080"/>
                </a:lnTo>
                <a:lnTo>
                  <a:pt x="2190" y="1064"/>
                </a:lnTo>
                <a:lnTo>
                  <a:pt x="2193" y="1050"/>
                </a:lnTo>
                <a:lnTo>
                  <a:pt x="2197" y="1038"/>
                </a:lnTo>
                <a:lnTo>
                  <a:pt x="2201" y="1026"/>
                </a:lnTo>
                <a:lnTo>
                  <a:pt x="2205" y="1018"/>
                </a:lnTo>
                <a:lnTo>
                  <a:pt x="2208" y="1014"/>
                </a:lnTo>
                <a:lnTo>
                  <a:pt x="2211" y="1010"/>
                </a:lnTo>
                <a:lnTo>
                  <a:pt x="2216" y="1004"/>
                </a:lnTo>
                <a:lnTo>
                  <a:pt x="2222" y="1000"/>
                </a:lnTo>
                <a:lnTo>
                  <a:pt x="2228" y="998"/>
                </a:lnTo>
                <a:lnTo>
                  <a:pt x="2234" y="997"/>
                </a:lnTo>
                <a:lnTo>
                  <a:pt x="2239" y="997"/>
                </a:lnTo>
                <a:lnTo>
                  <a:pt x="2243" y="998"/>
                </a:lnTo>
                <a:lnTo>
                  <a:pt x="2247" y="1000"/>
                </a:lnTo>
                <a:lnTo>
                  <a:pt x="2251" y="1002"/>
                </a:lnTo>
                <a:lnTo>
                  <a:pt x="2254" y="1006"/>
                </a:lnTo>
                <a:lnTo>
                  <a:pt x="2257" y="1010"/>
                </a:lnTo>
                <a:lnTo>
                  <a:pt x="2259" y="1014"/>
                </a:lnTo>
                <a:lnTo>
                  <a:pt x="2262" y="1020"/>
                </a:lnTo>
                <a:lnTo>
                  <a:pt x="2265" y="1030"/>
                </a:lnTo>
                <a:lnTo>
                  <a:pt x="2268" y="1038"/>
                </a:lnTo>
                <a:lnTo>
                  <a:pt x="2269" y="1000"/>
                </a:lnTo>
                <a:lnTo>
                  <a:pt x="2302" y="1000"/>
                </a:lnTo>
                <a:lnTo>
                  <a:pt x="2302" y="1238"/>
                </a:lnTo>
                <a:lnTo>
                  <a:pt x="2301" y="1252"/>
                </a:lnTo>
                <a:lnTo>
                  <a:pt x="2301" y="1258"/>
                </a:lnTo>
                <a:lnTo>
                  <a:pt x="2300" y="1264"/>
                </a:lnTo>
                <a:lnTo>
                  <a:pt x="2297" y="1276"/>
                </a:lnTo>
                <a:lnTo>
                  <a:pt x="2294" y="1288"/>
                </a:lnTo>
                <a:lnTo>
                  <a:pt x="2290" y="1298"/>
                </a:lnTo>
                <a:lnTo>
                  <a:pt x="2285" y="1306"/>
                </a:lnTo>
                <a:lnTo>
                  <a:pt x="2280" y="1312"/>
                </a:lnTo>
                <a:lnTo>
                  <a:pt x="2274" y="1318"/>
                </a:lnTo>
                <a:lnTo>
                  <a:pt x="2267" y="1322"/>
                </a:lnTo>
                <a:lnTo>
                  <a:pt x="2264" y="1324"/>
                </a:lnTo>
                <a:lnTo>
                  <a:pt x="2260" y="1326"/>
                </a:lnTo>
                <a:lnTo>
                  <a:pt x="2252" y="1328"/>
                </a:lnTo>
                <a:lnTo>
                  <a:pt x="2244" y="1328"/>
                </a:lnTo>
                <a:close/>
                <a:moveTo>
                  <a:pt x="386" y="779"/>
                </a:moveTo>
                <a:lnTo>
                  <a:pt x="310" y="343"/>
                </a:lnTo>
                <a:lnTo>
                  <a:pt x="235" y="779"/>
                </a:lnTo>
                <a:lnTo>
                  <a:pt x="386" y="779"/>
                </a:lnTo>
                <a:close/>
                <a:moveTo>
                  <a:pt x="620" y="1238"/>
                </a:moveTo>
                <a:lnTo>
                  <a:pt x="466" y="1238"/>
                </a:lnTo>
                <a:lnTo>
                  <a:pt x="428" y="1022"/>
                </a:lnTo>
                <a:lnTo>
                  <a:pt x="193" y="1022"/>
                </a:lnTo>
                <a:lnTo>
                  <a:pt x="154" y="1238"/>
                </a:lnTo>
                <a:lnTo>
                  <a:pt x="0" y="1238"/>
                </a:lnTo>
                <a:lnTo>
                  <a:pt x="218" y="16"/>
                </a:lnTo>
                <a:lnTo>
                  <a:pt x="403" y="16"/>
                </a:lnTo>
                <a:lnTo>
                  <a:pt x="620" y="1238"/>
                </a:lnTo>
                <a:close/>
                <a:moveTo>
                  <a:pt x="678" y="1238"/>
                </a:moveTo>
                <a:lnTo>
                  <a:pt x="678" y="963"/>
                </a:lnTo>
                <a:lnTo>
                  <a:pt x="817" y="963"/>
                </a:lnTo>
                <a:lnTo>
                  <a:pt x="817" y="1238"/>
                </a:lnTo>
                <a:lnTo>
                  <a:pt x="678" y="1238"/>
                </a:lnTo>
                <a:close/>
                <a:moveTo>
                  <a:pt x="821" y="439"/>
                </a:moveTo>
                <a:lnTo>
                  <a:pt x="785" y="863"/>
                </a:lnTo>
                <a:lnTo>
                  <a:pt x="704" y="863"/>
                </a:lnTo>
                <a:lnTo>
                  <a:pt x="674" y="439"/>
                </a:lnTo>
                <a:lnTo>
                  <a:pt x="674" y="16"/>
                </a:lnTo>
                <a:lnTo>
                  <a:pt x="821" y="16"/>
                </a:lnTo>
                <a:lnTo>
                  <a:pt x="821" y="439"/>
                </a:lnTo>
                <a:close/>
                <a:moveTo>
                  <a:pt x="1080" y="332"/>
                </a:moveTo>
                <a:lnTo>
                  <a:pt x="1045" y="332"/>
                </a:lnTo>
                <a:lnTo>
                  <a:pt x="1099" y="16"/>
                </a:lnTo>
                <a:lnTo>
                  <a:pt x="1142" y="16"/>
                </a:lnTo>
                <a:lnTo>
                  <a:pt x="1196" y="332"/>
                </a:lnTo>
                <a:lnTo>
                  <a:pt x="1160" y="332"/>
                </a:lnTo>
                <a:lnTo>
                  <a:pt x="1149" y="260"/>
                </a:lnTo>
                <a:lnTo>
                  <a:pt x="1092" y="260"/>
                </a:lnTo>
                <a:lnTo>
                  <a:pt x="1080" y="332"/>
                </a:lnTo>
                <a:close/>
                <a:moveTo>
                  <a:pt x="1100" y="208"/>
                </a:moveTo>
                <a:lnTo>
                  <a:pt x="1140" y="208"/>
                </a:lnTo>
                <a:lnTo>
                  <a:pt x="1121" y="88"/>
                </a:lnTo>
                <a:lnTo>
                  <a:pt x="1100" y="208"/>
                </a:lnTo>
                <a:close/>
                <a:moveTo>
                  <a:pt x="1247" y="335"/>
                </a:moveTo>
                <a:lnTo>
                  <a:pt x="1239" y="334"/>
                </a:lnTo>
                <a:lnTo>
                  <a:pt x="1235" y="334"/>
                </a:lnTo>
                <a:lnTo>
                  <a:pt x="1232" y="332"/>
                </a:lnTo>
                <a:lnTo>
                  <a:pt x="1225" y="326"/>
                </a:lnTo>
                <a:lnTo>
                  <a:pt x="1219" y="318"/>
                </a:lnTo>
                <a:lnTo>
                  <a:pt x="1216" y="314"/>
                </a:lnTo>
                <a:lnTo>
                  <a:pt x="1214" y="308"/>
                </a:lnTo>
                <a:lnTo>
                  <a:pt x="1212" y="302"/>
                </a:lnTo>
                <a:lnTo>
                  <a:pt x="1211" y="296"/>
                </a:lnTo>
                <a:lnTo>
                  <a:pt x="1210" y="290"/>
                </a:lnTo>
                <a:lnTo>
                  <a:pt x="1209" y="282"/>
                </a:lnTo>
                <a:lnTo>
                  <a:pt x="1208" y="274"/>
                </a:lnTo>
                <a:lnTo>
                  <a:pt x="1208" y="266"/>
                </a:lnTo>
                <a:lnTo>
                  <a:pt x="1208" y="252"/>
                </a:lnTo>
                <a:lnTo>
                  <a:pt x="1210" y="242"/>
                </a:lnTo>
                <a:lnTo>
                  <a:pt x="1211" y="232"/>
                </a:lnTo>
                <a:lnTo>
                  <a:pt x="1214" y="224"/>
                </a:lnTo>
                <a:lnTo>
                  <a:pt x="1218" y="216"/>
                </a:lnTo>
                <a:lnTo>
                  <a:pt x="1221" y="210"/>
                </a:lnTo>
                <a:lnTo>
                  <a:pt x="1226" y="206"/>
                </a:lnTo>
                <a:lnTo>
                  <a:pt x="1230" y="202"/>
                </a:lnTo>
                <a:lnTo>
                  <a:pt x="1236" y="198"/>
                </a:lnTo>
                <a:lnTo>
                  <a:pt x="1241" y="196"/>
                </a:lnTo>
                <a:lnTo>
                  <a:pt x="1252" y="192"/>
                </a:lnTo>
                <a:lnTo>
                  <a:pt x="1265" y="190"/>
                </a:lnTo>
                <a:lnTo>
                  <a:pt x="1270" y="188"/>
                </a:lnTo>
                <a:lnTo>
                  <a:pt x="1274" y="186"/>
                </a:lnTo>
                <a:lnTo>
                  <a:pt x="1277" y="184"/>
                </a:lnTo>
                <a:lnTo>
                  <a:pt x="1279" y="180"/>
                </a:lnTo>
                <a:lnTo>
                  <a:pt x="1280" y="176"/>
                </a:lnTo>
                <a:lnTo>
                  <a:pt x="1281" y="172"/>
                </a:lnTo>
                <a:lnTo>
                  <a:pt x="1280" y="164"/>
                </a:lnTo>
                <a:lnTo>
                  <a:pt x="1280" y="158"/>
                </a:lnTo>
                <a:lnTo>
                  <a:pt x="1278" y="152"/>
                </a:lnTo>
                <a:lnTo>
                  <a:pt x="1276" y="148"/>
                </a:lnTo>
                <a:lnTo>
                  <a:pt x="1274" y="144"/>
                </a:lnTo>
                <a:lnTo>
                  <a:pt x="1271" y="142"/>
                </a:lnTo>
                <a:lnTo>
                  <a:pt x="1267" y="140"/>
                </a:lnTo>
                <a:lnTo>
                  <a:pt x="1263" y="140"/>
                </a:lnTo>
                <a:lnTo>
                  <a:pt x="1259" y="140"/>
                </a:lnTo>
                <a:lnTo>
                  <a:pt x="1255" y="142"/>
                </a:lnTo>
                <a:lnTo>
                  <a:pt x="1252" y="144"/>
                </a:lnTo>
                <a:lnTo>
                  <a:pt x="1249" y="148"/>
                </a:lnTo>
                <a:lnTo>
                  <a:pt x="1247" y="152"/>
                </a:lnTo>
                <a:lnTo>
                  <a:pt x="1245" y="156"/>
                </a:lnTo>
                <a:lnTo>
                  <a:pt x="1243" y="162"/>
                </a:lnTo>
                <a:lnTo>
                  <a:pt x="1242" y="168"/>
                </a:lnTo>
                <a:lnTo>
                  <a:pt x="1212" y="162"/>
                </a:lnTo>
                <a:lnTo>
                  <a:pt x="1213" y="154"/>
                </a:lnTo>
                <a:lnTo>
                  <a:pt x="1214" y="148"/>
                </a:lnTo>
                <a:lnTo>
                  <a:pt x="1218" y="134"/>
                </a:lnTo>
                <a:lnTo>
                  <a:pt x="1223" y="122"/>
                </a:lnTo>
                <a:lnTo>
                  <a:pt x="1229" y="112"/>
                </a:lnTo>
                <a:lnTo>
                  <a:pt x="1232" y="106"/>
                </a:lnTo>
                <a:lnTo>
                  <a:pt x="1236" y="104"/>
                </a:lnTo>
                <a:lnTo>
                  <a:pt x="1238" y="102"/>
                </a:lnTo>
                <a:lnTo>
                  <a:pt x="1240" y="100"/>
                </a:lnTo>
                <a:lnTo>
                  <a:pt x="1244" y="98"/>
                </a:lnTo>
                <a:lnTo>
                  <a:pt x="1249" y="96"/>
                </a:lnTo>
                <a:lnTo>
                  <a:pt x="1253" y="94"/>
                </a:lnTo>
                <a:lnTo>
                  <a:pt x="1258" y="92"/>
                </a:lnTo>
                <a:lnTo>
                  <a:pt x="1263" y="92"/>
                </a:lnTo>
                <a:lnTo>
                  <a:pt x="1270" y="92"/>
                </a:lnTo>
                <a:lnTo>
                  <a:pt x="1276" y="94"/>
                </a:lnTo>
                <a:lnTo>
                  <a:pt x="1282" y="98"/>
                </a:lnTo>
                <a:lnTo>
                  <a:pt x="1288" y="100"/>
                </a:lnTo>
                <a:lnTo>
                  <a:pt x="1293" y="106"/>
                </a:lnTo>
                <a:lnTo>
                  <a:pt x="1298" y="112"/>
                </a:lnTo>
                <a:lnTo>
                  <a:pt x="1303" y="118"/>
                </a:lnTo>
                <a:lnTo>
                  <a:pt x="1306" y="126"/>
                </a:lnTo>
                <a:lnTo>
                  <a:pt x="1308" y="132"/>
                </a:lnTo>
                <a:lnTo>
                  <a:pt x="1309" y="136"/>
                </a:lnTo>
                <a:lnTo>
                  <a:pt x="1312" y="146"/>
                </a:lnTo>
                <a:lnTo>
                  <a:pt x="1313" y="158"/>
                </a:lnTo>
                <a:lnTo>
                  <a:pt x="1313" y="172"/>
                </a:lnTo>
                <a:lnTo>
                  <a:pt x="1313" y="332"/>
                </a:lnTo>
                <a:lnTo>
                  <a:pt x="1282" y="332"/>
                </a:lnTo>
                <a:lnTo>
                  <a:pt x="1282" y="298"/>
                </a:lnTo>
                <a:lnTo>
                  <a:pt x="1280" y="306"/>
                </a:lnTo>
                <a:lnTo>
                  <a:pt x="1276" y="314"/>
                </a:lnTo>
                <a:lnTo>
                  <a:pt x="1273" y="320"/>
                </a:lnTo>
                <a:lnTo>
                  <a:pt x="1269" y="326"/>
                </a:lnTo>
                <a:lnTo>
                  <a:pt x="1264" y="330"/>
                </a:lnTo>
                <a:lnTo>
                  <a:pt x="1262" y="332"/>
                </a:lnTo>
                <a:lnTo>
                  <a:pt x="1259" y="332"/>
                </a:lnTo>
                <a:lnTo>
                  <a:pt x="1253" y="334"/>
                </a:lnTo>
                <a:lnTo>
                  <a:pt x="1247" y="335"/>
                </a:lnTo>
                <a:close/>
                <a:moveTo>
                  <a:pt x="1256" y="290"/>
                </a:moveTo>
                <a:lnTo>
                  <a:pt x="1262" y="290"/>
                </a:lnTo>
                <a:lnTo>
                  <a:pt x="1266" y="288"/>
                </a:lnTo>
                <a:lnTo>
                  <a:pt x="1270" y="284"/>
                </a:lnTo>
                <a:lnTo>
                  <a:pt x="1274" y="278"/>
                </a:lnTo>
                <a:lnTo>
                  <a:pt x="1277" y="272"/>
                </a:lnTo>
                <a:lnTo>
                  <a:pt x="1279" y="264"/>
                </a:lnTo>
                <a:lnTo>
                  <a:pt x="1281" y="256"/>
                </a:lnTo>
                <a:lnTo>
                  <a:pt x="1281" y="246"/>
                </a:lnTo>
                <a:lnTo>
                  <a:pt x="1281" y="222"/>
                </a:lnTo>
                <a:lnTo>
                  <a:pt x="1279" y="224"/>
                </a:lnTo>
                <a:lnTo>
                  <a:pt x="1275" y="226"/>
                </a:lnTo>
                <a:lnTo>
                  <a:pt x="1266" y="230"/>
                </a:lnTo>
                <a:lnTo>
                  <a:pt x="1258" y="232"/>
                </a:lnTo>
                <a:lnTo>
                  <a:pt x="1251" y="236"/>
                </a:lnTo>
                <a:lnTo>
                  <a:pt x="1247" y="238"/>
                </a:lnTo>
                <a:lnTo>
                  <a:pt x="1244" y="242"/>
                </a:lnTo>
                <a:lnTo>
                  <a:pt x="1243" y="244"/>
                </a:lnTo>
                <a:lnTo>
                  <a:pt x="1242" y="246"/>
                </a:lnTo>
                <a:lnTo>
                  <a:pt x="1240" y="252"/>
                </a:lnTo>
                <a:lnTo>
                  <a:pt x="1240" y="256"/>
                </a:lnTo>
                <a:lnTo>
                  <a:pt x="1239" y="264"/>
                </a:lnTo>
                <a:lnTo>
                  <a:pt x="1239" y="270"/>
                </a:lnTo>
                <a:lnTo>
                  <a:pt x="1240" y="276"/>
                </a:lnTo>
                <a:lnTo>
                  <a:pt x="1242" y="280"/>
                </a:lnTo>
                <a:lnTo>
                  <a:pt x="1244" y="284"/>
                </a:lnTo>
                <a:lnTo>
                  <a:pt x="1247" y="286"/>
                </a:lnTo>
                <a:lnTo>
                  <a:pt x="1250" y="288"/>
                </a:lnTo>
                <a:lnTo>
                  <a:pt x="1253" y="290"/>
                </a:lnTo>
                <a:lnTo>
                  <a:pt x="1256" y="290"/>
                </a:lnTo>
                <a:close/>
                <a:moveTo>
                  <a:pt x="1374" y="332"/>
                </a:moveTo>
                <a:lnTo>
                  <a:pt x="1341" y="332"/>
                </a:lnTo>
                <a:lnTo>
                  <a:pt x="1341" y="16"/>
                </a:lnTo>
                <a:lnTo>
                  <a:pt x="1374" y="16"/>
                </a:lnTo>
                <a:lnTo>
                  <a:pt x="1374" y="332"/>
                </a:lnTo>
                <a:close/>
                <a:moveTo>
                  <a:pt x="1463" y="96"/>
                </a:moveTo>
                <a:lnTo>
                  <a:pt x="1463" y="144"/>
                </a:lnTo>
                <a:lnTo>
                  <a:pt x="1441" y="144"/>
                </a:lnTo>
                <a:lnTo>
                  <a:pt x="1441" y="258"/>
                </a:lnTo>
                <a:lnTo>
                  <a:pt x="1441" y="264"/>
                </a:lnTo>
                <a:lnTo>
                  <a:pt x="1442" y="270"/>
                </a:lnTo>
                <a:lnTo>
                  <a:pt x="1443" y="274"/>
                </a:lnTo>
                <a:lnTo>
                  <a:pt x="1444" y="276"/>
                </a:lnTo>
                <a:lnTo>
                  <a:pt x="1446" y="280"/>
                </a:lnTo>
                <a:lnTo>
                  <a:pt x="1448" y="280"/>
                </a:lnTo>
                <a:lnTo>
                  <a:pt x="1450" y="282"/>
                </a:lnTo>
                <a:lnTo>
                  <a:pt x="1452" y="282"/>
                </a:lnTo>
                <a:lnTo>
                  <a:pt x="1457" y="280"/>
                </a:lnTo>
                <a:lnTo>
                  <a:pt x="1460" y="280"/>
                </a:lnTo>
                <a:lnTo>
                  <a:pt x="1466" y="328"/>
                </a:lnTo>
                <a:lnTo>
                  <a:pt x="1459" y="332"/>
                </a:lnTo>
                <a:lnTo>
                  <a:pt x="1454" y="334"/>
                </a:lnTo>
                <a:lnTo>
                  <a:pt x="1448" y="334"/>
                </a:lnTo>
                <a:lnTo>
                  <a:pt x="1443" y="334"/>
                </a:lnTo>
                <a:lnTo>
                  <a:pt x="1439" y="334"/>
                </a:lnTo>
                <a:lnTo>
                  <a:pt x="1432" y="332"/>
                </a:lnTo>
                <a:lnTo>
                  <a:pt x="1425" y="326"/>
                </a:lnTo>
                <a:lnTo>
                  <a:pt x="1422" y="322"/>
                </a:lnTo>
                <a:lnTo>
                  <a:pt x="1419" y="318"/>
                </a:lnTo>
                <a:lnTo>
                  <a:pt x="1414" y="310"/>
                </a:lnTo>
                <a:lnTo>
                  <a:pt x="1413" y="304"/>
                </a:lnTo>
                <a:lnTo>
                  <a:pt x="1411" y="298"/>
                </a:lnTo>
                <a:lnTo>
                  <a:pt x="1410" y="290"/>
                </a:lnTo>
                <a:lnTo>
                  <a:pt x="1409" y="284"/>
                </a:lnTo>
                <a:lnTo>
                  <a:pt x="1409" y="276"/>
                </a:lnTo>
                <a:lnTo>
                  <a:pt x="1409" y="268"/>
                </a:lnTo>
                <a:lnTo>
                  <a:pt x="1409" y="144"/>
                </a:lnTo>
                <a:lnTo>
                  <a:pt x="1392" y="144"/>
                </a:lnTo>
                <a:lnTo>
                  <a:pt x="1392" y="96"/>
                </a:lnTo>
                <a:lnTo>
                  <a:pt x="1409" y="96"/>
                </a:lnTo>
                <a:lnTo>
                  <a:pt x="1409" y="40"/>
                </a:lnTo>
                <a:lnTo>
                  <a:pt x="1441" y="40"/>
                </a:lnTo>
                <a:lnTo>
                  <a:pt x="1441" y="96"/>
                </a:lnTo>
                <a:lnTo>
                  <a:pt x="1463" y="96"/>
                </a:lnTo>
                <a:close/>
                <a:moveTo>
                  <a:pt x="1535" y="335"/>
                </a:moveTo>
                <a:lnTo>
                  <a:pt x="1526" y="334"/>
                </a:lnTo>
                <a:lnTo>
                  <a:pt x="1522" y="334"/>
                </a:lnTo>
                <a:lnTo>
                  <a:pt x="1518" y="332"/>
                </a:lnTo>
                <a:lnTo>
                  <a:pt x="1511" y="328"/>
                </a:lnTo>
                <a:lnTo>
                  <a:pt x="1504" y="320"/>
                </a:lnTo>
                <a:lnTo>
                  <a:pt x="1498" y="312"/>
                </a:lnTo>
                <a:lnTo>
                  <a:pt x="1492" y="302"/>
                </a:lnTo>
                <a:lnTo>
                  <a:pt x="1488" y="290"/>
                </a:lnTo>
                <a:lnTo>
                  <a:pt x="1484" y="278"/>
                </a:lnTo>
                <a:lnTo>
                  <a:pt x="1481" y="264"/>
                </a:lnTo>
                <a:lnTo>
                  <a:pt x="1478" y="248"/>
                </a:lnTo>
                <a:lnTo>
                  <a:pt x="1477" y="232"/>
                </a:lnTo>
                <a:lnTo>
                  <a:pt x="1477" y="214"/>
                </a:lnTo>
                <a:lnTo>
                  <a:pt x="1477" y="196"/>
                </a:lnTo>
                <a:lnTo>
                  <a:pt x="1478" y="180"/>
                </a:lnTo>
                <a:lnTo>
                  <a:pt x="1479" y="172"/>
                </a:lnTo>
                <a:lnTo>
                  <a:pt x="1481" y="164"/>
                </a:lnTo>
                <a:lnTo>
                  <a:pt x="1484" y="150"/>
                </a:lnTo>
                <a:lnTo>
                  <a:pt x="1488" y="138"/>
                </a:lnTo>
                <a:lnTo>
                  <a:pt x="1492" y="126"/>
                </a:lnTo>
                <a:lnTo>
                  <a:pt x="1498" y="116"/>
                </a:lnTo>
                <a:lnTo>
                  <a:pt x="1504" y="108"/>
                </a:lnTo>
                <a:lnTo>
                  <a:pt x="1507" y="104"/>
                </a:lnTo>
                <a:lnTo>
                  <a:pt x="1511" y="102"/>
                </a:lnTo>
                <a:lnTo>
                  <a:pt x="1518" y="96"/>
                </a:lnTo>
                <a:lnTo>
                  <a:pt x="1522" y="94"/>
                </a:lnTo>
                <a:lnTo>
                  <a:pt x="1526" y="94"/>
                </a:lnTo>
                <a:lnTo>
                  <a:pt x="1535" y="92"/>
                </a:lnTo>
                <a:lnTo>
                  <a:pt x="1543" y="94"/>
                </a:lnTo>
                <a:lnTo>
                  <a:pt x="1547" y="94"/>
                </a:lnTo>
                <a:lnTo>
                  <a:pt x="1551" y="96"/>
                </a:lnTo>
                <a:lnTo>
                  <a:pt x="1559" y="102"/>
                </a:lnTo>
                <a:lnTo>
                  <a:pt x="1566" y="108"/>
                </a:lnTo>
                <a:lnTo>
                  <a:pt x="1572" y="116"/>
                </a:lnTo>
                <a:lnTo>
                  <a:pt x="1577" y="126"/>
                </a:lnTo>
                <a:lnTo>
                  <a:pt x="1582" y="138"/>
                </a:lnTo>
                <a:lnTo>
                  <a:pt x="1586" y="150"/>
                </a:lnTo>
                <a:lnTo>
                  <a:pt x="1587" y="158"/>
                </a:lnTo>
                <a:lnTo>
                  <a:pt x="1589" y="164"/>
                </a:lnTo>
                <a:lnTo>
                  <a:pt x="1591" y="180"/>
                </a:lnTo>
                <a:lnTo>
                  <a:pt x="1592" y="196"/>
                </a:lnTo>
                <a:lnTo>
                  <a:pt x="1593" y="214"/>
                </a:lnTo>
                <a:lnTo>
                  <a:pt x="1592" y="232"/>
                </a:lnTo>
                <a:lnTo>
                  <a:pt x="1591" y="248"/>
                </a:lnTo>
                <a:lnTo>
                  <a:pt x="1590" y="256"/>
                </a:lnTo>
                <a:lnTo>
                  <a:pt x="1589" y="264"/>
                </a:lnTo>
                <a:lnTo>
                  <a:pt x="1586" y="278"/>
                </a:lnTo>
                <a:lnTo>
                  <a:pt x="1582" y="290"/>
                </a:lnTo>
                <a:lnTo>
                  <a:pt x="1577" y="302"/>
                </a:lnTo>
                <a:lnTo>
                  <a:pt x="1572" y="312"/>
                </a:lnTo>
                <a:lnTo>
                  <a:pt x="1566" y="320"/>
                </a:lnTo>
                <a:lnTo>
                  <a:pt x="1562" y="324"/>
                </a:lnTo>
                <a:lnTo>
                  <a:pt x="1559" y="328"/>
                </a:lnTo>
                <a:lnTo>
                  <a:pt x="1551" y="332"/>
                </a:lnTo>
                <a:lnTo>
                  <a:pt x="1547" y="334"/>
                </a:lnTo>
                <a:lnTo>
                  <a:pt x="1543" y="334"/>
                </a:lnTo>
                <a:lnTo>
                  <a:pt x="1535" y="335"/>
                </a:lnTo>
                <a:close/>
                <a:moveTo>
                  <a:pt x="1535" y="286"/>
                </a:moveTo>
                <a:lnTo>
                  <a:pt x="1540" y="284"/>
                </a:lnTo>
                <a:lnTo>
                  <a:pt x="1543" y="282"/>
                </a:lnTo>
                <a:lnTo>
                  <a:pt x="1545" y="280"/>
                </a:lnTo>
                <a:lnTo>
                  <a:pt x="1548" y="278"/>
                </a:lnTo>
                <a:lnTo>
                  <a:pt x="1550" y="274"/>
                </a:lnTo>
                <a:lnTo>
                  <a:pt x="1552" y="270"/>
                </a:lnTo>
                <a:lnTo>
                  <a:pt x="1553" y="264"/>
                </a:lnTo>
                <a:lnTo>
                  <a:pt x="1556" y="254"/>
                </a:lnTo>
                <a:lnTo>
                  <a:pt x="1558" y="242"/>
                </a:lnTo>
                <a:lnTo>
                  <a:pt x="1559" y="228"/>
                </a:lnTo>
                <a:lnTo>
                  <a:pt x="1559" y="214"/>
                </a:lnTo>
                <a:lnTo>
                  <a:pt x="1559" y="200"/>
                </a:lnTo>
                <a:lnTo>
                  <a:pt x="1558" y="186"/>
                </a:lnTo>
                <a:lnTo>
                  <a:pt x="1556" y="174"/>
                </a:lnTo>
                <a:lnTo>
                  <a:pt x="1553" y="162"/>
                </a:lnTo>
                <a:lnTo>
                  <a:pt x="1552" y="158"/>
                </a:lnTo>
                <a:lnTo>
                  <a:pt x="1550" y="154"/>
                </a:lnTo>
                <a:lnTo>
                  <a:pt x="1545" y="148"/>
                </a:lnTo>
                <a:lnTo>
                  <a:pt x="1540" y="144"/>
                </a:lnTo>
                <a:lnTo>
                  <a:pt x="1535" y="142"/>
                </a:lnTo>
                <a:lnTo>
                  <a:pt x="1529" y="144"/>
                </a:lnTo>
                <a:lnTo>
                  <a:pt x="1526" y="146"/>
                </a:lnTo>
                <a:lnTo>
                  <a:pt x="1524" y="148"/>
                </a:lnTo>
                <a:lnTo>
                  <a:pt x="1522" y="150"/>
                </a:lnTo>
                <a:lnTo>
                  <a:pt x="1520" y="154"/>
                </a:lnTo>
                <a:lnTo>
                  <a:pt x="1518" y="158"/>
                </a:lnTo>
                <a:lnTo>
                  <a:pt x="1516" y="162"/>
                </a:lnTo>
                <a:lnTo>
                  <a:pt x="1513" y="174"/>
                </a:lnTo>
                <a:lnTo>
                  <a:pt x="1511" y="186"/>
                </a:lnTo>
                <a:lnTo>
                  <a:pt x="1510" y="200"/>
                </a:lnTo>
                <a:lnTo>
                  <a:pt x="1510" y="214"/>
                </a:lnTo>
                <a:lnTo>
                  <a:pt x="1510" y="228"/>
                </a:lnTo>
                <a:lnTo>
                  <a:pt x="1511" y="242"/>
                </a:lnTo>
                <a:lnTo>
                  <a:pt x="1513" y="254"/>
                </a:lnTo>
                <a:lnTo>
                  <a:pt x="1516" y="264"/>
                </a:lnTo>
                <a:lnTo>
                  <a:pt x="1517" y="268"/>
                </a:lnTo>
                <a:lnTo>
                  <a:pt x="1518" y="270"/>
                </a:lnTo>
                <a:lnTo>
                  <a:pt x="1520" y="274"/>
                </a:lnTo>
                <a:lnTo>
                  <a:pt x="1524" y="280"/>
                </a:lnTo>
                <a:lnTo>
                  <a:pt x="1529" y="284"/>
                </a:lnTo>
                <a:lnTo>
                  <a:pt x="1535" y="286"/>
                </a:lnTo>
                <a:close/>
                <a:moveTo>
                  <a:pt x="1763" y="16"/>
                </a:moveTo>
                <a:lnTo>
                  <a:pt x="1796" y="16"/>
                </a:lnTo>
                <a:lnTo>
                  <a:pt x="1796" y="220"/>
                </a:lnTo>
                <a:lnTo>
                  <a:pt x="1795" y="238"/>
                </a:lnTo>
                <a:lnTo>
                  <a:pt x="1795" y="246"/>
                </a:lnTo>
                <a:lnTo>
                  <a:pt x="1794" y="254"/>
                </a:lnTo>
                <a:lnTo>
                  <a:pt x="1791" y="268"/>
                </a:lnTo>
                <a:lnTo>
                  <a:pt x="1788" y="282"/>
                </a:lnTo>
                <a:lnTo>
                  <a:pt x="1786" y="288"/>
                </a:lnTo>
                <a:lnTo>
                  <a:pt x="1783" y="294"/>
                </a:lnTo>
                <a:lnTo>
                  <a:pt x="1778" y="304"/>
                </a:lnTo>
                <a:lnTo>
                  <a:pt x="1772" y="314"/>
                </a:lnTo>
                <a:lnTo>
                  <a:pt x="1765" y="322"/>
                </a:lnTo>
                <a:lnTo>
                  <a:pt x="1757" y="328"/>
                </a:lnTo>
                <a:lnTo>
                  <a:pt x="1749" y="332"/>
                </a:lnTo>
                <a:lnTo>
                  <a:pt x="1740" y="334"/>
                </a:lnTo>
                <a:lnTo>
                  <a:pt x="1731" y="335"/>
                </a:lnTo>
                <a:lnTo>
                  <a:pt x="1720" y="334"/>
                </a:lnTo>
                <a:lnTo>
                  <a:pt x="1711" y="332"/>
                </a:lnTo>
                <a:lnTo>
                  <a:pt x="1703" y="328"/>
                </a:lnTo>
                <a:lnTo>
                  <a:pt x="1696" y="322"/>
                </a:lnTo>
                <a:lnTo>
                  <a:pt x="1689" y="314"/>
                </a:lnTo>
                <a:lnTo>
                  <a:pt x="1685" y="308"/>
                </a:lnTo>
                <a:lnTo>
                  <a:pt x="1683" y="304"/>
                </a:lnTo>
                <a:lnTo>
                  <a:pt x="1677" y="294"/>
                </a:lnTo>
                <a:lnTo>
                  <a:pt x="1673" y="282"/>
                </a:lnTo>
                <a:lnTo>
                  <a:pt x="1669" y="268"/>
                </a:lnTo>
                <a:lnTo>
                  <a:pt x="1667" y="254"/>
                </a:lnTo>
                <a:lnTo>
                  <a:pt x="1666" y="246"/>
                </a:lnTo>
                <a:lnTo>
                  <a:pt x="1665" y="238"/>
                </a:lnTo>
                <a:lnTo>
                  <a:pt x="1665" y="220"/>
                </a:lnTo>
                <a:lnTo>
                  <a:pt x="1665" y="16"/>
                </a:lnTo>
                <a:lnTo>
                  <a:pt x="1698" y="16"/>
                </a:lnTo>
                <a:lnTo>
                  <a:pt x="1698" y="216"/>
                </a:lnTo>
                <a:lnTo>
                  <a:pt x="1698" y="228"/>
                </a:lnTo>
                <a:lnTo>
                  <a:pt x="1699" y="234"/>
                </a:lnTo>
                <a:lnTo>
                  <a:pt x="1700" y="240"/>
                </a:lnTo>
                <a:lnTo>
                  <a:pt x="1703" y="250"/>
                </a:lnTo>
                <a:lnTo>
                  <a:pt x="1705" y="256"/>
                </a:lnTo>
                <a:lnTo>
                  <a:pt x="1707" y="260"/>
                </a:lnTo>
                <a:lnTo>
                  <a:pt x="1709" y="264"/>
                </a:lnTo>
                <a:lnTo>
                  <a:pt x="1711" y="268"/>
                </a:lnTo>
                <a:lnTo>
                  <a:pt x="1717" y="272"/>
                </a:lnTo>
                <a:lnTo>
                  <a:pt x="1724" y="276"/>
                </a:lnTo>
                <a:lnTo>
                  <a:pt x="1731" y="278"/>
                </a:lnTo>
                <a:lnTo>
                  <a:pt x="1738" y="276"/>
                </a:lnTo>
                <a:lnTo>
                  <a:pt x="1741" y="274"/>
                </a:lnTo>
                <a:lnTo>
                  <a:pt x="1744" y="272"/>
                </a:lnTo>
                <a:lnTo>
                  <a:pt x="1749" y="268"/>
                </a:lnTo>
                <a:lnTo>
                  <a:pt x="1752" y="264"/>
                </a:lnTo>
                <a:lnTo>
                  <a:pt x="1754" y="260"/>
                </a:lnTo>
                <a:lnTo>
                  <a:pt x="1756" y="256"/>
                </a:lnTo>
                <a:lnTo>
                  <a:pt x="1758" y="250"/>
                </a:lnTo>
                <a:lnTo>
                  <a:pt x="1761" y="240"/>
                </a:lnTo>
                <a:lnTo>
                  <a:pt x="1762" y="228"/>
                </a:lnTo>
                <a:lnTo>
                  <a:pt x="1763" y="216"/>
                </a:lnTo>
                <a:lnTo>
                  <a:pt x="1763" y="16"/>
                </a:lnTo>
                <a:close/>
                <a:moveTo>
                  <a:pt x="1857" y="194"/>
                </a:moveTo>
                <a:lnTo>
                  <a:pt x="1857" y="332"/>
                </a:lnTo>
                <a:lnTo>
                  <a:pt x="1825" y="332"/>
                </a:lnTo>
                <a:lnTo>
                  <a:pt x="1825" y="96"/>
                </a:lnTo>
                <a:lnTo>
                  <a:pt x="1856" y="96"/>
                </a:lnTo>
                <a:lnTo>
                  <a:pt x="1856" y="138"/>
                </a:lnTo>
                <a:lnTo>
                  <a:pt x="1859" y="128"/>
                </a:lnTo>
                <a:lnTo>
                  <a:pt x="1862" y="118"/>
                </a:lnTo>
                <a:lnTo>
                  <a:pt x="1866" y="112"/>
                </a:lnTo>
                <a:lnTo>
                  <a:pt x="1870" y="104"/>
                </a:lnTo>
                <a:lnTo>
                  <a:pt x="1875" y="100"/>
                </a:lnTo>
                <a:lnTo>
                  <a:pt x="1881" y="96"/>
                </a:lnTo>
                <a:lnTo>
                  <a:pt x="1886" y="94"/>
                </a:lnTo>
                <a:lnTo>
                  <a:pt x="1893" y="92"/>
                </a:lnTo>
                <a:lnTo>
                  <a:pt x="1902" y="94"/>
                </a:lnTo>
                <a:lnTo>
                  <a:pt x="1906" y="96"/>
                </a:lnTo>
                <a:lnTo>
                  <a:pt x="1909" y="98"/>
                </a:lnTo>
                <a:lnTo>
                  <a:pt x="1913" y="102"/>
                </a:lnTo>
                <a:lnTo>
                  <a:pt x="1916" y="106"/>
                </a:lnTo>
                <a:lnTo>
                  <a:pt x="1919" y="110"/>
                </a:lnTo>
                <a:lnTo>
                  <a:pt x="1922" y="116"/>
                </a:lnTo>
                <a:lnTo>
                  <a:pt x="1925" y="122"/>
                </a:lnTo>
                <a:lnTo>
                  <a:pt x="1927" y="130"/>
                </a:lnTo>
                <a:lnTo>
                  <a:pt x="1929" y="136"/>
                </a:lnTo>
                <a:lnTo>
                  <a:pt x="1931" y="144"/>
                </a:lnTo>
                <a:lnTo>
                  <a:pt x="1932" y="152"/>
                </a:lnTo>
                <a:lnTo>
                  <a:pt x="1933" y="162"/>
                </a:lnTo>
                <a:lnTo>
                  <a:pt x="1933" y="172"/>
                </a:lnTo>
                <a:lnTo>
                  <a:pt x="1933" y="182"/>
                </a:lnTo>
                <a:lnTo>
                  <a:pt x="1933" y="332"/>
                </a:lnTo>
                <a:lnTo>
                  <a:pt x="1901" y="332"/>
                </a:lnTo>
                <a:lnTo>
                  <a:pt x="1901" y="192"/>
                </a:lnTo>
                <a:lnTo>
                  <a:pt x="1900" y="182"/>
                </a:lnTo>
                <a:lnTo>
                  <a:pt x="1899" y="174"/>
                </a:lnTo>
                <a:lnTo>
                  <a:pt x="1898" y="166"/>
                </a:lnTo>
                <a:lnTo>
                  <a:pt x="1895" y="158"/>
                </a:lnTo>
                <a:lnTo>
                  <a:pt x="1892" y="154"/>
                </a:lnTo>
                <a:lnTo>
                  <a:pt x="1889" y="150"/>
                </a:lnTo>
                <a:lnTo>
                  <a:pt x="1884" y="148"/>
                </a:lnTo>
                <a:lnTo>
                  <a:pt x="1880" y="146"/>
                </a:lnTo>
                <a:lnTo>
                  <a:pt x="1875" y="148"/>
                </a:lnTo>
                <a:lnTo>
                  <a:pt x="1871" y="150"/>
                </a:lnTo>
                <a:lnTo>
                  <a:pt x="1867" y="154"/>
                </a:lnTo>
                <a:lnTo>
                  <a:pt x="1864" y="160"/>
                </a:lnTo>
                <a:lnTo>
                  <a:pt x="1861" y="166"/>
                </a:lnTo>
                <a:lnTo>
                  <a:pt x="1859" y="174"/>
                </a:lnTo>
                <a:lnTo>
                  <a:pt x="1858" y="184"/>
                </a:lnTo>
                <a:lnTo>
                  <a:pt x="1857" y="194"/>
                </a:lnTo>
                <a:close/>
                <a:moveTo>
                  <a:pt x="1976" y="66"/>
                </a:moveTo>
                <a:lnTo>
                  <a:pt x="1973" y="64"/>
                </a:lnTo>
                <a:lnTo>
                  <a:pt x="1970" y="62"/>
                </a:lnTo>
                <a:lnTo>
                  <a:pt x="1967" y="60"/>
                </a:lnTo>
                <a:lnTo>
                  <a:pt x="1964" y="56"/>
                </a:lnTo>
                <a:lnTo>
                  <a:pt x="1962" y="50"/>
                </a:lnTo>
                <a:lnTo>
                  <a:pt x="1960" y="44"/>
                </a:lnTo>
                <a:lnTo>
                  <a:pt x="1959" y="38"/>
                </a:lnTo>
                <a:lnTo>
                  <a:pt x="1959" y="32"/>
                </a:lnTo>
                <a:lnTo>
                  <a:pt x="1959" y="26"/>
                </a:lnTo>
                <a:lnTo>
                  <a:pt x="1960" y="20"/>
                </a:lnTo>
                <a:lnTo>
                  <a:pt x="1962" y="14"/>
                </a:lnTo>
                <a:lnTo>
                  <a:pt x="1964" y="8"/>
                </a:lnTo>
                <a:lnTo>
                  <a:pt x="1967" y="4"/>
                </a:lnTo>
                <a:lnTo>
                  <a:pt x="1970" y="2"/>
                </a:lnTo>
                <a:lnTo>
                  <a:pt x="1973" y="0"/>
                </a:lnTo>
                <a:lnTo>
                  <a:pt x="1976" y="0"/>
                </a:lnTo>
                <a:lnTo>
                  <a:pt x="1980" y="0"/>
                </a:lnTo>
                <a:lnTo>
                  <a:pt x="1983" y="2"/>
                </a:lnTo>
                <a:lnTo>
                  <a:pt x="1986" y="4"/>
                </a:lnTo>
                <a:lnTo>
                  <a:pt x="1989" y="8"/>
                </a:lnTo>
                <a:lnTo>
                  <a:pt x="1991" y="14"/>
                </a:lnTo>
                <a:lnTo>
                  <a:pt x="1993" y="20"/>
                </a:lnTo>
                <a:lnTo>
                  <a:pt x="1994" y="26"/>
                </a:lnTo>
                <a:lnTo>
                  <a:pt x="1994" y="32"/>
                </a:lnTo>
                <a:lnTo>
                  <a:pt x="1994" y="38"/>
                </a:lnTo>
                <a:lnTo>
                  <a:pt x="1993" y="44"/>
                </a:lnTo>
                <a:lnTo>
                  <a:pt x="1991" y="50"/>
                </a:lnTo>
                <a:lnTo>
                  <a:pt x="1989" y="56"/>
                </a:lnTo>
                <a:lnTo>
                  <a:pt x="1986" y="60"/>
                </a:lnTo>
                <a:lnTo>
                  <a:pt x="1983" y="62"/>
                </a:lnTo>
                <a:lnTo>
                  <a:pt x="1980" y="64"/>
                </a:lnTo>
                <a:lnTo>
                  <a:pt x="1976" y="66"/>
                </a:lnTo>
                <a:close/>
                <a:moveTo>
                  <a:pt x="1960" y="96"/>
                </a:moveTo>
                <a:lnTo>
                  <a:pt x="1993" y="96"/>
                </a:lnTo>
                <a:lnTo>
                  <a:pt x="1993" y="332"/>
                </a:lnTo>
                <a:lnTo>
                  <a:pt x="1960" y="332"/>
                </a:lnTo>
                <a:lnTo>
                  <a:pt x="1960" y="96"/>
                </a:lnTo>
                <a:close/>
                <a:moveTo>
                  <a:pt x="2129" y="96"/>
                </a:moveTo>
                <a:lnTo>
                  <a:pt x="2087" y="332"/>
                </a:lnTo>
                <a:lnTo>
                  <a:pt x="2050" y="332"/>
                </a:lnTo>
                <a:lnTo>
                  <a:pt x="2009" y="96"/>
                </a:lnTo>
                <a:lnTo>
                  <a:pt x="2044" y="96"/>
                </a:lnTo>
                <a:lnTo>
                  <a:pt x="2068" y="264"/>
                </a:lnTo>
                <a:lnTo>
                  <a:pt x="2094" y="96"/>
                </a:lnTo>
                <a:lnTo>
                  <a:pt x="2129" y="96"/>
                </a:lnTo>
                <a:close/>
                <a:moveTo>
                  <a:pt x="2195" y="335"/>
                </a:moveTo>
                <a:lnTo>
                  <a:pt x="2186" y="334"/>
                </a:lnTo>
                <a:lnTo>
                  <a:pt x="2182" y="334"/>
                </a:lnTo>
                <a:lnTo>
                  <a:pt x="2178" y="332"/>
                </a:lnTo>
                <a:lnTo>
                  <a:pt x="2170" y="328"/>
                </a:lnTo>
                <a:lnTo>
                  <a:pt x="2164" y="320"/>
                </a:lnTo>
                <a:lnTo>
                  <a:pt x="2157" y="312"/>
                </a:lnTo>
                <a:lnTo>
                  <a:pt x="2152" y="304"/>
                </a:lnTo>
                <a:lnTo>
                  <a:pt x="2147" y="292"/>
                </a:lnTo>
                <a:lnTo>
                  <a:pt x="2143" y="278"/>
                </a:lnTo>
                <a:lnTo>
                  <a:pt x="2140" y="264"/>
                </a:lnTo>
                <a:lnTo>
                  <a:pt x="2138" y="250"/>
                </a:lnTo>
                <a:lnTo>
                  <a:pt x="2137" y="232"/>
                </a:lnTo>
                <a:lnTo>
                  <a:pt x="2136" y="214"/>
                </a:lnTo>
                <a:lnTo>
                  <a:pt x="2137" y="196"/>
                </a:lnTo>
                <a:lnTo>
                  <a:pt x="2138" y="180"/>
                </a:lnTo>
                <a:lnTo>
                  <a:pt x="2139" y="172"/>
                </a:lnTo>
                <a:lnTo>
                  <a:pt x="2140" y="164"/>
                </a:lnTo>
                <a:lnTo>
                  <a:pt x="2143" y="150"/>
                </a:lnTo>
                <a:lnTo>
                  <a:pt x="2147" y="138"/>
                </a:lnTo>
                <a:lnTo>
                  <a:pt x="2152" y="126"/>
                </a:lnTo>
                <a:lnTo>
                  <a:pt x="2157" y="116"/>
                </a:lnTo>
                <a:lnTo>
                  <a:pt x="2163" y="108"/>
                </a:lnTo>
                <a:lnTo>
                  <a:pt x="2167" y="104"/>
                </a:lnTo>
                <a:lnTo>
                  <a:pt x="2170" y="102"/>
                </a:lnTo>
                <a:lnTo>
                  <a:pt x="2177" y="96"/>
                </a:lnTo>
                <a:lnTo>
                  <a:pt x="2185" y="94"/>
                </a:lnTo>
                <a:lnTo>
                  <a:pt x="2193" y="92"/>
                </a:lnTo>
                <a:lnTo>
                  <a:pt x="2201" y="94"/>
                </a:lnTo>
                <a:lnTo>
                  <a:pt x="2208" y="96"/>
                </a:lnTo>
                <a:lnTo>
                  <a:pt x="2215" y="100"/>
                </a:lnTo>
                <a:lnTo>
                  <a:pt x="2222" y="106"/>
                </a:lnTo>
                <a:lnTo>
                  <a:pt x="2228" y="114"/>
                </a:lnTo>
                <a:lnTo>
                  <a:pt x="2233" y="122"/>
                </a:lnTo>
                <a:lnTo>
                  <a:pt x="2237" y="132"/>
                </a:lnTo>
                <a:lnTo>
                  <a:pt x="2241" y="146"/>
                </a:lnTo>
                <a:lnTo>
                  <a:pt x="2245" y="160"/>
                </a:lnTo>
                <a:lnTo>
                  <a:pt x="2246" y="168"/>
                </a:lnTo>
                <a:lnTo>
                  <a:pt x="2247" y="176"/>
                </a:lnTo>
                <a:lnTo>
                  <a:pt x="2248" y="192"/>
                </a:lnTo>
                <a:lnTo>
                  <a:pt x="2249" y="212"/>
                </a:lnTo>
                <a:lnTo>
                  <a:pt x="2249" y="230"/>
                </a:lnTo>
                <a:lnTo>
                  <a:pt x="2169" y="230"/>
                </a:lnTo>
                <a:lnTo>
                  <a:pt x="2169" y="242"/>
                </a:lnTo>
                <a:lnTo>
                  <a:pt x="2170" y="254"/>
                </a:lnTo>
                <a:lnTo>
                  <a:pt x="2171" y="258"/>
                </a:lnTo>
                <a:lnTo>
                  <a:pt x="2173" y="264"/>
                </a:lnTo>
                <a:lnTo>
                  <a:pt x="2176" y="272"/>
                </a:lnTo>
                <a:lnTo>
                  <a:pt x="2178" y="276"/>
                </a:lnTo>
                <a:lnTo>
                  <a:pt x="2180" y="278"/>
                </a:lnTo>
                <a:lnTo>
                  <a:pt x="2184" y="284"/>
                </a:lnTo>
                <a:lnTo>
                  <a:pt x="2187" y="284"/>
                </a:lnTo>
                <a:lnTo>
                  <a:pt x="2189" y="286"/>
                </a:lnTo>
                <a:lnTo>
                  <a:pt x="2195" y="286"/>
                </a:lnTo>
                <a:lnTo>
                  <a:pt x="2203" y="286"/>
                </a:lnTo>
                <a:lnTo>
                  <a:pt x="2206" y="284"/>
                </a:lnTo>
                <a:lnTo>
                  <a:pt x="2209" y="280"/>
                </a:lnTo>
                <a:lnTo>
                  <a:pt x="2212" y="276"/>
                </a:lnTo>
                <a:lnTo>
                  <a:pt x="2215" y="272"/>
                </a:lnTo>
                <a:lnTo>
                  <a:pt x="2216" y="266"/>
                </a:lnTo>
                <a:lnTo>
                  <a:pt x="2218" y="260"/>
                </a:lnTo>
                <a:lnTo>
                  <a:pt x="2248" y="264"/>
                </a:lnTo>
                <a:lnTo>
                  <a:pt x="2247" y="272"/>
                </a:lnTo>
                <a:lnTo>
                  <a:pt x="2246" y="280"/>
                </a:lnTo>
                <a:lnTo>
                  <a:pt x="2244" y="286"/>
                </a:lnTo>
                <a:lnTo>
                  <a:pt x="2242" y="294"/>
                </a:lnTo>
                <a:lnTo>
                  <a:pt x="2237" y="306"/>
                </a:lnTo>
                <a:lnTo>
                  <a:pt x="2234" y="310"/>
                </a:lnTo>
                <a:lnTo>
                  <a:pt x="2231" y="316"/>
                </a:lnTo>
                <a:lnTo>
                  <a:pt x="2227" y="320"/>
                </a:lnTo>
                <a:lnTo>
                  <a:pt x="2223" y="324"/>
                </a:lnTo>
                <a:lnTo>
                  <a:pt x="2219" y="328"/>
                </a:lnTo>
                <a:lnTo>
                  <a:pt x="2215" y="330"/>
                </a:lnTo>
                <a:lnTo>
                  <a:pt x="2210" y="332"/>
                </a:lnTo>
                <a:lnTo>
                  <a:pt x="2205" y="334"/>
                </a:lnTo>
                <a:lnTo>
                  <a:pt x="2200" y="335"/>
                </a:lnTo>
                <a:lnTo>
                  <a:pt x="2195" y="335"/>
                </a:lnTo>
                <a:close/>
                <a:moveTo>
                  <a:pt x="2169" y="190"/>
                </a:moveTo>
                <a:lnTo>
                  <a:pt x="2218" y="190"/>
                </a:lnTo>
                <a:lnTo>
                  <a:pt x="2218" y="180"/>
                </a:lnTo>
                <a:lnTo>
                  <a:pt x="2216" y="170"/>
                </a:lnTo>
                <a:lnTo>
                  <a:pt x="2214" y="162"/>
                </a:lnTo>
                <a:lnTo>
                  <a:pt x="2211" y="154"/>
                </a:lnTo>
                <a:lnTo>
                  <a:pt x="2210" y="152"/>
                </a:lnTo>
                <a:lnTo>
                  <a:pt x="2208" y="148"/>
                </a:lnTo>
                <a:lnTo>
                  <a:pt x="2204" y="144"/>
                </a:lnTo>
                <a:lnTo>
                  <a:pt x="2199" y="142"/>
                </a:lnTo>
                <a:lnTo>
                  <a:pt x="2194" y="142"/>
                </a:lnTo>
                <a:lnTo>
                  <a:pt x="2189" y="142"/>
                </a:lnTo>
                <a:lnTo>
                  <a:pt x="2184" y="144"/>
                </a:lnTo>
                <a:lnTo>
                  <a:pt x="2182" y="146"/>
                </a:lnTo>
                <a:lnTo>
                  <a:pt x="2180" y="150"/>
                </a:lnTo>
                <a:lnTo>
                  <a:pt x="2176" y="156"/>
                </a:lnTo>
                <a:lnTo>
                  <a:pt x="2173" y="162"/>
                </a:lnTo>
                <a:lnTo>
                  <a:pt x="2171" y="170"/>
                </a:lnTo>
                <a:lnTo>
                  <a:pt x="2169" y="180"/>
                </a:lnTo>
                <a:lnTo>
                  <a:pt x="2169" y="190"/>
                </a:lnTo>
                <a:close/>
                <a:moveTo>
                  <a:pt x="2271" y="332"/>
                </a:moveTo>
                <a:lnTo>
                  <a:pt x="2271" y="96"/>
                </a:lnTo>
                <a:lnTo>
                  <a:pt x="2303" y="96"/>
                </a:lnTo>
                <a:lnTo>
                  <a:pt x="2303" y="136"/>
                </a:lnTo>
                <a:lnTo>
                  <a:pt x="2306" y="126"/>
                </a:lnTo>
                <a:lnTo>
                  <a:pt x="2309" y="118"/>
                </a:lnTo>
                <a:lnTo>
                  <a:pt x="2312" y="110"/>
                </a:lnTo>
                <a:lnTo>
                  <a:pt x="2315" y="104"/>
                </a:lnTo>
                <a:lnTo>
                  <a:pt x="2319" y="98"/>
                </a:lnTo>
                <a:lnTo>
                  <a:pt x="2323" y="94"/>
                </a:lnTo>
                <a:lnTo>
                  <a:pt x="2328" y="92"/>
                </a:lnTo>
                <a:lnTo>
                  <a:pt x="2333" y="92"/>
                </a:lnTo>
                <a:lnTo>
                  <a:pt x="2338" y="92"/>
                </a:lnTo>
                <a:lnTo>
                  <a:pt x="2343" y="94"/>
                </a:lnTo>
                <a:lnTo>
                  <a:pt x="2343" y="152"/>
                </a:lnTo>
                <a:lnTo>
                  <a:pt x="2337" y="150"/>
                </a:lnTo>
                <a:lnTo>
                  <a:pt x="2329" y="148"/>
                </a:lnTo>
                <a:lnTo>
                  <a:pt x="2324" y="150"/>
                </a:lnTo>
                <a:lnTo>
                  <a:pt x="2319" y="152"/>
                </a:lnTo>
                <a:lnTo>
                  <a:pt x="2315" y="156"/>
                </a:lnTo>
                <a:lnTo>
                  <a:pt x="2311" y="162"/>
                </a:lnTo>
                <a:lnTo>
                  <a:pt x="2310" y="166"/>
                </a:lnTo>
                <a:lnTo>
                  <a:pt x="2308" y="170"/>
                </a:lnTo>
                <a:lnTo>
                  <a:pt x="2307" y="174"/>
                </a:lnTo>
                <a:lnTo>
                  <a:pt x="2306" y="178"/>
                </a:lnTo>
                <a:lnTo>
                  <a:pt x="2305" y="188"/>
                </a:lnTo>
                <a:lnTo>
                  <a:pt x="2304" y="198"/>
                </a:lnTo>
                <a:lnTo>
                  <a:pt x="2304" y="332"/>
                </a:lnTo>
                <a:lnTo>
                  <a:pt x="2271" y="332"/>
                </a:lnTo>
                <a:close/>
                <a:moveTo>
                  <a:pt x="2459" y="162"/>
                </a:moveTo>
                <a:lnTo>
                  <a:pt x="2429" y="166"/>
                </a:lnTo>
                <a:lnTo>
                  <a:pt x="2428" y="160"/>
                </a:lnTo>
                <a:lnTo>
                  <a:pt x="2426" y="156"/>
                </a:lnTo>
                <a:lnTo>
                  <a:pt x="2422" y="146"/>
                </a:lnTo>
                <a:lnTo>
                  <a:pt x="2420" y="144"/>
                </a:lnTo>
                <a:lnTo>
                  <a:pt x="2417" y="140"/>
                </a:lnTo>
                <a:lnTo>
                  <a:pt x="2413" y="140"/>
                </a:lnTo>
                <a:lnTo>
                  <a:pt x="2409" y="138"/>
                </a:lnTo>
                <a:lnTo>
                  <a:pt x="2402" y="140"/>
                </a:lnTo>
                <a:lnTo>
                  <a:pt x="2399" y="142"/>
                </a:lnTo>
                <a:lnTo>
                  <a:pt x="2397" y="144"/>
                </a:lnTo>
                <a:lnTo>
                  <a:pt x="2396" y="146"/>
                </a:lnTo>
                <a:lnTo>
                  <a:pt x="2394" y="148"/>
                </a:lnTo>
                <a:lnTo>
                  <a:pt x="2392" y="152"/>
                </a:lnTo>
                <a:lnTo>
                  <a:pt x="2391" y="158"/>
                </a:lnTo>
                <a:lnTo>
                  <a:pt x="2391" y="162"/>
                </a:lnTo>
                <a:lnTo>
                  <a:pt x="2391" y="166"/>
                </a:lnTo>
                <a:lnTo>
                  <a:pt x="2392" y="170"/>
                </a:lnTo>
                <a:lnTo>
                  <a:pt x="2393" y="174"/>
                </a:lnTo>
                <a:lnTo>
                  <a:pt x="2394" y="176"/>
                </a:lnTo>
                <a:lnTo>
                  <a:pt x="2399" y="182"/>
                </a:lnTo>
                <a:lnTo>
                  <a:pt x="2406" y="186"/>
                </a:lnTo>
                <a:lnTo>
                  <a:pt x="2427" y="194"/>
                </a:lnTo>
                <a:lnTo>
                  <a:pt x="2435" y="198"/>
                </a:lnTo>
                <a:lnTo>
                  <a:pt x="2442" y="204"/>
                </a:lnTo>
                <a:lnTo>
                  <a:pt x="2448" y="210"/>
                </a:lnTo>
                <a:lnTo>
                  <a:pt x="2453" y="218"/>
                </a:lnTo>
                <a:lnTo>
                  <a:pt x="2455" y="222"/>
                </a:lnTo>
                <a:lnTo>
                  <a:pt x="2456" y="226"/>
                </a:lnTo>
                <a:lnTo>
                  <a:pt x="2459" y="236"/>
                </a:lnTo>
                <a:lnTo>
                  <a:pt x="2460" y="240"/>
                </a:lnTo>
                <a:lnTo>
                  <a:pt x="2461" y="246"/>
                </a:lnTo>
                <a:lnTo>
                  <a:pt x="2461" y="258"/>
                </a:lnTo>
                <a:lnTo>
                  <a:pt x="2461" y="270"/>
                </a:lnTo>
                <a:lnTo>
                  <a:pt x="2459" y="280"/>
                </a:lnTo>
                <a:lnTo>
                  <a:pt x="2457" y="290"/>
                </a:lnTo>
                <a:lnTo>
                  <a:pt x="2454" y="298"/>
                </a:lnTo>
                <a:lnTo>
                  <a:pt x="2451" y="308"/>
                </a:lnTo>
                <a:lnTo>
                  <a:pt x="2446" y="314"/>
                </a:lnTo>
                <a:lnTo>
                  <a:pt x="2441" y="320"/>
                </a:lnTo>
                <a:lnTo>
                  <a:pt x="2436" y="326"/>
                </a:lnTo>
                <a:lnTo>
                  <a:pt x="2430" y="330"/>
                </a:lnTo>
                <a:lnTo>
                  <a:pt x="2423" y="334"/>
                </a:lnTo>
                <a:lnTo>
                  <a:pt x="2416" y="335"/>
                </a:lnTo>
                <a:lnTo>
                  <a:pt x="2409" y="335"/>
                </a:lnTo>
                <a:lnTo>
                  <a:pt x="2398" y="334"/>
                </a:lnTo>
                <a:lnTo>
                  <a:pt x="2388" y="330"/>
                </a:lnTo>
                <a:lnTo>
                  <a:pt x="2383" y="328"/>
                </a:lnTo>
                <a:lnTo>
                  <a:pt x="2379" y="324"/>
                </a:lnTo>
                <a:lnTo>
                  <a:pt x="2371" y="316"/>
                </a:lnTo>
                <a:lnTo>
                  <a:pt x="2365" y="306"/>
                </a:lnTo>
                <a:lnTo>
                  <a:pt x="2363" y="300"/>
                </a:lnTo>
                <a:lnTo>
                  <a:pt x="2360" y="294"/>
                </a:lnTo>
                <a:lnTo>
                  <a:pt x="2359" y="286"/>
                </a:lnTo>
                <a:lnTo>
                  <a:pt x="2357" y="278"/>
                </a:lnTo>
                <a:lnTo>
                  <a:pt x="2356" y="272"/>
                </a:lnTo>
                <a:lnTo>
                  <a:pt x="2355" y="262"/>
                </a:lnTo>
                <a:lnTo>
                  <a:pt x="2387" y="260"/>
                </a:lnTo>
                <a:lnTo>
                  <a:pt x="2388" y="266"/>
                </a:lnTo>
                <a:lnTo>
                  <a:pt x="2390" y="272"/>
                </a:lnTo>
                <a:lnTo>
                  <a:pt x="2392" y="278"/>
                </a:lnTo>
                <a:lnTo>
                  <a:pt x="2395" y="282"/>
                </a:lnTo>
                <a:lnTo>
                  <a:pt x="2397" y="284"/>
                </a:lnTo>
                <a:lnTo>
                  <a:pt x="2401" y="286"/>
                </a:lnTo>
                <a:lnTo>
                  <a:pt x="2405" y="288"/>
                </a:lnTo>
                <a:lnTo>
                  <a:pt x="2409" y="288"/>
                </a:lnTo>
                <a:lnTo>
                  <a:pt x="2413" y="288"/>
                </a:lnTo>
                <a:lnTo>
                  <a:pt x="2417" y="286"/>
                </a:lnTo>
                <a:lnTo>
                  <a:pt x="2420" y="284"/>
                </a:lnTo>
                <a:lnTo>
                  <a:pt x="2423" y="282"/>
                </a:lnTo>
                <a:lnTo>
                  <a:pt x="2425" y="278"/>
                </a:lnTo>
                <a:lnTo>
                  <a:pt x="2427" y="274"/>
                </a:lnTo>
                <a:lnTo>
                  <a:pt x="2428" y="270"/>
                </a:lnTo>
                <a:lnTo>
                  <a:pt x="2428" y="264"/>
                </a:lnTo>
                <a:lnTo>
                  <a:pt x="2428" y="260"/>
                </a:lnTo>
                <a:lnTo>
                  <a:pt x="2427" y="256"/>
                </a:lnTo>
                <a:lnTo>
                  <a:pt x="2426" y="254"/>
                </a:lnTo>
                <a:lnTo>
                  <a:pt x="2424" y="250"/>
                </a:lnTo>
                <a:lnTo>
                  <a:pt x="2422" y="248"/>
                </a:lnTo>
                <a:lnTo>
                  <a:pt x="2419" y="244"/>
                </a:lnTo>
                <a:lnTo>
                  <a:pt x="2413" y="242"/>
                </a:lnTo>
                <a:lnTo>
                  <a:pt x="2392" y="234"/>
                </a:lnTo>
                <a:lnTo>
                  <a:pt x="2384" y="230"/>
                </a:lnTo>
                <a:lnTo>
                  <a:pt x="2378" y="224"/>
                </a:lnTo>
                <a:lnTo>
                  <a:pt x="2372" y="218"/>
                </a:lnTo>
                <a:lnTo>
                  <a:pt x="2369" y="214"/>
                </a:lnTo>
                <a:lnTo>
                  <a:pt x="2367" y="210"/>
                </a:lnTo>
                <a:lnTo>
                  <a:pt x="2363" y="200"/>
                </a:lnTo>
                <a:lnTo>
                  <a:pt x="2360" y="190"/>
                </a:lnTo>
                <a:lnTo>
                  <a:pt x="2360" y="184"/>
                </a:lnTo>
                <a:lnTo>
                  <a:pt x="2359" y="178"/>
                </a:lnTo>
                <a:lnTo>
                  <a:pt x="2358" y="166"/>
                </a:lnTo>
                <a:lnTo>
                  <a:pt x="2359" y="158"/>
                </a:lnTo>
                <a:lnTo>
                  <a:pt x="2359" y="150"/>
                </a:lnTo>
                <a:lnTo>
                  <a:pt x="2360" y="142"/>
                </a:lnTo>
                <a:lnTo>
                  <a:pt x="2362" y="136"/>
                </a:lnTo>
                <a:lnTo>
                  <a:pt x="2364" y="128"/>
                </a:lnTo>
                <a:lnTo>
                  <a:pt x="2366" y="122"/>
                </a:lnTo>
                <a:lnTo>
                  <a:pt x="2369" y="118"/>
                </a:lnTo>
                <a:lnTo>
                  <a:pt x="2372" y="112"/>
                </a:lnTo>
                <a:lnTo>
                  <a:pt x="2376" y="108"/>
                </a:lnTo>
                <a:lnTo>
                  <a:pt x="2379" y="104"/>
                </a:lnTo>
                <a:lnTo>
                  <a:pt x="2384" y="100"/>
                </a:lnTo>
                <a:lnTo>
                  <a:pt x="2388" y="98"/>
                </a:lnTo>
                <a:lnTo>
                  <a:pt x="2393" y="96"/>
                </a:lnTo>
                <a:lnTo>
                  <a:pt x="2398" y="94"/>
                </a:lnTo>
                <a:lnTo>
                  <a:pt x="2403" y="92"/>
                </a:lnTo>
                <a:lnTo>
                  <a:pt x="2408" y="92"/>
                </a:lnTo>
                <a:lnTo>
                  <a:pt x="2419" y="94"/>
                </a:lnTo>
                <a:lnTo>
                  <a:pt x="2428" y="98"/>
                </a:lnTo>
                <a:lnTo>
                  <a:pt x="2433" y="100"/>
                </a:lnTo>
                <a:lnTo>
                  <a:pt x="2436" y="104"/>
                </a:lnTo>
                <a:lnTo>
                  <a:pt x="2440" y="106"/>
                </a:lnTo>
                <a:lnTo>
                  <a:pt x="2444" y="112"/>
                </a:lnTo>
                <a:lnTo>
                  <a:pt x="2447" y="116"/>
                </a:lnTo>
                <a:lnTo>
                  <a:pt x="2449" y="122"/>
                </a:lnTo>
                <a:lnTo>
                  <a:pt x="2452" y="128"/>
                </a:lnTo>
                <a:lnTo>
                  <a:pt x="2454" y="134"/>
                </a:lnTo>
                <a:lnTo>
                  <a:pt x="2457" y="148"/>
                </a:lnTo>
                <a:lnTo>
                  <a:pt x="2458" y="154"/>
                </a:lnTo>
                <a:lnTo>
                  <a:pt x="2459" y="162"/>
                </a:lnTo>
                <a:close/>
                <a:moveTo>
                  <a:pt x="2500" y="66"/>
                </a:moveTo>
                <a:lnTo>
                  <a:pt x="2496" y="64"/>
                </a:lnTo>
                <a:lnTo>
                  <a:pt x="2493" y="62"/>
                </a:lnTo>
                <a:lnTo>
                  <a:pt x="2490" y="60"/>
                </a:lnTo>
                <a:lnTo>
                  <a:pt x="2487" y="56"/>
                </a:lnTo>
                <a:lnTo>
                  <a:pt x="2484" y="50"/>
                </a:lnTo>
                <a:lnTo>
                  <a:pt x="2483" y="44"/>
                </a:lnTo>
                <a:lnTo>
                  <a:pt x="2482" y="38"/>
                </a:lnTo>
                <a:lnTo>
                  <a:pt x="2481" y="32"/>
                </a:lnTo>
                <a:lnTo>
                  <a:pt x="2482" y="26"/>
                </a:lnTo>
                <a:lnTo>
                  <a:pt x="2483" y="20"/>
                </a:lnTo>
                <a:lnTo>
                  <a:pt x="2484" y="14"/>
                </a:lnTo>
                <a:lnTo>
                  <a:pt x="2487" y="8"/>
                </a:lnTo>
                <a:lnTo>
                  <a:pt x="2490" y="4"/>
                </a:lnTo>
                <a:lnTo>
                  <a:pt x="2493" y="2"/>
                </a:lnTo>
                <a:lnTo>
                  <a:pt x="2496" y="0"/>
                </a:lnTo>
                <a:lnTo>
                  <a:pt x="2500" y="0"/>
                </a:lnTo>
                <a:lnTo>
                  <a:pt x="2503" y="0"/>
                </a:lnTo>
                <a:lnTo>
                  <a:pt x="2507" y="2"/>
                </a:lnTo>
                <a:lnTo>
                  <a:pt x="2510" y="4"/>
                </a:lnTo>
                <a:lnTo>
                  <a:pt x="2512" y="8"/>
                </a:lnTo>
                <a:lnTo>
                  <a:pt x="2515" y="14"/>
                </a:lnTo>
                <a:lnTo>
                  <a:pt x="2516" y="20"/>
                </a:lnTo>
                <a:lnTo>
                  <a:pt x="2517" y="26"/>
                </a:lnTo>
                <a:lnTo>
                  <a:pt x="2518" y="32"/>
                </a:lnTo>
                <a:lnTo>
                  <a:pt x="2517" y="38"/>
                </a:lnTo>
                <a:lnTo>
                  <a:pt x="2516" y="44"/>
                </a:lnTo>
                <a:lnTo>
                  <a:pt x="2515" y="50"/>
                </a:lnTo>
                <a:lnTo>
                  <a:pt x="2512" y="56"/>
                </a:lnTo>
                <a:lnTo>
                  <a:pt x="2510" y="60"/>
                </a:lnTo>
                <a:lnTo>
                  <a:pt x="2507" y="62"/>
                </a:lnTo>
                <a:lnTo>
                  <a:pt x="2503" y="64"/>
                </a:lnTo>
                <a:lnTo>
                  <a:pt x="2500" y="66"/>
                </a:lnTo>
                <a:close/>
                <a:moveTo>
                  <a:pt x="2483" y="96"/>
                </a:moveTo>
                <a:lnTo>
                  <a:pt x="2516" y="96"/>
                </a:lnTo>
                <a:lnTo>
                  <a:pt x="2516" y="332"/>
                </a:lnTo>
                <a:lnTo>
                  <a:pt x="2483" y="332"/>
                </a:lnTo>
                <a:lnTo>
                  <a:pt x="2483" y="96"/>
                </a:lnTo>
                <a:close/>
                <a:moveTo>
                  <a:pt x="2604" y="96"/>
                </a:moveTo>
                <a:lnTo>
                  <a:pt x="2604" y="144"/>
                </a:lnTo>
                <a:lnTo>
                  <a:pt x="2582" y="144"/>
                </a:lnTo>
                <a:lnTo>
                  <a:pt x="2582" y="258"/>
                </a:lnTo>
                <a:lnTo>
                  <a:pt x="2582" y="264"/>
                </a:lnTo>
                <a:lnTo>
                  <a:pt x="2583" y="270"/>
                </a:lnTo>
                <a:lnTo>
                  <a:pt x="2584" y="274"/>
                </a:lnTo>
                <a:lnTo>
                  <a:pt x="2585" y="276"/>
                </a:lnTo>
                <a:lnTo>
                  <a:pt x="2587" y="280"/>
                </a:lnTo>
                <a:lnTo>
                  <a:pt x="2589" y="280"/>
                </a:lnTo>
                <a:lnTo>
                  <a:pt x="2591" y="282"/>
                </a:lnTo>
                <a:lnTo>
                  <a:pt x="2593" y="282"/>
                </a:lnTo>
                <a:lnTo>
                  <a:pt x="2598" y="280"/>
                </a:lnTo>
                <a:lnTo>
                  <a:pt x="2601" y="280"/>
                </a:lnTo>
                <a:lnTo>
                  <a:pt x="2607" y="328"/>
                </a:lnTo>
                <a:lnTo>
                  <a:pt x="2600" y="332"/>
                </a:lnTo>
                <a:lnTo>
                  <a:pt x="2595" y="334"/>
                </a:lnTo>
                <a:lnTo>
                  <a:pt x="2589" y="334"/>
                </a:lnTo>
                <a:lnTo>
                  <a:pt x="2584" y="334"/>
                </a:lnTo>
                <a:lnTo>
                  <a:pt x="2580" y="334"/>
                </a:lnTo>
                <a:lnTo>
                  <a:pt x="2573" y="332"/>
                </a:lnTo>
                <a:lnTo>
                  <a:pt x="2566" y="326"/>
                </a:lnTo>
                <a:lnTo>
                  <a:pt x="2563" y="322"/>
                </a:lnTo>
                <a:lnTo>
                  <a:pt x="2560" y="318"/>
                </a:lnTo>
                <a:lnTo>
                  <a:pt x="2556" y="310"/>
                </a:lnTo>
                <a:lnTo>
                  <a:pt x="2554" y="304"/>
                </a:lnTo>
                <a:lnTo>
                  <a:pt x="2552" y="298"/>
                </a:lnTo>
                <a:lnTo>
                  <a:pt x="2551" y="290"/>
                </a:lnTo>
                <a:lnTo>
                  <a:pt x="2550" y="284"/>
                </a:lnTo>
                <a:lnTo>
                  <a:pt x="2550" y="276"/>
                </a:lnTo>
                <a:lnTo>
                  <a:pt x="2550" y="268"/>
                </a:lnTo>
                <a:lnTo>
                  <a:pt x="2550" y="144"/>
                </a:lnTo>
                <a:lnTo>
                  <a:pt x="2533" y="144"/>
                </a:lnTo>
                <a:lnTo>
                  <a:pt x="2533" y="96"/>
                </a:lnTo>
                <a:lnTo>
                  <a:pt x="2550" y="96"/>
                </a:lnTo>
                <a:lnTo>
                  <a:pt x="2550" y="40"/>
                </a:lnTo>
                <a:lnTo>
                  <a:pt x="2582" y="40"/>
                </a:lnTo>
                <a:lnTo>
                  <a:pt x="2582" y="96"/>
                </a:lnTo>
                <a:lnTo>
                  <a:pt x="2604" y="96"/>
                </a:lnTo>
                <a:close/>
                <a:moveTo>
                  <a:pt x="2648" y="419"/>
                </a:moveTo>
                <a:lnTo>
                  <a:pt x="2642" y="419"/>
                </a:lnTo>
                <a:lnTo>
                  <a:pt x="2636" y="417"/>
                </a:lnTo>
                <a:lnTo>
                  <a:pt x="2631" y="415"/>
                </a:lnTo>
                <a:lnTo>
                  <a:pt x="2627" y="411"/>
                </a:lnTo>
                <a:lnTo>
                  <a:pt x="2635" y="363"/>
                </a:lnTo>
                <a:lnTo>
                  <a:pt x="2639" y="365"/>
                </a:lnTo>
                <a:lnTo>
                  <a:pt x="2643" y="367"/>
                </a:lnTo>
                <a:lnTo>
                  <a:pt x="2646" y="367"/>
                </a:lnTo>
                <a:lnTo>
                  <a:pt x="2649" y="365"/>
                </a:lnTo>
                <a:lnTo>
                  <a:pt x="2652" y="363"/>
                </a:lnTo>
                <a:lnTo>
                  <a:pt x="2655" y="359"/>
                </a:lnTo>
                <a:lnTo>
                  <a:pt x="2657" y="355"/>
                </a:lnTo>
                <a:lnTo>
                  <a:pt x="2659" y="347"/>
                </a:lnTo>
                <a:lnTo>
                  <a:pt x="2661" y="337"/>
                </a:lnTo>
                <a:lnTo>
                  <a:pt x="2618" y="96"/>
                </a:lnTo>
                <a:lnTo>
                  <a:pt x="2653" y="96"/>
                </a:lnTo>
                <a:lnTo>
                  <a:pt x="2677" y="268"/>
                </a:lnTo>
                <a:lnTo>
                  <a:pt x="2703" y="96"/>
                </a:lnTo>
                <a:lnTo>
                  <a:pt x="2738" y="96"/>
                </a:lnTo>
                <a:lnTo>
                  <a:pt x="2692" y="355"/>
                </a:lnTo>
                <a:lnTo>
                  <a:pt x="2689" y="369"/>
                </a:lnTo>
                <a:lnTo>
                  <a:pt x="2686" y="381"/>
                </a:lnTo>
                <a:lnTo>
                  <a:pt x="2684" y="387"/>
                </a:lnTo>
                <a:lnTo>
                  <a:pt x="2681" y="393"/>
                </a:lnTo>
                <a:lnTo>
                  <a:pt x="2677" y="401"/>
                </a:lnTo>
                <a:lnTo>
                  <a:pt x="2674" y="405"/>
                </a:lnTo>
                <a:lnTo>
                  <a:pt x="2671" y="409"/>
                </a:lnTo>
                <a:lnTo>
                  <a:pt x="2664" y="415"/>
                </a:lnTo>
                <a:lnTo>
                  <a:pt x="2661" y="417"/>
                </a:lnTo>
                <a:lnTo>
                  <a:pt x="2657" y="417"/>
                </a:lnTo>
                <a:lnTo>
                  <a:pt x="2648" y="419"/>
                </a:lnTo>
                <a:close/>
                <a:moveTo>
                  <a:pt x="1135" y="553"/>
                </a:moveTo>
                <a:lnTo>
                  <a:pt x="1134" y="545"/>
                </a:lnTo>
                <a:lnTo>
                  <a:pt x="1132" y="537"/>
                </a:lnTo>
                <a:lnTo>
                  <a:pt x="1130" y="531"/>
                </a:lnTo>
                <a:lnTo>
                  <a:pt x="1127" y="525"/>
                </a:lnTo>
                <a:lnTo>
                  <a:pt x="1123" y="521"/>
                </a:lnTo>
                <a:lnTo>
                  <a:pt x="1121" y="519"/>
                </a:lnTo>
                <a:lnTo>
                  <a:pt x="1119" y="517"/>
                </a:lnTo>
                <a:lnTo>
                  <a:pt x="1114" y="515"/>
                </a:lnTo>
                <a:lnTo>
                  <a:pt x="1108" y="515"/>
                </a:lnTo>
                <a:lnTo>
                  <a:pt x="1102" y="515"/>
                </a:lnTo>
                <a:lnTo>
                  <a:pt x="1097" y="517"/>
                </a:lnTo>
                <a:lnTo>
                  <a:pt x="1093" y="519"/>
                </a:lnTo>
                <a:lnTo>
                  <a:pt x="1091" y="521"/>
                </a:lnTo>
                <a:lnTo>
                  <a:pt x="1089" y="525"/>
                </a:lnTo>
                <a:lnTo>
                  <a:pt x="1086" y="529"/>
                </a:lnTo>
                <a:lnTo>
                  <a:pt x="1084" y="535"/>
                </a:lnTo>
                <a:lnTo>
                  <a:pt x="1083" y="543"/>
                </a:lnTo>
                <a:lnTo>
                  <a:pt x="1083" y="549"/>
                </a:lnTo>
                <a:lnTo>
                  <a:pt x="1083" y="553"/>
                </a:lnTo>
                <a:lnTo>
                  <a:pt x="1083" y="557"/>
                </a:lnTo>
                <a:lnTo>
                  <a:pt x="1085" y="565"/>
                </a:lnTo>
                <a:lnTo>
                  <a:pt x="1087" y="571"/>
                </a:lnTo>
                <a:lnTo>
                  <a:pt x="1090" y="575"/>
                </a:lnTo>
                <a:lnTo>
                  <a:pt x="1094" y="579"/>
                </a:lnTo>
                <a:lnTo>
                  <a:pt x="1098" y="583"/>
                </a:lnTo>
                <a:lnTo>
                  <a:pt x="1108" y="589"/>
                </a:lnTo>
                <a:lnTo>
                  <a:pt x="1122" y="595"/>
                </a:lnTo>
                <a:lnTo>
                  <a:pt x="1128" y="599"/>
                </a:lnTo>
                <a:lnTo>
                  <a:pt x="1135" y="603"/>
                </a:lnTo>
                <a:lnTo>
                  <a:pt x="1146" y="613"/>
                </a:lnTo>
                <a:lnTo>
                  <a:pt x="1151" y="619"/>
                </a:lnTo>
                <a:lnTo>
                  <a:pt x="1156" y="627"/>
                </a:lnTo>
                <a:lnTo>
                  <a:pt x="1159" y="635"/>
                </a:lnTo>
                <a:lnTo>
                  <a:pt x="1163" y="643"/>
                </a:lnTo>
                <a:lnTo>
                  <a:pt x="1165" y="653"/>
                </a:lnTo>
                <a:lnTo>
                  <a:pt x="1167" y="663"/>
                </a:lnTo>
                <a:lnTo>
                  <a:pt x="1168" y="675"/>
                </a:lnTo>
                <a:lnTo>
                  <a:pt x="1169" y="687"/>
                </a:lnTo>
                <a:lnTo>
                  <a:pt x="1169" y="697"/>
                </a:lnTo>
                <a:lnTo>
                  <a:pt x="1168" y="707"/>
                </a:lnTo>
                <a:lnTo>
                  <a:pt x="1167" y="717"/>
                </a:lnTo>
                <a:lnTo>
                  <a:pt x="1165" y="727"/>
                </a:lnTo>
                <a:lnTo>
                  <a:pt x="1163" y="735"/>
                </a:lnTo>
                <a:lnTo>
                  <a:pt x="1160" y="743"/>
                </a:lnTo>
                <a:lnTo>
                  <a:pt x="1156" y="749"/>
                </a:lnTo>
                <a:lnTo>
                  <a:pt x="1153" y="757"/>
                </a:lnTo>
                <a:lnTo>
                  <a:pt x="1149" y="763"/>
                </a:lnTo>
                <a:lnTo>
                  <a:pt x="1144" y="767"/>
                </a:lnTo>
                <a:lnTo>
                  <a:pt x="1139" y="771"/>
                </a:lnTo>
                <a:lnTo>
                  <a:pt x="1133" y="775"/>
                </a:lnTo>
                <a:lnTo>
                  <a:pt x="1121" y="781"/>
                </a:lnTo>
                <a:lnTo>
                  <a:pt x="1115" y="781"/>
                </a:lnTo>
                <a:lnTo>
                  <a:pt x="1108" y="781"/>
                </a:lnTo>
                <a:lnTo>
                  <a:pt x="1101" y="781"/>
                </a:lnTo>
                <a:lnTo>
                  <a:pt x="1094" y="781"/>
                </a:lnTo>
                <a:lnTo>
                  <a:pt x="1088" y="779"/>
                </a:lnTo>
                <a:lnTo>
                  <a:pt x="1082" y="775"/>
                </a:lnTo>
                <a:lnTo>
                  <a:pt x="1077" y="771"/>
                </a:lnTo>
                <a:lnTo>
                  <a:pt x="1071" y="767"/>
                </a:lnTo>
                <a:lnTo>
                  <a:pt x="1067" y="761"/>
                </a:lnTo>
                <a:lnTo>
                  <a:pt x="1062" y="755"/>
                </a:lnTo>
                <a:lnTo>
                  <a:pt x="1058" y="749"/>
                </a:lnTo>
                <a:lnTo>
                  <a:pt x="1055" y="741"/>
                </a:lnTo>
                <a:lnTo>
                  <a:pt x="1052" y="733"/>
                </a:lnTo>
                <a:lnTo>
                  <a:pt x="1049" y="723"/>
                </a:lnTo>
                <a:lnTo>
                  <a:pt x="1047" y="713"/>
                </a:lnTo>
                <a:lnTo>
                  <a:pt x="1046" y="703"/>
                </a:lnTo>
                <a:lnTo>
                  <a:pt x="1045" y="691"/>
                </a:lnTo>
                <a:lnTo>
                  <a:pt x="1045" y="679"/>
                </a:lnTo>
                <a:lnTo>
                  <a:pt x="1077" y="679"/>
                </a:lnTo>
                <a:lnTo>
                  <a:pt x="1078" y="689"/>
                </a:lnTo>
                <a:lnTo>
                  <a:pt x="1079" y="699"/>
                </a:lnTo>
                <a:lnTo>
                  <a:pt x="1082" y="707"/>
                </a:lnTo>
                <a:lnTo>
                  <a:pt x="1084" y="711"/>
                </a:lnTo>
                <a:lnTo>
                  <a:pt x="1086" y="715"/>
                </a:lnTo>
                <a:lnTo>
                  <a:pt x="1091" y="719"/>
                </a:lnTo>
                <a:lnTo>
                  <a:pt x="1096" y="723"/>
                </a:lnTo>
                <a:lnTo>
                  <a:pt x="1101" y="725"/>
                </a:lnTo>
                <a:lnTo>
                  <a:pt x="1108" y="727"/>
                </a:lnTo>
                <a:lnTo>
                  <a:pt x="1114" y="725"/>
                </a:lnTo>
                <a:lnTo>
                  <a:pt x="1119" y="723"/>
                </a:lnTo>
                <a:lnTo>
                  <a:pt x="1124" y="719"/>
                </a:lnTo>
                <a:lnTo>
                  <a:pt x="1128" y="715"/>
                </a:lnTo>
                <a:lnTo>
                  <a:pt x="1131" y="709"/>
                </a:lnTo>
                <a:lnTo>
                  <a:pt x="1133" y="703"/>
                </a:lnTo>
                <a:lnTo>
                  <a:pt x="1135" y="695"/>
                </a:lnTo>
                <a:lnTo>
                  <a:pt x="1135" y="687"/>
                </a:lnTo>
                <a:lnTo>
                  <a:pt x="1135" y="679"/>
                </a:lnTo>
                <a:lnTo>
                  <a:pt x="1134" y="673"/>
                </a:lnTo>
                <a:lnTo>
                  <a:pt x="1133" y="671"/>
                </a:lnTo>
                <a:lnTo>
                  <a:pt x="1131" y="667"/>
                </a:lnTo>
                <a:lnTo>
                  <a:pt x="1128" y="663"/>
                </a:lnTo>
                <a:lnTo>
                  <a:pt x="1125" y="659"/>
                </a:lnTo>
                <a:lnTo>
                  <a:pt x="1120" y="655"/>
                </a:lnTo>
                <a:lnTo>
                  <a:pt x="1115" y="651"/>
                </a:lnTo>
                <a:lnTo>
                  <a:pt x="1109" y="649"/>
                </a:lnTo>
                <a:lnTo>
                  <a:pt x="1092" y="639"/>
                </a:lnTo>
                <a:lnTo>
                  <a:pt x="1082" y="635"/>
                </a:lnTo>
                <a:lnTo>
                  <a:pt x="1074" y="627"/>
                </a:lnTo>
                <a:lnTo>
                  <a:pt x="1066" y="619"/>
                </a:lnTo>
                <a:lnTo>
                  <a:pt x="1060" y="609"/>
                </a:lnTo>
                <a:lnTo>
                  <a:pt x="1057" y="603"/>
                </a:lnTo>
                <a:lnTo>
                  <a:pt x="1055" y="599"/>
                </a:lnTo>
                <a:lnTo>
                  <a:pt x="1053" y="591"/>
                </a:lnTo>
                <a:lnTo>
                  <a:pt x="1052" y="585"/>
                </a:lnTo>
                <a:lnTo>
                  <a:pt x="1050" y="577"/>
                </a:lnTo>
                <a:lnTo>
                  <a:pt x="1049" y="571"/>
                </a:lnTo>
                <a:lnTo>
                  <a:pt x="1049" y="563"/>
                </a:lnTo>
                <a:lnTo>
                  <a:pt x="1049" y="553"/>
                </a:lnTo>
                <a:lnTo>
                  <a:pt x="1049" y="541"/>
                </a:lnTo>
                <a:lnTo>
                  <a:pt x="1050" y="533"/>
                </a:lnTo>
                <a:lnTo>
                  <a:pt x="1051" y="527"/>
                </a:lnTo>
                <a:lnTo>
                  <a:pt x="1053" y="515"/>
                </a:lnTo>
                <a:lnTo>
                  <a:pt x="1055" y="509"/>
                </a:lnTo>
                <a:lnTo>
                  <a:pt x="1056" y="503"/>
                </a:lnTo>
                <a:lnTo>
                  <a:pt x="1061" y="493"/>
                </a:lnTo>
                <a:lnTo>
                  <a:pt x="1066" y="485"/>
                </a:lnTo>
                <a:lnTo>
                  <a:pt x="1068" y="481"/>
                </a:lnTo>
                <a:lnTo>
                  <a:pt x="1071" y="477"/>
                </a:lnTo>
                <a:lnTo>
                  <a:pt x="1078" y="471"/>
                </a:lnTo>
                <a:lnTo>
                  <a:pt x="1085" y="465"/>
                </a:lnTo>
                <a:lnTo>
                  <a:pt x="1092" y="461"/>
                </a:lnTo>
                <a:lnTo>
                  <a:pt x="1100" y="459"/>
                </a:lnTo>
                <a:lnTo>
                  <a:pt x="1108" y="459"/>
                </a:lnTo>
                <a:lnTo>
                  <a:pt x="1117" y="459"/>
                </a:lnTo>
                <a:lnTo>
                  <a:pt x="1125" y="461"/>
                </a:lnTo>
                <a:lnTo>
                  <a:pt x="1132" y="465"/>
                </a:lnTo>
                <a:lnTo>
                  <a:pt x="1139" y="471"/>
                </a:lnTo>
                <a:lnTo>
                  <a:pt x="1145" y="477"/>
                </a:lnTo>
                <a:lnTo>
                  <a:pt x="1150" y="485"/>
                </a:lnTo>
                <a:lnTo>
                  <a:pt x="1155" y="493"/>
                </a:lnTo>
                <a:lnTo>
                  <a:pt x="1159" y="505"/>
                </a:lnTo>
                <a:lnTo>
                  <a:pt x="1162" y="515"/>
                </a:lnTo>
                <a:lnTo>
                  <a:pt x="1165" y="527"/>
                </a:lnTo>
                <a:lnTo>
                  <a:pt x="1166" y="539"/>
                </a:lnTo>
                <a:lnTo>
                  <a:pt x="1167" y="553"/>
                </a:lnTo>
                <a:lnTo>
                  <a:pt x="1135" y="553"/>
                </a:lnTo>
                <a:close/>
                <a:moveTo>
                  <a:pt x="1245" y="781"/>
                </a:moveTo>
                <a:lnTo>
                  <a:pt x="1236" y="781"/>
                </a:lnTo>
                <a:lnTo>
                  <a:pt x="1232" y="779"/>
                </a:lnTo>
                <a:lnTo>
                  <a:pt x="1228" y="777"/>
                </a:lnTo>
                <a:lnTo>
                  <a:pt x="1221" y="773"/>
                </a:lnTo>
                <a:lnTo>
                  <a:pt x="1214" y="767"/>
                </a:lnTo>
                <a:lnTo>
                  <a:pt x="1208" y="757"/>
                </a:lnTo>
                <a:lnTo>
                  <a:pt x="1205" y="753"/>
                </a:lnTo>
                <a:lnTo>
                  <a:pt x="1202" y="749"/>
                </a:lnTo>
                <a:lnTo>
                  <a:pt x="1200" y="743"/>
                </a:lnTo>
                <a:lnTo>
                  <a:pt x="1198" y="737"/>
                </a:lnTo>
                <a:lnTo>
                  <a:pt x="1196" y="731"/>
                </a:lnTo>
                <a:lnTo>
                  <a:pt x="1194" y="723"/>
                </a:lnTo>
                <a:lnTo>
                  <a:pt x="1192" y="717"/>
                </a:lnTo>
                <a:lnTo>
                  <a:pt x="1191" y="709"/>
                </a:lnTo>
                <a:lnTo>
                  <a:pt x="1189" y="695"/>
                </a:lnTo>
                <a:lnTo>
                  <a:pt x="1187" y="677"/>
                </a:lnTo>
                <a:lnTo>
                  <a:pt x="1187" y="661"/>
                </a:lnTo>
                <a:lnTo>
                  <a:pt x="1187" y="643"/>
                </a:lnTo>
                <a:lnTo>
                  <a:pt x="1189" y="627"/>
                </a:lnTo>
                <a:lnTo>
                  <a:pt x="1190" y="619"/>
                </a:lnTo>
                <a:lnTo>
                  <a:pt x="1191" y="611"/>
                </a:lnTo>
                <a:lnTo>
                  <a:pt x="1194" y="597"/>
                </a:lnTo>
                <a:lnTo>
                  <a:pt x="1198" y="583"/>
                </a:lnTo>
                <a:lnTo>
                  <a:pt x="1202" y="573"/>
                </a:lnTo>
                <a:lnTo>
                  <a:pt x="1208" y="563"/>
                </a:lnTo>
                <a:lnTo>
                  <a:pt x="1214" y="553"/>
                </a:lnTo>
                <a:lnTo>
                  <a:pt x="1217" y="551"/>
                </a:lnTo>
                <a:lnTo>
                  <a:pt x="1221" y="547"/>
                </a:lnTo>
                <a:lnTo>
                  <a:pt x="1228" y="543"/>
                </a:lnTo>
                <a:lnTo>
                  <a:pt x="1232" y="541"/>
                </a:lnTo>
                <a:lnTo>
                  <a:pt x="1236" y="539"/>
                </a:lnTo>
                <a:lnTo>
                  <a:pt x="1245" y="539"/>
                </a:lnTo>
                <a:lnTo>
                  <a:pt x="1252" y="539"/>
                </a:lnTo>
                <a:lnTo>
                  <a:pt x="1259" y="541"/>
                </a:lnTo>
                <a:lnTo>
                  <a:pt x="1266" y="545"/>
                </a:lnTo>
                <a:lnTo>
                  <a:pt x="1272" y="549"/>
                </a:lnTo>
                <a:lnTo>
                  <a:pt x="1277" y="555"/>
                </a:lnTo>
                <a:lnTo>
                  <a:pt x="1282" y="563"/>
                </a:lnTo>
                <a:lnTo>
                  <a:pt x="1286" y="571"/>
                </a:lnTo>
                <a:lnTo>
                  <a:pt x="1290" y="581"/>
                </a:lnTo>
                <a:lnTo>
                  <a:pt x="1293" y="591"/>
                </a:lnTo>
                <a:lnTo>
                  <a:pt x="1295" y="603"/>
                </a:lnTo>
                <a:lnTo>
                  <a:pt x="1297" y="615"/>
                </a:lnTo>
                <a:lnTo>
                  <a:pt x="1297" y="629"/>
                </a:lnTo>
                <a:lnTo>
                  <a:pt x="1267" y="629"/>
                </a:lnTo>
                <a:lnTo>
                  <a:pt x="1266" y="621"/>
                </a:lnTo>
                <a:lnTo>
                  <a:pt x="1264" y="613"/>
                </a:lnTo>
                <a:lnTo>
                  <a:pt x="1262" y="607"/>
                </a:lnTo>
                <a:lnTo>
                  <a:pt x="1260" y="601"/>
                </a:lnTo>
                <a:lnTo>
                  <a:pt x="1257" y="595"/>
                </a:lnTo>
                <a:lnTo>
                  <a:pt x="1253" y="593"/>
                </a:lnTo>
                <a:lnTo>
                  <a:pt x="1249" y="591"/>
                </a:lnTo>
                <a:lnTo>
                  <a:pt x="1245" y="589"/>
                </a:lnTo>
                <a:lnTo>
                  <a:pt x="1240" y="591"/>
                </a:lnTo>
                <a:lnTo>
                  <a:pt x="1235" y="595"/>
                </a:lnTo>
                <a:lnTo>
                  <a:pt x="1231" y="599"/>
                </a:lnTo>
                <a:lnTo>
                  <a:pt x="1227" y="607"/>
                </a:lnTo>
                <a:lnTo>
                  <a:pt x="1225" y="613"/>
                </a:lnTo>
                <a:lnTo>
                  <a:pt x="1224" y="617"/>
                </a:lnTo>
                <a:lnTo>
                  <a:pt x="1222" y="629"/>
                </a:lnTo>
                <a:lnTo>
                  <a:pt x="1220" y="643"/>
                </a:lnTo>
                <a:lnTo>
                  <a:pt x="1220" y="659"/>
                </a:lnTo>
                <a:lnTo>
                  <a:pt x="1220" y="675"/>
                </a:lnTo>
                <a:lnTo>
                  <a:pt x="1222" y="689"/>
                </a:lnTo>
                <a:lnTo>
                  <a:pt x="1223" y="695"/>
                </a:lnTo>
                <a:lnTo>
                  <a:pt x="1224" y="701"/>
                </a:lnTo>
                <a:lnTo>
                  <a:pt x="1225" y="707"/>
                </a:lnTo>
                <a:lnTo>
                  <a:pt x="1227" y="711"/>
                </a:lnTo>
                <a:lnTo>
                  <a:pt x="1231" y="719"/>
                </a:lnTo>
                <a:lnTo>
                  <a:pt x="1233" y="723"/>
                </a:lnTo>
                <a:lnTo>
                  <a:pt x="1235" y="725"/>
                </a:lnTo>
                <a:lnTo>
                  <a:pt x="1240" y="729"/>
                </a:lnTo>
                <a:lnTo>
                  <a:pt x="1242" y="729"/>
                </a:lnTo>
                <a:lnTo>
                  <a:pt x="1245" y="731"/>
                </a:lnTo>
                <a:lnTo>
                  <a:pt x="1249" y="729"/>
                </a:lnTo>
                <a:lnTo>
                  <a:pt x="1253" y="727"/>
                </a:lnTo>
                <a:lnTo>
                  <a:pt x="1256" y="725"/>
                </a:lnTo>
                <a:lnTo>
                  <a:pt x="1259" y="719"/>
                </a:lnTo>
                <a:lnTo>
                  <a:pt x="1262" y="715"/>
                </a:lnTo>
                <a:lnTo>
                  <a:pt x="1264" y="707"/>
                </a:lnTo>
                <a:lnTo>
                  <a:pt x="1266" y="699"/>
                </a:lnTo>
                <a:lnTo>
                  <a:pt x="1267" y="691"/>
                </a:lnTo>
                <a:lnTo>
                  <a:pt x="1297" y="691"/>
                </a:lnTo>
                <a:lnTo>
                  <a:pt x="1297" y="703"/>
                </a:lnTo>
                <a:lnTo>
                  <a:pt x="1295" y="717"/>
                </a:lnTo>
                <a:lnTo>
                  <a:pt x="1294" y="723"/>
                </a:lnTo>
                <a:lnTo>
                  <a:pt x="1293" y="727"/>
                </a:lnTo>
                <a:lnTo>
                  <a:pt x="1292" y="733"/>
                </a:lnTo>
                <a:lnTo>
                  <a:pt x="1290" y="739"/>
                </a:lnTo>
                <a:lnTo>
                  <a:pt x="1287" y="749"/>
                </a:lnTo>
                <a:lnTo>
                  <a:pt x="1282" y="757"/>
                </a:lnTo>
                <a:lnTo>
                  <a:pt x="1277" y="765"/>
                </a:lnTo>
                <a:lnTo>
                  <a:pt x="1272" y="771"/>
                </a:lnTo>
                <a:lnTo>
                  <a:pt x="1266" y="775"/>
                </a:lnTo>
                <a:lnTo>
                  <a:pt x="1259" y="779"/>
                </a:lnTo>
                <a:lnTo>
                  <a:pt x="1252" y="781"/>
                </a:lnTo>
                <a:lnTo>
                  <a:pt x="1245" y="781"/>
                </a:lnTo>
                <a:close/>
                <a:moveTo>
                  <a:pt x="1353" y="641"/>
                </a:moveTo>
                <a:lnTo>
                  <a:pt x="1353" y="777"/>
                </a:lnTo>
                <a:lnTo>
                  <a:pt x="1319" y="777"/>
                </a:lnTo>
                <a:lnTo>
                  <a:pt x="1319" y="463"/>
                </a:lnTo>
                <a:lnTo>
                  <a:pt x="1352" y="463"/>
                </a:lnTo>
                <a:lnTo>
                  <a:pt x="1352" y="583"/>
                </a:lnTo>
                <a:lnTo>
                  <a:pt x="1355" y="573"/>
                </a:lnTo>
                <a:lnTo>
                  <a:pt x="1358" y="565"/>
                </a:lnTo>
                <a:lnTo>
                  <a:pt x="1362" y="557"/>
                </a:lnTo>
                <a:lnTo>
                  <a:pt x="1366" y="551"/>
                </a:lnTo>
                <a:lnTo>
                  <a:pt x="1371" y="545"/>
                </a:lnTo>
                <a:lnTo>
                  <a:pt x="1376" y="541"/>
                </a:lnTo>
                <a:lnTo>
                  <a:pt x="1382" y="539"/>
                </a:lnTo>
                <a:lnTo>
                  <a:pt x="1389" y="539"/>
                </a:lnTo>
                <a:lnTo>
                  <a:pt x="1397" y="541"/>
                </a:lnTo>
                <a:lnTo>
                  <a:pt x="1401" y="541"/>
                </a:lnTo>
                <a:lnTo>
                  <a:pt x="1405" y="545"/>
                </a:lnTo>
                <a:lnTo>
                  <a:pt x="1409" y="547"/>
                </a:lnTo>
                <a:lnTo>
                  <a:pt x="1412" y="551"/>
                </a:lnTo>
                <a:lnTo>
                  <a:pt x="1415" y="557"/>
                </a:lnTo>
                <a:lnTo>
                  <a:pt x="1418" y="563"/>
                </a:lnTo>
                <a:lnTo>
                  <a:pt x="1421" y="569"/>
                </a:lnTo>
                <a:lnTo>
                  <a:pt x="1423" y="575"/>
                </a:lnTo>
                <a:lnTo>
                  <a:pt x="1425" y="583"/>
                </a:lnTo>
                <a:lnTo>
                  <a:pt x="1427" y="591"/>
                </a:lnTo>
                <a:lnTo>
                  <a:pt x="1428" y="599"/>
                </a:lnTo>
                <a:lnTo>
                  <a:pt x="1429" y="607"/>
                </a:lnTo>
                <a:lnTo>
                  <a:pt x="1429" y="617"/>
                </a:lnTo>
                <a:lnTo>
                  <a:pt x="1429" y="627"/>
                </a:lnTo>
                <a:lnTo>
                  <a:pt x="1429" y="777"/>
                </a:lnTo>
                <a:lnTo>
                  <a:pt x="1397" y="777"/>
                </a:lnTo>
                <a:lnTo>
                  <a:pt x="1397" y="639"/>
                </a:lnTo>
                <a:lnTo>
                  <a:pt x="1396" y="629"/>
                </a:lnTo>
                <a:lnTo>
                  <a:pt x="1395" y="619"/>
                </a:lnTo>
                <a:lnTo>
                  <a:pt x="1394" y="611"/>
                </a:lnTo>
                <a:lnTo>
                  <a:pt x="1391" y="605"/>
                </a:lnTo>
                <a:lnTo>
                  <a:pt x="1388" y="599"/>
                </a:lnTo>
                <a:lnTo>
                  <a:pt x="1384" y="595"/>
                </a:lnTo>
                <a:lnTo>
                  <a:pt x="1380" y="593"/>
                </a:lnTo>
                <a:lnTo>
                  <a:pt x="1376" y="593"/>
                </a:lnTo>
                <a:lnTo>
                  <a:pt x="1371" y="593"/>
                </a:lnTo>
                <a:lnTo>
                  <a:pt x="1366" y="595"/>
                </a:lnTo>
                <a:lnTo>
                  <a:pt x="1363" y="599"/>
                </a:lnTo>
                <a:lnTo>
                  <a:pt x="1359" y="605"/>
                </a:lnTo>
                <a:lnTo>
                  <a:pt x="1356" y="613"/>
                </a:lnTo>
                <a:lnTo>
                  <a:pt x="1354" y="621"/>
                </a:lnTo>
                <a:lnTo>
                  <a:pt x="1353" y="631"/>
                </a:lnTo>
                <a:lnTo>
                  <a:pt x="1353" y="641"/>
                </a:lnTo>
                <a:close/>
                <a:moveTo>
                  <a:pt x="1509" y="781"/>
                </a:moveTo>
                <a:lnTo>
                  <a:pt x="1500" y="781"/>
                </a:lnTo>
                <a:lnTo>
                  <a:pt x="1496" y="779"/>
                </a:lnTo>
                <a:lnTo>
                  <a:pt x="1492" y="779"/>
                </a:lnTo>
                <a:lnTo>
                  <a:pt x="1485" y="773"/>
                </a:lnTo>
                <a:lnTo>
                  <a:pt x="1478" y="767"/>
                </a:lnTo>
                <a:lnTo>
                  <a:pt x="1472" y="759"/>
                </a:lnTo>
                <a:lnTo>
                  <a:pt x="1466" y="749"/>
                </a:lnTo>
                <a:lnTo>
                  <a:pt x="1462" y="737"/>
                </a:lnTo>
                <a:lnTo>
                  <a:pt x="1458" y="723"/>
                </a:lnTo>
                <a:lnTo>
                  <a:pt x="1455" y="709"/>
                </a:lnTo>
                <a:lnTo>
                  <a:pt x="1452" y="695"/>
                </a:lnTo>
                <a:lnTo>
                  <a:pt x="1451" y="677"/>
                </a:lnTo>
                <a:lnTo>
                  <a:pt x="1451" y="661"/>
                </a:lnTo>
                <a:lnTo>
                  <a:pt x="1451" y="643"/>
                </a:lnTo>
                <a:lnTo>
                  <a:pt x="1452" y="627"/>
                </a:lnTo>
                <a:lnTo>
                  <a:pt x="1453" y="619"/>
                </a:lnTo>
                <a:lnTo>
                  <a:pt x="1455" y="611"/>
                </a:lnTo>
                <a:lnTo>
                  <a:pt x="1458" y="597"/>
                </a:lnTo>
                <a:lnTo>
                  <a:pt x="1462" y="583"/>
                </a:lnTo>
                <a:lnTo>
                  <a:pt x="1466" y="573"/>
                </a:lnTo>
                <a:lnTo>
                  <a:pt x="1472" y="563"/>
                </a:lnTo>
                <a:lnTo>
                  <a:pt x="1478" y="553"/>
                </a:lnTo>
                <a:lnTo>
                  <a:pt x="1481" y="551"/>
                </a:lnTo>
                <a:lnTo>
                  <a:pt x="1485" y="547"/>
                </a:lnTo>
                <a:lnTo>
                  <a:pt x="1492" y="543"/>
                </a:lnTo>
                <a:lnTo>
                  <a:pt x="1496" y="541"/>
                </a:lnTo>
                <a:lnTo>
                  <a:pt x="1500" y="539"/>
                </a:lnTo>
                <a:lnTo>
                  <a:pt x="1509" y="539"/>
                </a:lnTo>
                <a:lnTo>
                  <a:pt x="1517" y="539"/>
                </a:lnTo>
                <a:lnTo>
                  <a:pt x="1521" y="541"/>
                </a:lnTo>
                <a:lnTo>
                  <a:pt x="1525" y="543"/>
                </a:lnTo>
                <a:lnTo>
                  <a:pt x="1533" y="547"/>
                </a:lnTo>
                <a:lnTo>
                  <a:pt x="1539" y="553"/>
                </a:lnTo>
                <a:lnTo>
                  <a:pt x="1546" y="563"/>
                </a:lnTo>
                <a:lnTo>
                  <a:pt x="1551" y="573"/>
                </a:lnTo>
                <a:lnTo>
                  <a:pt x="1556" y="583"/>
                </a:lnTo>
                <a:lnTo>
                  <a:pt x="1560" y="597"/>
                </a:lnTo>
                <a:lnTo>
                  <a:pt x="1561" y="603"/>
                </a:lnTo>
                <a:lnTo>
                  <a:pt x="1563" y="611"/>
                </a:lnTo>
                <a:lnTo>
                  <a:pt x="1565" y="627"/>
                </a:lnTo>
                <a:lnTo>
                  <a:pt x="1566" y="643"/>
                </a:lnTo>
                <a:lnTo>
                  <a:pt x="1567" y="661"/>
                </a:lnTo>
                <a:lnTo>
                  <a:pt x="1566" y="677"/>
                </a:lnTo>
                <a:lnTo>
                  <a:pt x="1565" y="695"/>
                </a:lnTo>
                <a:lnTo>
                  <a:pt x="1564" y="703"/>
                </a:lnTo>
                <a:lnTo>
                  <a:pt x="1563" y="709"/>
                </a:lnTo>
                <a:lnTo>
                  <a:pt x="1560" y="723"/>
                </a:lnTo>
                <a:lnTo>
                  <a:pt x="1556" y="737"/>
                </a:lnTo>
                <a:lnTo>
                  <a:pt x="1551" y="749"/>
                </a:lnTo>
                <a:lnTo>
                  <a:pt x="1546" y="759"/>
                </a:lnTo>
                <a:lnTo>
                  <a:pt x="1539" y="767"/>
                </a:lnTo>
                <a:lnTo>
                  <a:pt x="1536" y="771"/>
                </a:lnTo>
                <a:lnTo>
                  <a:pt x="1533" y="773"/>
                </a:lnTo>
                <a:lnTo>
                  <a:pt x="1525" y="779"/>
                </a:lnTo>
                <a:lnTo>
                  <a:pt x="1521" y="779"/>
                </a:lnTo>
                <a:lnTo>
                  <a:pt x="1517" y="781"/>
                </a:lnTo>
                <a:lnTo>
                  <a:pt x="1509" y="781"/>
                </a:lnTo>
                <a:close/>
                <a:moveTo>
                  <a:pt x="1509" y="731"/>
                </a:moveTo>
                <a:lnTo>
                  <a:pt x="1514" y="729"/>
                </a:lnTo>
                <a:lnTo>
                  <a:pt x="1517" y="729"/>
                </a:lnTo>
                <a:lnTo>
                  <a:pt x="1519" y="727"/>
                </a:lnTo>
                <a:lnTo>
                  <a:pt x="1522" y="723"/>
                </a:lnTo>
                <a:lnTo>
                  <a:pt x="1524" y="719"/>
                </a:lnTo>
                <a:lnTo>
                  <a:pt x="1525" y="715"/>
                </a:lnTo>
                <a:lnTo>
                  <a:pt x="1527" y="711"/>
                </a:lnTo>
                <a:lnTo>
                  <a:pt x="1530" y="701"/>
                </a:lnTo>
                <a:lnTo>
                  <a:pt x="1532" y="689"/>
                </a:lnTo>
                <a:lnTo>
                  <a:pt x="1533" y="675"/>
                </a:lnTo>
                <a:lnTo>
                  <a:pt x="1533" y="659"/>
                </a:lnTo>
                <a:lnTo>
                  <a:pt x="1533" y="645"/>
                </a:lnTo>
                <a:lnTo>
                  <a:pt x="1532" y="631"/>
                </a:lnTo>
                <a:lnTo>
                  <a:pt x="1530" y="619"/>
                </a:lnTo>
                <a:lnTo>
                  <a:pt x="1527" y="609"/>
                </a:lnTo>
                <a:lnTo>
                  <a:pt x="1525" y="603"/>
                </a:lnTo>
                <a:lnTo>
                  <a:pt x="1524" y="599"/>
                </a:lnTo>
                <a:lnTo>
                  <a:pt x="1519" y="593"/>
                </a:lnTo>
                <a:lnTo>
                  <a:pt x="1514" y="589"/>
                </a:lnTo>
                <a:lnTo>
                  <a:pt x="1509" y="589"/>
                </a:lnTo>
                <a:lnTo>
                  <a:pt x="1503" y="589"/>
                </a:lnTo>
                <a:lnTo>
                  <a:pt x="1500" y="591"/>
                </a:lnTo>
                <a:lnTo>
                  <a:pt x="1498" y="593"/>
                </a:lnTo>
                <a:lnTo>
                  <a:pt x="1496" y="597"/>
                </a:lnTo>
                <a:lnTo>
                  <a:pt x="1494" y="599"/>
                </a:lnTo>
                <a:lnTo>
                  <a:pt x="1492" y="603"/>
                </a:lnTo>
                <a:lnTo>
                  <a:pt x="1490" y="609"/>
                </a:lnTo>
                <a:lnTo>
                  <a:pt x="1487" y="619"/>
                </a:lnTo>
                <a:lnTo>
                  <a:pt x="1485" y="631"/>
                </a:lnTo>
                <a:lnTo>
                  <a:pt x="1484" y="645"/>
                </a:lnTo>
                <a:lnTo>
                  <a:pt x="1484" y="659"/>
                </a:lnTo>
                <a:lnTo>
                  <a:pt x="1484" y="675"/>
                </a:lnTo>
                <a:lnTo>
                  <a:pt x="1485" y="689"/>
                </a:lnTo>
                <a:lnTo>
                  <a:pt x="1487" y="701"/>
                </a:lnTo>
                <a:lnTo>
                  <a:pt x="1490" y="711"/>
                </a:lnTo>
                <a:lnTo>
                  <a:pt x="1491" y="713"/>
                </a:lnTo>
                <a:lnTo>
                  <a:pt x="1492" y="715"/>
                </a:lnTo>
                <a:lnTo>
                  <a:pt x="1494" y="719"/>
                </a:lnTo>
                <a:lnTo>
                  <a:pt x="1498" y="727"/>
                </a:lnTo>
                <a:lnTo>
                  <a:pt x="1503" y="729"/>
                </a:lnTo>
                <a:lnTo>
                  <a:pt x="1509" y="731"/>
                </a:lnTo>
                <a:close/>
                <a:moveTo>
                  <a:pt x="1641" y="781"/>
                </a:moveTo>
                <a:lnTo>
                  <a:pt x="1632" y="781"/>
                </a:lnTo>
                <a:lnTo>
                  <a:pt x="1628" y="779"/>
                </a:lnTo>
                <a:lnTo>
                  <a:pt x="1624" y="779"/>
                </a:lnTo>
                <a:lnTo>
                  <a:pt x="1617" y="773"/>
                </a:lnTo>
                <a:lnTo>
                  <a:pt x="1610" y="767"/>
                </a:lnTo>
                <a:lnTo>
                  <a:pt x="1604" y="759"/>
                </a:lnTo>
                <a:lnTo>
                  <a:pt x="1599" y="749"/>
                </a:lnTo>
                <a:lnTo>
                  <a:pt x="1594" y="737"/>
                </a:lnTo>
                <a:lnTo>
                  <a:pt x="1590" y="723"/>
                </a:lnTo>
                <a:lnTo>
                  <a:pt x="1587" y="709"/>
                </a:lnTo>
                <a:lnTo>
                  <a:pt x="1585" y="695"/>
                </a:lnTo>
                <a:lnTo>
                  <a:pt x="1583" y="677"/>
                </a:lnTo>
                <a:lnTo>
                  <a:pt x="1583" y="661"/>
                </a:lnTo>
                <a:lnTo>
                  <a:pt x="1583" y="643"/>
                </a:lnTo>
                <a:lnTo>
                  <a:pt x="1585" y="627"/>
                </a:lnTo>
                <a:lnTo>
                  <a:pt x="1586" y="619"/>
                </a:lnTo>
                <a:lnTo>
                  <a:pt x="1587" y="611"/>
                </a:lnTo>
                <a:lnTo>
                  <a:pt x="1590" y="597"/>
                </a:lnTo>
                <a:lnTo>
                  <a:pt x="1594" y="583"/>
                </a:lnTo>
                <a:lnTo>
                  <a:pt x="1599" y="573"/>
                </a:lnTo>
                <a:lnTo>
                  <a:pt x="1604" y="563"/>
                </a:lnTo>
                <a:lnTo>
                  <a:pt x="1610" y="553"/>
                </a:lnTo>
                <a:lnTo>
                  <a:pt x="1613" y="551"/>
                </a:lnTo>
                <a:lnTo>
                  <a:pt x="1617" y="547"/>
                </a:lnTo>
                <a:lnTo>
                  <a:pt x="1624" y="543"/>
                </a:lnTo>
                <a:lnTo>
                  <a:pt x="1628" y="541"/>
                </a:lnTo>
                <a:lnTo>
                  <a:pt x="1632" y="539"/>
                </a:lnTo>
                <a:lnTo>
                  <a:pt x="1641" y="539"/>
                </a:lnTo>
                <a:lnTo>
                  <a:pt x="1650" y="539"/>
                </a:lnTo>
                <a:lnTo>
                  <a:pt x="1654" y="541"/>
                </a:lnTo>
                <a:lnTo>
                  <a:pt x="1658" y="543"/>
                </a:lnTo>
                <a:lnTo>
                  <a:pt x="1665" y="547"/>
                </a:lnTo>
                <a:lnTo>
                  <a:pt x="1672" y="553"/>
                </a:lnTo>
                <a:lnTo>
                  <a:pt x="1678" y="563"/>
                </a:lnTo>
                <a:lnTo>
                  <a:pt x="1683" y="573"/>
                </a:lnTo>
                <a:lnTo>
                  <a:pt x="1688" y="583"/>
                </a:lnTo>
                <a:lnTo>
                  <a:pt x="1692" y="597"/>
                </a:lnTo>
                <a:lnTo>
                  <a:pt x="1694" y="603"/>
                </a:lnTo>
                <a:lnTo>
                  <a:pt x="1695" y="611"/>
                </a:lnTo>
                <a:lnTo>
                  <a:pt x="1697" y="627"/>
                </a:lnTo>
                <a:lnTo>
                  <a:pt x="1699" y="643"/>
                </a:lnTo>
                <a:lnTo>
                  <a:pt x="1699" y="661"/>
                </a:lnTo>
                <a:lnTo>
                  <a:pt x="1699" y="677"/>
                </a:lnTo>
                <a:lnTo>
                  <a:pt x="1697" y="695"/>
                </a:lnTo>
                <a:lnTo>
                  <a:pt x="1696" y="703"/>
                </a:lnTo>
                <a:lnTo>
                  <a:pt x="1695" y="709"/>
                </a:lnTo>
                <a:lnTo>
                  <a:pt x="1692" y="723"/>
                </a:lnTo>
                <a:lnTo>
                  <a:pt x="1688" y="737"/>
                </a:lnTo>
                <a:lnTo>
                  <a:pt x="1683" y="749"/>
                </a:lnTo>
                <a:lnTo>
                  <a:pt x="1678" y="759"/>
                </a:lnTo>
                <a:lnTo>
                  <a:pt x="1672" y="767"/>
                </a:lnTo>
                <a:lnTo>
                  <a:pt x="1669" y="771"/>
                </a:lnTo>
                <a:lnTo>
                  <a:pt x="1665" y="773"/>
                </a:lnTo>
                <a:lnTo>
                  <a:pt x="1658" y="779"/>
                </a:lnTo>
                <a:lnTo>
                  <a:pt x="1654" y="779"/>
                </a:lnTo>
                <a:lnTo>
                  <a:pt x="1650" y="781"/>
                </a:lnTo>
                <a:lnTo>
                  <a:pt x="1641" y="781"/>
                </a:lnTo>
                <a:close/>
                <a:moveTo>
                  <a:pt x="1641" y="731"/>
                </a:moveTo>
                <a:lnTo>
                  <a:pt x="1647" y="729"/>
                </a:lnTo>
                <a:lnTo>
                  <a:pt x="1649" y="729"/>
                </a:lnTo>
                <a:lnTo>
                  <a:pt x="1652" y="727"/>
                </a:lnTo>
                <a:lnTo>
                  <a:pt x="1654" y="723"/>
                </a:lnTo>
                <a:lnTo>
                  <a:pt x="1656" y="719"/>
                </a:lnTo>
                <a:lnTo>
                  <a:pt x="1658" y="715"/>
                </a:lnTo>
                <a:lnTo>
                  <a:pt x="1660" y="711"/>
                </a:lnTo>
                <a:lnTo>
                  <a:pt x="1662" y="701"/>
                </a:lnTo>
                <a:lnTo>
                  <a:pt x="1664" y="689"/>
                </a:lnTo>
                <a:lnTo>
                  <a:pt x="1665" y="675"/>
                </a:lnTo>
                <a:lnTo>
                  <a:pt x="1666" y="659"/>
                </a:lnTo>
                <a:lnTo>
                  <a:pt x="1665" y="645"/>
                </a:lnTo>
                <a:lnTo>
                  <a:pt x="1664" y="631"/>
                </a:lnTo>
                <a:lnTo>
                  <a:pt x="1662" y="619"/>
                </a:lnTo>
                <a:lnTo>
                  <a:pt x="1660" y="609"/>
                </a:lnTo>
                <a:lnTo>
                  <a:pt x="1658" y="603"/>
                </a:lnTo>
                <a:lnTo>
                  <a:pt x="1656" y="599"/>
                </a:lnTo>
                <a:lnTo>
                  <a:pt x="1652" y="593"/>
                </a:lnTo>
                <a:lnTo>
                  <a:pt x="1647" y="589"/>
                </a:lnTo>
                <a:lnTo>
                  <a:pt x="1641" y="589"/>
                </a:lnTo>
                <a:lnTo>
                  <a:pt x="1635" y="589"/>
                </a:lnTo>
                <a:lnTo>
                  <a:pt x="1633" y="591"/>
                </a:lnTo>
                <a:lnTo>
                  <a:pt x="1630" y="593"/>
                </a:lnTo>
                <a:lnTo>
                  <a:pt x="1628" y="597"/>
                </a:lnTo>
                <a:lnTo>
                  <a:pt x="1626" y="599"/>
                </a:lnTo>
                <a:lnTo>
                  <a:pt x="1624" y="603"/>
                </a:lnTo>
                <a:lnTo>
                  <a:pt x="1623" y="609"/>
                </a:lnTo>
                <a:lnTo>
                  <a:pt x="1620" y="619"/>
                </a:lnTo>
                <a:lnTo>
                  <a:pt x="1618" y="631"/>
                </a:lnTo>
                <a:lnTo>
                  <a:pt x="1617" y="645"/>
                </a:lnTo>
                <a:lnTo>
                  <a:pt x="1616" y="659"/>
                </a:lnTo>
                <a:lnTo>
                  <a:pt x="1617" y="675"/>
                </a:lnTo>
                <a:lnTo>
                  <a:pt x="1618" y="689"/>
                </a:lnTo>
                <a:lnTo>
                  <a:pt x="1620" y="701"/>
                </a:lnTo>
                <a:lnTo>
                  <a:pt x="1623" y="711"/>
                </a:lnTo>
                <a:lnTo>
                  <a:pt x="1623" y="713"/>
                </a:lnTo>
                <a:lnTo>
                  <a:pt x="1624" y="715"/>
                </a:lnTo>
                <a:lnTo>
                  <a:pt x="1626" y="719"/>
                </a:lnTo>
                <a:lnTo>
                  <a:pt x="1630" y="727"/>
                </a:lnTo>
                <a:lnTo>
                  <a:pt x="1635" y="729"/>
                </a:lnTo>
                <a:lnTo>
                  <a:pt x="1641" y="731"/>
                </a:lnTo>
                <a:close/>
                <a:moveTo>
                  <a:pt x="1755" y="777"/>
                </a:moveTo>
                <a:lnTo>
                  <a:pt x="1721" y="777"/>
                </a:lnTo>
                <a:lnTo>
                  <a:pt x="1721" y="463"/>
                </a:lnTo>
                <a:lnTo>
                  <a:pt x="1755" y="463"/>
                </a:lnTo>
                <a:lnTo>
                  <a:pt x="1755" y="777"/>
                </a:lnTo>
                <a:close/>
                <a:moveTo>
                  <a:pt x="1884" y="781"/>
                </a:moveTo>
                <a:lnTo>
                  <a:pt x="1876" y="781"/>
                </a:lnTo>
                <a:lnTo>
                  <a:pt x="1872" y="779"/>
                </a:lnTo>
                <a:lnTo>
                  <a:pt x="1868" y="779"/>
                </a:lnTo>
                <a:lnTo>
                  <a:pt x="1860" y="773"/>
                </a:lnTo>
                <a:lnTo>
                  <a:pt x="1853" y="767"/>
                </a:lnTo>
                <a:lnTo>
                  <a:pt x="1847" y="759"/>
                </a:lnTo>
                <a:lnTo>
                  <a:pt x="1842" y="749"/>
                </a:lnTo>
                <a:lnTo>
                  <a:pt x="1837" y="737"/>
                </a:lnTo>
                <a:lnTo>
                  <a:pt x="1833" y="723"/>
                </a:lnTo>
                <a:lnTo>
                  <a:pt x="1830" y="709"/>
                </a:lnTo>
                <a:lnTo>
                  <a:pt x="1828" y="695"/>
                </a:lnTo>
                <a:lnTo>
                  <a:pt x="1827" y="677"/>
                </a:lnTo>
                <a:lnTo>
                  <a:pt x="1826" y="661"/>
                </a:lnTo>
                <a:lnTo>
                  <a:pt x="1827" y="643"/>
                </a:lnTo>
                <a:lnTo>
                  <a:pt x="1828" y="627"/>
                </a:lnTo>
                <a:lnTo>
                  <a:pt x="1829" y="619"/>
                </a:lnTo>
                <a:lnTo>
                  <a:pt x="1830" y="611"/>
                </a:lnTo>
                <a:lnTo>
                  <a:pt x="1833" y="597"/>
                </a:lnTo>
                <a:lnTo>
                  <a:pt x="1837" y="583"/>
                </a:lnTo>
                <a:lnTo>
                  <a:pt x="1842" y="573"/>
                </a:lnTo>
                <a:lnTo>
                  <a:pt x="1847" y="563"/>
                </a:lnTo>
                <a:lnTo>
                  <a:pt x="1853" y="553"/>
                </a:lnTo>
                <a:lnTo>
                  <a:pt x="1857" y="551"/>
                </a:lnTo>
                <a:lnTo>
                  <a:pt x="1860" y="547"/>
                </a:lnTo>
                <a:lnTo>
                  <a:pt x="1868" y="543"/>
                </a:lnTo>
                <a:lnTo>
                  <a:pt x="1872" y="541"/>
                </a:lnTo>
                <a:lnTo>
                  <a:pt x="1876" y="539"/>
                </a:lnTo>
                <a:lnTo>
                  <a:pt x="1884" y="539"/>
                </a:lnTo>
                <a:lnTo>
                  <a:pt x="1893" y="539"/>
                </a:lnTo>
                <a:lnTo>
                  <a:pt x="1897" y="541"/>
                </a:lnTo>
                <a:lnTo>
                  <a:pt x="1901" y="543"/>
                </a:lnTo>
                <a:lnTo>
                  <a:pt x="1908" y="547"/>
                </a:lnTo>
                <a:lnTo>
                  <a:pt x="1915" y="553"/>
                </a:lnTo>
                <a:lnTo>
                  <a:pt x="1921" y="563"/>
                </a:lnTo>
                <a:lnTo>
                  <a:pt x="1927" y="573"/>
                </a:lnTo>
                <a:lnTo>
                  <a:pt x="1931" y="583"/>
                </a:lnTo>
                <a:lnTo>
                  <a:pt x="1935" y="597"/>
                </a:lnTo>
                <a:lnTo>
                  <a:pt x="1937" y="603"/>
                </a:lnTo>
                <a:lnTo>
                  <a:pt x="1938" y="611"/>
                </a:lnTo>
                <a:lnTo>
                  <a:pt x="1940" y="627"/>
                </a:lnTo>
                <a:lnTo>
                  <a:pt x="1942" y="643"/>
                </a:lnTo>
                <a:lnTo>
                  <a:pt x="1942" y="661"/>
                </a:lnTo>
                <a:lnTo>
                  <a:pt x="1942" y="677"/>
                </a:lnTo>
                <a:lnTo>
                  <a:pt x="1940" y="695"/>
                </a:lnTo>
                <a:lnTo>
                  <a:pt x="1939" y="703"/>
                </a:lnTo>
                <a:lnTo>
                  <a:pt x="1938" y="709"/>
                </a:lnTo>
                <a:lnTo>
                  <a:pt x="1935" y="723"/>
                </a:lnTo>
                <a:lnTo>
                  <a:pt x="1931" y="737"/>
                </a:lnTo>
                <a:lnTo>
                  <a:pt x="1927" y="749"/>
                </a:lnTo>
                <a:lnTo>
                  <a:pt x="1921" y="759"/>
                </a:lnTo>
                <a:lnTo>
                  <a:pt x="1915" y="767"/>
                </a:lnTo>
                <a:lnTo>
                  <a:pt x="1912" y="771"/>
                </a:lnTo>
                <a:lnTo>
                  <a:pt x="1908" y="773"/>
                </a:lnTo>
                <a:lnTo>
                  <a:pt x="1901" y="779"/>
                </a:lnTo>
                <a:lnTo>
                  <a:pt x="1897" y="779"/>
                </a:lnTo>
                <a:lnTo>
                  <a:pt x="1893" y="781"/>
                </a:lnTo>
                <a:lnTo>
                  <a:pt x="1884" y="781"/>
                </a:lnTo>
                <a:close/>
                <a:moveTo>
                  <a:pt x="1884" y="731"/>
                </a:moveTo>
                <a:lnTo>
                  <a:pt x="1890" y="729"/>
                </a:lnTo>
                <a:lnTo>
                  <a:pt x="1893" y="729"/>
                </a:lnTo>
                <a:lnTo>
                  <a:pt x="1895" y="727"/>
                </a:lnTo>
                <a:lnTo>
                  <a:pt x="1897" y="723"/>
                </a:lnTo>
                <a:lnTo>
                  <a:pt x="1899" y="719"/>
                </a:lnTo>
                <a:lnTo>
                  <a:pt x="1901" y="715"/>
                </a:lnTo>
                <a:lnTo>
                  <a:pt x="1903" y="711"/>
                </a:lnTo>
                <a:lnTo>
                  <a:pt x="1906" y="701"/>
                </a:lnTo>
                <a:lnTo>
                  <a:pt x="1907" y="689"/>
                </a:lnTo>
                <a:lnTo>
                  <a:pt x="1909" y="675"/>
                </a:lnTo>
                <a:lnTo>
                  <a:pt x="1909" y="659"/>
                </a:lnTo>
                <a:lnTo>
                  <a:pt x="1909" y="645"/>
                </a:lnTo>
                <a:lnTo>
                  <a:pt x="1907" y="631"/>
                </a:lnTo>
                <a:lnTo>
                  <a:pt x="1906" y="619"/>
                </a:lnTo>
                <a:lnTo>
                  <a:pt x="1903" y="609"/>
                </a:lnTo>
                <a:lnTo>
                  <a:pt x="1901" y="603"/>
                </a:lnTo>
                <a:lnTo>
                  <a:pt x="1899" y="599"/>
                </a:lnTo>
                <a:lnTo>
                  <a:pt x="1895" y="593"/>
                </a:lnTo>
                <a:lnTo>
                  <a:pt x="1890" y="589"/>
                </a:lnTo>
                <a:lnTo>
                  <a:pt x="1884" y="589"/>
                </a:lnTo>
                <a:lnTo>
                  <a:pt x="1879" y="589"/>
                </a:lnTo>
                <a:lnTo>
                  <a:pt x="1876" y="591"/>
                </a:lnTo>
                <a:lnTo>
                  <a:pt x="1874" y="593"/>
                </a:lnTo>
                <a:lnTo>
                  <a:pt x="1871" y="597"/>
                </a:lnTo>
                <a:lnTo>
                  <a:pt x="1869" y="599"/>
                </a:lnTo>
                <a:lnTo>
                  <a:pt x="1867" y="603"/>
                </a:lnTo>
                <a:lnTo>
                  <a:pt x="1866" y="609"/>
                </a:lnTo>
                <a:lnTo>
                  <a:pt x="1863" y="619"/>
                </a:lnTo>
                <a:lnTo>
                  <a:pt x="1861" y="631"/>
                </a:lnTo>
                <a:lnTo>
                  <a:pt x="1860" y="645"/>
                </a:lnTo>
                <a:lnTo>
                  <a:pt x="1859" y="659"/>
                </a:lnTo>
                <a:lnTo>
                  <a:pt x="1860" y="675"/>
                </a:lnTo>
                <a:lnTo>
                  <a:pt x="1861" y="689"/>
                </a:lnTo>
                <a:lnTo>
                  <a:pt x="1863" y="701"/>
                </a:lnTo>
                <a:lnTo>
                  <a:pt x="1866" y="711"/>
                </a:lnTo>
                <a:lnTo>
                  <a:pt x="1867" y="713"/>
                </a:lnTo>
                <a:lnTo>
                  <a:pt x="1867" y="715"/>
                </a:lnTo>
                <a:lnTo>
                  <a:pt x="1869" y="719"/>
                </a:lnTo>
                <a:lnTo>
                  <a:pt x="1874" y="727"/>
                </a:lnTo>
                <a:lnTo>
                  <a:pt x="1879" y="729"/>
                </a:lnTo>
                <a:lnTo>
                  <a:pt x="1884" y="731"/>
                </a:lnTo>
                <a:close/>
                <a:moveTo>
                  <a:pt x="2025" y="541"/>
                </a:moveTo>
                <a:lnTo>
                  <a:pt x="2025" y="591"/>
                </a:lnTo>
                <a:lnTo>
                  <a:pt x="2002" y="591"/>
                </a:lnTo>
                <a:lnTo>
                  <a:pt x="2002" y="777"/>
                </a:lnTo>
                <a:lnTo>
                  <a:pt x="1969" y="777"/>
                </a:lnTo>
                <a:lnTo>
                  <a:pt x="1969" y="591"/>
                </a:lnTo>
                <a:lnTo>
                  <a:pt x="1953" y="591"/>
                </a:lnTo>
                <a:lnTo>
                  <a:pt x="1953" y="541"/>
                </a:lnTo>
                <a:lnTo>
                  <a:pt x="1969" y="541"/>
                </a:lnTo>
                <a:lnTo>
                  <a:pt x="1969" y="525"/>
                </a:lnTo>
                <a:lnTo>
                  <a:pt x="1970" y="515"/>
                </a:lnTo>
                <a:lnTo>
                  <a:pt x="1970" y="507"/>
                </a:lnTo>
                <a:lnTo>
                  <a:pt x="1972" y="491"/>
                </a:lnTo>
                <a:lnTo>
                  <a:pt x="1974" y="485"/>
                </a:lnTo>
                <a:lnTo>
                  <a:pt x="1976" y="477"/>
                </a:lnTo>
                <a:lnTo>
                  <a:pt x="1978" y="473"/>
                </a:lnTo>
                <a:lnTo>
                  <a:pt x="1980" y="467"/>
                </a:lnTo>
                <a:lnTo>
                  <a:pt x="1986" y="459"/>
                </a:lnTo>
                <a:lnTo>
                  <a:pt x="1988" y="457"/>
                </a:lnTo>
                <a:lnTo>
                  <a:pt x="1989" y="455"/>
                </a:lnTo>
                <a:lnTo>
                  <a:pt x="1993" y="453"/>
                </a:lnTo>
                <a:lnTo>
                  <a:pt x="1996" y="451"/>
                </a:lnTo>
                <a:lnTo>
                  <a:pt x="2000" y="449"/>
                </a:lnTo>
                <a:lnTo>
                  <a:pt x="2004" y="449"/>
                </a:lnTo>
                <a:lnTo>
                  <a:pt x="2008" y="449"/>
                </a:lnTo>
                <a:lnTo>
                  <a:pt x="2015" y="449"/>
                </a:lnTo>
                <a:lnTo>
                  <a:pt x="2022" y="451"/>
                </a:lnTo>
                <a:lnTo>
                  <a:pt x="2031" y="455"/>
                </a:lnTo>
                <a:lnTo>
                  <a:pt x="2025" y="503"/>
                </a:lnTo>
                <a:lnTo>
                  <a:pt x="2021" y="501"/>
                </a:lnTo>
                <a:lnTo>
                  <a:pt x="2015" y="501"/>
                </a:lnTo>
                <a:lnTo>
                  <a:pt x="2011" y="501"/>
                </a:lnTo>
                <a:lnTo>
                  <a:pt x="2009" y="503"/>
                </a:lnTo>
                <a:lnTo>
                  <a:pt x="2006" y="505"/>
                </a:lnTo>
                <a:lnTo>
                  <a:pt x="2005" y="507"/>
                </a:lnTo>
                <a:lnTo>
                  <a:pt x="2004" y="511"/>
                </a:lnTo>
                <a:lnTo>
                  <a:pt x="2003" y="515"/>
                </a:lnTo>
                <a:lnTo>
                  <a:pt x="2002" y="521"/>
                </a:lnTo>
                <a:lnTo>
                  <a:pt x="2002" y="525"/>
                </a:lnTo>
                <a:lnTo>
                  <a:pt x="2002" y="541"/>
                </a:lnTo>
                <a:lnTo>
                  <a:pt x="2025" y="541"/>
                </a:lnTo>
                <a:close/>
                <a:moveTo>
                  <a:pt x="2096" y="777"/>
                </a:moveTo>
                <a:lnTo>
                  <a:pt x="2096" y="463"/>
                </a:lnTo>
                <a:lnTo>
                  <a:pt x="2203" y="463"/>
                </a:lnTo>
                <a:lnTo>
                  <a:pt x="2203" y="517"/>
                </a:lnTo>
                <a:lnTo>
                  <a:pt x="2130" y="517"/>
                </a:lnTo>
                <a:lnTo>
                  <a:pt x="2130" y="593"/>
                </a:lnTo>
                <a:lnTo>
                  <a:pt x="2197" y="593"/>
                </a:lnTo>
                <a:lnTo>
                  <a:pt x="2197" y="647"/>
                </a:lnTo>
                <a:lnTo>
                  <a:pt x="2130" y="647"/>
                </a:lnTo>
                <a:lnTo>
                  <a:pt x="2130" y="723"/>
                </a:lnTo>
                <a:lnTo>
                  <a:pt x="2203" y="723"/>
                </a:lnTo>
                <a:lnTo>
                  <a:pt x="2203" y="777"/>
                </a:lnTo>
                <a:lnTo>
                  <a:pt x="2096" y="777"/>
                </a:lnTo>
                <a:close/>
                <a:moveTo>
                  <a:pt x="2262" y="777"/>
                </a:moveTo>
                <a:lnTo>
                  <a:pt x="2230" y="777"/>
                </a:lnTo>
                <a:lnTo>
                  <a:pt x="2230" y="463"/>
                </a:lnTo>
                <a:lnTo>
                  <a:pt x="2262" y="463"/>
                </a:lnTo>
                <a:lnTo>
                  <a:pt x="2262" y="777"/>
                </a:lnTo>
                <a:close/>
                <a:moveTo>
                  <a:pt x="2343" y="781"/>
                </a:moveTo>
                <a:lnTo>
                  <a:pt x="2334" y="781"/>
                </a:lnTo>
                <a:lnTo>
                  <a:pt x="2330" y="779"/>
                </a:lnTo>
                <a:lnTo>
                  <a:pt x="2326" y="779"/>
                </a:lnTo>
                <a:lnTo>
                  <a:pt x="2319" y="773"/>
                </a:lnTo>
                <a:lnTo>
                  <a:pt x="2312" y="767"/>
                </a:lnTo>
                <a:lnTo>
                  <a:pt x="2305" y="759"/>
                </a:lnTo>
                <a:lnTo>
                  <a:pt x="2300" y="749"/>
                </a:lnTo>
                <a:lnTo>
                  <a:pt x="2295" y="737"/>
                </a:lnTo>
                <a:lnTo>
                  <a:pt x="2291" y="725"/>
                </a:lnTo>
                <a:lnTo>
                  <a:pt x="2288" y="711"/>
                </a:lnTo>
                <a:lnTo>
                  <a:pt x="2286" y="695"/>
                </a:lnTo>
                <a:lnTo>
                  <a:pt x="2285" y="679"/>
                </a:lnTo>
                <a:lnTo>
                  <a:pt x="2284" y="661"/>
                </a:lnTo>
                <a:lnTo>
                  <a:pt x="2285" y="643"/>
                </a:lnTo>
                <a:lnTo>
                  <a:pt x="2286" y="627"/>
                </a:lnTo>
                <a:lnTo>
                  <a:pt x="2287" y="619"/>
                </a:lnTo>
                <a:lnTo>
                  <a:pt x="2288" y="611"/>
                </a:lnTo>
                <a:lnTo>
                  <a:pt x="2291" y="597"/>
                </a:lnTo>
                <a:lnTo>
                  <a:pt x="2295" y="583"/>
                </a:lnTo>
                <a:lnTo>
                  <a:pt x="2300" y="573"/>
                </a:lnTo>
                <a:lnTo>
                  <a:pt x="2305" y="563"/>
                </a:lnTo>
                <a:lnTo>
                  <a:pt x="2311" y="553"/>
                </a:lnTo>
                <a:lnTo>
                  <a:pt x="2315" y="551"/>
                </a:lnTo>
                <a:lnTo>
                  <a:pt x="2318" y="547"/>
                </a:lnTo>
                <a:lnTo>
                  <a:pt x="2325" y="543"/>
                </a:lnTo>
                <a:lnTo>
                  <a:pt x="2333" y="539"/>
                </a:lnTo>
                <a:lnTo>
                  <a:pt x="2342" y="539"/>
                </a:lnTo>
                <a:lnTo>
                  <a:pt x="2349" y="539"/>
                </a:lnTo>
                <a:lnTo>
                  <a:pt x="2356" y="541"/>
                </a:lnTo>
                <a:lnTo>
                  <a:pt x="2363" y="545"/>
                </a:lnTo>
                <a:lnTo>
                  <a:pt x="2370" y="551"/>
                </a:lnTo>
                <a:lnTo>
                  <a:pt x="2376" y="559"/>
                </a:lnTo>
                <a:lnTo>
                  <a:pt x="2381" y="569"/>
                </a:lnTo>
                <a:lnTo>
                  <a:pt x="2386" y="579"/>
                </a:lnTo>
                <a:lnTo>
                  <a:pt x="2390" y="591"/>
                </a:lnTo>
                <a:lnTo>
                  <a:pt x="2393" y="605"/>
                </a:lnTo>
                <a:lnTo>
                  <a:pt x="2394" y="613"/>
                </a:lnTo>
                <a:lnTo>
                  <a:pt x="2395" y="621"/>
                </a:lnTo>
                <a:lnTo>
                  <a:pt x="2397" y="639"/>
                </a:lnTo>
                <a:lnTo>
                  <a:pt x="2397" y="659"/>
                </a:lnTo>
                <a:lnTo>
                  <a:pt x="2397" y="677"/>
                </a:lnTo>
                <a:lnTo>
                  <a:pt x="2317" y="677"/>
                </a:lnTo>
                <a:lnTo>
                  <a:pt x="2317" y="689"/>
                </a:lnTo>
                <a:lnTo>
                  <a:pt x="2319" y="699"/>
                </a:lnTo>
                <a:lnTo>
                  <a:pt x="2320" y="705"/>
                </a:lnTo>
                <a:lnTo>
                  <a:pt x="2321" y="709"/>
                </a:lnTo>
                <a:lnTo>
                  <a:pt x="2324" y="717"/>
                </a:lnTo>
                <a:lnTo>
                  <a:pt x="2326" y="721"/>
                </a:lnTo>
                <a:lnTo>
                  <a:pt x="2328" y="725"/>
                </a:lnTo>
                <a:lnTo>
                  <a:pt x="2332" y="729"/>
                </a:lnTo>
                <a:lnTo>
                  <a:pt x="2335" y="731"/>
                </a:lnTo>
                <a:lnTo>
                  <a:pt x="2338" y="733"/>
                </a:lnTo>
                <a:lnTo>
                  <a:pt x="2343" y="733"/>
                </a:lnTo>
                <a:lnTo>
                  <a:pt x="2351" y="731"/>
                </a:lnTo>
                <a:lnTo>
                  <a:pt x="2354" y="729"/>
                </a:lnTo>
                <a:lnTo>
                  <a:pt x="2358" y="727"/>
                </a:lnTo>
                <a:lnTo>
                  <a:pt x="2360" y="723"/>
                </a:lnTo>
                <a:lnTo>
                  <a:pt x="2363" y="717"/>
                </a:lnTo>
                <a:lnTo>
                  <a:pt x="2365" y="713"/>
                </a:lnTo>
                <a:lnTo>
                  <a:pt x="2366" y="705"/>
                </a:lnTo>
                <a:lnTo>
                  <a:pt x="2396" y="709"/>
                </a:lnTo>
                <a:lnTo>
                  <a:pt x="2395" y="717"/>
                </a:lnTo>
                <a:lnTo>
                  <a:pt x="2394" y="725"/>
                </a:lnTo>
                <a:lnTo>
                  <a:pt x="2392" y="733"/>
                </a:lnTo>
                <a:lnTo>
                  <a:pt x="2390" y="739"/>
                </a:lnTo>
                <a:lnTo>
                  <a:pt x="2385" y="751"/>
                </a:lnTo>
                <a:lnTo>
                  <a:pt x="2382" y="757"/>
                </a:lnTo>
                <a:lnTo>
                  <a:pt x="2379" y="763"/>
                </a:lnTo>
                <a:lnTo>
                  <a:pt x="2375" y="767"/>
                </a:lnTo>
                <a:lnTo>
                  <a:pt x="2371" y="771"/>
                </a:lnTo>
                <a:lnTo>
                  <a:pt x="2367" y="775"/>
                </a:lnTo>
                <a:lnTo>
                  <a:pt x="2363" y="777"/>
                </a:lnTo>
                <a:lnTo>
                  <a:pt x="2358" y="779"/>
                </a:lnTo>
                <a:lnTo>
                  <a:pt x="2353" y="781"/>
                </a:lnTo>
                <a:lnTo>
                  <a:pt x="2348" y="781"/>
                </a:lnTo>
                <a:lnTo>
                  <a:pt x="2343" y="781"/>
                </a:lnTo>
                <a:close/>
                <a:moveTo>
                  <a:pt x="2317" y="635"/>
                </a:moveTo>
                <a:lnTo>
                  <a:pt x="2366" y="635"/>
                </a:lnTo>
                <a:lnTo>
                  <a:pt x="2366" y="625"/>
                </a:lnTo>
                <a:lnTo>
                  <a:pt x="2364" y="617"/>
                </a:lnTo>
                <a:lnTo>
                  <a:pt x="2362" y="609"/>
                </a:lnTo>
                <a:lnTo>
                  <a:pt x="2359" y="601"/>
                </a:lnTo>
                <a:lnTo>
                  <a:pt x="2358" y="597"/>
                </a:lnTo>
                <a:lnTo>
                  <a:pt x="2356" y="595"/>
                </a:lnTo>
                <a:lnTo>
                  <a:pt x="2352" y="591"/>
                </a:lnTo>
                <a:lnTo>
                  <a:pt x="2347" y="589"/>
                </a:lnTo>
                <a:lnTo>
                  <a:pt x="2342" y="587"/>
                </a:lnTo>
                <a:lnTo>
                  <a:pt x="2337" y="589"/>
                </a:lnTo>
                <a:lnTo>
                  <a:pt x="2332" y="591"/>
                </a:lnTo>
                <a:lnTo>
                  <a:pt x="2330" y="593"/>
                </a:lnTo>
                <a:lnTo>
                  <a:pt x="2328" y="595"/>
                </a:lnTo>
                <a:lnTo>
                  <a:pt x="2324" y="601"/>
                </a:lnTo>
                <a:lnTo>
                  <a:pt x="2321" y="609"/>
                </a:lnTo>
                <a:lnTo>
                  <a:pt x="2319" y="617"/>
                </a:lnTo>
                <a:lnTo>
                  <a:pt x="2317" y="625"/>
                </a:lnTo>
                <a:lnTo>
                  <a:pt x="2317" y="635"/>
                </a:lnTo>
                <a:close/>
                <a:moveTo>
                  <a:pt x="2472" y="781"/>
                </a:moveTo>
                <a:lnTo>
                  <a:pt x="2463" y="781"/>
                </a:lnTo>
                <a:lnTo>
                  <a:pt x="2459" y="779"/>
                </a:lnTo>
                <a:lnTo>
                  <a:pt x="2455" y="777"/>
                </a:lnTo>
                <a:lnTo>
                  <a:pt x="2448" y="773"/>
                </a:lnTo>
                <a:lnTo>
                  <a:pt x="2441" y="767"/>
                </a:lnTo>
                <a:lnTo>
                  <a:pt x="2435" y="757"/>
                </a:lnTo>
                <a:lnTo>
                  <a:pt x="2432" y="753"/>
                </a:lnTo>
                <a:lnTo>
                  <a:pt x="2429" y="749"/>
                </a:lnTo>
                <a:lnTo>
                  <a:pt x="2427" y="743"/>
                </a:lnTo>
                <a:lnTo>
                  <a:pt x="2425" y="737"/>
                </a:lnTo>
                <a:lnTo>
                  <a:pt x="2423" y="731"/>
                </a:lnTo>
                <a:lnTo>
                  <a:pt x="2421" y="723"/>
                </a:lnTo>
                <a:lnTo>
                  <a:pt x="2419" y="717"/>
                </a:lnTo>
                <a:lnTo>
                  <a:pt x="2418" y="709"/>
                </a:lnTo>
                <a:lnTo>
                  <a:pt x="2416" y="695"/>
                </a:lnTo>
                <a:lnTo>
                  <a:pt x="2414" y="677"/>
                </a:lnTo>
                <a:lnTo>
                  <a:pt x="2414" y="661"/>
                </a:lnTo>
                <a:lnTo>
                  <a:pt x="2414" y="643"/>
                </a:lnTo>
                <a:lnTo>
                  <a:pt x="2416" y="627"/>
                </a:lnTo>
                <a:lnTo>
                  <a:pt x="2417" y="619"/>
                </a:lnTo>
                <a:lnTo>
                  <a:pt x="2418" y="611"/>
                </a:lnTo>
                <a:lnTo>
                  <a:pt x="2421" y="597"/>
                </a:lnTo>
                <a:lnTo>
                  <a:pt x="2425" y="583"/>
                </a:lnTo>
                <a:lnTo>
                  <a:pt x="2429" y="573"/>
                </a:lnTo>
                <a:lnTo>
                  <a:pt x="2435" y="563"/>
                </a:lnTo>
                <a:lnTo>
                  <a:pt x="2441" y="553"/>
                </a:lnTo>
                <a:lnTo>
                  <a:pt x="2444" y="551"/>
                </a:lnTo>
                <a:lnTo>
                  <a:pt x="2448" y="547"/>
                </a:lnTo>
                <a:lnTo>
                  <a:pt x="2455" y="543"/>
                </a:lnTo>
                <a:lnTo>
                  <a:pt x="2459" y="541"/>
                </a:lnTo>
                <a:lnTo>
                  <a:pt x="2463" y="539"/>
                </a:lnTo>
                <a:lnTo>
                  <a:pt x="2472" y="539"/>
                </a:lnTo>
                <a:lnTo>
                  <a:pt x="2479" y="539"/>
                </a:lnTo>
                <a:lnTo>
                  <a:pt x="2486" y="541"/>
                </a:lnTo>
                <a:lnTo>
                  <a:pt x="2494" y="545"/>
                </a:lnTo>
                <a:lnTo>
                  <a:pt x="2500" y="549"/>
                </a:lnTo>
                <a:lnTo>
                  <a:pt x="2505" y="555"/>
                </a:lnTo>
                <a:lnTo>
                  <a:pt x="2510" y="563"/>
                </a:lnTo>
                <a:lnTo>
                  <a:pt x="2514" y="571"/>
                </a:lnTo>
                <a:lnTo>
                  <a:pt x="2518" y="581"/>
                </a:lnTo>
                <a:lnTo>
                  <a:pt x="2521" y="591"/>
                </a:lnTo>
                <a:lnTo>
                  <a:pt x="2523" y="603"/>
                </a:lnTo>
                <a:lnTo>
                  <a:pt x="2525" y="615"/>
                </a:lnTo>
                <a:lnTo>
                  <a:pt x="2526" y="629"/>
                </a:lnTo>
                <a:lnTo>
                  <a:pt x="2495" y="629"/>
                </a:lnTo>
                <a:lnTo>
                  <a:pt x="2494" y="621"/>
                </a:lnTo>
                <a:lnTo>
                  <a:pt x="2492" y="613"/>
                </a:lnTo>
                <a:lnTo>
                  <a:pt x="2490" y="607"/>
                </a:lnTo>
                <a:lnTo>
                  <a:pt x="2487" y="601"/>
                </a:lnTo>
                <a:lnTo>
                  <a:pt x="2484" y="595"/>
                </a:lnTo>
                <a:lnTo>
                  <a:pt x="2480" y="593"/>
                </a:lnTo>
                <a:lnTo>
                  <a:pt x="2477" y="591"/>
                </a:lnTo>
                <a:lnTo>
                  <a:pt x="2472" y="589"/>
                </a:lnTo>
                <a:lnTo>
                  <a:pt x="2467" y="591"/>
                </a:lnTo>
                <a:lnTo>
                  <a:pt x="2462" y="595"/>
                </a:lnTo>
                <a:lnTo>
                  <a:pt x="2458" y="599"/>
                </a:lnTo>
                <a:lnTo>
                  <a:pt x="2454" y="607"/>
                </a:lnTo>
                <a:lnTo>
                  <a:pt x="2452" y="613"/>
                </a:lnTo>
                <a:lnTo>
                  <a:pt x="2451" y="617"/>
                </a:lnTo>
                <a:lnTo>
                  <a:pt x="2449" y="629"/>
                </a:lnTo>
                <a:lnTo>
                  <a:pt x="2448" y="643"/>
                </a:lnTo>
                <a:lnTo>
                  <a:pt x="2447" y="659"/>
                </a:lnTo>
                <a:lnTo>
                  <a:pt x="2448" y="675"/>
                </a:lnTo>
                <a:lnTo>
                  <a:pt x="2449" y="689"/>
                </a:lnTo>
                <a:lnTo>
                  <a:pt x="2450" y="695"/>
                </a:lnTo>
                <a:lnTo>
                  <a:pt x="2451" y="701"/>
                </a:lnTo>
                <a:lnTo>
                  <a:pt x="2452" y="707"/>
                </a:lnTo>
                <a:lnTo>
                  <a:pt x="2454" y="711"/>
                </a:lnTo>
                <a:lnTo>
                  <a:pt x="2458" y="719"/>
                </a:lnTo>
                <a:lnTo>
                  <a:pt x="2460" y="723"/>
                </a:lnTo>
                <a:lnTo>
                  <a:pt x="2462" y="725"/>
                </a:lnTo>
                <a:lnTo>
                  <a:pt x="2467" y="729"/>
                </a:lnTo>
                <a:lnTo>
                  <a:pt x="2469" y="729"/>
                </a:lnTo>
                <a:lnTo>
                  <a:pt x="2472" y="731"/>
                </a:lnTo>
                <a:lnTo>
                  <a:pt x="2476" y="729"/>
                </a:lnTo>
                <a:lnTo>
                  <a:pt x="2480" y="727"/>
                </a:lnTo>
                <a:lnTo>
                  <a:pt x="2483" y="725"/>
                </a:lnTo>
                <a:lnTo>
                  <a:pt x="2486" y="719"/>
                </a:lnTo>
                <a:lnTo>
                  <a:pt x="2490" y="715"/>
                </a:lnTo>
                <a:lnTo>
                  <a:pt x="2492" y="707"/>
                </a:lnTo>
                <a:lnTo>
                  <a:pt x="2494" y="699"/>
                </a:lnTo>
                <a:lnTo>
                  <a:pt x="2495" y="691"/>
                </a:lnTo>
                <a:lnTo>
                  <a:pt x="2526" y="691"/>
                </a:lnTo>
                <a:lnTo>
                  <a:pt x="2525" y="703"/>
                </a:lnTo>
                <a:lnTo>
                  <a:pt x="2523" y="717"/>
                </a:lnTo>
                <a:lnTo>
                  <a:pt x="2522" y="723"/>
                </a:lnTo>
                <a:lnTo>
                  <a:pt x="2521" y="727"/>
                </a:lnTo>
                <a:lnTo>
                  <a:pt x="2520" y="733"/>
                </a:lnTo>
                <a:lnTo>
                  <a:pt x="2518" y="739"/>
                </a:lnTo>
                <a:lnTo>
                  <a:pt x="2515" y="749"/>
                </a:lnTo>
                <a:lnTo>
                  <a:pt x="2510" y="757"/>
                </a:lnTo>
                <a:lnTo>
                  <a:pt x="2506" y="765"/>
                </a:lnTo>
                <a:lnTo>
                  <a:pt x="2500" y="771"/>
                </a:lnTo>
                <a:lnTo>
                  <a:pt x="2494" y="775"/>
                </a:lnTo>
                <a:lnTo>
                  <a:pt x="2487" y="779"/>
                </a:lnTo>
                <a:lnTo>
                  <a:pt x="2479" y="781"/>
                </a:lnTo>
                <a:lnTo>
                  <a:pt x="2472" y="781"/>
                </a:lnTo>
                <a:close/>
                <a:moveTo>
                  <a:pt x="2609" y="541"/>
                </a:moveTo>
                <a:lnTo>
                  <a:pt x="2609" y="591"/>
                </a:lnTo>
                <a:lnTo>
                  <a:pt x="2587" y="591"/>
                </a:lnTo>
                <a:lnTo>
                  <a:pt x="2587" y="705"/>
                </a:lnTo>
                <a:lnTo>
                  <a:pt x="2587" y="711"/>
                </a:lnTo>
                <a:lnTo>
                  <a:pt x="2588" y="717"/>
                </a:lnTo>
                <a:lnTo>
                  <a:pt x="2589" y="721"/>
                </a:lnTo>
                <a:lnTo>
                  <a:pt x="2590" y="723"/>
                </a:lnTo>
                <a:lnTo>
                  <a:pt x="2592" y="725"/>
                </a:lnTo>
                <a:lnTo>
                  <a:pt x="2594" y="727"/>
                </a:lnTo>
                <a:lnTo>
                  <a:pt x="2596" y="727"/>
                </a:lnTo>
                <a:lnTo>
                  <a:pt x="2598" y="727"/>
                </a:lnTo>
                <a:lnTo>
                  <a:pt x="2603" y="727"/>
                </a:lnTo>
                <a:lnTo>
                  <a:pt x="2606" y="725"/>
                </a:lnTo>
                <a:lnTo>
                  <a:pt x="2611" y="775"/>
                </a:lnTo>
                <a:lnTo>
                  <a:pt x="2604" y="777"/>
                </a:lnTo>
                <a:lnTo>
                  <a:pt x="2600" y="779"/>
                </a:lnTo>
                <a:lnTo>
                  <a:pt x="2594" y="781"/>
                </a:lnTo>
                <a:lnTo>
                  <a:pt x="2589" y="781"/>
                </a:lnTo>
                <a:lnTo>
                  <a:pt x="2585" y="781"/>
                </a:lnTo>
                <a:lnTo>
                  <a:pt x="2578" y="777"/>
                </a:lnTo>
                <a:lnTo>
                  <a:pt x="2571" y="773"/>
                </a:lnTo>
                <a:lnTo>
                  <a:pt x="2568" y="769"/>
                </a:lnTo>
                <a:lnTo>
                  <a:pt x="2565" y="765"/>
                </a:lnTo>
                <a:lnTo>
                  <a:pt x="2560" y="755"/>
                </a:lnTo>
                <a:lnTo>
                  <a:pt x="2559" y="749"/>
                </a:lnTo>
                <a:lnTo>
                  <a:pt x="2557" y="743"/>
                </a:lnTo>
                <a:lnTo>
                  <a:pt x="2556" y="737"/>
                </a:lnTo>
                <a:lnTo>
                  <a:pt x="2555" y="729"/>
                </a:lnTo>
                <a:lnTo>
                  <a:pt x="2555" y="721"/>
                </a:lnTo>
                <a:lnTo>
                  <a:pt x="2554" y="713"/>
                </a:lnTo>
                <a:lnTo>
                  <a:pt x="2554" y="591"/>
                </a:lnTo>
                <a:lnTo>
                  <a:pt x="2538" y="591"/>
                </a:lnTo>
                <a:lnTo>
                  <a:pt x="2538" y="541"/>
                </a:lnTo>
                <a:lnTo>
                  <a:pt x="2554" y="541"/>
                </a:lnTo>
                <a:lnTo>
                  <a:pt x="2554" y="485"/>
                </a:lnTo>
                <a:lnTo>
                  <a:pt x="2587" y="485"/>
                </a:lnTo>
                <a:lnTo>
                  <a:pt x="2587" y="541"/>
                </a:lnTo>
                <a:lnTo>
                  <a:pt x="2609" y="541"/>
                </a:lnTo>
                <a:close/>
                <a:moveTo>
                  <a:pt x="2630" y="777"/>
                </a:moveTo>
                <a:lnTo>
                  <a:pt x="2630" y="541"/>
                </a:lnTo>
                <a:lnTo>
                  <a:pt x="2662" y="541"/>
                </a:lnTo>
                <a:lnTo>
                  <a:pt x="2662" y="583"/>
                </a:lnTo>
                <a:lnTo>
                  <a:pt x="2665" y="573"/>
                </a:lnTo>
                <a:lnTo>
                  <a:pt x="2668" y="563"/>
                </a:lnTo>
                <a:lnTo>
                  <a:pt x="2671" y="555"/>
                </a:lnTo>
                <a:lnTo>
                  <a:pt x="2674" y="549"/>
                </a:lnTo>
                <a:lnTo>
                  <a:pt x="2678" y="545"/>
                </a:lnTo>
                <a:lnTo>
                  <a:pt x="2682" y="541"/>
                </a:lnTo>
                <a:lnTo>
                  <a:pt x="2687" y="539"/>
                </a:lnTo>
                <a:lnTo>
                  <a:pt x="2692" y="539"/>
                </a:lnTo>
                <a:lnTo>
                  <a:pt x="2697" y="539"/>
                </a:lnTo>
                <a:lnTo>
                  <a:pt x="2702" y="541"/>
                </a:lnTo>
                <a:lnTo>
                  <a:pt x="2702" y="599"/>
                </a:lnTo>
                <a:lnTo>
                  <a:pt x="2696" y="595"/>
                </a:lnTo>
                <a:lnTo>
                  <a:pt x="2688" y="595"/>
                </a:lnTo>
                <a:lnTo>
                  <a:pt x="2683" y="595"/>
                </a:lnTo>
                <a:lnTo>
                  <a:pt x="2678" y="599"/>
                </a:lnTo>
                <a:lnTo>
                  <a:pt x="2674" y="603"/>
                </a:lnTo>
                <a:lnTo>
                  <a:pt x="2670" y="609"/>
                </a:lnTo>
                <a:lnTo>
                  <a:pt x="2669" y="613"/>
                </a:lnTo>
                <a:lnTo>
                  <a:pt x="2667" y="615"/>
                </a:lnTo>
                <a:lnTo>
                  <a:pt x="2666" y="619"/>
                </a:lnTo>
                <a:lnTo>
                  <a:pt x="2665" y="625"/>
                </a:lnTo>
                <a:lnTo>
                  <a:pt x="2664" y="633"/>
                </a:lnTo>
                <a:lnTo>
                  <a:pt x="2663" y="643"/>
                </a:lnTo>
                <a:lnTo>
                  <a:pt x="2663" y="777"/>
                </a:lnTo>
                <a:lnTo>
                  <a:pt x="2630" y="777"/>
                </a:lnTo>
                <a:close/>
                <a:moveTo>
                  <a:pt x="2735" y="511"/>
                </a:moveTo>
                <a:lnTo>
                  <a:pt x="2731" y="511"/>
                </a:lnTo>
                <a:lnTo>
                  <a:pt x="2728" y="509"/>
                </a:lnTo>
                <a:lnTo>
                  <a:pt x="2725" y="505"/>
                </a:lnTo>
                <a:lnTo>
                  <a:pt x="2722" y="501"/>
                </a:lnTo>
                <a:lnTo>
                  <a:pt x="2720" y="497"/>
                </a:lnTo>
                <a:lnTo>
                  <a:pt x="2719" y="491"/>
                </a:lnTo>
                <a:lnTo>
                  <a:pt x="2718" y="485"/>
                </a:lnTo>
                <a:lnTo>
                  <a:pt x="2717" y="479"/>
                </a:lnTo>
                <a:lnTo>
                  <a:pt x="2718" y="471"/>
                </a:lnTo>
                <a:lnTo>
                  <a:pt x="2719" y="465"/>
                </a:lnTo>
                <a:lnTo>
                  <a:pt x="2720" y="459"/>
                </a:lnTo>
                <a:lnTo>
                  <a:pt x="2722" y="455"/>
                </a:lnTo>
                <a:lnTo>
                  <a:pt x="2725" y="451"/>
                </a:lnTo>
                <a:lnTo>
                  <a:pt x="2728" y="447"/>
                </a:lnTo>
                <a:lnTo>
                  <a:pt x="2731" y="445"/>
                </a:lnTo>
                <a:lnTo>
                  <a:pt x="2735" y="445"/>
                </a:lnTo>
                <a:lnTo>
                  <a:pt x="2738" y="445"/>
                </a:lnTo>
                <a:lnTo>
                  <a:pt x="2742" y="447"/>
                </a:lnTo>
                <a:lnTo>
                  <a:pt x="2745" y="451"/>
                </a:lnTo>
                <a:lnTo>
                  <a:pt x="2747" y="455"/>
                </a:lnTo>
                <a:lnTo>
                  <a:pt x="2750" y="459"/>
                </a:lnTo>
                <a:lnTo>
                  <a:pt x="2751" y="465"/>
                </a:lnTo>
                <a:lnTo>
                  <a:pt x="2752" y="471"/>
                </a:lnTo>
                <a:lnTo>
                  <a:pt x="2753" y="479"/>
                </a:lnTo>
                <a:lnTo>
                  <a:pt x="2752" y="485"/>
                </a:lnTo>
                <a:lnTo>
                  <a:pt x="2751" y="491"/>
                </a:lnTo>
                <a:lnTo>
                  <a:pt x="2750" y="497"/>
                </a:lnTo>
                <a:lnTo>
                  <a:pt x="2747" y="501"/>
                </a:lnTo>
                <a:lnTo>
                  <a:pt x="2745" y="505"/>
                </a:lnTo>
                <a:lnTo>
                  <a:pt x="2742" y="509"/>
                </a:lnTo>
                <a:lnTo>
                  <a:pt x="2738" y="511"/>
                </a:lnTo>
                <a:lnTo>
                  <a:pt x="2735" y="511"/>
                </a:lnTo>
                <a:close/>
                <a:moveTo>
                  <a:pt x="2718" y="541"/>
                </a:moveTo>
                <a:lnTo>
                  <a:pt x="2751" y="541"/>
                </a:lnTo>
                <a:lnTo>
                  <a:pt x="2751" y="777"/>
                </a:lnTo>
                <a:lnTo>
                  <a:pt x="2718" y="777"/>
                </a:lnTo>
                <a:lnTo>
                  <a:pt x="2718" y="541"/>
                </a:lnTo>
                <a:close/>
                <a:moveTo>
                  <a:pt x="2831" y="781"/>
                </a:moveTo>
                <a:lnTo>
                  <a:pt x="2822" y="781"/>
                </a:lnTo>
                <a:lnTo>
                  <a:pt x="2818" y="779"/>
                </a:lnTo>
                <a:lnTo>
                  <a:pt x="2814" y="777"/>
                </a:lnTo>
                <a:lnTo>
                  <a:pt x="2807" y="773"/>
                </a:lnTo>
                <a:lnTo>
                  <a:pt x="2800" y="767"/>
                </a:lnTo>
                <a:lnTo>
                  <a:pt x="2794" y="757"/>
                </a:lnTo>
                <a:lnTo>
                  <a:pt x="2791" y="753"/>
                </a:lnTo>
                <a:lnTo>
                  <a:pt x="2788" y="749"/>
                </a:lnTo>
                <a:lnTo>
                  <a:pt x="2786" y="743"/>
                </a:lnTo>
                <a:lnTo>
                  <a:pt x="2784" y="737"/>
                </a:lnTo>
                <a:lnTo>
                  <a:pt x="2782" y="731"/>
                </a:lnTo>
                <a:lnTo>
                  <a:pt x="2780" y="723"/>
                </a:lnTo>
                <a:lnTo>
                  <a:pt x="2778" y="717"/>
                </a:lnTo>
                <a:lnTo>
                  <a:pt x="2777" y="709"/>
                </a:lnTo>
                <a:lnTo>
                  <a:pt x="2775" y="695"/>
                </a:lnTo>
                <a:lnTo>
                  <a:pt x="2773" y="677"/>
                </a:lnTo>
                <a:lnTo>
                  <a:pt x="2773" y="661"/>
                </a:lnTo>
                <a:lnTo>
                  <a:pt x="2773" y="643"/>
                </a:lnTo>
                <a:lnTo>
                  <a:pt x="2775" y="627"/>
                </a:lnTo>
                <a:lnTo>
                  <a:pt x="2776" y="619"/>
                </a:lnTo>
                <a:lnTo>
                  <a:pt x="2777" y="611"/>
                </a:lnTo>
                <a:lnTo>
                  <a:pt x="2780" y="597"/>
                </a:lnTo>
                <a:lnTo>
                  <a:pt x="2784" y="583"/>
                </a:lnTo>
                <a:lnTo>
                  <a:pt x="2789" y="573"/>
                </a:lnTo>
                <a:lnTo>
                  <a:pt x="2794" y="563"/>
                </a:lnTo>
                <a:lnTo>
                  <a:pt x="2800" y="553"/>
                </a:lnTo>
                <a:lnTo>
                  <a:pt x="2803" y="551"/>
                </a:lnTo>
                <a:lnTo>
                  <a:pt x="2807" y="547"/>
                </a:lnTo>
                <a:lnTo>
                  <a:pt x="2814" y="543"/>
                </a:lnTo>
                <a:lnTo>
                  <a:pt x="2818" y="541"/>
                </a:lnTo>
                <a:lnTo>
                  <a:pt x="2822" y="539"/>
                </a:lnTo>
                <a:lnTo>
                  <a:pt x="2831" y="539"/>
                </a:lnTo>
                <a:lnTo>
                  <a:pt x="2838" y="539"/>
                </a:lnTo>
                <a:lnTo>
                  <a:pt x="2845" y="541"/>
                </a:lnTo>
                <a:lnTo>
                  <a:pt x="2852" y="545"/>
                </a:lnTo>
                <a:lnTo>
                  <a:pt x="2858" y="549"/>
                </a:lnTo>
                <a:lnTo>
                  <a:pt x="2863" y="555"/>
                </a:lnTo>
                <a:lnTo>
                  <a:pt x="2868" y="563"/>
                </a:lnTo>
                <a:lnTo>
                  <a:pt x="2874" y="571"/>
                </a:lnTo>
                <a:lnTo>
                  <a:pt x="2877" y="581"/>
                </a:lnTo>
                <a:lnTo>
                  <a:pt x="2880" y="591"/>
                </a:lnTo>
                <a:lnTo>
                  <a:pt x="2882" y="603"/>
                </a:lnTo>
                <a:lnTo>
                  <a:pt x="2884" y="615"/>
                </a:lnTo>
                <a:lnTo>
                  <a:pt x="2885" y="629"/>
                </a:lnTo>
                <a:lnTo>
                  <a:pt x="2853" y="629"/>
                </a:lnTo>
                <a:lnTo>
                  <a:pt x="2852" y="621"/>
                </a:lnTo>
                <a:lnTo>
                  <a:pt x="2850" y="613"/>
                </a:lnTo>
                <a:lnTo>
                  <a:pt x="2848" y="607"/>
                </a:lnTo>
                <a:lnTo>
                  <a:pt x="2846" y="601"/>
                </a:lnTo>
                <a:lnTo>
                  <a:pt x="2843" y="595"/>
                </a:lnTo>
                <a:lnTo>
                  <a:pt x="2840" y="593"/>
                </a:lnTo>
                <a:lnTo>
                  <a:pt x="2836" y="591"/>
                </a:lnTo>
                <a:lnTo>
                  <a:pt x="2831" y="589"/>
                </a:lnTo>
                <a:lnTo>
                  <a:pt x="2826" y="591"/>
                </a:lnTo>
                <a:lnTo>
                  <a:pt x="2821" y="595"/>
                </a:lnTo>
                <a:lnTo>
                  <a:pt x="2817" y="599"/>
                </a:lnTo>
                <a:lnTo>
                  <a:pt x="2813" y="607"/>
                </a:lnTo>
                <a:lnTo>
                  <a:pt x="2812" y="613"/>
                </a:lnTo>
                <a:lnTo>
                  <a:pt x="2810" y="617"/>
                </a:lnTo>
                <a:lnTo>
                  <a:pt x="2808" y="629"/>
                </a:lnTo>
                <a:lnTo>
                  <a:pt x="2807" y="643"/>
                </a:lnTo>
                <a:lnTo>
                  <a:pt x="2806" y="659"/>
                </a:lnTo>
                <a:lnTo>
                  <a:pt x="2807" y="675"/>
                </a:lnTo>
                <a:lnTo>
                  <a:pt x="2808" y="689"/>
                </a:lnTo>
                <a:lnTo>
                  <a:pt x="2809" y="695"/>
                </a:lnTo>
                <a:lnTo>
                  <a:pt x="2810" y="701"/>
                </a:lnTo>
                <a:lnTo>
                  <a:pt x="2811" y="707"/>
                </a:lnTo>
                <a:lnTo>
                  <a:pt x="2813" y="711"/>
                </a:lnTo>
                <a:lnTo>
                  <a:pt x="2817" y="719"/>
                </a:lnTo>
                <a:lnTo>
                  <a:pt x="2819" y="723"/>
                </a:lnTo>
                <a:lnTo>
                  <a:pt x="2821" y="725"/>
                </a:lnTo>
                <a:lnTo>
                  <a:pt x="2826" y="729"/>
                </a:lnTo>
                <a:lnTo>
                  <a:pt x="2829" y="729"/>
                </a:lnTo>
                <a:lnTo>
                  <a:pt x="2831" y="731"/>
                </a:lnTo>
                <a:lnTo>
                  <a:pt x="2835" y="729"/>
                </a:lnTo>
                <a:lnTo>
                  <a:pt x="2839" y="727"/>
                </a:lnTo>
                <a:lnTo>
                  <a:pt x="2843" y="725"/>
                </a:lnTo>
                <a:lnTo>
                  <a:pt x="2846" y="719"/>
                </a:lnTo>
                <a:lnTo>
                  <a:pt x="2848" y="715"/>
                </a:lnTo>
                <a:lnTo>
                  <a:pt x="2850" y="707"/>
                </a:lnTo>
                <a:lnTo>
                  <a:pt x="2852" y="699"/>
                </a:lnTo>
                <a:lnTo>
                  <a:pt x="2853" y="691"/>
                </a:lnTo>
                <a:lnTo>
                  <a:pt x="2885" y="691"/>
                </a:lnTo>
                <a:lnTo>
                  <a:pt x="2884" y="703"/>
                </a:lnTo>
                <a:lnTo>
                  <a:pt x="2882" y="717"/>
                </a:lnTo>
                <a:lnTo>
                  <a:pt x="2881" y="723"/>
                </a:lnTo>
                <a:lnTo>
                  <a:pt x="2880" y="727"/>
                </a:lnTo>
                <a:lnTo>
                  <a:pt x="2879" y="733"/>
                </a:lnTo>
                <a:lnTo>
                  <a:pt x="2877" y="739"/>
                </a:lnTo>
                <a:lnTo>
                  <a:pt x="2874" y="749"/>
                </a:lnTo>
                <a:lnTo>
                  <a:pt x="2869" y="757"/>
                </a:lnTo>
                <a:lnTo>
                  <a:pt x="2864" y="765"/>
                </a:lnTo>
                <a:lnTo>
                  <a:pt x="2858" y="771"/>
                </a:lnTo>
                <a:lnTo>
                  <a:pt x="2852" y="775"/>
                </a:lnTo>
                <a:lnTo>
                  <a:pt x="2846" y="779"/>
                </a:lnTo>
                <a:lnTo>
                  <a:pt x="2839" y="781"/>
                </a:lnTo>
                <a:lnTo>
                  <a:pt x="2831" y="781"/>
                </a:lnTo>
                <a:close/>
                <a:moveTo>
                  <a:pt x="2939" y="781"/>
                </a:moveTo>
                <a:lnTo>
                  <a:pt x="2931" y="781"/>
                </a:lnTo>
                <a:lnTo>
                  <a:pt x="2928" y="779"/>
                </a:lnTo>
                <a:lnTo>
                  <a:pt x="2924" y="777"/>
                </a:lnTo>
                <a:lnTo>
                  <a:pt x="2917" y="771"/>
                </a:lnTo>
                <a:lnTo>
                  <a:pt x="2911" y="765"/>
                </a:lnTo>
                <a:lnTo>
                  <a:pt x="2909" y="759"/>
                </a:lnTo>
                <a:lnTo>
                  <a:pt x="2907" y="755"/>
                </a:lnTo>
                <a:lnTo>
                  <a:pt x="2905" y="749"/>
                </a:lnTo>
                <a:lnTo>
                  <a:pt x="2903" y="743"/>
                </a:lnTo>
                <a:lnTo>
                  <a:pt x="2902" y="735"/>
                </a:lnTo>
                <a:lnTo>
                  <a:pt x="2901" y="727"/>
                </a:lnTo>
                <a:lnTo>
                  <a:pt x="2901" y="719"/>
                </a:lnTo>
                <a:lnTo>
                  <a:pt x="2900" y="711"/>
                </a:lnTo>
                <a:lnTo>
                  <a:pt x="2901" y="699"/>
                </a:lnTo>
                <a:lnTo>
                  <a:pt x="2902" y="687"/>
                </a:lnTo>
                <a:lnTo>
                  <a:pt x="2904" y="679"/>
                </a:lnTo>
                <a:lnTo>
                  <a:pt x="2907" y="671"/>
                </a:lnTo>
                <a:lnTo>
                  <a:pt x="2910" y="663"/>
                </a:lnTo>
                <a:lnTo>
                  <a:pt x="2914" y="657"/>
                </a:lnTo>
                <a:lnTo>
                  <a:pt x="2918" y="651"/>
                </a:lnTo>
                <a:lnTo>
                  <a:pt x="2923" y="647"/>
                </a:lnTo>
                <a:lnTo>
                  <a:pt x="2928" y="645"/>
                </a:lnTo>
                <a:lnTo>
                  <a:pt x="2933" y="643"/>
                </a:lnTo>
                <a:lnTo>
                  <a:pt x="2945" y="639"/>
                </a:lnTo>
                <a:lnTo>
                  <a:pt x="2958" y="635"/>
                </a:lnTo>
                <a:lnTo>
                  <a:pt x="2963" y="635"/>
                </a:lnTo>
                <a:lnTo>
                  <a:pt x="2967" y="633"/>
                </a:lnTo>
                <a:lnTo>
                  <a:pt x="2969" y="631"/>
                </a:lnTo>
                <a:lnTo>
                  <a:pt x="2972" y="627"/>
                </a:lnTo>
                <a:lnTo>
                  <a:pt x="2973" y="623"/>
                </a:lnTo>
                <a:lnTo>
                  <a:pt x="2973" y="617"/>
                </a:lnTo>
                <a:lnTo>
                  <a:pt x="2973" y="611"/>
                </a:lnTo>
                <a:lnTo>
                  <a:pt x="2972" y="603"/>
                </a:lnTo>
                <a:lnTo>
                  <a:pt x="2971" y="599"/>
                </a:lnTo>
                <a:lnTo>
                  <a:pt x="2969" y="595"/>
                </a:lnTo>
                <a:lnTo>
                  <a:pt x="2966" y="591"/>
                </a:lnTo>
                <a:lnTo>
                  <a:pt x="2963" y="589"/>
                </a:lnTo>
                <a:lnTo>
                  <a:pt x="2960" y="587"/>
                </a:lnTo>
                <a:lnTo>
                  <a:pt x="2956" y="587"/>
                </a:lnTo>
                <a:lnTo>
                  <a:pt x="2951" y="587"/>
                </a:lnTo>
                <a:lnTo>
                  <a:pt x="2948" y="589"/>
                </a:lnTo>
                <a:lnTo>
                  <a:pt x="2944" y="591"/>
                </a:lnTo>
                <a:lnTo>
                  <a:pt x="2942" y="593"/>
                </a:lnTo>
                <a:lnTo>
                  <a:pt x="2939" y="599"/>
                </a:lnTo>
                <a:lnTo>
                  <a:pt x="2937" y="603"/>
                </a:lnTo>
                <a:lnTo>
                  <a:pt x="2936" y="607"/>
                </a:lnTo>
                <a:lnTo>
                  <a:pt x="2935" y="613"/>
                </a:lnTo>
                <a:lnTo>
                  <a:pt x="2905" y="609"/>
                </a:lnTo>
                <a:lnTo>
                  <a:pt x="2906" y="601"/>
                </a:lnTo>
                <a:lnTo>
                  <a:pt x="2907" y="593"/>
                </a:lnTo>
                <a:lnTo>
                  <a:pt x="2910" y="579"/>
                </a:lnTo>
                <a:lnTo>
                  <a:pt x="2915" y="567"/>
                </a:lnTo>
                <a:lnTo>
                  <a:pt x="2921" y="557"/>
                </a:lnTo>
                <a:lnTo>
                  <a:pt x="2925" y="553"/>
                </a:lnTo>
                <a:lnTo>
                  <a:pt x="2928" y="549"/>
                </a:lnTo>
                <a:lnTo>
                  <a:pt x="2930" y="547"/>
                </a:lnTo>
                <a:lnTo>
                  <a:pt x="2932" y="545"/>
                </a:lnTo>
                <a:lnTo>
                  <a:pt x="2937" y="543"/>
                </a:lnTo>
                <a:lnTo>
                  <a:pt x="2941" y="541"/>
                </a:lnTo>
                <a:lnTo>
                  <a:pt x="2946" y="539"/>
                </a:lnTo>
                <a:lnTo>
                  <a:pt x="2951" y="539"/>
                </a:lnTo>
                <a:lnTo>
                  <a:pt x="2956" y="539"/>
                </a:lnTo>
                <a:lnTo>
                  <a:pt x="2962" y="539"/>
                </a:lnTo>
                <a:lnTo>
                  <a:pt x="2969" y="541"/>
                </a:lnTo>
                <a:lnTo>
                  <a:pt x="2975" y="543"/>
                </a:lnTo>
                <a:lnTo>
                  <a:pt x="2980" y="547"/>
                </a:lnTo>
                <a:lnTo>
                  <a:pt x="2986" y="551"/>
                </a:lnTo>
                <a:lnTo>
                  <a:pt x="2991" y="557"/>
                </a:lnTo>
                <a:lnTo>
                  <a:pt x="2995" y="565"/>
                </a:lnTo>
                <a:lnTo>
                  <a:pt x="2999" y="573"/>
                </a:lnTo>
                <a:lnTo>
                  <a:pt x="3000" y="577"/>
                </a:lnTo>
                <a:lnTo>
                  <a:pt x="3002" y="583"/>
                </a:lnTo>
                <a:lnTo>
                  <a:pt x="3004" y="593"/>
                </a:lnTo>
                <a:lnTo>
                  <a:pt x="3005" y="605"/>
                </a:lnTo>
                <a:lnTo>
                  <a:pt x="3006" y="619"/>
                </a:lnTo>
                <a:lnTo>
                  <a:pt x="3006" y="777"/>
                </a:lnTo>
                <a:lnTo>
                  <a:pt x="2975" y="777"/>
                </a:lnTo>
                <a:lnTo>
                  <a:pt x="2975" y="745"/>
                </a:lnTo>
                <a:lnTo>
                  <a:pt x="2972" y="753"/>
                </a:lnTo>
                <a:lnTo>
                  <a:pt x="2969" y="759"/>
                </a:lnTo>
                <a:lnTo>
                  <a:pt x="2965" y="765"/>
                </a:lnTo>
                <a:lnTo>
                  <a:pt x="2961" y="771"/>
                </a:lnTo>
                <a:lnTo>
                  <a:pt x="2957" y="775"/>
                </a:lnTo>
                <a:lnTo>
                  <a:pt x="2954" y="777"/>
                </a:lnTo>
                <a:lnTo>
                  <a:pt x="2951" y="779"/>
                </a:lnTo>
                <a:lnTo>
                  <a:pt x="2946" y="781"/>
                </a:lnTo>
                <a:lnTo>
                  <a:pt x="2939" y="781"/>
                </a:lnTo>
                <a:close/>
                <a:moveTo>
                  <a:pt x="2949" y="737"/>
                </a:moveTo>
                <a:lnTo>
                  <a:pt x="2954" y="735"/>
                </a:lnTo>
                <a:lnTo>
                  <a:pt x="2959" y="733"/>
                </a:lnTo>
                <a:lnTo>
                  <a:pt x="2963" y="729"/>
                </a:lnTo>
                <a:lnTo>
                  <a:pt x="2966" y="725"/>
                </a:lnTo>
                <a:lnTo>
                  <a:pt x="2970" y="717"/>
                </a:lnTo>
                <a:lnTo>
                  <a:pt x="2972" y="711"/>
                </a:lnTo>
                <a:lnTo>
                  <a:pt x="2973" y="701"/>
                </a:lnTo>
                <a:lnTo>
                  <a:pt x="2973" y="693"/>
                </a:lnTo>
                <a:lnTo>
                  <a:pt x="2973" y="669"/>
                </a:lnTo>
                <a:lnTo>
                  <a:pt x="2971" y="671"/>
                </a:lnTo>
                <a:lnTo>
                  <a:pt x="2967" y="673"/>
                </a:lnTo>
                <a:lnTo>
                  <a:pt x="2959" y="677"/>
                </a:lnTo>
                <a:lnTo>
                  <a:pt x="2951" y="679"/>
                </a:lnTo>
                <a:lnTo>
                  <a:pt x="2943" y="683"/>
                </a:lnTo>
                <a:lnTo>
                  <a:pt x="2940" y="685"/>
                </a:lnTo>
                <a:lnTo>
                  <a:pt x="2937" y="689"/>
                </a:lnTo>
                <a:lnTo>
                  <a:pt x="2936" y="691"/>
                </a:lnTo>
                <a:lnTo>
                  <a:pt x="2935" y="693"/>
                </a:lnTo>
                <a:lnTo>
                  <a:pt x="2933" y="697"/>
                </a:lnTo>
                <a:lnTo>
                  <a:pt x="2932" y="703"/>
                </a:lnTo>
                <a:lnTo>
                  <a:pt x="2932" y="709"/>
                </a:lnTo>
                <a:lnTo>
                  <a:pt x="2932" y="715"/>
                </a:lnTo>
                <a:lnTo>
                  <a:pt x="2933" y="721"/>
                </a:lnTo>
                <a:lnTo>
                  <a:pt x="2934" y="725"/>
                </a:lnTo>
                <a:lnTo>
                  <a:pt x="2936" y="729"/>
                </a:lnTo>
                <a:lnTo>
                  <a:pt x="2939" y="733"/>
                </a:lnTo>
                <a:lnTo>
                  <a:pt x="2942" y="735"/>
                </a:lnTo>
                <a:lnTo>
                  <a:pt x="2945" y="737"/>
                </a:lnTo>
                <a:lnTo>
                  <a:pt x="2949" y="737"/>
                </a:lnTo>
                <a:close/>
                <a:moveTo>
                  <a:pt x="3065" y="777"/>
                </a:moveTo>
                <a:lnTo>
                  <a:pt x="3033" y="777"/>
                </a:lnTo>
                <a:lnTo>
                  <a:pt x="3033" y="463"/>
                </a:lnTo>
                <a:lnTo>
                  <a:pt x="3065" y="463"/>
                </a:lnTo>
                <a:lnTo>
                  <a:pt x="3065" y="777"/>
                </a:lnTo>
                <a:close/>
                <a:moveTo>
                  <a:pt x="1045" y="1234"/>
                </a:moveTo>
                <a:lnTo>
                  <a:pt x="1045" y="921"/>
                </a:lnTo>
                <a:lnTo>
                  <a:pt x="1150" y="921"/>
                </a:lnTo>
                <a:lnTo>
                  <a:pt x="1150" y="977"/>
                </a:lnTo>
                <a:lnTo>
                  <a:pt x="1078" y="977"/>
                </a:lnTo>
                <a:lnTo>
                  <a:pt x="1078" y="1050"/>
                </a:lnTo>
                <a:lnTo>
                  <a:pt x="1145" y="1050"/>
                </a:lnTo>
                <a:lnTo>
                  <a:pt x="1145" y="1106"/>
                </a:lnTo>
                <a:lnTo>
                  <a:pt x="1078" y="1106"/>
                </a:lnTo>
                <a:lnTo>
                  <a:pt x="1078" y="1180"/>
                </a:lnTo>
                <a:lnTo>
                  <a:pt x="1151" y="1180"/>
                </a:lnTo>
                <a:lnTo>
                  <a:pt x="1151" y="1234"/>
                </a:lnTo>
                <a:lnTo>
                  <a:pt x="1045" y="1234"/>
                </a:lnTo>
                <a:close/>
                <a:moveTo>
                  <a:pt x="1210" y="1098"/>
                </a:moveTo>
                <a:lnTo>
                  <a:pt x="1210" y="1234"/>
                </a:lnTo>
                <a:lnTo>
                  <a:pt x="1177" y="1234"/>
                </a:lnTo>
                <a:lnTo>
                  <a:pt x="1177" y="1000"/>
                </a:lnTo>
                <a:lnTo>
                  <a:pt x="1208" y="1000"/>
                </a:lnTo>
                <a:lnTo>
                  <a:pt x="1208" y="1040"/>
                </a:lnTo>
                <a:lnTo>
                  <a:pt x="1211" y="1032"/>
                </a:lnTo>
                <a:lnTo>
                  <a:pt x="1215" y="1022"/>
                </a:lnTo>
                <a:lnTo>
                  <a:pt x="1218" y="1014"/>
                </a:lnTo>
                <a:lnTo>
                  <a:pt x="1223" y="1008"/>
                </a:lnTo>
                <a:lnTo>
                  <a:pt x="1227" y="1004"/>
                </a:lnTo>
                <a:lnTo>
                  <a:pt x="1233" y="1000"/>
                </a:lnTo>
                <a:lnTo>
                  <a:pt x="1239" y="998"/>
                </a:lnTo>
                <a:lnTo>
                  <a:pt x="1245" y="997"/>
                </a:lnTo>
                <a:lnTo>
                  <a:pt x="1254" y="998"/>
                </a:lnTo>
                <a:lnTo>
                  <a:pt x="1258" y="1000"/>
                </a:lnTo>
                <a:lnTo>
                  <a:pt x="1262" y="1002"/>
                </a:lnTo>
                <a:lnTo>
                  <a:pt x="1265" y="1006"/>
                </a:lnTo>
                <a:lnTo>
                  <a:pt x="1268" y="1010"/>
                </a:lnTo>
                <a:lnTo>
                  <a:pt x="1272" y="1014"/>
                </a:lnTo>
                <a:lnTo>
                  <a:pt x="1274" y="1020"/>
                </a:lnTo>
                <a:lnTo>
                  <a:pt x="1277" y="1026"/>
                </a:lnTo>
                <a:lnTo>
                  <a:pt x="1279" y="1032"/>
                </a:lnTo>
                <a:lnTo>
                  <a:pt x="1281" y="1040"/>
                </a:lnTo>
                <a:lnTo>
                  <a:pt x="1283" y="1048"/>
                </a:lnTo>
                <a:lnTo>
                  <a:pt x="1284" y="1056"/>
                </a:lnTo>
                <a:lnTo>
                  <a:pt x="1285" y="1066"/>
                </a:lnTo>
                <a:lnTo>
                  <a:pt x="1285" y="1074"/>
                </a:lnTo>
                <a:lnTo>
                  <a:pt x="1286" y="1084"/>
                </a:lnTo>
                <a:lnTo>
                  <a:pt x="1286" y="1234"/>
                </a:lnTo>
                <a:lnTo>
                  <a:pt x="1253" y="1234"/>
                </a:lnTo>
                <a:lnTo>
                  <a:pt x="1253" y="1096"/>
                </a:lnTo>
                <a:lnTo>
                  <a:pt x="1253" y="1086"/>
                </a:lnTo>
                <a:lnTo>
                  <a:pt x="1252" y="1078"/>
                </a:lnTo>
                <a:lnTo>
                  <a:pt x="1250" y="1070"/>
                </a:lnTo>
                <a:lnTo>
                  <a:pt x="1247" y="1062"/>
                </a:lnTo>
                <a:lnTo>
                  <a:pt x="1244" y="1058"/>
                </a:lnTo>
                <a:lnTo>
                  <a:pt x="1241" y="1054"/>
                </a:lnTo>
                <a:lnTo>
                  <a:pt x="1237" y="1052"/>
                </a:lnTo>
                <a:lnTo>
                  <a:pt x="1232" y="1050"/>
                </a:lnTo>
                <a:lnTo>
                  <a:pt x="1227" y="1052"/>
                </a:lnTo>
                <a:lnTo>
                  <a:pt x="1223" y="1054"/>
                </a:lnTo>
                <a:lnTo>
                  <a:pt x="1219" y="1058"/>
                </a:lnTo>
                <a:lnTo>
                  <a:pt x="1216" y="1064"/>
                </a:lnTo>
                <a:lnTo>
                  <a:pt x="1213" y="1070"/>
                </a:lnTo>
                <a:lnTo>
                  <a:pt x="1211" y="1078"/>
                </a:lnTo>
                <a:lnTo>
                  <a:pt x="1210" y="1088"/>
                </a:lnTo>
                <a:lnTo>
                  <a:pt x="1210" y="1098"/>
                </a:lnTo>
                <a:close/>
                <a:moveTo>
                  <a:pt x="1366" y="1328"/>
                </a:moveTo>
                <a:lnTo>
                  <a:pt x="1355" y="1328"/>
                </a:lnTo>
                <a:lnTo>
                  <a:pt x="1345" y="1324"/>
                </a:lnTo>
                <a:lnTo>
                  <a:pt x="1339" y="1320"/>
                </a:lnTo>
                <a:lnTo>
                  <a:pt x="1335" y="1318"/>
                </a:lnTo>
                <a:lnTo>
                  <a:pt x="1331" y="1314"/>
                </a:lnTo>
                <a:lnTo>
                  <a:pt x="1328" y="1310"/>
                </a:lnTo>
                <a:lnTo>
                  <a:pt x="1324" y="1304"/>
                </a:lnTo>
                <a:lnTo>
                  <a:pt x="1322" y="1300"/>
                </a:lnTo>
                <a:lnTo>
                  <a:pt x="1319" y="1294"/>
                </a:lnTo>
                <a:lnTo>
                  <a:pt x="1317" y="1288"/>
                </a:lnTo>
                <a:lnTo>
                  <a:pt x="1313" y="1276"/>
                </a:lnTo>
                <a:lnTo>
                  <a:pt x="1312" y="1270"/>
                </a:lnTo>
                <a:lnTo>
                  <a:pt x="1311" y="1262"/>
                </a:lnTo>
                <a:lnTo>
                  <a:pt x="1342" y="1254"/>
                </a:lnTo>
                <a:lnTo>
                  <a:pt x="1344" y="1260"/>
                </a:lnTo>
                <a:lnTo>
                  <a:pt x="1345" y="1264"/>
                </a:lnTo>
                <a:lnTo>
                  <a:pt x="1347" y="1270"/>
                </a:lnTo>
                <a:lnTo>
                  <a:pt x="1350" y="1274"/>
                </a:lnTo>
                <a:lnTo>
                  <a:pt x="1353" y="1276"/>
                </a:lnTo>
                <a:lnTo>
                  <a:pt x="1357" y="1280"/>
                </a:lnTo>
                <a:lnTo>
                  <a:pt x="1362" y="1280"/>
                </a:lnTo>
                <a:lnTo>
                  <a:pt x="1367" y="1282"/>
                </a:lnTo>
                <a:lnTo>
                  <a:pt x="1372" y="1280"/>
                </a:lnTo>
                <a:lnTo>
                  <a:pt x="1376" y="1278"/>
                </a:lnTo>
                <a:lnTo>
                  <a:pt x="1381" y="1276"/>
                </a:lnTo>
                <a:lnTo>
                  <a:pt x="1384" y="1270"/>
                </a:lnTo>
                <a:lnTo>
                  <a:pt x="1386" y="1268"/>
                </a:lnTo>
                <a:lnTo>
                  <a:pt x="1387" y="1264"/>
                </a:lnTo>
                <a:lnTo>
                  <a:pt x="1390" y="1258"/>
                </a:lnTo>
                <a:lnTo>
                  <a:pt x="1391" y="1248"/>
                </a:lnTo>
                <a:lnTo>
                  <a:pt x="1391" y="1236"/>
                </a:lnTo>
                <a:lnTo>
                  <a:pt x="1391" y="1194"/>
                </a:lnTo>
                <a:lnTo>
                  <a:pt x="1389" y="1200"/>
                </a:lnTo>
                <a:lnTo>
                  <a:pt x="1386" y="1208"/>
                </a:lnTo>
                <a:lnTo>
                  <a:pt x="1382" y="1214"/>
                </a:lnTo>
                <a:lnTo>
                  <a:pt x="1379" y="1220"/>
                </a:lnTo>
                <a:lnTo>
                  <a:pt x="1374" y="1224"/>
                </a:lnTo>
                <a:lnTo>
                  <a:pt x="1369" y="1228"/>
                </a:lnTo>
                <a:lnTo>
                  <a:pt x="1363" y="1230"/>
                </a:lnTo>
                <a:lnTo>
                  <a:pt x="1356" y="1232"/>
                </a:lnTo>
                <a:lnTo>
                  <a:pt x="1350" y="1230"/>
                </a:lnTo>
                <a:lnTo>
                  <a:pt x="1344" y="1228"/>
                </a:lnTo>
                <a:lnTo>
                  <a:pt x="1337" y="1224"/>
                </a:lnTo>
                <a:lnTo>
                  <a:pt x="1331" y="1220"/>
                </a:lnTo>
                <a:lnTo>
                  <a:pt x="1326" y="1212"/>
                </a:lnTo>
                <a:lnTo>
                  <a:pt x="1321" y="1204"/>
                </a:lnTo>
                <a:lnTo>
                  <a:pt x="1319" y="1198"/>
                </a:lnTo>
                <a:lnTo>
                  <a:pt x="1317" y="1194"/>
                </a:lnTo>
                <a:lnTo>
                  <a:pt x="1314" y="1182"/>
                </a:lnTo>
                <a:lnTo>
                  <a:pt x="1311" y="1168"/>
                </a:lnTo>
                <a:lnTo>
                  <a:pt x="1309" y="1152"/>
                </a:lnTo>
                <a:lnTo>
                  <a:pt x="1308" y="1136"/>
                </a:lnTo>
                <a:lnTo>
                  <a:pt x="1308" y="1116"/>
                </a:lnTo>
                <a:lnTo>
                  <a:pt x="1308" y="1098"/>
                </a:lnTo>
                <a:lnTo>
                  <a:pt x="1309" y="1080"/>
                </a:lnTo>
                <a:lnTo>
                  <a:pt x="1311" y="1064"/>
                </a:lnTo>
                <a:lnTo>
                  <a:pt x="1314" y="1050"/>
                </a:lnTo>
                <a:lnTo>
                  <a:pt x="1318" y="1038"/>
                </a:lnTo>
                <a:lnTo>
                  <a:pt x="1322" y="1026"/>
                </a:lnTo>
                <a:lnTo>
                  <a:pt x="1326" y="1018"/>
                </a:lnTo>
                <a:lnTo>
                  <a:pt x="1329" y="1014"/>
                </a:lnTo>
                <a:lnTo>
                  <a:pt x="1332" y="1010"/>
                </a:lnTo>
                <a:lnTo>
                  <a:pt x="1337" y="1004"/>
                </a:lnTo>
                <a:lnTo>
                  <a:pt x="1344" y="1000"/>
                </a:lnTo>
                <a:lnTo>
                  <a:pt x="1350" y="998"/>
                </a:lnTo>
                <a:lnTo>
                  <a:pt x="1356" y="997"/>
                </a:lnTo>
                <a:lnTo>
                  <a:pt x="1361" y="997"/>
                </a:lnTo>
                <a:lnTo>
                  <a:pt x="1365" y="998"/>
                </a:lnTo>
                <a:lnTo>
                  <a:pt x="1369" y="1000"/>
                </a:lnTo>
                <a:lnTo>
                  <a:pt x="1373" y="1002"/>
                </a:lnTo>
                <a:lnTo>
                  <a:pt x="1376" y="1006"/>
                </a:lnTo>
                <a:lnTo>
                  <a:pt x="1379" y="1010"/>
                </a:lnTo>
                <a:lnTo>
                  <a:pt x="1381" y="1014"/>
                </a:lnTo>
                <a:lnTo>
                  <a:pt x="1384" y="1020"/>
                </a:lnTo>
                <a:lnTo>
                  <a:pt x="1387" y="1030"/>
                </a:lnTo>
                <a:lnTo>
                  <a:pt x="1390" y="1038"/>
                </a:lnTo>
                <a:lnTo>
                  <a:pt x="1391" y="1000"/>
                </a:lnTo>
                <a:lnTo>
                  <a:pt x="1424" y="1000"/>
                </a:lnTo>
                <a:lnTo>
                  <a:pt x="1424" y="1238"/>
                </a:lnTo>
                <a:lnTo>
                  <a:pt x="1423" y="1252"/>
                </a:lnTo>
                <a:lnTo>
                  <a:pt x="1423" y="1258"/>
                </a:lnTo>
                <a:lnTo>
                  <a:pt x="1422" y="1264"/>
                </a:lnTo>
                <a:lnTo>
                  <a:pt x="1419" y="1276"/>
                </a:lnTo>
                <a:lnTo>
                  <a:pt x="1416" y="1288"/>
                </a:lnTo>
                <a:lnTo>
                  <a:pt x="1412" y="1298"/>
                </a:lnTo>
                <a:lnTo>
                  <a:pt x="1407" y="1306"/>
                </a:lnTo>
                <a:lnTo>
                  <a:pt x="1402" y="1312"/>
                </a:lnTo>
                <a:lnTo>
                  <a:pt x="1396" y="1318"/>
                </a:lnTo>
                <a:lnTo>
                  <a:pt x="1389" y="1322"/>
                </a:lnTo>
                <a:lnTo>
                  <a:pt x="1386" y="1324"/>
                </a:lnTo>
                <a:lnTo>
                  <a:pt x="1382" y="1326"/>
                </a:lnTo>
                <a:lnTo>
                  <a:pt x="1374" y="1328"/>
                </a:lnTo>
                <a:lnTo>
                  <a:pt x="1366" y="1328"/>
                </a:lnTo>
                <a:close/>
                <a:moveTo>
                  <a:pt x="1367" y="1182"/>
                </a:moveTo>
                <a:lnTo>
                  <a:pt x="1372" y="1182"/>
                </a:lnTo>
                <a:lnTo>
                  <a:pt x="1375" y="1180"/>
                </a:lnTo>
                <a:lnTo>
                  <a:pt x="1377" y="1178"/>
                </a:lnTo>
                <a:lnTo>
                  <a:pt x="1381" y="1172"/>
                </a:lnTo>
                <a:lnTo>
                  <a:pt x="1383" y="1170"/>
                </a:lnTo>
                <a:lnTo>
                  <a:pt x="1385" y="1164"/>
                </a:lnTo>
                <a:lnTo>
                  <a:pt x="1388" y="1156"/>
                </a:lnTo>
                <a:lnTo>
                  <a:pt x="1390" y="1144"/>
                </a:lnTo>
                <a:lnTo>
                  <a:pt x="1391" y="1132"/>
                </a:lnTo>
                <a:lnTo>
                  <a:pt x="1391" y="1116"/>
                </a:lnTo>
                <a:lnTo>
                  <a:pt x="1391" y="1102"/>
                </a:lnTo>
                <a:lnTo>
                  <a:pt x="1390" y="1088"/>
                </a:lnTo>
                <a:lnTo>
                  <a:pt x="1388" y="1076"/>
                </a:lnTo>
                <a:lnTo>
                  <a:pt x="1385" y="1066"/>
                </a:lnTo>
                <a:lnTo>
                  <a:pt x="1383" y="1062"/>
                </a:lnTo>
                <a:lnTo>
                  <a:pt x="1381" y="1058"/>
                </a:lnTo>
                <a:lnTo>
                  <a:pt x="1379" y="1056"/>
                </a:lnTo>
                <a:lnTo>
                  <a:pt x="1377" y="1052"/>
                </a:lnTo>
                <a:lnTo>
                  <a:pt x="1372" y="1050"/>
                </a:lnTo>
                <a:lnTo>
                  <a:pt x="1370" y="1048"/>
                </a:lnTo>
                <a:lnTo>
                  <a:pt x="1367" y="1048"/>
                </a:lnTo>
                <a:lnTo>
                  <a:pt x="1361" y="1050"/>
                </a:lnTo>
                <a:lnTo>
                  <a:pt x="1356" y="1054"/>
                </a:lnTo>
                <a:lnTo>
                  <a:pt x="1354" y="1056"/>
                </a:lnTo>
                <a:lnTo>
                  <a:pt x="1352" y="1058"/>
                </a:lnTo>
                <a:lnTo>
                  <a:pt x="1350" y="1062"/>
                </a:lnTo>
                <a:lnTo>
                  <a:pt x="1348" y="1068"/>
                </a:lnTo>
                <a:lnTo>
                  <a:pt x="1345" y="1078"/>
                </a:lnTo>
                <a:lnTo>
                  <a:pt x="1343" y="1090"/>
                </a:lnTo>
                <a:lnTo>
                  <a:pt x="1342" y="1102"/>
                </a:lnTo>
                <a:lnTo>
                  <a:pt x="1342" y="1116"/>
                </a:lnTo>
                <a:lnTo>
                  <a:pt x="1342" y="1130"/>
                </a:lnTo>
                <a:lnTo>
                  <a:pt x="1343" y="1144"/>
                </a:lnTo>
                <a:lnTo>
                  <a:pt x="1345" y="1156"/>
                </a:lnTo>
                <a:lnTo>
                  <a:pt x="1348" y="1164"/>
                </a:lnTo>
                <a:lnTo>
                  <a:pt x="1352" y="1172"/>
                </a:lnTo>
                <a:lnTo>
                  <a:pt x="1356" y="1178"/>
                </a:lnTo>
                <a:lnTo>
                  <a:pt x="1361" y="1182"/>
                </a:lnTo>
                <a:lnTo>
                  <a:pt x="1367" y="1182"/>
                </a:lnTo>
                <a:close/>
                <a:moveTo>
                  <a:pt x="1467" y="969"/>
                </a:moveTo>
                <a:lnTo>
                  <a:pt x="1464" y="969"/>
                </a:lnTo>
                <a:lnTo>
                  <a:pt x="1461" y="967"/>
                </a:lnTo>
                <a:lnTo>
                  <a:pt x="1458" y="965"/>
                </a:lnTo>
                <a:lnTo>
                  <a:pt x="1455" y="961"/>
                </a:lnTo>
                <a:lnTo>
                  <a:pt x="1453" y="955"/>
                </a:lnTo>
                <a:lnTo>
                  <a:pt x="1451" y="949"/>
                </a:lnTo>
                <a:lnTo>
                  <a:pt x="1450" y="943"/>
                </a:lnTo>
                <a:lnTo>
                  <a:pt x="1450" y="937"/>
                </a:lnTo>
                <a:lnTo>
                  <a:pt x="1450" y="931"/>
                </a:lnTo>
                <a:lnTo>
                  <a:pt x="1451" y="925"/>
                </a:lnTo>
                <a:lnTo>
                  <a:pt x="1453" y="919"/>
                </a:lnTo>
                <a:lnTo>
                  <a:pt x="1455" y="913"/>
                </a:lnTo>
                <a:lnTo>
                  <a:pt x="1458" y="909"/>
                </a:lnTo>
                <a:lnTo>
                  <a:pt x="1461" y="907"/>
                </a:lnTo>
                <a:lnTo>
                  <a:pt x="1464" y="905"/>
                </a:lnTo>
                <a:lnTo>
                  <a:pt x="1467" y="903"/>
                </a:lnTo>
                <a:lnTo>
                  <a:pt x="1471" y="905"/>
                </a:lnTo>
                <a:lnTo>
                  <a:pt x="1474" y="907"/>
                </a:lnTo>
                <a:lnTo>
                  <a:pt x="1477" y="909"/>
                </a:lnTo>
                <a:lnTo>
                  <a:pt x="1480" y="913"/>
                </a:lnTo>
                <a:lnTo>
                  <a:pt x="1482" y="919"/>
                </a:lnTo>
                <a:lnTo>
                  <a:pt x="1484" y="925"/>
                </a:lnTo>
                <a:lnTo>
                  <a:pt x="1485" y="931"/>
                </a:lnTo>
                <a:lnTo>
                  <a:pt x="1485" y="937"/>
                </a:lnTo>
                <a:lnTo>
                  <a:pt x="1485" y="943"/>
                </a:lnTo>
                <a:lnTo>
                  <a:pt x="1484" y="949"/>
                </a:lnTo>
                <a:lnTo>
                  <a:pt x="1482" y="955"/>
                </a:lnTo>
                <a:lnTo>
                  <a:pt x="1480" y="961"/>
                </a:lnTo>
                <a:lnTo>
                  <a:pt x="1477" y="965"/>
                </a:lnTo>
                <a:lnTo>
                  <a:pt x="1474" y="967"/>
                </a:lnTo>
                <a:lnTo>
                  <a:pt x="1471" y="969"/>
                </a:lnTo>
                <a:lnTo>
                  <a:pt x="1467" y="969"/>
                </a:lnTo>
                <a:close/>
                <a:moveTo>
                  <a:pt x="1451" y="1000"/>
                </a:moveTo>
                <a:lnTo>
                  <a:pt x="1484" y="1000"/>
                </a:lnTo>
                <a:lnTo>
                  <a:pt x="1484" y="1234"/>
                </a:lnTo>
                <a:lnTo>
                  <a:pt x="1451" y="1234"/>
                </a:lnTo>
                <a:lnTo>
                  <a:pt x="1451" y="1000"/>
                </a:lnTo>
                <a:close/>
                <a:moveTo>
                  <a:pt x="1544" y="1098"/>
                </a:moveTo>
                <a:lnTo>
                  <a:pt x="1544" y="1234"/>
                </a:lnTo>
                <a:lnTo>
                  <a:pt x="1511" y="1234"/>
                </a:lnTo>
                <a:lnTo>
                  <a:pt x="1511" y="1000"/>
                </a:lnTo>
                <a:lnTo>
                  <a:pt x="1542" y="1000"/>
                </a:lnTo>
                <a:lnTo>
                  <a:pt x="1542" y="1040"/>
                </a:lnTo>
                <a:lnTo>
                  <a:pt x="1545" y="1032"/>
                </a:lnTo>
                <a:lnTo>
                  <a:pt x="1549" y="1022"/>
                </a:lnTo>
                <a:lnTo>
                  <a:pt x="1553" y="1014"/>
                </a:lnTo>
                <a:lnTo>
                  <a:pt x="1557" y="1008"/>
                </a:lnTo>
                <a:lnTo>
                  <a:pt x="1562" y="1004"/>
                </a:lnTo>
                <a:lnTo>
                  <a:pt x="1567" y="1000"/>
                </a:lnTo>
                <a:lnTo>
                  <a:pt x="1573" y="998"/>
                </a:lnTo>
                <a:lnTo>
                  <a:pt x="1579" y="997"/>
                </a:lnTo>
                <a:lnTo>
                  <a:pt x="1588" y="998"/>
                </a:lnTo>
                <a:lnTo>
                  <a:pt x="1592" y="1000"/>
                </a:lnTo>
                <a:lnTo>
                  <a:pt x="1596" y="1002"/>
                </a:lnTo>
                <a:lnTo>
                  <a:pt x="1599" y="1006"/>
                </a:lnTo>
                <a:lnTo>
                  <a:pt x="1603" y="1010"/>
                </a:lnTo>
                <a:lnTo>
                  <a:pt x="1606" y="1014"/>
                </a:lnTo>
                <a:lnTo>
                  <a:pt x="1609" y="1020"/>
                </a:lnTo>
                <a:lnTo>
                  <a:pt x="1611" y="1026"/>
                </a:lnTo>
                <a:lnTo>
                  <a:pt x="1614" y="1032"/>
                </a:lnTo>
                <a:lnTo>
                  <a:pt x="1616" y="1040"/>
                </a:lnTo>
                <a:lnTo>
                  <a:pt x="1617" y="1048"/>
                </a:lnTo>
                <a:lnTo>
                  <a:pt x="1618" y="1056"/>
                </a:lnTo>
                <a:lnTo>
                  <a:pt x="1619" y="1066"/>
                </a:lnTo>
                <a:lnTo>
                  <a:pt x="1620" y="1074"/>
                </a:lnTo>
                <a:lnTo>
                  <a:pt x="1620" y="1084"/>
                </a:lnTo>
                <a:lnTo>
                  <a:pt x="1620" y="1234"/>
                </a:lnTo>
                <a:lnTo>
                  <a:pt x="1587" y="1234"/>
                </a:lnTo>
                <a:lnTo>
                  <a:pt x="1587" y="1096"/>
                </a:lnTo>
                <a:lnTo>
                  <a:pt x="1587" y="1086"/>
                </a:lnTo>
                <a:lnTo>
                  <a:pt x="1586" y="1078"/>
                </a:lnTo>
                <a:lnTo>
                  <a:pt x="1584" y="1070"/>
                </a:lnTo>
                <a:lnTo>
                  <a:pt x="1582" y="1062"/>
                </a:lnTo>
                <a:lnTo>
                  <a:pt x="1579" y="1058"/>
                </a:lnTo>
                <a:lnTo>
                  <a:pt x="1575" y="1054"/>
                </a:lnTo>
                <a:lnTo>
                  <a:pt x="1571" y="1052"/>
                </a:lnTo>
                <a:lnTo>
                  <a:pt x="1566" y="1050"/>
                </a:lnTo>
                <a:lnTo>
                  <a:pt x="1562" y="1052"/>
                </a:lnTo>
                <a:lnTo>
                  <a:pt x="1557" y="1054"/>
                </a:lnTo>
                <a:lnTo>
                  <a:pt x="1553" y="1058"/>
                </a:lnTo>
                <a:lnTo>
                  <a:pt x="1550" y="1064"/>
                </a:lnTo>
                <a:lnTo>
                  <a:pt x="1547" y="1070"/>
                </a:lnTo>
                <a:lnTo>
                  <a:pt x="1546" y="1078"/>
                </a:lnTo>
                <a:lnTo>
                  <a:pt x="1544" y="1088"/>
                </a:lnTo>
                <a:lnTo>
                  <a:pt x="1544" y="1098"/>
                </a:lnTo>
                <a:close/>
                <a:moveTo>
                  <a:pt x="1700" y="1240"/>
                </a:moveTo>
                <a:lnTo>
                  <a:pt x="1691" y="1238"/>
                </a:lnTo>
                <a:lnTo>
                  <a:pt x="1687" y="1238"/>
                </a:lnTo>
                <a:lnTo>
                  <a:pt x="1683" y="1236"/>
                </a:lnTo>
                <a:lnTo>
                  <a:pt x="1675" y="1232"/>
                </a:lnTo>
                <a:lnTo>
                  <a:pt x="1668" y="1224"/>
                </a:lnTo>
                <a:lnTo>
                  <a:pt x="1662" y="1216"/>
                </a:lnTo>
                <a:lnTo>
                  <a:pt x="1657" y="1206"/>
                </a:lnTo>
                <a:lnTo>
                  <a:pt x="1652" y="1196"/>
                </a:lnTo>
                <a:lnTo>
                  <a:pt x="1648" y="1182"/>
                </a:lnTo>
                <a:lnTo>
                  <a:pt x="1645" y="1168"/>
                </a:lnTo>
                <a:lnTo>
                  <a:pt x="1643" y="1152"/>
                </a:lnTo>
                <a:lnTo>
                  <a:pt x="1642" y="1136"/>
                </a:lnTo>
                <a:lnTo>
                  <a:pt x="1641" y="1118"/>
                </a:lnTo>
                <a:lnTo>
                  <a:pt x="1642" y="1100"/>
                </a:lnTo>
                <a:lnTo>
                  <a:pt x="1643" y="1084"/>
                </a:lnTo>
                <a:lnTo>
                  <a:pt x="1644" y="1076"/>
                </a:lnTo>
                <a:lnTo>
                  <a:pt x="1645" y="1068"/>
                </a:lnTo>
                <a:lnTo>
                  <a:pt x="1648" y="1054"/>
                </a:lnTo>
                <a:lnTo>
                  <a:pt x="1652" y="1042"/>
                </a:lnTo>
                <a:lnTo>
                  <a:pt x="1657" y="1030"/>
                </a:lnTo>
                <a:lnTo>
                  <a:pt x="1662" y="1020"/>
                </a:lnTo>
                <a:lnTo>
                  <a:pt x="1668" y="1012"/>
                </a:lnTo>
                <a:lnTo>
                  <a:pt x="1671" y="1008"/>
                </a:lnTo>
                <a:lnTo>
                  <a:pt x="1675" y="1004"/>
                </a:lnTo>
                <a:lnTo>
                  <a:pt x="1682" y="1000"/>
                </a:lnTo>
                <a:lnTo>
                  <a:pt x="1690" y="998"/>
                </a:lnTo>
                <a:lnTo>
                  <a:pt x="1698" y="997"/>
                </a:lnTo>
                <a:lnTo>
                  <a:pt x="1706" y="998"/>
                </a:lnTo>
                <a:lnTo>
                  <a:pt x="1713" y="1000"/>
                </a:lnTo>
                <a:lnTo>
                  <a:pt x="1720" y="1004"/>
                </a:lnTo>
                <a:lnTo>
                  <a:pt x="1727" y="1010"/>
                </a:lnTo>
                <a:lnTo>
                  <a:pt x="1733" y="1016"/>
                </a:lnTo>
                <a:lnTo>
                  <a:pt x="1739" y="1026"/>
                </a:lnTo>
                <a:lnTo>
                  <a:pt x="1743" y="1036"/>
                </a:lnTo>
                <a:lnTo>
                  <a:pt x="1747" y="1050"/>
                </a:lnTo>
                <a:lnTo>
                  <a:pt x="1751" y="1064"/>
                </a:lnTo>
                <a:lnTo>
                  <a:pt x="1752" y="1072"/>
                </a:lnTo>
                <a:lnTo>
                  <a:pt x="1753" y="1080"/>
                </a:lnTo>
                <a:lnTo>
                  <a:pt x="1754" y="1096"/>
                </a:lnTo>
                <a:lnTo>
                  <a:pt x="1755" y="1116"/>
                </a:lnTo>
                <a:lnTo>
                  <a:pt x="1755" y="1134"/>
                </a:lnTo>
                <a:lnTo>
                  <a:pt x="1673" y="1134"/>
                </a:lnTo>
                <a:lnTo>
                  <a:pt x="1674" y="1146"/>
                </a:lnTo>
                <a:lnTo>
                  <a:pt x="1675" y="1158"/>
                </a:lnTo>
                <a:lnTo>
                  <a:pt x="1676" y="1162"/>
                </a:lnTo>
                <a:lnTo>
                  <a:pt x="1678" y="1168"/>
                </a:lnTo>
                <a:lnTo>
                  <a:pt x="1681" y="1176"/>
                </a:lnTo>
                <a:lnTo>
                  <a:pt x="1683" y="1180"/>
                </a:lnTo>
                <a:lnTo>
                  <a:pt x="1685" y="1182"/>
                </a:lnTo>
                <a:lnTo>
                  <a:pt x="1689" y="1186"/>
                </a:lnTo>
                <a:lnTo>
                  <a:pt x="1692" y="1188"/>
                </a:lnTo>
                <a:lnTo>
                  <a:pt x="1694" y="1190"/>
                </a:lnTo>
                <a:lnTo>
                  <a:pt x="1700" y="1190"/>
                </a:lnTo>
                <a:lnTo>
                  <a:pt x="1708" y="1190"/>
                </a:lnTo>
                <a:lnTo>
                  <a:pt x="1711" y="1186"/>
                </a:lnTo>
                <a:lnTo>
                  <a:pt x="1714" y="1184"/>
                </a:lnTo>
                <a:lnTo>
                  <a:pt x="1717" y="1180"/>
                </a:lnTo>
                <a:lnTo>
                  <a:pt x="1719" y="1176"/>
                </a:lnTo>
                <a:lnTo>
                  <a:pt x="1721" y="1170"/>
                </a:lnTo>
                <a:lnTo>
                  <a:pt x="1724" y="1164"/>
                </a:lnTo>
                <a:lnTo>
                  <a:pt x="1754" y="1168"/>
                </a:lnTo>
                <a:lnTo>
                  <a:pt x="1753" y="1176"/>
                </a:lnTo>
                <a:lnTo>
                  <a:pt x="1752" y="1184"/>
                </a:lnTo>
                <a:lnTo>
                  <a:pt x="1750" y="1190"/>
                </a:lnTo>
                <a:lnTo>
                  <a:pt x="1748" y="1196"/>
                </a:lnTo>
                <a:lnTo>
                  <a:pt x="1743" y="1210"/>
                </a:lnTo>
                <a:lnTo>
                  <a:pt x="1740" y="1214"/>
                </a:lnTo>
                <a:lnTo>
                  <a:pt x="1737" y="1220"/>
                </a:lnTo>
                <a:lnTo>
                  <a:pt x="1733" y="1224"/>
                </a:lnTo>
                <a:lnTo>
                  <a:pt x="1729" y="1228"/>
                </a:lnTo>
                <a:lnTo>
                  <a:pt x="1725" y="1232"/>
                </a:lnTo>
                <a:lnTo>
                  <a:pt x="1720" y="1234"/>
                </a:lnTo>
                <a:lnTo>
                  <a:pt x="1715" y="1236"/>
                </a:lnTo>
                <a:lnTo>
                  <a:pt x="1710" y="1238"/>
                </a:lnTo>
                <a:lnTo>
                  <a:pt x="1705" y="1240"/>
                </a:lnTo>
                <a:lnTo>
                  <a:pt x="1700" y="1240"/>
                </a:lnTo>
                <a:close/>
                <a:moveTo>
                  <a:pt x="1673" y="1094"/>
                </a:moveTo>
                <a:lnTo>
                  <a:pt x="1724" y="1094"/>
                </a:lnTo>
                <a:lnTo>
                  <a:pt x="1724" y="1084"/>
                </a:lnTo>
                <a:lnTo>
                  <a:pt x="1721" y="1074"/>
                </a:lnTo>
                <a:lnTo>
                  <a:pt x="1719" y="1066"/>
                </a:lnTo>
                <a:lnTo>
                  <a:pt x="1716" y="1058"/>
                </a:lnTo>
                <a:lnTo>
                  <a:pt x="1714" y="1056"/>
                </a:lnTo>
                <a:lnTo>
                  <a:pt x="1713" y="1052"/>
                </a:lnTo>
                <a:lnTo>
                  <a:pt x="1709" y="1048"/>
                </a:lnTo>
                <a:lnTo>
                  <a:pt x="1704" y="1046"/>
                </a:lnTo>
                <a:lnTo>
                  <a:pt x="1699" y="1046"/>
                </a:lnTo>
                <a:lnTo>
                  <a:pt x="1694" y="1046"/>
                </a:lnTo>
                <a:lnTo>
                  <a:pt x="1689" y="1048"/>
                </a:lnTo>
                <a:lnTo>
                  <a:pt x="1687" y="1050"/>
                </a:lnTo>
                <a:lnTo>
                  <a:pt x="1685" y="1052"/>
                </a:lnTo>
                <a:lnTo>
                  <a:pt x="1681" y="1060"/>
                </a:lnTo>
                <a:lnTo>
                  <a:pt x="1678" y="1066"/>
                </a:lnTo>
                <a:lnTo>
                  <a:pt x="1676" y="1074"/>
                </a:lnTo>
                <a:lnTo>
                  <a:pt x="1674" y="1084"/>
                </a:lnTo>
                <a:lnTo>
                  <a:pt x="1673" y="1094"/>
                </a:lnTo>
                <a:close/>
                <a:moveTo>
                  <a:pt x="1830" y="1240"/>
                </a:moveTo>
                <a:lnTo>
                  <a:pt x="1821" y="1238"/>
                </a:lnTo>
                <a:lnTo>
                  <a:pt x="1817" y="1238"/>
                </a:lnTo>
                <a:lnTo>
                  <a:pt x="1813" y="1236"/>
                </a:lnTo>
                <a:lnTo>
                  <a:pt x="1806" y="1232"/>
                </a:lnTo>
                <a:lnTo>
                  <a:pt x="1799" y="1224"/>
                </a:lnTo>
                <a:lnTo>
                  <a:pt x="1793" y="1216"/>
                </a:lnTo>
                <a:lnTo>
                  <a:pt x="1787" y="1206"/>
                </a:lnTo>
                <a:lnTo>
                  <a:pt x="1783" y="1196"/>
                </a:lnTo>
                <a:lnTo>
                  <a:pt x="1779" y="1182"/>
                </a:lnTo>
                <a:lnTo>
                  <a:pt x="1776" y="1168"/>
                </a:lnTo>
                <a:lnTo>
                  <a:pt x="1773" y="1152"/>
                </a:lnTo>
                <a:lnTo>
                  <a:pt x="1772" y="1136"/>
                </a:lnTo>
                <a:lnTo>
                  <a:pt x="1772" y="1118"/>
                </a:lnTo>
                <a:lnTo>
                  <a:pt x="1772" y="1100"/>
                </a:lnTo>
                <a:lnTo>
                  <a:pt x="1773" y="1084"/>
                </a:lnTo>
                <a:lnTo>
                  <a:pt x="1774" y="1076"/>
                </a:lnTo>
                <a:lnTo>
                  <a:pt x="1776" y="1068"/>
                </a:lnTo>
                <a:lnTo>
                  <a:pt x="1779" y="1054"/>
                </a:lnTo>
                <a:lnTo>
                  <a:pt x="1783" y="1042"/>
                </a:lnTo>
                <a:lnTo>
                  <a:pt x="1787" y="1030"/>
                </a:lnTo>
                <a:lnTo>
                  <a:pt x="1793" y="1020"/>
                </a:lnTo>
                <a:lnTo>
                  <a:pt x="1799" y="1012"/>
                </a:lnTo>
                <a:lnTo>
                  <a:pt x="1802" y="1008"/>
                </a:lnTo>
                <a:lnTo>
                  <a:pt x="1805" y="1004"/>
                </a:lnTo>
                <a:lnTo>
                  <a:pt x="1813" y="1000"/>
                </a:lnTo>
                <a:lnTo>
                  <a:pt x="1820" y="998"/>
                </a:lnTo>
                <a:lnTo>
                  <a:pt x="1829" y="997"/>
                </a:lnTo>
                <a:lnTo>
                  <a:pt x="1836" y="998"/>
                </a:lnTo>
                <a:lnTo>
                  <a:pt x="1844" y="1000"/>
                </a:lnTo>
                <a:lnTo>
                  <a:pt x="1850" y="1004"/>
                </a:lnTo>
                <a:lnTo>
                  <a:pt x="1857" y="1010"/>
                </a:lnTo>
                <a:lnTo>
                  <a:pt x="1863" y="1016"/>
                </a:lnTo>
                <a:lnTo>
                  <a:pt x="1868" y="1026"/>
                </a:lnTo>
                <a:lnTo>
                  <a:pt x="1873" y="1036"/>
                </a:lnTo>
                <a:lnTo>
                  <a:pt x="1877" y="1050"/>
                </a:lnTo>
                <a:lnTo>
                  <a:pt x="1880" y="1064"/>
                </a:lnTo>
                <a:lnTo>
                  <a:pt x="1881" y="1072"/>
                </a:lnTo>
                <a:lnTo>
                  <a:pt x="1882" y="1080"/>
                </a:lnTo>
                <a:lnTo>
                  <a:pt x="1884" y="1096"/>
                </a:lnTo>
                <a:lnTo>
                  <a:pt x="1884" y="1116"/>
                </a:lnTo>
                <a:lnTo>
                  <a:pt x="1884" y="1134"/>
                </a:lnTo>
                <a:lnTo>
                  <a:pt x="1804" y="1134"/>
                </a:lnTo>
                <a:lnTo>
                  <a:pt x="1804" y="1146"/>
                </a:lnTo>
                <a:lnTo>
                  <a:pt x="1806" y="1158"/>
                </a:lnTo>
                <a:lnTo>
                  <a:pt x="1807" y="1162"/>
                </a:lnTo>
                <a:lnTo>
                  <a:pt x="1808" y="1168"/>
                </a:lnTo>
                <a:lnTo>
                  <a:pt x="1811" y="1176"/>
                </a:lnTo>
                <a:lnTo>
                  <a:pt x="1813" y="1180"/>
                </a:lnTo>
                <a:lnTo>
                  <a:pt x="1815" y="1182"/>
                </a:lnTo>
                <a:lnTo>
                  <a:pt x="1820" y="1186"/>
                </a:lnTo>
                <a:lnTo>
                  <a:pt x="1822" y="1188"/>
                </a:lnTo>
                <a:lnTo>
                  <a:pt x="1825" y="1190"/>
                </a:lnTo>
                <a:lnTo>
                  <a:pt x="1831" y="1190"/>
                </a:lnTo>
                <a:lnTo>
                  <a:pt x="1838" y="1190"/>
                </a:lnTo>
                <a:lnTo>
                  <a:pt x="1842" y="1186"/>
                </a:lnTo>
                <a:lnTo>
                  <a:pt x="1845" y="1184"/>
                </a:lnTo>
                <a:lnTo>
                  <a:pt x="1848" y="1180"/>
                </a:lnTo>
                <a:lnTo>
                  <a:pt x="1850" y="1176"/>
                </a:lnTo>
                <a:lnTo>
                  <a:pt x="1852" y="1170"/>
                </a:lnTo>
                <a:lnTo>
                  <a:pt x="1853" y="1164"/>
                </a:lnTo>
                <a:lnTo>
                  <a:pt x="1884" y="1168"/>
                </a:lnTo>
                <a:lnTo>
                  <a:pt x="1882" y="1176"/>
                </a:lnTo>
                <a:lnTo>
                  <a:pt x="1881" y="1184"/>
                </a:lnTo>
                <a:lnTo>
                  <a:pt x="1879" y="1190"/>
                </a:lnTo>
                <a:lnTo>
                  <a:pt x="1877" y="1196"/>
                </a:lnTo>
                <a:lnTo>
                  <a:pt x="1872" y="1210"/>
                </a:lnTo>
                <a:lnTo>
                  <a:pt x="1869" y="1214"/>
                </a:lnTo>
                <a:lnTo>
                  <a:pt x="1866" y="1220"/>
                </a:lnTo>
                <a:lnTo>
                  <a:pt x="1862" y="1224"/>
                </a:lnTo>
                <a:lnTo>
                  <a:pt x="1859" y="1228"/>
                </a:lnTo>
                <a:lnTo>
                  <a:pt x="1854" y="1232"/>
                </a:lnTo>
                <a:lnTo>
                  <a:pt x="1850" y="1234"/>
                </a:lnTo>
                <a:lnTo>
                  <a:pt x="1845" y="1236"/>
                </a:lnTo>
                <a:lnTo>
                  <a:pt x="1841" y="1238"/>
                </a:lnTo>
                <a:lnTo>
                  <a:pt x="1835" y="1240"/>
                </a:lnTo>
                <a:lnTo>
                  <a:pt x="1830" y="1240"/>
                </a:lnTo>
                <a:close/>
                <a:moveTo>
                  <a:pt x="1804" y="1094"/>
                </a:moveTo>
                <a:lnTo>
                  <a:pt x="1853" y="1094"/>
                </a:lnTo>
                <a:lnTo>
                  <a:pt x="1853" y="1084"/>
                </a:lnTo>
                <a:lnTo>
                  <a:pt x="1852" y="1074"/>
                </a:lnTo>
                <a:lnTo>
                  <a:pt x="1850" y="1066"/>
                </a:lnTo>
                <a:lnTo>
                  <a:pt x="1847" y="1058"/>
                </a:lnTo>
                <a:lnTo>
                  <a:pt x="1845" y="1056"/>
                </a:lnTo>
                <a:lnTo>
                  <a:pt x="1843" y="1052"/>
                </a:lnTo>
                <a:lnTo>
                  <a:pt x="1839" y="1048"/>
                </a:lnTo>
                <a:lnTo>
                  <a:pt x="1834" y="1046"/>
                </a:lnTo>
                <a:lnTo>
                  <a:pt x="1829" y="1046"/>
                </a:lnTo>
                <a:lnTo>
                  <a:pt x="1824" y="1046"/>
                </a:lnTo>
                <a:lnTo>
                  <a:pt x="1819" y="1048"/>
                </a:lnTo>
                <a:lnTo>
                  <a:pt x="1817" y="1050"/>
                </a:lnTo>
                <a:lnTo>
                  <a:pt x="1815" y="1052"/>
                </a:lnTo>
                <a:lnTo>
                  <a:pt x="1812" y="1060"/>
                </a:lnTo>
                <a:lnTo>
                  <a:pt x="1808" y="1066"/>
                </a:lnTo>
                <a:lnTo>
                  <a:pt x="1806" y="1074"/>
                </a:lnTo>
                <a:lnTo>
                  <a:pt x="1805" y="1084"/>
                </a:lnTo>
                <a:lnTo>
                  <a:pt x="1804" y="1094"/>
                </a:lnTo>
                <a:close/>
                <a:moveTo>
                  <a:pt x="1907" y="1234"/>
                </a:moveTo>
                <a:lnTo>
                  <a:pt x="1907" y="1000"/>
                </a:lnTo>
                <a:lnTo>
                  <a:pt x="1939" y="1000"/>
                </a:lnTo>
                <a:lnTo>
                  <a:pt x="1939" y="1040"/>
                </a:lnTo>
                <a:lnTo>
                  <a:pt x="1941" y="1030"/>
                </a:lnTo>
                <a:lnTo>
                  <a:pt x="1944" y="1022"/>
                </a:lnTo>
                <a:lnTo>
                  <a:pt x="1947" y="1014"/>
                </a:lnTo>
                <a:lnTo>
                  <a:pt x="1951" y="1008"/>
                </a:lnTo>
                <a:lnTo>
                  <a:pt x="1954" y="1002"/>
                </a:lnTo>
                <a:lnTo>
                  <a:pt x="1959" y="998"/>
                </a:lnTo>
                <a:lnTo>
                  <a:pt x="1963" y="997"/>
                </a:lnTo>
                <a:lnTo>
                  <a:pt x="1968" y="997"/>
                </a:lnTo>
                <a:lnTo>
                  <a:pt x="1973" y="997"/>
                </a:lnTo>
                <a:lnTo>
                  <a:pt x="1978" y="998"/>
                </a:lnTo>
                <a:lnTo>
                  <a:pt x="1978" y="1056"/>
                </a:lnTo>
                <a:lnTo>
                  <a:pt x="1972" y="1054"/>
                </a:lnTo>
                <a:lnTo>
                  <a:pt x="1965" y="1052"/>
                </a:lnTo>
                <a:lnTo>
                  <a:pt x="1959" y="1054"/>
                </a:lnTo>
                <a:lnTo>
                  <a:pt x="1955" y="1056"/>
                </a:lnTo>
                <a:lnTo>
                  <a:pt x="1950" y="1060"/>
                </a:lnTo>
                <a:lnTo>
                  <a:pt x="1947" y="1066"/>
                </a:lnTo>
                <a:lnTo>
                  <a:pt x="1945" y="1070"/>
                </a:lnTo>
                <a:lnTo>
                  <a:pt x="1944" y="1074"/>
                </a:lnTo>
                <a:lnTo>
                  <a:pt x="1942" y="1078"/>
                </a:lnTo>
                <a:lnTo>
                  <a:pt x="1941" y="1082"/>
                </a:lnTo>
                <a:lnTo>
                  <a:pt x="1940" y="1092"/>
                </a:lnTo>
                <a:lnTo>
                  <a:pt x="1940" y="1102"/>
                </a:lnTo>
                <a:lnTo>
                  <a:pt x="1940" y="1234"/>
                </a:lnTo>
                <a:lnTo>
                  <a:pt x="1907" y="1234"/>
                </a:lnTo>
                <a:close/>
                <a:moveTo>
                  <a:pt x="2011" y="969"/>
                </a:moveTo>
                <a:lnTo>
                  <a:pt x="2008" y="969"/>
                </a:lnTo>
                <a:lnTo>
                  <a:pt x="2005" y="967"/>
                </a:lnTo>
                <a:lnTo>
                  <a:pt x="2002" y="965"/>
                </a:lnTo>
                <a:lnTo>
                  <a:pt x="1999" y="961"/>
                </a:lnTo>
                <a:lnTo>
                  <a:pt x="1997" y="955"/>
                </a:lnTo>
                <a:lnTo>
                  <a:pt x="1995" y="949"/>
                </a:lnTo>
                <a:lnTo>
                  <a:pt x="1994" y="943"/>
                </a:lnTo>
                <a:lnTo>
                  <a:pt x="1994" y="937"/>
                </a:lnTo>
                <a:lnTo>
                  <a:pt x="1994" y="931"/>
                </a:lnTo>
                <a:lnTo>
                  <a:pt x="1995" y="925"/>
                </a:lnTo>
                <a:lnTo>
                  <a:pt x="1997" y="919"/>
                </a:lnTo>
                <a:lnTo>
                  <a:pt x="1999" y="913"/>
                </a:lnTo>
                <a:lnTo>
                  <a:pt x="2002" y="909"/>
                </a:lnTo>
                <a:lnTo>
                  <a:pt x="2005" y="907"/>
                </a:lnTo>
                <a:lnTo>
                  <a:pt x="2008" y="905"/>
                </a:lnTo>
                <a:lnTo>
                  <a:pt x="2011" y="903"/>
                </a:lnTo>
                <a:lnTo>
                  <a:pt x="2015" y="905"/>
                </a:lnTo>
                <a:lnTo>
                  <a:pt x="2018" y="907"/>
                </a:lnTo>
                <a:lnTo>
                  <a:pt x="2021" y="909"/>
                </a:lnTo>
                <a:lnTo>
                  <a:pt x="2024" y="913"/>
                </a:lnTo>
                <a:lnTo>
                  <a:pt x="2026" y="919"/>
                </a:lnTo>
                <a:lnTo>
                  <a:pt x="2028" y="925"/>
                </a:lnTo>
                <a:lnTo>
                  <a:pt x="2029" y="931"/>
                </a:lnTo>
                <a:lnTo>
                  <a:pt x="2029" y="937"/>
                </a:lnTo>
                <a:lnTo>
                  <a:pt x="2029" y="943"/>
                </a:lnTo>
                <a:lnTo>
                  <a:pt x="2028" y="949"/>
                </a:lnTo>
                <a:lnTo>
                  <a:pt x="2026" y="955"/>
                </a:lnTo>
                <a:lnTo>
                  <a:pt x="2024" y="961"/>
                </a:lnTo>
                <a:lnTo>
                  <a:pt x="2021" y="965"/>
                </a:lnTo>
                <a:lnTo>
                  <a:pt x="2018" y="967"/>
                </a:lnTo>
                <a:lnTo>
                  <a:pt x="2015" y="969"/>
                </a:lnTo>
                <a:lnTo>
                  <a:pt x="2011" y="969"/>
                </a:lnTo>
                <a:close/>
                <a:moveTo>
                  <a:pt x="1995" y="1000"/>
                </a:moveTo>
                <a:lnTo>
                  <a:pt x="2028" y="1000"/>
                </a:lnTo>
                <a:lnTo>
                  <a:pt x="2028" y="1234"/>
                </a:lnTo>
                <a:lnTo>
                  <a:pt x="1995" y="1234"/>
                </a:lnTo>
                <a:lnTo>
                  <a:pt x="1995" y="1000"/>
                </a:lnTo>
                <a:close/>
                <a:moveTo>
                  <a:pt x="2088" y="1098"/>
                </a:moveTo>
                <a:lnTo>
                  <a:pt x="2088" y="1234"/>
                </a:lnTo>
                <a:lnTo>
                  <a:pt x="2055" y="1234"/>
                </a:lnTo>
                <a:lnTo>
                  <a:pt x="2055" y="1000"/>
                </a:lnTo>
                <a:lnTo>
                  <a:pt x="2086" y="1000"/>
                </a:lnTo>
                <a:lnTo>
                  <a:pt x="2086" y="1040"/>
                </a:lnTo>
                <a:lnTo>
                  <a:pt x="2089" y="1032"/>
                </a:lnTo>
                <a:lnTo>
                  <a:pt x="2093" y="1022"/>
                </a:lnTo>
                <a:lnTo>
                  <a:pt x="2096" y="1014"/>
                </a:lnTo>
                <a:lnTo>
                  <a:pt x="2101" y="1008"/>
                </a:lnTo>
                <a:lnTo>
                  <a:pt x="2107" y="1004"/>
                </a:lnTo>
                <a:lnTo>
                  <a:pt x="2112" y="1000"/>
                </a:lnTo>
                <a:lnTo>
                  <a:pt x="2118" y="998"/>
                </a:lnTo>
                <a:lnTo>
                  <a:pt x="2124" y="997"/>
                </a:lnTo>
                <a:lnTo>
                  <a:pt x="2133" y="998"/>
                </a:lnTo>
                <a:lnTo>
                  <a:pt x="2137" y="1000"/>
                </a:lnTo>
                <a:lnTo>
                  <a:pt x="2141" y="1002"/>
                </a:lnTo>
                <a:lnTo>
                  <a:pt x="2144" y="1006"/>
                </a:lnTo>
                <a:lnTo>
                  <a:pt x="2147" y="1010"/>
                </a:lnTo>
                <a:lnTo>
                  <a:pt x="2151" y="1014"/>
                </a:lnTo>
                <a:lnTo>
                  <a:pt x="2154" y="1020"/>
                </a:lnTo>
                <a:lnTo>
                  <a:pt x="2156" y="1026"/>
                </a:lnTo>
                <a:lnTo>
                  <a:pt x="2158" y="1032"/>
                </a:lnTo>
                <a:lnTo>
                  <a:pt x="2160" y="1040"/>
                </a:lnTo>
                <a:lnTo>
                  <a:pt x="2162" y="1048"/>
                </a:lnTo>
                <a:lnTo>
                  <a:pt x="2163" y="1056"/>
                </a:lnTo>
                <a:lnTo>
                  <a:pt x="2164" y="1066"/>
                </a:lnTo>
                <a:lnTo>
                  <a:pt x="2164" y="1074"/>
                </a:lnTo>
                <a:lnTo>
                  <a:pt x="2165" y="1084"/>
                </a:lnTo>
                <a:lnTo>
                  <a:pt x="2165" y="1234"/>
                </a:lnTo>
                <a:lnTo>
                  <a:pt x="2132" y="1234"/>
                </a:lnTo>
                <a:lnTo>
                  <a:pt x="2132" y="1096"/>
                </a:lnTo>
                <a:lnTo>
                  <a:pt x="2132" y="1086"/>
                </a:lnTo>
                <a:lnTo>
                  <a:pt x="2131" y="1078"/>
                </a:lnTo>
                <a:lnTo>
                  <a:pt x="2129" y="1070"/>
                </a:lnTo>
                <a:lnTo>
                  <a:pt x="2126" y="1062"/>
                </a:lnTo>
                <a:lnTo>
                  <a:pt x="2123" y="1058"/>
                </a:lnTo>
                <a:lnTo>
                  <a:pt x="2120" y="1054"/>
                </a:lnTo>
                <a:lnTo>
                  <a:pt x="2116" y="1052"/>
                </a:lnTo>
                <a:lnTo>
                  <a:pt x="2111" y="1050"/>
                </a:lnTo>
                <a:lnTo>
                  <a:pt x="2105" y="1052"/>
                </a:lnTo>
                <a:lnTo>
                  <a:pt x="2101" y="1054"/>
                </a:lnTo>
                <a:lnTo>
                  <a:pt x="2097" y="1058"/>
                </a:lnTo>
                <a:lnTo>
                  <a:pt x="2094" y="1064"/>
                </a:lnTo>
                <a:lnTo>
                  <a:pt x="2091" y="1070"/>
                </a:lnTo>
                <a:lnTo>
                  <a:pt x="2089" y="1078"/>
                </a:lnTo>
                <a:lnTo>
                  <a:pt x="2088" y="1088"/>
                </a:lnTo>
                <a:lnTo>
                  <a:pt x="2088" y="10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26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96E9-BA5C-FE6D-29D4-7D5BDF67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5A839-C462-B1DD-93DB-75C65FA0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23428-9C34-BE00-F14D-566DEEC4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2FB49-CD3A-1DDD-E564-703C4FE2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0529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8857C-8954-2CAC-937A-943D6443A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BC24-E5EB-DE80-2D0D-1287AD8F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3041E-A4B9-C59D-237D-00ECB531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3992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96E9-BA5C-FE6D-29D4-7D5BDF67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5A839-C462-B1DD-93DB-75C65FA0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23428-9C34-BE00-F14D-566DEEC4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2FB49-CD3A-1DDD-E564-703C4FE2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84BE95A-A922-2BF2-1E8C-87BF84158BE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485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8857C-8954-2CAC-937A-943D6443A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BC24-E5EB-DE80-2D0D-1287AD8F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3041E-A4B9-C59D-237D-00ECB531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0EE8852-CD7C-BD4D-4DA0-21C63C2F15A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5933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74A4D6E-EA47-4FB6-4842-6266F7987D40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379A93-4718-A4A6-52FF-0770DDE1FB8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2805066"/>
            <a:ext cx="4895924" cy="3648121"/>
          </a:xfrm>
          <a:custGeom>
            <a:avLst/>
            <a:gdLst>
              <a:gd name="T0" fmla="*/ 6475 w 6475"/>
              <a:gd name="T1" fmla="*/ 1671 h 4824"/>
              <a:gd name="T2" fmla="*/ 6332 w 6475"/>
              <a:gd name="T3" fmla="*/ 2506 h 4824"/>
              <a:gd name="T4" fmla="*/ 6191 w 6475"/>
              <a:gd name="T5" fmla="*/ 3343 h 4824"/>
              <a:gd name="T6" fmla="*/ 5547 w 6475"/>
              <a:gd name="T7" fmla="*/ 3343 h 4824"/>
              <a:gd name="T8" fmla="*/ 5428 w 6475"/>
              <a:gd name="T9" fmla="*/ 2506 h 4824"/>
              <a:gd name="T10" fmla="*/ 5309 w 6475"/>
              <a:gd name="T11" fmla="*/ 1671 h 4824"/>
              <a:gd name="T12" fmla="*/ 5309 w 6475"/>
              <a:gd name="T13" fmla="*/ 835 h 4824"/>
              <a:gd name="T14" fmla="*/ 5309 w 6475"/>
              <a:gd name="T15" fmla="*/ 0 h 4824"/>
              <a:gd name="T16" fmla="*/ 5892 w 6475"/>
              <a:gd name="T17" fmla="*/ 0 h 4824"/>
              <a:gd name="T18" fmla="*/ 6475 w 6475"/>
              <a:gd name="T19" fmla="*/ 0 h 4824"/>
              <a:gd name="T20" fmla="*/ 6475 w 6475"/>
              <a:gd name="T21" fmla="*/ 835 h 4824"/>
              <a:gd name="T22" fmla="*/ 6475 w 6475"/>
              <a:gd name="T23" fmla="*/ 1671 h 4824"/>
              <a:gd name="T24" fmla="*/ 3041 w 6475"/>
              <a:gd name="T25" fmla="*/ 3007 h 4824"/>
              <a:gd name="T26" fmla="*/ 2742 w 6475"/>
              <a:gd name="T27" fmla="*/ 2147 h 4824"/>
              <a:gd name="T28" fmla="*/ 2444 w 6475"/>
              <a:gd name="T29" fmla="*/ 1289 h 4824"/>
              <a:gd name="T30" fmla="*/ 2145 w 6475"/>
              <a:gd name="T31" fmla="*/ 2147 h 4824"/>
              <a:gd name="T32" fmla="*/ 1847 w 6475"/>
              <a:gd name="T33" fmla="*/ 3007 h 4824"/>
              <a:gd name="T34" fmla="*/ 2444 w 6475"/>
              <a:gd name="T35" fmla="*/ 3007 h 4824"/>
              <a:gd name="T36" fmla="*/ 3041 w 6475"/>
              <a:gd name="T37" fmla="*/ 3007 h 4824"/>
              <a:gd name="T38" fmla="*/ 4887 w 6475"/>
              <a:gd name="T39" fmla="*/ 4824 h 4824"/>
              <a:gd name="T40" fmla="*/ 4278 w 6475"/>
              <a:gd name="T41" fmla="*/ 4824 h 4824"/>
              <a:gd name="T42" fmla="*/ 3671 w 6475"/>
              <a:gd name="T43" fmla="*/ 4824 h 4824"/>
              <a:gd name="T44" fmla="*/ 3375 w 6475"/>
              <a:gd name="T45" fmla="*/ 3971 h 4824"/>
              <a:gd name="T46" fmla="*/ 2444 w 6475"/>
              <a:gd name="T47" fmla="*/ 3971 h 4824"/>
              <a:gd name="T48" fmla="*/ 1513 w 6475"/>
              <a:gd name="T49" fmla="*/ 3971 h 4824"/>
              <a:gd name="T50" fmla="*/ 1216 w 6475"/>
              <a:gd name="T51" fmla="*/ 4824 h 4824"/>
              <a:gd name="T52" fmla="*/ 607 w 6475"/>
              <a:gd name="T53" fmla="*/ 4824 h 4824"/>
              <a:gd name="T54" fmla="*/ 0 w 6475"/>
              <a:gd name="T55" fmla="*/ 4824 h 4824"/>
              <a:gd name="T56" fmla="*/ 214 w 6475"/>
              <a:gd name="T57" fmla="*/ 4221 h 4824"/>
              <a:gd name="T58" fmla="*/ 427 w 6475"/>
              <a:gd name="T59" fmla="*/ 3618 h 4824"/>
              <a:gd name="T60" fmla="*/ 641 w 6475"/>
              <a:gd name="T61" fmla="*/ 3015 h 4824"/>
              <a:gd name="T62" fmla="*/ 856 w 6475"/>
              <a:gd name="T63" fmla="*/ 2412 h 4824"/>
              <a:gd name="T64" fmla="*/ 1070 w 6475"/>
              <a:gd name="T65" fmla="*/ 1809 h 4824"/>
              <a:gd name="T66" fmla="*/ 1285 w 6475"/>
              <a:gd name="T67" fmla="*/ 1206 h 4824"/>
              <a:gd name="T68" fmla="*/ 1499 w 6475"/>
              <a:gd name="T69" fmla="*/ 603 h 4824"/>
              <a:gd name="T70" fmla="*/ 1714 w 6475"/>
              <a:gd name="T71" fmla="*/ 0 h 4824"/>
              <a:gd name="T72" fmla="*/ 2443 w 6475"/>
              <a:gd name="T73" fmla="*/ 0 h 4824"/>
              <a:gd name="T74" fmla="*/ 3173 w 6475"/>
              <a:gd name="T75" fmla="*/ 0 h 4824"/>
              <a:gd name="T76" fmla="*/ 3387 w 6475"/>
              <a:gd name="T77" fmla="*/ 603 h 4824"/>
              <a:gd name="T78" fmla="*/ 3601 w 6475"/>
              <a:gd name="T79" fmla="*/ 1206 h 4824"/>
              <a:gd name="T80" fmla="*/ 3814 w 6475"/>
              <a:gd name="T81" fmla="*/ 1809 h 4824"/>
              <a:gd name="T82" fmla="*/ 4029 w 6475"/>
              <a:gd name="T83" fmla="*/ 2412 h 4824"/>
              <a:gd name="T84" fmla="*/ 4243 w 6475"/>
              <a:gd name="T85" fmla="*/ 3015 h 4824"/>
              <a:gd name="T86" fmla="*/ 4458 w 6475"/>
              <a:gd name="T87" fmla="*/ 3618 h 4824"/>
              <a:gd name="T88" fmla="*/ 4672 w 6475"/>
              <a:gd name="T89" fmla="*/ 4221 h 4824"/>
              <a:gd name="T90" fmla="*/ 4887 w 6475"/>
              <a:gd name="T91" fmla="*/ 4824 h 4824"/>
              <a:gd name="T92" fmla="*/ 5343 w 6475"/>
              <a:gd name="T93" fmla="*/ 4824 h 4824"/>
              <a:gd name="T94" fmla="*/ 5343 w 6475"/>
              <a:gd name="T95" fmla="*/ 4277 h 4824"/>
              <a:gd name="T96" fmla="*/ 5343 w 6475"/>
              <a:gd name="T97" fmla="*/ 3730 h 4824"/>
              <a:gd name="T98" fmla="*/ 5891 w 6475"/>
              <a:gd name="T99" fmla="*/ 3730 h 4824"/>
              <a:gd name="T100" fmla="*/ 6440 w 6475"/>
              <a:gd name="T101" fmla="*/ 3730 h 4824"/>
              <a:gd name="T102" fmla="*/ 6440 w 6475"/>
              <a:gd name="T103" fmla="*/ 4277 h 4824"/>
              <a:gd name="T104" fmla="*/ 6440 w 6475"/>
              <a:gd name="T105" fmla="*/ 4824 h 4824"/>
              <a:gd name="T106" fmla="*/ 5891 w 6475"/>
              <a:gd name="T107" fmla="*/ 4824 h 4824"/>
              <a:gd name="T108" fmla="*/ 5343 w 6475"/>
              <a:gd name="T109" fmla="*/ 4824 h 4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475" h="4824">
                <a:moveTo>
                  <a:pt x="6475" y="1671"/>
                </a:moveTo>
                <a:lnTo>
                  <a:pt x="6332" y="2506"/>
                </a:lnTo>
                <a:lnTo>
                  <a:pt x="6191" y="3343"/>
                </a:lnTo>
                <a:lnTo>
                  <a:pt x="5547" y="3343"/>
                </a:lnTo>
                <a:lnTo>
                  <a:pt x="5428" y="2506"/>
                </a:lnTo>
                <a:lnTo>
                  <a:pt x="5309" y="1671"/>
                </a:lnTo>
                <a:lnTo>
                  <a:pt x="5309" y="835"/>
                </a:lnTo>
                <a:lnTo>
                  <a:pt x="5309" y="0"/>
                </a:lnTo>
                <a:lnTo>
                  <a:pt x="5892" y="0"/>
                </a:lnTo>
                <a:lnTo>
                  <a:pt x="6475" y="0"/>
                </a:lnTo>
                <a:lnTo>
                  <a:pt x="6475" y="835"/>
                </a:lnTo>
                <a:lnTo>
                  <a:pt x="6475" y="1671"/>
                </a:lnTo>
                <a:close/>
                <a:moveTo>
                  <a:pt x="3041" y="3007"/>
                </a:moveTo>
                <a:lnTo>
                  <a:pt x="2742" y="2147"/>
                </a:lnTo>
                <a:lnTo>
                  <a:pt x="2444" y="1289"/>
                </a:lnTo>
                <a:lnTo>
                  <a:pt x="2145" y="2147"/>
                </a:lnTo>
                <a:lnTo>
                  <a:pt x="1847" y="3007"/>
                </a:lnTo>
                <a:lnTo>
                  <a:pt x="2444" y="3007"/>
                </a:lnTo>
                <a:lnTo>
                  <a:pt x="3041" y="3007"/>
                </a:lnTo>
                <a:close/>
                <a:moveTo>
                  <a:pt x="4887" y="4824"/>
                </a:moveTo>
                <a:lnTo>
                  <a:pt x="4278" y="4824"/>
                </a:lnTo>
                <a:lnTo>
                  <a:pt x="3671" y="4824"/>
                </a:lnTo>
                <a:lnTo>
                  <a:pt x="3375" y="3971"/>
                </a:lnTo>
                <a:lnTo>
                  <a:pt x="2444" y="3971"/>
                </a:lnTo>
                <a:lnTo>
                  <a:pt x="1513" y="3971"/>
                </a:lnTo>
                <a:lnTo>
                  <a:pt x="1216" y="4824"/>
                </a:lnTo>
                <a:lnTo>
                  <a:pt x="607" y="4824"/>
                </a:lnTo>
                <a:lnTo>
                  <a:pt x="0" y="4824"/>
                </a:lnTo>
                <a:lnTo>
                  <a:pt x="214" y="4221"/>
                </a:lnTo>
                <a:lnTo>
                  <a:pt x="427" y="3618"/>
                </a:lnTo>
                <a:lnTo>
                  <a:pt x="641" y="3015"/>
                </a:lnTo>
                <a:lnTo>
                  <a:pt x="856" y="2412"/>
                </a:lnTo>
                <a:lnTo>
                  <a:pt x="1070" y="1809"/>
                </a:lnTo>
                <a:lnTo>
                  <a:pt x="1285" y="1206"/>
                </a:lnTo>
                <a:lnTo>
                  <a:pt x="1499" y="603"/>
                </a:lnTo>
                <a:lnTo>
                  <a:pt x="1714" y="0"/>
                </a:lnTo>
                <a:lnTo>
                  <a:pt x="2443" y="0"/>
                </a:lnTo>
                <a:lnTo>
                  <a:pt x="3173" y="0"/>
                </a:lnTo>
                <a:lnTo>
                  <a:pt x="3387" y="603"/>
                </a:lnTo>
                <a:lnTo>
                  <a:pt x="3601" y="1206"/>
                </a:lnTo>
                <a:lnTo>
                  <a:pt x="3814" y="1809"/>
                </a:lnTo>
                <a:lnTo>
                  <a:pt x="4029" y="2412"/>
                </a:lnTo>
                <a:lnTo>
                  <a:pt x="4243" y="3015"/>
                </a:lnTo>
                <a:lnTo>
                  <a:pt x="4458" y="3618"/>
                </a:lnTo>
                <a:lnTo>
                  <a:pt x="4672" y="4221"/>
                </a:lnTo>
                <a:lnTo>
                  <a:pt x="4887" y="4824"/>
                </a:lnTo>
                <a:close/>
                <a:moveTo>
                  <a:pt x="5343" y="4824"/>
                </a:moveTo>
                <a:lnTo>
                  <a:pt x="5343" y="4277"/>
                </a:lnTo>
                <a:lnTo>
                  <a:pt x="5343" y="3730"/>
                </a:lnTo>
                <a:lnTo>
                  <a:pt x="5891" y="3730"/>
                </a:lnTo>
                <a:lnTo>
                  <a:pt x="6440" y="3730"/>
                </a:lnTo>
                <a:lnTo>
                  <a:pt x="6440" y="4277"/>
                </a:lnTo>
                <a:lnTo>
                  <a:pt x="6440" y="4824"/>
                </a:lnTo>
                <a:lnTo>
                  <a:pt x="5891" y="4824"/>
                </a:lnTo>
                <a:lnTo>
                  <a:pt x="5343" y="48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9FAC3-FDFD-0982-174D-64BFD817B0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F6814-EA9F-9642-988B-BA0DCA001B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4FCAF-E233-9309-B54B-CAB9B5DA07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FF82F-A665-CA7C-A4D9-281EBE1EA308}"/>
              </a:ext>
            </a:extLst>
          </p:cNvPr>
          <p:cNvSpPr txBox="1"/>
          <p:nvPr/>
        </p:nvSpPr>
        <p:spPr>
          <a:xfrm>
            <a:off x="6456040" y="2249172"/>
            <a:ext cx="1512168" cy="504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en-US" sz="3200" dirty="0">
                <a:latin typeface="+mj-lt"/>
              </a:rPr>
              <a:t>Kiitos</a:t>
            </a:r>
          </a:p>
        </p:txBody>
      </p:sp>
      <p:sp>
        <p:nvSpPr>
          <p:cNvPr id="8" name="TextBox 7">
            <a:hlinkClick r:id="rId2"/>
            <a:extLst>
              <a:ext uri="{FF2B5EF4-FFF2-40B4-BE49-F238E27FC236}">
                <a16:creationId xmlns:a16="http://schemas.microsoft.com/office/drawing/2014/main" id="{F9F35130-809C-54C5-7E28-08465B7283F3}"/>
              </a:ext>
            </a:extLst>
          </p:cNvPr>
          <p:cNvSpPr txBox="1"/>
          <p:nvPr/>
        </p:nvSpPr>
        <p:spPr>
          <a:xfrm>
            <a:off x="6456040" y="2769778"/>
            <a:ext cx="1438214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90000"/>
              </a:lnSpc>
              <a:spcBef>
                <a:spcPts val="800"/>
              </a:spcBef>
              <a:buFontTx/>
              <a:buNone/>
              <a:defRPr sz="3000" b="1" spc="-50" baseline="0">
                <a:latin typeface="+mj-lt"/>
              </a:defRPr>
            </a:lvl1pPr>
            <a:lvl2pPr marL="26670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/>
            </a:lvl2pPr>
            <a:lvl3pPr marL="542925" indent="-276225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3pPr>
            <a:lvl4pPr marL="8096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4pPr>
            <a:lvl5pPr marL="10763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5pPr>
            <a:lvl6pPr marL="13430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6pPr>
            <a:lvl7pPr marL="1619250" indent="-276225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7pPr>
            <a:lvl8pPr marL="188595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8pPr>
            <a:lvl9pPr marL="215265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sz="3200" dirty="0"/>
              <a:t>aalto.fi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389D5A-AB42-9199-44CF-9CEEAE533454}"/>
              </a:ext>
            </a:extLst>
          </p:cNvPr>
          <p:cNvCxnSpPr>
            <a:cxnSpLocks/>
          </p:cNvCxnSpPr>
          <p:nvPr/>
        </p:nvCxnSpPr>
        <p:spPr>
          <a:xfrm>
            <a:off x="6448576" y="2004866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432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74A4D6E-EA47-4FB6-4842-6266F7987D40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379A93-4718-A4A6-52FF-0770DDE1FB8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2805066"/>
            <a:ext cx="4895924" cy="3648121"/>
          </a:xfrm>
          <a:custGeom>
            <a:avLst/>
            <a:gdLst>
              <a:gd name="T0" fmla="*/ 6475 w 6475"/>
              <a:gd name="T1" fmla="*/ 1671 h 4824"/>
              <a:gd name="T2" fmla="*/ 6332 w 6475"/>
              <a:gd name="T3" fmla="*/ 2506 h 4824"/>
              <a:gd name="T4" fmla="*/ 6191 w 6475"/>
              <a:gd name="T5" fmla="*/ 3343 h 4824"/>
              <a:gd name="T6" fmla="*/ 5547 w 6475"/>
              <a:gd name="T7" fmla="*/ 3343 h 4824"/>
              <a:gd name="T8" fmla="*/ 5428 w 6475"/>
              <a:gd name="T9" fmla="*/ 2506 h 4824"/>
              <a:gd name="T10" fmla="*/ 5309 w 6475"/>
              <a:gd name="T11" fmla="*/ 1671 h 4824"/>
              <a:gd name="T12" fmla="*/ 5309 w 6475"/>
              <a:gd name="T13" fmla="*/ 835 h 4824"/>
              <a:gd name="T14" fmla="*/ 5309 w 6475"/>
              <a:gd name="T15" fmla="*/ 0 h 4824"/>
              <a:gd name="T16" fmla="*/ 5892 w 6475"/>
              <a:gd name="T17" fmla="*/ 0 h 4824"/>
              <a:gd name="T18" fmla="*/ 6475 w 6475"/>
              <a:gd name="T19" fmla="*/ 0 h 4824"/>
              <a:gd name="T20" fmla="*/ 6475 w 6475"/>
              <a:gd name="T21" fmla="*/ 835 h 4824"/>
              <a:gd name="T22" fmla="*/ 6475 w 6475"/>
              <a:gd name="T23" fmla="*/ 1671 h 4824"/>
              <a:gd name="T24" fmla="*/ 3041 w 6475"/>
              <a:gd name="T25" fmla="*/ 3007 h 4824"/>
              <a:gd name="T26" fmla="*/ 2742 w 6475"/>
              <a:gd name="T27" fmla="*/ 2147 h 4824"/>
              <a:gd name="T28" fmla="*/ 2444 w 6475"/>
              <a:gd name="T29" fmla="*/ 1289 h 4824"/>
              <a:gd name="T30" fmla="*/ 2145 w 6475"/>
              <a:gd name="T31" fmla="*/ 2147 h 4824"/>
              <a:gd name="T32" fmla="*/ 1847 w 6475"/>
              <a:gd name="T33" fmla="*/ 3007 h 4824"/>
              <a:gd name="T34" fmla="*/ 2444 w 6475"/>
              <a:gd name="T35" fmla="*/ 3007 h 4824"/>
              <a:gd name="T36" fmla="*/ 3041 w 6475"/>
              <a:gd name="T37" fmla="*/ 3007 h 4824"/>
              <a:gd name="T38" fmla="*/ 4887 w 6475"/>
              <a:gd name="T39" fmla="*/ 4824 h 4824"/>
              <a:gd name="T40" fmla="*/ 4278 w 6475"/>
              <a:gd name="T41" fmla="*/ 4824 h 4824"/>
              <a:gd name="T42" fmla="*/ 3671 w 6475"/>
              <a:gd name="T43" fmla="*/ 4824 h 4824"/>
              <a:gd name="T44" fmla="*/ 3375 w 6475"/>
              <a:gd name="T45" fmla="*/ 3971 h 4824"/>
              <a:gd name="T46" fmla="*/ 2444 w 6475"/>
              <a:gd name="T47" fmla="*/ 3971 h 4824"/>
              <a:gd name="T48" fmla="*/ 1513 w 6475"/>
              <a:gd name="T49" fmla="*/ 3971 h 4824"/>
              <a:gd name="T50" fmla="*/ 1216 w 6475"/>
              <a:gd name="T51" fmla="*/ 4824 h 4824"/>
              <a:gd name="T52" fmla="*/ 607 w 6475"/>
              <a:gd name="T53" fmla="*/ 4824 h 4824"/>
              <a:gd name="T54" fmla="*/ 0 w 6475"/>
              <a:gd name="T55" fmla="*/ 4824 h 4824"/>
              <a:gd name="T56" fmla="*/ 214 w 6475"/>
              <a:gd name="T57" fmla="*/ 4221 h 4824"/>
              <a:gd name="T58" fmla="*/ 427 w 6475"/>
              <a:gd name="T59" fmla="*/ 3618 h 4824"/>
              <a:gd name="T60" fmla="*/ 641 w 6475"/>
              <a:gd name="T61" fmla="*/ 3015 h 4824"/>
              <a:gd name="T62" fmla="*/ 856 w 6475"/>
              <a:gd name="T63" fmla="*/ 2412 h 4824"/>
              <a:gd name="T64" fmla="*/ 1070 w 6475"/>
              <a:gd name="T65" fmla="*/ 1809 h 4824"/>
              <a:gd name="T66" fmla="*/ 1285 w 6475"/>
              <a:gd name="T67" fmla="*/ 1206 h 4824"/>
              <a:gd name="T68" fmla="*/ 1499 w 6475"/>
              <a:gd name="T69" fmla="*/ 603 h 4824"/>
              <a:gd name="T70" fmla="*/ 1714 w 6475"/>
              <a:gd name="T71" fmla="*/ 0 h 4824"/>
              <a:gd name="T72" fmla="*/ 2443 w 6475"/>
              <a:gd name="T73" fmla="*/ 0 h 4824"/>
              <a:gd name="T74" fmla="*/ 3173 w 6475"/>
              <a:gd name="T75" fmla="*/ 0 h 4824"/>
              <a:gd name="T76" fmla="*/ 3387 w 6475"/>
              <a:gd name="T77" fmla="*/ 603 h 4824"/>
              <a:gd name="T78" fmla="*/ 3601 w 6475"/>
              <a:gd name="T79" fmla="*/ 1206 h 4824"/>
              <a:gd name="T80" fmla="*/ 3814 w 6475"/>
              <a:gd name="T81" fmla="*/ 1809 h 4824"/>
              <a:gd name="T82" fmla="*/ 4029 w 6475"/>
              <a:gd name="T83" fmla="*/ 2412 h 4824"/>
              <a:gd name="T84" fmla="*/ 4243 w 6475"/>
              <a:gd name="T85" fmla="*/ 3015 h 4824"/>
              <a:gd name="T86" fmla="*/ 4458 w 6475"/>
              <a:gd name="T87" fmla="*/ 3618 h 4824"/>
              <a:gd name="T88" fmla="*/ 4672 w 6475"/>
              <a:gd name="T89" fmla="*/ 4221 h 4824"/>
              <a:gd name="T90" fmla="*/ 4887 w 6475"/>
              <a:gd name="T91" fmla="*/ 4824 h 4824"/>
              <a:gd name="T92" fmla="*/ 5343 w 6475"/>
              <a:gd name="T93" fmla="*/ 4824 h 4824"/>
              <a:gd name="T94" fmla="*/ 5343 w 6475"/>
              <a:gd name="T95" fmla="*/ 4277 h 4824"/>
              <a:gd name="T96" fmla="*/ 5343 w 6475"/>
              <a:gd name="T97" fmla="*/ 3730 h 4824"/>
              <a:gd name="T98" fmla="*/ 5891 w 6475"/>
              <a:gd name="T99" fmla="*/ 3730 h 4824"/>
              <a:gd name="T100" fmla="*/ 6440 w 6475"/>
              <a:gd name="T101" fmla="*/ 3730 h 4824"/>
              <a:gd name="T102" fmla="*/ 6440 w 6475"/>
              <a:gd name="T103" fmla="*/ 4277 h 4824"/>
              <a:gd name="T104" fmla="*/ 6440 w 6475"/>
              <a:gd name="T105" fmla="*/ 4824 h 4824"/>
              <a:gd name="T106" fmla="*/ 5891 w 6475"/>
              <a:gd name="T107" fmla="*/ 4824 h 4824"/>
              <a:gd name="T108" fmla="*/ 5343 w 6475"/>
              <a:gd name="T109" fmla="*/ 4824 h 4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475" h="4824">
                <a:moveTo>
                  <a:pt x="6475" y="1671"/>
                </a:moveTo>
                <a:lnTo>
                  <a:pt x="6332" y="2506"/>
                </a:lnTo>
                <a:lnTo>
                  <a:pt x="6191" y="3343"/>
                </a:lnTo>
                <a:lnTo>
                  <a:pt x="5547" y="3343"/>
                </a:lnTo>
                <a:lnTo>
                  <a:pt x="5428" y="2506"/>
                </a:lnTo>
                <a:lnTo>
                  <a:pt x="5309" y="1671"/>
                </a:lnTo>
                <a:lnTo>
                  <a:pt x="5309" y="835"/>
                </a:lnTo>
                <a:lnTo>
                  <a:pt x="5309" y="0"/>
                </a:lnTo>
                <a:lnTo>
                  <a:pt x="5892" y="0"/>
                </a:lnTo>
                <a:lnTo>
                  <a:pt x="6475" y="0"/>
                </a:lnTo>
                <a:lnTo>
                  <a:pt x="6475" y="835"/>
                </a:lnTo>
                <a:lnTo>
                  <a:pt x="6475" y="1671"/>
                </a:lnTo>
                <a:close/>
                <a:moveTo>
                  <a:pt x="3041" y="3007"/>
                </a:moveTo>
                <a:lnTo>
                  <a:pt x="2742" y="2147"/>
                </a:lnTo>
                <a:lnTo>
                  <a:pt x="2444" y="1289"/>
                </a:lnTo>
                <a:lnTo>
                  <a:pt x="2145" y="2147"/>
                </a:lnTo>
                <a:lnTo>
                  <a:pt x="1847" y="3007"/>
                </a:lnTo>
                <a:lnTo>
                  <a:pt x="2444" y="3007"/>
                </a:lnTo>
                <a:lnTo>
                  <a:pt x="3041" y="3007"/>
                </a:lnTo>
                <a:close/>
                <a:moveTo>
                  <a:pt x="4887" y="4824"/>
                </a:moveTo>
                <a:lnTo>
                  <a:pt x="4278" y="4824"/>
                </a:lnTo>
                <a:lnTo>
                  <a:pt x="3671" y="4824"/>
                </a:lnTo>
                <a:lnTo>
                  <a:pt x="3375" y="3971"/>
                </a:lnTo>
                <a:lnTo>
                  <a:pt x="2444" y="3971"/>
                </a:lnTo>
                <a:lnTo>
                  <a:pt x="1513" y="3971"/>
                </a:lnTo>
                <a:lnTo>
                  <a:pt x="1216" y="4824"/>
                </a:lnTo>
                <a:lnTo>
                  <a:pt x="607" y="4824"/>
                </a:lnTo>
                <a:lnTo>
                  <a:pt x="0" y="4824"/>
                </a:lnTo>
                <a:lnTo>
                  <a:pt x="214" y="4221"/>
                </a:lnTo>
                <a:lnTo>
                  <a:pt x="427" y="3618"/>
                </a:lnTo>
                <a:lnTo>
                  <a:pt x="641" y="3015"/>
                </a:lnTo>
                <a:lnTo>
                  <a:pt x="856" y="2412"/>
                </a:lnTo>
                <a:lnTo>
                  <a:pt x="1070" y="1809"/>
                </a:lnTo>
                <a:lnTo>
                  <a:pt x="1285" y="1206"/>
                </a:lnTo>
                <a:lnTo>
                  <a:pt x="1499" y="603"/>
                </a:lnTo>
                <a:lnTo>
                  <a:pt x="1714" y="0"/>
                </a:lnTo>
                <a:lnTo>
                  <a:pt x="2443" y="0"/>
                </a:lnTo>
                <a:lnTo>
                  <a:pt x="3173" y="0"/>
                </a:lnTo>
                <a:lnTo>
                  <a:pt x="3387" y="603"/>
                </a:lnTo>
                <a:lnTo>
                  <a:pt x="3601" y="1206"/>
                </a:lnTo>
                <a:lnTo>
                  <a:pt x="3814" y="1809"/>
                </a:lnTo>
                <a:lnTo>
                  <a:pt x="4029" y="2412"/>
                </a:lnTo>
                <a:lnTo>
                  <a:pt x="4243" y="3015"/>
                </a:lnTo>
                <a:lnTo>
                  <a:pt x="4458" y="3618"/>
                </a:lnTo>
                <a:lnTo>
                  <a:pt x="4672" y="4221"/>
                </a:lnTo>
                <a:lnTo>
                  <a:pt x="4887" y="4824"/>
                </a:lnTo>
                <a:close/>
                <a:moveTo>
                  <a:pt x="5343" y="4824"/>
                </a:moveTo>
                <a:lnTo>
                  <a:pt x="5343" y="4277"/>
                </a:lnTo>
                <a:lnTo>
                  <a:pt x="5343" y="3730"/>
                </a:lnTo>
                <a:lnTo>
                  <a:pt x="5891" y="3730"/>
                </a:lnTo>
                <a:lnTo>
                  <a:pt x="6440" y="3730"/>
                </a:lnTo>
                <a:lnTo>
                  <a:pt x="6440" y="4277"/>
                </a:lnTo>
                <a:lnTo>
                  <a:pt x="6440" y="4824"/>
                </a:lnTo>
                <a:lnTo>
                  <a:pt x="5891" y="4824"/>
                </a:lnTo>
                <a:lnTo>
                  <a:pt x="5343" y="48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8E3E2-A6A7-5047-7F76-5A852C28CC12}"/>
              </a:ext>
            </a:extLst>
          </p:cNvPr>
          <p:cNvSpPr txBox="1"/>
          <p:nvPr/>
        </p:nvSpPr>
        <p:spPr>
          <a:xfrm>
            <a:off x="6456040" y="2249172"/>
            <a:ext cx="1512168" cy="504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+mj-lt"/>
              </a:rPr>
              <a:t>Kiitos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9FAC3-FDFD-0982-174D-64BFD817B0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F6814-EA9F-9642-988B-BA0DCA001B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4FCAF-E233-9309-B54B-CAB9B5DA07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id="{165C98D3-985C-5D09-0F62-234BE3AB58C3}"/>
              </a:ext>
            </a:extLst>
          </p:cNvPr>
          <p:cNvSpPr txBox="1"/>
          <p:nvPr/>
        </p:nvSpPr>
        <p:spPr>
          <a:xfrm>
            <a:off x="6456040" y="2769778"/>
            <a:ext cx="1438214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90000"/>
              </a:lnSpc>
              <a:spcBef>
                <a:spcPts val="800"/>
              </a:spcBef>
              <a:buFontTx/>
              <a:buNone/>
              <a:defRPr sz="3000" b="1" spc="-50" baseline="0">
                <a:latin typeface="+mj-lt"/>
              </a:defRPr>
            </a:lvl1pPr>
            <a:lvl2pPr marL="26670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/>
            </a:lvl2pPr>
            <a:lvl3pPr marL="542925" indent="-276225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3pPr>
            <a:lvl4pPr marL="8096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4pPr>
            <a:lvl5pPr marL="10763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5pPr>
            <a:lvl6pPr marL="13430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6pPr>
            <a:lvl7pPr marL="1619250" indent="-276225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7pPr>
            <a:lvl8pPr marL="188595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8pPr>
            <a:lvl9pPr marL="215265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sz="3200" dirty="0">
                <a:solidFill>
                  <a:schemeClr val="bg1"/>
                </a:solidFill>
              </a:rPr>
              <a:t>aalto.fi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E981A1-63EF-5A62-16BF-911E556C4D71}"/>
              </a:ext>
            </a:extLst>
          </p:cNvPr>
          <p:cNvCxnSpPr>
            <a:cxnSpLocks/>
          </p:cNvCxnSpPr>
          <p:nvPr/>
        </p:nvCxnSpPr>
        <p:spPr>
          <a:xfrm>
            <a:off x="6448576" y="2004866"/>
            <a:ext cx="396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966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C-BY-NC 4.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23">
            <a:extLst>
              <a:ext uri="{FF2B5EF4-FFF2-40B4-BE49-F238E27FC236}">
                <a16:creationId xmlns:a16="http://schemas.microsoft.com/office/drawing/2014/main" id="{FCC3E25D-5FFA-8583-6320-58A89111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7728" y="6309320"/>
            <a:ext cx="6552728" cy="143869"/>
          </a:xfrm>
        </p:spPr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pic>
        <p:nvPicPr>
          <p:cNvPr id="8" name="Picture 7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108979D-2C35-8DF7-C967-157BD0DD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56" y="6093296"/>
            <a:ext cx="360000" cy="360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1BC6918-6C5B-C3AF-A51B-FB591F80BF0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88" y="6093296"/>
            <a:ext cx="360000" cy="36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85E044-ACE3-4A12-B709-E06CC826CC30}"/>
              </a:ext>
            </a:extLst>
          </p:cNvPr>
          <p:cNvSpPr txBox="1"/>
          <p:nvPr/>
        </p:nvSpPr>
        <p:spPr>
          <a:xfrm>
            <a:off x="1703744" y="6093296"/>
            <a:ext cx="1871976" cy="3600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US" sz="800" dirty="0">
                <a:solidFill>
                  <a:schemeClr val="tx1"/>
                </a:solidFill>
                <a:effectLst/>
              </a:rPr>
              <a:t>Content is available under</a:t>
            </a:r>
          </a:p>
          <a:p>
            <a:pPr algn="l"/>
            <a:r>
              <a:rPr lang="en-US" sz="800" dirty="0">
                <a:solidFill>
                  <a:schemeClr val="tx1"/>
                </a:solidFill>
                <a:effectLst/>
              </a:rPr>
              <a:t>CC BY-NC 4.0 unless otherwise stated</a:t>
            </a:r>
            <a:endParaRPr lang="en-GB" sz="8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3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46A0EE7-1655-B8BB-A7A6-5A671F5AC352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504" y="6093296"/>
            <a:ext cx="360000" cy="360000"/>
          </a:xfrm>
          <a:prstGeom prst="rect">
            <a:avLst/>
          </a:prstGeom>
        </p:spPr>
      </p:pic>
      <p:sp>
        <p:nvSpPr>
          <p:cNvPr id="15" name="Freeform 25">
            <a:extLst>
              <a:ext uri="{FF2B5EF4-FFF2-40B4-BE49-F238E27FC236}">
                <a16:creationId xmlns:a16="http://schemas.microsoft.com/office/drawing/2014/main" id="{2AAB1CFD-6E3A-E63E-8B53-57995F41D53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432000"/>
            <a:ext cx="2658793" cy="576000"/>
          </a:xfrm>
          <a:custGeom>
            <a:avLst/>
            <a:gdLst>
              <a:gd name="T0" fmla="*/ 2223 w 3065"/>
              <a:gd name="T1" fmla="*/ 1324 h 1328"/>
              <a:gd name="T2" fmla="*/ 2210 w 3065"/>
              <a:gd name="T3" fmla="*/ 1220 h 1328"/>
              <a:gd name="T4" fmla="*/ 2280 w 3065"/>
              <a:gd name="T5" fmla="*/ 1312 h 1328"/>
              <a:gd name="T6" fmla="*/ 1121 w 3065"/>
              <a:gd name="T7" fmla="*/ 88 h 1328"/>
              <a:gd name="T8" fmla="*/ 1255 w 3065"/>
              <a:gd name="T9" fmla="*/ 142 h 1328"/>
              <a:gd name="T10" fmla="*/ 1262 w 3065"/>
              <a:gd name="T11" fmla="*/ 332 h 1328"/>
              <a:gd name="T12" fmla="*/ 1441 w 3065"/>
              <a:gd name="T13" fmla="*/ 264 h 1328"/>
              <a:gd name="T14" fmla="*/ 1488 w 3065"/>
              <a:gd name="T15" fmla="*/ 290 h 1328"/>
              <a:gd name="T16" fmla="*/ 1566 w 3065"/>
              <a:gd name="T17" fmla="*/ 320 h 1328"/>
              <a:gd name="T18" fmla="*/ 1517 w 3065"/>
              <a:gd name="T19" fmla="*/ 268 h 1328"/>
              <a:gd name="T20" fmla="*/ 1703 w 3065"/>
              <a:gd name="T21" fmla="*/ 250 h 1328"/>
              <a:gd name="T22" fmla="*/ 1929 w 3065"/>
              <a:gd name="T23" fmla="*/ 136 h 1328"/>
              <a:gd name="T24" fmla="*/ 1983 w 3065"/>
              <a:gd name="T25" fmla="*/ 2 h 1328"/>
              <a:gd name="T26" fmla="*/ 2138 w 3065"/>
              <a:gd name="T27" fmla="*/ 180 h 1328"/>
              <a:gd name="T28" fmla="*/ 2215 w 3065"/>
              <a:gd name="T29" fmla="*/ 272 h 1328"/>
              <a:gd name="T30" fmla="*/ 2306 w 3065"/>
              <a:gd name="T31" fmla="*/ 126 h 1328"/>
              <a:gd name="T32" fmla="*/ 2392 w 3065"/>
              <a:gd name="T33" fmla="*/ 170 h 1328"/>
              <a:gd name="T34" fmla="*/ 2392 w 3065"/>
              <a:gd name="T35" fmla="*/ 278 h 1328"/>
              <a:gd name="T36" fmla="*/ 2388 w 3065"/>
              <a:gd name="T37" fmla="*/ 98 h 1328"/>
              <a:gd name="T38" fmla="*/ 2517 w 3065"/>
              <a:gd name="T39" fmla="*/ 38 h 1328"/>
              <a:gd name="T40" fmla="*/ 2550 w 3065"/>
              <a:gd name="T41" fmla="*/ 268 h 1328"/>
              <a:gd name="T42" fmla="*/ 1132 w 3065"/>
              <a:gd name="T43" fmla="*/ 537 h 1328"/>
              <a:gd name="T44" fmla="*/ 1156 w 3065"/>
              <a:gd name="T45" fmla="*/ 749 h 1328"/>
              <a:gd name="T46" fmla="*/ 1135 w 3065"/>
              <a:gd name="T47" fmla="*/ 679 h 1328"/>
              <a:gd name="T48" fmla="*/ 1155 w 3065"/>
              <a:gd name="T49" fmla="*/ 493 h 1328"/>
              <a:gd name="T50" fmla="*/ 1272 w 3065"/>
              <a:gd name="T51" fmla="*/ 549 h 1328"/>
              <a:gd name="T52" fmla="*/ 1262 w 3065"/>
              <a:gd name="T53" fmla="*/ 715 h 1328"/>
              <a:gd name="T54" fmla="*/ 1427 w 3065"/>
              <a:gd name="T55" fmla="*/ 591 h 1328"/>
              <a:gd name="T56" fmla="*/ 1462 w 3065"/>
              <a:gd name="T57" fmla="*/ 583 h 1328"/>
              <a:gd name="T58" fmla="*/ 1522 w 3065"/>
              <a:gd name="T59" fmla="*/ 723 h 1328"/>
              <a:gd name="T60" fmla="*/ 1610 w 3065"/>
              <a:gd name="T61" fmla="*/ 767 h 1328"/>
              <a:gd name="T62" fmla="*/ 1688 w 3065"/>
              <a:gd name="T63" fmla="*/ 737 h 1328"/>
              <a:gd name="T64" fmla="*/ 1618 w 3065"/>
              <a:gd name="T65" fmla="*/ 689 h 1328"/>
              <a:gd name="T66" fmla="*/ 1893 w 3065"/>
              <a:gd name="T67" fmla="*/ 539 h 1328"/>
              <a:gd name="T68" fmla="*/ 1906 w 3065"/>
              <a:gd name="T69" fmla="*/ 619 h 1328"/>
              <a:gd name="T70" fmla="*/ 1978 w 3065"/>
              <a:gd name="T71" fmla="*/ 473 h 1328"/>
              <a:gd name="T72" fmla="*/ 2262 w 3065"/>
              <a:gd name="T73" fmla="*/ 777 h 1328"/>
              <a:gd name="T74" fmla="*/ 2317 w 3065"/>
              <a:gd name="T75" fmla="*/ 677 h 1328"/>
              <a:gd name="T76" fmla="*/ 2352 w 3065"/>
              <a:gd name="T77" fmla="*/ 591 h 1328"/>
              <a:gd name="T78" fmla="*/ 2463 w 3065"/>
              <a:gd name="T79" fmla="*/ 539 h 1328"/>
              <a:gd name="T80" fmla="*/ 2472 w 3065"/>
              <a:gd name="T81" fmla="*/ 731 h 1328"/>
              <a:gd name="T82" fmla="*/ 2585 w 3065"/>
              <a:gd name="T83" fmla="*/ 781 h 1328"/>
              <a:gd name="T84" fmla="*/ 2666 w 3065"/>
              <a:gd name="T85" fmla="*/ 619 h 1328"/>
              <a:gd name="T86" fmla="*/ 2718 w 3065"/>
              <a:gd name="T87" fmla="*/ 541 h 1328"/>
              <a:gd name="T88" fmla="*/ 2882 w 3065"/>
              <a:gd name="T89" fmla="*/ 603 h 1328"/>
              <a:gd name="T90" fmla="*/ 2882 w 3065"/>
              <a:gd name="T91" fmla="*/ 717 h 1328"/>
              <a:gd name="T92" fmla="*/ 2973 w 3065"/>
              <a:gd name="T93" fmla="*/ 623 h 1328"/>
              <a:gd name="T94" fmla="*/ 3004 w 3065"/>
              <a:gd name="T95" fmla="*/ 593 h 1328"/>
              <a:gd name="T96" fmla="*/ 2945 w 3065"/>
              <a:gd name="T97" fmla="*/ 737 h 1328"/>
              <a:gd name="T98" fmla="*/ 1281 w 3065"/>
              <a:gd name="T99" fmla="*/ 1040 h 1328"/>
              <a:gd name="T100" fmla="*/ 1350 w 3065"/>
              <a:gd name="T101" fmla="*/ 1274 h 1328"/>
              <a:gd name="T102" fmla="*/ 1329 w 3065"/>
              <a:gd name="T103" fmla="*/ 1014 h 1328"/>
              <a:gd name="T104" fmla="*/ 1391 w 3065"/>
              <a:gd name="T105" fmla="*/ 1116 h 1328"/>
              <a:gd name="T106" fmla="*/ 1458 w 3065"/>
              <a:gd name="T107" fmla="*/ 909 h 1328"/>
              <a:gd name="T108" fmla="*/ 1603 w 3065"/>
              <a:gd name="T109" fmla="*/ 1010 h 1328"/>
              <a:gd name="T110" fmla="*/ 1641 w 3065"/>
              <a:gd name="T111" fmla="*/ 1118 h 1328"/>
              <a:gd name="T112" fmla="*/ 1714 w 3065"/>
              <a:gd name="T113" fmla="*/ 1184 h 1328"/>
              <a:gd name="T114" fmla="*/ 1817 w 3065"/>
              <a:gd name="T115" fmla="*/ 1238 h 1328"/>
              <a:gd name="T116" fmla="*/ 1807 w 3065"/>
              <a:gd name="T117" fmla="*/ 1162 h 1328"/>
              <a:gd name="T118" fmla="*/ 1824 w 3065"/>
              <a:gd name="T119" fmla="*/ 1046 h 1328"/>
              <a:gd name="T120" fmla="*/ 1997 w 3065"/>
              <a:gd name="T121" fmla="*/ 955 h 1328"/>
              <a:gd name="T122" fmla="*/ 2107 w 3065"/>
              <a:gd name="T123" fmla="*/ 1004 h 1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65" h="1328">
                <a:moveTo>
                  <a:pt x="2245" y="1182"/>
                </a:moveTo>
                <a:lnTo>
                  <a:pt x="2250" y="1182"/>
                </a:lnTo>
                <a:lnTo>
                  <a:pt x="2253" y="1180"/>
                </a:lnTo>
                <a:lnTo>
                  <a:pt x="2255" y="1178"/>
                </a:lnTo>
                <a:lnTo>
                  <a:pt x="2259" y="1172"/>
                </a:lnTo>
                <a:lnTo>
                  <a:pt x="2261" y="1170"/>
                </a:lnTo>
                <a:lnTo>
                  <a:pt x="2263" y="1164"/>
                </a:lnTo>
                <a:lnTo>
                  <a:pt x="2266" y="1156"/>
                </a:lnTo>
                <a:lnTo>
                  <a:pt x="2268" y="1144"/>
                </a:lnTo>
                <a:lnTo>
                  <a:pt x="2269" y="1132"/>
                </a:lnTo>
                <a:lnTo>
                  <a:pt x="2269" y="1116"/>
                </a:lnTo>
                <a:lnTo>
                  <a:pt x="2269" y="1102"/>
                </a:lnTo>
                <a:lnTo>
                  <a:pt x="2268" y="1088"/>
                </a:lnTo>
                <a:lnTo>
                  <a:pt x="2266" y="1076"/>
                </a:lnTo>
                <a:lnTo>
                  <a:pt x="2263" y="1066"/>
                </a:lnTo>
                <a:lnTo>
                  <a:pt x="2261" y="1062"/>
                </a:lnTo>
                <a:lnTo>
                  <a:pt x="2259" y="1058"/>
                </a:lnTo>
                <a:lnTo>
                  <a:pt x="2257" y="1056"/>
                </a:lnTo>
                <a:lnTo>
                  <a:pt x="2255" y="1052"/>
                </a:lnTo>
                <a:lnTo>
                  <a:pt x="2250" y="1050"/>
                </a:lnTo>
                <a:lnTo>
                  <a:pt x="2248" y="1048"/>
                </a:lnTo>
                <a:lnTo>
                  <a:pt x="2245" y="1048"/>
                </a:lnTo>
                <a:lnTo>
                  <a:pt x="2239" y="1050"/>
                </a:lnTo>
                <a:lnTo>
                  <a:pt x="2234" y="1054"/>
                </a:lnTo>
                <a:lnTo>
                  <a:pt x="2232" y="1056"/>
                </a:lnTo>
                <a:lnTo>
                  <a:pt x="2230" y="1058"/>
                </a:lnTo>
                <a:lnTo>
                  <a:pt x="2228" y="1062"/>
                </a:lnTo>
                <a:lnTo>
                  <a:pt x="2226" y="1068"/>
                </a:lnTo>
                <a:lnTo>
                  <a:pt x="2223" y="1078"/>
                </a:lnTo>
                <a:lnTo>
                  <a:pt x="2221" y="1090"/>
                </a:lnTo>
                <a:lnTo>
                  <a:pt x="2220" y="1102"/>
                </a:lnTo>
                <a:lnTo>
                  <a:pt x="2220" y="1116"/>
                </a:lnTo>
                <a:lnTo>
                  <a:pt x="2220" y="1130"/>
                </a:lnTo>
                <a:lnTo>
                  <a:pt x="2222" y="1144"/>
                </a:lnTo>
                <a:lnTo>
                  <a:pt x="2223" y="1156"/>
                </a:lnTo>
                <a:lnTo>
                  <a:pt x="2226" y="1164"/>
                </a:lnTo>
                <a:lnTo>
                  <a:pt x="2230" y="1172"/>
                </a:lnTo>
                <a:lnTo>
                  <a:pt x="2234" y="1178"/>
                </a:lnTo>
                <a:lnTo>
                  <a:pt x="2239" y="1182"/>
                </a:lnTo>
                <a:lnTo>
                  <a:pt x="2245" y="1182"/>
                </a:lnTo>
                <a:close/>
                <a:moveTo>
                  <a:pt x="2244" y="1328"/>
                </a:moveTo>
                <a:lnTo>
                  <a:pt x="2233" y="1328"/>
                </a:lnTo>
                <a:lnTo>
                  <a:pt x="2223" y="1324"/>
                </a:lnTo>
                <a:lnTo>
                  <a:pt x="2218" y="1320"/>
                </a:lnTo>
                <a:lnTo>
                  <a:pt x="2214" y="1318"/>
                </a:lnTo>
                <a:lnTo>
                  <a:pt x="2210" y="1314"/>
                </a:lnTo>
                <a:lnTo>
                  <a:pt x="2207" y="1310"/>
                </a:lnTo>
                <a:lnTo>
                  <a:pt x="2203" y="1304"/>
                </a:lnTo>
                <a:lnTo>
                  <a:pt x="2201" y="1300"/>
                </a:lnTo>
                <a:lnTo>
                  <a:pt x="2198" y="1294"/>
                </a:lnTo>
                <a:lnTo>
                  <a:pt x="2196" y="1288"/>
                </a:lnTo>
                <a:lnTo>
                  <a:pt x="2194" y="1282"/>
                </a:lnTo>
                <a:lnTo>
                  <a:pt x="2192" y="1276"/>
                </a:lnTo>
                <a:lnTo>
                  <a:pt x="2191" y="1270"/>
                </a:lnTo>
                <a:lnTo>
                  <a:pt x="2190" y="1262"/>
                </a:lnTo>
                <a:lnTo>
                  <a:pt x="2220" y="1254"/>
                </a:lnTo>
                <a:lnTo>
                  <a:pt x="2222" y="1260"/>
                </a:lnTo>
                <a:lnTo>
                  <a:pt x="2223" y="1264"/>
                </a:lnTo>
                <a:lnTo>
                  <a:pt x="2226" y="1270"/>
                </a:lnTo>
                <a:lnTo>
                  <a:pt x="2228" y="1274"/>
                </a:lnTo>
                <a:lnTo>
                  <a:pt x="2231" y="1276"/>
                </a:lnTo>
                <a:lnTo>
                  <a:pt x="2235" y="1280"/>
                </a:lnTo>
                <a:lnTo>
                  <a:pt x="2240" y="1280"/>
                </a:lnTo>
                <a:lnTo>
                  <a:pt x="2245" y="1282"/>
                </a:lnTo>
                <a:lnTo>
                  <a:pt x="2250" y="1280"/>
                </a:lnTo>
                <a:lnTo>
                  <a:pt x="2254" y="1278"/>
                </a:lnTo>
                <a:lnTo>
                  <a:pt x="2259" y="1276"/>
                </a:lnTo>
                <a:lnTo>
                  <a:pt x="2262" y="1270"/>
                </a:lnTo>
                <a:lnTo>
                  <a:pt x="2264" y="1268"/>
                </a:lnTo>
                <a:lnTo>
                  <a:pt x="2265" y="1264"/>
                </a:lnTo>
                <a:lnTo>
                  <a:pt x="2268" y="1258"/>
                </a:lnTo>
                <a:lnTo>
                  <a:pt x="2269" y="1248"/>
                </a:lnTo>
                <a:lnTo>
                  <a:pt x="2269" y="1236"/>
                </a:lnTo>
                <a:lnTo>
                  <a:pt x="2269" y="1194"/>
                </a:lnTo>
                <a:lnTo>
                  <a:pt x="2267" y="1200"/>
                </a:lnTo>
                <a:lnTo>
                  <a:pt x="2264" y="1208"/>
                </a:lnTo>
                <a:lnTo>
                  <a:pt x="2260" y="1214"/>
                </a:lnTo>
                <a:lnTo>
                  <a:pt x="2257" y="1220"/>
                </a:lnTo>
                <a:lnTo>
                  <a:pt x="2252" y="1224"/>
                </a:lnTo>
                <a:lnTo>
                  <a:pt x="2247" y="1228"/>
                </a:lnTo>
                <a:lnTo>
                  <a:pt x="2241" y="1230"/>
                </a:lnTo>
                <a:lnTo>
                  <a:pt x="2234" y="1232"/>
                </a:lnTo>
                <a:lnTo>
                  <a:pt x="2228" y="1230"/>
                </a:lnTo>
                <a:lnTo>
                  <a:pt x="2222" y="1228"/>
                </a:lnTo>
                <a:lnTo>
                  <a:pt x="2216" y="1224"/>
                </a:lnTo>
                <a:lnTo>
                  <a:pt x="2210" y="1220"/>
                </a:lnTo>
                <a:lnTo>
                  <a:pt x="2205" y="1212"/>
                </a:lnTo>
                <a:lnTo>
                  <a:pt x="2200" y="1204"/>
                </a:lnTo>
                <a:lnTo>
                  <a:pt x="2198" y="1198"/>
                </a:lnTo>
                <a:lnTo>
                  <a:pt x="2196" y="1194"/>
                </a:lnTo>
                <a:lnTo>
                  <a:pt x="2193" y="1182"/>
                </a:lnTo>
                <a:lnTo>
                  <a:pt x="2190" y="1168"/>
                </a:lnTo>
                <a:lnTo>
                  <a:pt x="2188" y="1152"/>
                </a:lnTo>
                <a:lnTo>
                  <a:pt x="2187" y="1136"/>
                </a:lnTo>
                <a:lnTo>
                  <a:pt x="2187" y="1116"/>
                </a:lnTo>
                <a:lnTo>
                  <a:pt x="2187" y="1098"/>
                </a:lnTo>
                <a:lnTo>
                  <a:pt x="2188" y="1080"/>
                </a:lnTo>
                <a:lnTo>
                  <a:pt x="2190" y="1064"/>
                </a:lnTo>
                <a:lnTo>
                  <a:pt x="2193" y="1050"/>
                </a:lnTo>
                <a:lnTo>
                  <a:pt x="2197" y="1038"/>
                </a:lnTo>
                <a:lnTo>
                  <a:pt x="2201" y="1026"/>
                </a:lnTo>
                <a:lnTo>
                  <a:pt x="2205" y="1018"/>
                </a:lnTo>
                <a:lnTo>
                  <a:pt x="2208" y="1014"/>
                </a:lnTo>
                <a:lnTo>
                  <a:pt x="2211" y="1010"/>
                </a:lnTo>
                <a:lnTo>
                  <a:pt x="2216" y="1004"/>
                </a:lnTo>
                <a:lnTo>
                  <a:pt x="2222" y="1000"/>
                </a:lnTo>
                <a:lnTo>
                  <a:pt x="2228" y="998"/>
                </a:lnTo>
                <a:lnTo>
                  <a:pt x="2234" y="997"/>
                </a:lnTo>
                <a:lnTo>
                  <a:pt x="2239" y="997"/>
                </a:lnTo>
                <a:lnTo>
                  <a:pt x="2243" y="998"/>
                </a:lnTo>
                <a:lnTo>
                  <a:pt x="2247" y="1000"/>
                </a:lnTo>
                <a:lnTo>
                  <a:pt x="2251" y="1002"/>
                </a:lnTo>
                <a:lnTo>
                  <a:pt x="2254" y="1006"/>
                </a:lnTo>
                <a:lnTo>
                  <a:pt x="2257" y="1010"/>
                </a:lnTo>
                <a:lnTo>
                  <a:pt x="2259" y="1014"/>
                </a:lnTo>
                <a:lnTo>
                  <a:pt x="2262" y="1020"/>
                </a:lnTo>
                <a:lnTo>
                  <a:pt x="2265" y="1030"/>
                </a:lnTo>
                <a:lnTo>
                  <a:pt x="2268" y="1038"/>
                </a:lnTo>
                <a:lnTo>
                  <a:pt x="2269" y="1000"/>
                </a:lnTo>
                <a:lnTo>
                  <a:pt x="2302" y="1000"/>
                </a:lnTo>
                <a:lnTo>
                  <a:pt x="2302" y="1238"/>
                </a:lnTo>
                <a:lnTo>
                  <a:pt x="2301" y="1252"/>
                </a:lnTo>
                <a:lnTo>
                  <a:pt x="2301" y="1258"/>
                </a:lnTo>
                <a:lnTo>
                  <a:pt x="2300" y="1264"/>
                </a:lnTo>
                <a:lnTo>
                  <a:pt x="2297" y="1276"/>
                </a:lnTo>
                <a:lnTo>
                  <a:pt x="2294" y="1288"/>
                </a:lnTo>
                <a:lnTo>
                  <a:pt x="2290" y="1298"/>
                </a:lnTo>
                <a:lnTo>
                  <a:pt x="2285" y="1306"/>
                </a:lnTo>
                <a:lnTo>
                  <a:pt x="2280" y="1312"/>
                </a:lnTo>
                <a:lnTo>
                  <a:pt x="2274" y="1318"/>
                </a:lnTo>
                <a:lnTo>
                  <a:pt x="2267" y="1322"/>
                </a:lnTo>
                <a:lnTo>
                  <a:pt x="2264" y="1324"/>
                </a:lnTo>
                <a:lnTo>
                  <a:pt x="2260" y="1326"/>
                </a:lnTo>
                <a:lnTo>
                  <a:pt x="2252" y="1328"/>
                </a:lnTo>
                <a:lnTo>
                  <a:pt x="2244" y="1328"/>
                </a:lnTo>
                <a:close/>
                <a:moveTo>
                  <a:pt x="386" y="779"/>
                </a:moveTo>
                <a:lnTo>
                  <a:pt x="310" y="343"/>
                </a:lnTo>
                <a:lnTo>
                  <a:pt x="235" y="779"/>
                </a:lnTo>
                <a:lnTo>
                  <a:pt x="386" y="779"/>
                </a:lnTo>
                <a:close/>
                <a:moveTo>
                  <a:pt x="620" y="1238"/>
                </a:moveTo>
                <a:lnTo>
                  <a:pt x="466" y="1238"/>
                </a:lnTo>
                <a:lnTo>
                  <a:pt x="428" y="1022"/>
                </a:lnTo>
                <a:lnTo>
                  <a:pt x="193" y="1022"/>
                </a:lnTo>
                <a:lnTo>
                  <a:pt x="154" y="1238"/>
                </a:lnTo>
                <a:lnTo>
                  <a:pt x="0" y="1238"/>
                </a:lnTo>
                <a:lnTo>
                  <a:pt x="218" y="16"/>
                </a:lnTo>
                <a:lnTo>
                  <a:pt x="403" y="16"/>
                </a:lnTo>
                <a:lnTo>
                  <a:pt x="620" y="1238"/>
                </a:lnTo>
                <a:close/>
                <a:moveTo>
                  <a:pt x="678" y="1238"/>
                </a:moveTo>
                <a:lnTo>
                  <a:pt x="678" y="963"/>
                </a:lnTo>
                <a:lnTo>
                  <a:pt x="817" y="963"/>
                </a:lnTo>
                <a:lnTo>
                  <a:pt x="817" y="1238"/>
                </a:lnTo>
                <a:lnTo>
                  <a:pt x="678" y="1238"/>
                </a:lnTo>
                <a:close/>
                <a:moveTo>
                  <a:pt x="821" y="439"/>
                </a:moveTo>
                <a:lnTo>
                  <a:pt x="785" y="863"/>
                </a:lnTo>
                <a:lnTo>
                  <a:pt x="704" y="863"/>
                </a:lnTo>
                <a:lnTo>
                  <a:pt x="674" y="439"/>
                </a:lnTo>
                <a:lnTo>
                  <a:pt x="674" y="16"/>
                </a:lnTo>
                <a:lnTo>
                  <a:pt x="821" y="16"/>
                </a:lnTo>
                <a:lnTo>
                  <a:pt x="821" y="439"/>
                </a:lnTo>
                <a:close/>
                <a:moveTo>
                  <a:pt x="1080" y="332"/>
                </a:moveTo>
                <a:lnTo>
                  <a:pt x="1045" y="332"/>
                </a:lnTo>
                <a:lnTo>
                  <a:pt x="1099" y="16"/>
                </a:lnTo>
                <a:lnTo>
                  <a:pt x="1142" y="16"/>
                </a:lnTo>
                <a:lnTo>
                  <a:pt x="1196" y="332"/>
                </a:lnTo>
                <a:lnTo>
                  <a:pt x="1160" y="332"/>
                </a:lnTo>
                <a:lnTo>
                  <a:pt x="1149" y="260"/>
                </a:lnTo>
                <a:lnTo>
                  <a:pt x="1092" y="260"/>
                </a:lnTo>
                <a:lnTo>
                  <a:pt x="1080" y="332"/>
                </a:lnTo>
                <a:close/>
                <a:moveTo>
                  <a:pt x="1100" y="208"/>
                </a:moveTo>
                <a:lnTo>
                  <a:pt x="1140" y="208"/>
                </a:lnTo>
                <a:lnTo>
                  <a:pt x="1121" y="88"/>
                </a:lnTo>
                <a:lnTo>
                  <a:pt x="1100" y="208"/>
                </a:lnTo>
                <a:close/>
                <a:moveTo>
                  <a:pt x="1247" y="335"/>
                </a:moveTo>
                <a:lnTo>
                  <a:pt x="1239" y="334"/>
                </a:lnTo>
                <a:lnTo>
                  <a:pt x="1235" y="334"/>
                </a:lnTo>
                <a:lnTo>
                  <a:pt x="1232" y="332"/>
                </a:lnTo>
                <a:lnTo>
                  <a:pt x="1225" y="326"/>
                </a:lnTo>
                <a:lnTo>
                  <a:pt x="1219" y="318"/>
                </a:lnTo>
                <a:lnTo>
                  <a:pt x="1216" y="314"/>
                </a:lnTo>
                <a:lnTo>
                  <a:pt x="1214" y="308"/>
                </a:lnTo>
                <a:lnTo>
                  <a:pt x="1212" y="302"/>
                </a:lnTo>
                <a:lnTo>
                  <a:pt x="1211" y="296"/>
                </a:lnTo>
                <a:lnTo>
                  <a:pt x="1210" y="290"/>
                </a:lnTo>
                <a:lnTo>
                  <a:pt x="1209" y="282"/>
                </a:lnTo>
                <a:lnTo>
                  <a:pt x="1208" y="274"/>
                </a:lnTo>
                <a:lnTo>
                  <a:pt x="1208" y="266"/>
                </a:lnTo>
                <a:lnTo>
                  <a:pt x="1208" y="252"/>
                </a:lnTo>
                <a:lnTo>
                  <a:pt x="1210" y="242"/>
                </a:lnTo>
                <a:lnTo>
                  <a:pt x="1211" y="232"/>
                </a:lnTo>
                <a:lnTo>
                  <a:pt x="1214" y="224"/>
                </a:lnTo>
                <a:lnTo>
                  <a:pt x="1218" y="216"/>
                </a:lnTo>
                <a:lnTo>
                  <a:pt x="1221" y="210"/>
                </a:lnTo>
                <a:lnTo>
                  <a:pt x="1226" y="206"/>
                </a:lnTo>
                <a:lnTo>
                  <a:pt x="1230" y="202"/>
                </a:lnTo>
                <a:lnTo>
                  <a:pt x="1236" y="198"/>
                </a:lnTo>
                <a:lnTo>
                  <a:pt x="1241" y="196"/>
                </a:lnTo>
                <a:lnTo>
                  <a:pt x="1252" y="192"/>
                </a:lnTo>
                <a:lnTo>
                  <a:pt x="1265" y="190"/>
                </a:lnTo>
                <a:lnTo>
                  <a:pt x="1270" y="188"/>
                </a:lnTo>
                <a:lnTo>
                  <a:pt x="1274" y="186"/>
                </a:lnTo>
                <a:lnTo>
                  <a:pt x="1277" y="184"/>
                </a:lnTo>
                <a:lnTo>
                  <a:pt x="1279" y="180"/>
                </a:lnTo>
                <a:lnTo>
                  <a:pt x="1280" y="176"/>
                </a:lnTo>
                <a:lnTo>
                  <a:pt x="1281" y="172"/>
                </a:lnTo>
                <a:lnTo>
                  <a:pt x="1280" y="164"/>
                </a:lnTo>
                <a:lnTo>
                  <a:pt x="1280" y="158"/>
                </a:lnTo>
                <a:lnTo>
                  <a:pt x="1278" y="152"/>
                </a:lnTo>
                <a:lnTo>
                  <a:pt x="1276" y="148"/>
                </a:lnTo>
                <a:lnTo>
                  <a:pt x="1274" y="144"/>
                </a:lnTo>
                <a:lnTo>
                  <a:pt x="1271" y="142"/>
                </a:lnTo>
                <a:lnTo>
                  <a:pt x="1267" y="140"/>
                </a:lnTo>
                <a:lnTo>
                  <a:pt x="1263" y="140"/>
                </a:lnTo>
                <a:lnTo>
                  <a:pt x="1259" y="140"/>
                </a:lnTo>
                <a:lnTo>
                  <a:pt x="1255" y="142"/>
                </a:lnTo>
                <a:lnTo>
                  <a:pt x="1252" y="144"/>
                </a:lnTo>
                <a:lnTo>
                  <a:pt x="1249" y="148"/>
                </a:lnTo>
                <a:lnTo>
                  <a:pt x="1247" y="152"/>
                </a:lnTo>
                <a:lnTo>
                  <a:pt x="1245" y="156"/>
                </a:lnTo>
                <a:lnTo>
                  <a:pt x="1243" y="162"/>
                </a:lnTo>
                <a:lnTo>
                  <a:pt x="1242" y="168"/>
                </a:lnTo>
                <a:lnTo>
                  <a:pt x="1212" y="162"/>
                </a:lnTo>
                <a:lnTo>
                  <a:pt x="1213" y="154"/>
                </a:lnTo>
                <a:lnTo>
                  <a:pt x="1214" y="148"/>
                </a:lnTo>
                <a:lnTo>
                  <a:pt x="1218" y="134"/>
                </a:lnTo>
                <a:lnTo>
                  <a:pt x="1223" y="122"/>
                </a:lnTo>
                <a:lnTo>
                  <a:pt x="1229" y="112"/>
                </a:lnTo>
                <a:lnTo>
                  <a:pt x="1232" y="106"/>
                </a:lnTo>
                <a:lnTo>
                  <a:pt x="1236" y="104"/>
                </a:lnTo>
                <a:lnTo>
                  <a:pt x="1238" y="102"/>
                </a:lnTo>
                <a:lnTo>
                  <a:pt x="1240" y="100"/>
                </a:lnTo>
                <a:lnTo>
                  <a:pt x="1244" y="98"/>
                </a:lnTo>
                <a:lnTo>
                  <a:pt x="1249" y="96"/>
                </a:lnTo>
                <a:lnTo>
                  <a:pt x="1253" y="94"/>
                </a:lnTo>
                <a:lnTo>
                  <a:pt x="1258" y="92"/>
                </a:lnTo>
                <a:lnTo>
                  <a:pt x="1263" y="92"/>
                </a:lnTo>
                <a:lnTo>
                  <a:pt x="1270" y="92"/>
                </a:lnTo>
                <a:lnTo>
                  <a:pt x="1276" y="94"/>
                </a:lnTo>
                <a:lnTo>
                  <a:pt x="1282" y="98"/>
                </a:lnTo>
                <a:lnTo>
                  <a:pt x="1288" y="100"/>
                </a:lnTo>
                <a:lnTo>
                  <a:pt x="1293" y="106"/>
                </a:lnTo>
                <a:lnTo>
                  <a:pt x="1298" y="112"/>
                </a:lnTo>
                <a:lnTo>
                  <a:pt x="1303" y="118"/>
                </a:lnTo>
                <a:lnTo>
                  <a:pt x="1306" y="126"/>
                </a:lnTo>
                <a:lnTo>
                  <a:pt x="1308" y="132"/>
                </a:lnTo>
                <a:lnTo>
                  <a:pt x="1309" y="136"/>
                </a:lnTo>
                <a:lnTo>
                  <a:pt x="1312" y="146"/>
                </a:lnTo>
                <a:lnTo>
                  <a:pt x="1313" y="158"/>
                </a:lnTo>
                <a:lnTo>
                  <a:pt x="1313" y="172"/>
                </a:lnTo>
                <a:lnTo>
                  <a:pt x="1313" y="332"/>
                </a:lnTo>
                <a:lnTo>
                  <a:pt x="1282" y="332"/>
                </a:lnTo>
                <a:lnTo>
                  <a:pt x="1282" y="298"/>
                </a:lnTo>
                <a:lnTo>
                  <a:pt x="1280" y="306"/>
                </a:lnTo>
                <a:lnTo>
                  <a:pt x="1276" y="314"/>
                </a:lnTo>
                <a:lnTo>
                  <a:pt x="1273" y="320"/>
                </a:lnTo>
                <a:lnTo>
                  <a:pt x="1269" y="326"/>
                </a:lnTo>
                <a:lnTo>
                  <a:pt x="1264" y="330"/>
                </a:lnTo>
                <a:lnTo>
                  <a:pt x="1262" y="332"/>
                </a:lnTo>
                <a:lnTo>
                  <a:pt x="1259" y="332"/>
                </a:lnTo>
                <a:lnTo>
                  <a:pt x="1253" y="334"/>
                </a:lnTo>
                <a:lnTo>
                  <a:pt x="1247" y="335"/>
                </a:lnTo>
                <a:close/>
                <a:moveTo>
                  <a:pt x="1256" y="290"/>
                </a:moveTo>
                <a:lnTo>
                  <a:pt x="1262" y="290"/>
                </a:lnTo>
                <a:lnTo>
                  <a:pt x="1266" y="288"/>
                </a:lnTo>
                <a:lnTo>
                  <a:pt x="1270" y="284"/>
                </a:lnTo>
                <a:lnTo>
                  <a:pt x="1274" y="278"/>
                </a:lnTo>
                <a:lnTo>
                  <a:pt x="1277" y="272"/>
                </a:lnTo>
                <a:lnTo>
                  <a:pt x="1279" y="264"/>
                </a:lnTo>
                <a:lnTo>
                  <a:pt x="1281" y="256"/>
                </a:lnTo>
                <a:lnTo>
                  <a:pt x="1281" y="246"/>
                </a:lnTo>
                <a:lnTo>
                  <a:pt x="1281" y="222"/>
                </a:lnTo>
                <a:lnTo>
                  <a:pt x="1279" y="224"/>
                </a:lnTo>
                <a:lnTo>
                  <a:pt x="1275" y="226"/>
                </a:lnTo>
                <a:lnTo>
                  <a:pt x="1266" y="230"/>
                </a:lnTo>
                <a:lnTo>
                  <a:pt x="1258" y="232"/>
                </a:lnTo>
                <a:lnTo>
                  <a:pt x="1251" y="236"/>
                </a:lnTo>
                <a:lnTo>
                  <a:pt x="1247" y="238"/>
                </a:lnTo>
                <a:lnTo>
                  <a:pt x="1244" y="242"/>
                </a:lnTo>
                <a:lnTo>
                  <a:pt x="1243" y="244"/>
                </a:lnTo>
                <a:lnTo>
                  <a:pt x="1242" y="246"/>
                </a:lnTo>
                <a:lnTo>
                  <a:pt x="1240" y="252"/>
                </a:lnTo>
                <a:lnTo>
                  <a:pt x="1240" y="256"/>
                </a:lnTo>
                <a:lnTo>
                  <a:pt x="1239" y="264"/>
                </a:lnTo>
                <a:lnTo>
                  <a:pt x="1239" y="270"/>
                </a:lnTo>
                <a:lnTo>
                  <a:pt x="1240" y="276"/>
                </a:lnTo>
                <a:lnTo>
                  <a:pt x="1242" y="280"/>
                </a:lnTo>
                <a:lnTo>
                  <a:pt x="1244" y="284"/>
                </a:lnTo>
                <a:lnTo>
                  <a:pt x="1247" y="286"/>
                </a:lnTo>
                <a:lnTo>
                  <a:pt x="1250" y="288"/>
                </a:lnTo>
                <a:lnTo>
                  <a:pt x="1253" y="290"/>
                </a:lnTo>
                <a:lnTo>
                  <a:pt x="1256" y="290"/>
                </a:lnTo>
                <a:close/>
                <a:moveTo>
                  <a:pt x="1374" y="332"/>
                </a:moveTo>
                <a:lnTo>
                  <a:pt x="1341" y="332"/>
                </a:lnTo>
                <a:lnTo>
                  <a:pt x="1341" y="16"/>
                </a:lnTo>
                <a:lnTo>
                  <a:pt x="1374" y="16"/>
                </a:lnTo>
                <a:lnTo>
                  <a:pt x="1374" y="332"/>
                </a:lnTo>
                <a:close/>
                <a:moveTo>
                  <a:pt x="1463" y="96"/>
                </a:moveTo>
                <a:lnTo>
                  <a:pt x="1463" y="144"/>
                </a:lnTo>
                <a:lnTo>
                  <a:pt x="1441" y="144"/>
                </a:lnTo>
                <a:lnTo>
                  <a:pt x="1441" y="258"/>
                </a:lnTo>
                <a:lnTo>
                  <a:pt x="1441" y="264"/>
                </a:lnTo>
                <a:lnTo>
                  <a:pt x="1442" y="270"/>
                </a:lnTo>
                <a:lnTo>
                  <a:pt x="1443" y="274"/>
                </a:lnTo>
                <a:lnTo>
                  <a:pt x="1444" y="276"/>
                </a:lnTo>
                <a:lnTo>
                  <a:pt x="1446" y="280"/>
                </a:lnTo>
                <a:lnTo>
                  <a:pt x="1448" y="280"/>
                </a:lnTo>
                <a:lnTo>
                  <a:pt x="1450" y="282"/>
                </a:lnTo>
                <a:lnTo>
                  <a:pt x="1452" y="282"/>
                </a:lnTo>
                <a:lnTo>
                  <a:pt x="1457" y="280"/>
                </a:lnTo>
                <a:lnTo>
                  <a:pt x="1460" y="280"/>
                </a:lnTo>
                <a:lnTo>
                  <a:pt x="1466" y="328"/>
                </a:lnTo>
                <a:lnTo>
                  <a:pt x="1459" y="332"/>
                </a:lnTo>
                <a:lnTo>
                  <a:pt x="1454" y="334"/>
                </a:lnTo>
                <a:lnTo>
                  <a:pt x="1448" y="334"/>
                </a:lnTo>
                <a:lnTo>
                  <a:pt x="1443" y="334"/>
                </a:lnTo>
                <a:lnTo>
                  <a:pt x="1439" y="334"/>
                </a:lnTo>
                <a:lnTo>
                  <a:pt x="1432" y="332"/>
                </a:lnTo>
                <a:lnTo>
                  <a:pt x="1425" y="326"/>
                </a:lnTo>
                <a:lnTo>
                  <a:pt x="1422" y="322"/>
                </a:lnTo>
                <a:lnTo>
                  <a:pt x="1419" y="318"/>
                </a:lnTo>
                <a:lnTo>
                  <a:pt x="1414" y="310"/>
                </a:lnTo>
                <a:lnTo>
                  <a:pt x="1413" y="304"/>
                </a:lnTo>
                <a:lnTo>
                  <a:pt x="1411" y="298"/>
                </a:lnTo>
                <a:lnTo>
                  <a:pt x="1410" y="290"/>
                </a:lnTo>
                <a:lnTo>
                  <a:pt x="1409" y="284"/>
                </a:lnTo>
                <a:lnTo>
                  <a:pt x="1409" y="276"/>
                </a:lnTo>
                <a:lnTo>
                  <a:pt x="1409" y="268"/>
                </a:lnTo>
                <a:lnTo>
                  <a:pt x="1409" y="144"/>
                </a:lnTo>
                <a:lnTo>
                  <a:pt x="1392" y="144"/>
                </a:lnTo>
                <a:lnTo>
                  <a:pt x="1392" y="96"/>
                </a:lnTo>
                <a:lnTo>
                  <a:pt x="1409" y="96"/>
                </a:lnTo>
                <a:lnTo>
                  <a:pt x="1409" y="40"/>
                </a:lnTo>
                <a:lnTo>
                  <a:pt x="1441" y="40"/>
                </a:lnTo>
                <a:lnTo>
                  <a:pt x="1441" y="96"/>
                </a:lnTo>
                <a:lnTo>
                  <a:pt x="1463" y="96"/>
                </a:lnTo>
                <a:close/>
                <a:moveTo>
                  <a:pt x="1535" y="335"/>
                </a:moveTo>
                <a:lnTo>
                  <a:pt x="1526" y="334"/>
                </a:lnTo>
                <a:lnTo>
                  <a:pt x="1522" y="334"/>
                </a:lnTo>
                <a:lnTo>
                  <a:pt x="1518" y="332"/>
                </a:lnTo>
                <a:lnTo>
                  <a:pt x="1511" y="328"/>
                </a:lnTo>
                <a:lnTo>
                  <a:pt x="1504" y="320"/>
                </a:lnTo>
                <a:lnTo>
                  <a:pt x="1498" y="312"/>
                </a:lnTo>
                <a:lnTo>
                  <a:pt x="1492" y="302"/>
                </a:lnTo>
                <a:lnTo>
                  <a:pt x="1488" y="290"/>
                </a:lnTo>
                <a:lnTo>
                  <a:pt x="1484" y="278"/>
                </a:lnTo>
                <a:lnTo>
                  <a:pt x="1481" y="264"/>
                </a:lnTo>
                <a:lnTo>
                  <a:pt x="1478" y="248"/>
                </a:lnTo>
                <a:lnTo>
                  <a:pt x="1477" y="232"/>
                </a:lnTo>
                <a:lnTo>
                  <a:pt x="1477" y="214"/>
                </a:lnTo>
                <a:lnTo>
                  <a:pt x="1477" y="196"/>
                </a:lnTo>
                <a:lnTo>
                  <a:pt x="1478" y="180"/>
                </a:lnTo>
                <a:lnTo>
                  <a:pt x="1479" y="172"/>
                </a:lnTo>
                <a:lnTo>
                  <a:pt x="1481" y="164"/>
                </a:lnTo>
                <a:lnTo>
                  <a:pt x="1484" y="150"/>
                </a:lnTo>
                <a:lnTo>
                  <a:pt x="1488" y="138"/>
                </a:lnTo>
                <a:lnTo>
                  <a:pt x="1492" y="126"/>
                </a:lnTo>
                <a:lnTo>
                  <a:pt x="1498" y="116"/>
                </a:lnTo>
                <a:lnTo>
                  <a:pt x="1504" y="108"/>
                </a:lnTo>
                <a:lnTo>
                  <a:pt x="1507" y="104"/>
                </a:lnTo>
                <a:lnTo>
                  <a:pt x="1511" y="102"/>
                </a:lnTo>
                <a:lnTo>
                  <a:pt x="1518" y="96"/>
                </a:lnTo>
                <a:lnTo>
                  <a:pt x="1522" y="94"/>
                </a:lnTo>
                <a:lnTo>
                  <a:pt x="1526" y="94"/>
                </a:lnTo>
                <a:lnTo>
                  <a:pt x="1535" y="92"/>
                </a:lnTo>
                <a:lnTo>
                  <a:pt x="1543" y="94"/>
                </a:lnTo>
                <a:lnTo>
                  <a:pt x="1547" y="94"/>
                </a:lnTo>
                <a:lnTo>
                  <a:pt x="1551" y="96"/>
                </a:lnTo>
                <a:lnTo>
                  <a:pt x="1559" y="102"/>
                </a:lnTo>
                <a:lnTo>
                  <a:pt x="1566" y="108"/>
                </a:lnTo>
                <a:lnTo>
                  <a:pt x="1572" y="116"/>
                </a:lnTo>
                <a:lnTo>
                  <a:pt x="1577" y="126"/>
                </a:lnTo>
                <a:lnTo>
                  <a:pt x="1582" y="138"/>
                </a:lnTo>
                <a:lnTo>
                  <a:pt x="1586" y="150"/>
                </a:lnTo>
                <a:lnTo>
                  <a:pt x="1587" y="158"/>
                </a:lnTo>
                <a:lnTo>
                  <a:pt x="1589" y="164"/>
                </a:lnTo>
                <a:lnTo>
                  <a:pt x="1591" y="180"/>
                </a:lnTo>
                <a:lnTo>
                  <a:pt x="1592" y="196"/>
                </a:lnTo>
                <a:lnTo>
                  <a:pt x="1593" y="214"/>
                </a:lnTo>
                <a:lnTo>
                  <a:pt x="1592" y="232"/>
                </a:lnTo>
                <a:lnTo>
                  <a:pt x="1591" y="248"/>
                </a:lnTo>
                <a:lnTo>
                  <a:pt x="1590" y="256"/>
                </a:lnTo>
                <a:lnTo>
                  <a:pt x="1589" y="264"/>
                </a:lnTo>
                <a:lnTo>
                  <a:pt x="1586" y="278"/>
                </a:lnTo>
                <a:lnTo>
                  <a:pt x="1582" y="290"/>
                </a:lnTo>
                <a:lnTo>
                  <a:pt x="1577" y="302"/>
                </a:lnTo>
                <a:lnTo>
                  <a:pt x="1572" y="312"/>
                </a:lnTo>
                <a:lnTo>
                  <a:pt x="1566" y="320"/>
                </a:lnTo>
                <a:lnTo>
                  <a:pt x="1562" y="324"/>
                </a:lnTo>
                <a:lnTo>
                  <a:pt x="1559" y="328"/>
                </a:lnTo>
                <a:lnTo>
                  <a:pt x="1551" y="332"/>
                </a:lnTo>
                <a:lnTo>
                  <a:pt x="1547" y="334"/>
                </a:lnTo>
                <a:lnTo>
                  <a:pt x="1543" y="334"/>
                </a:lnTo>
                <a:lnTo>
                  <a:pt x="1535" y="335"/>
                </a:lnTo>
                <a:close/>
                <a:moveTo>
                  <a:pt x="1535" y="286"/>
                </a:moveTo>
                <a:lnTo>
                  <a:pt x="1540" y="284"/>
                </a:lnTo>
                <a:lnTo>
                  <a:pt x="1543" y="282"/>
                </a:lnTo>
                <a:lnTo>
                  <a:pt x="1545" y="280"/>
                </a:lnTo>
                <a:lnTo>
                  <a:pt x="1548" y="278"/>
                </a:lnTo>
                <a:lnTo>
                  <a:pt x="1550" y="274"/>
                </a:lnTo>
                <a:lnTo>
                  <a:pt x="1552" y="270"/>
                </a:lnTo>
                <a:lnTo>
                  <a:pt x="1553" y="264"/>
                </a:lnTo>
                <a:lnTo>
                  <a:pt x="1556" y="254"/>
                </a:lnTo>
                <a:lnTo>
                  <a:pt x="1558" y="242"/>
                </a:lnTo>
                <a:lnTo>
                  <a:pt x="1559" y="228"/>
                </a:lnTo>
                <a:lnTo>
                  <a:pt x="1559" y="214"/>
                </a:lnTo>
                <a:lnTo>
                  <a:pt x="1559" y="200"/>
                </a:lnTo>
                <a:lnTo>
                  <a:pt x="1558" y="186"/>
                </a:lnTo>
                <a:lnTo>
                  <a:pt x="1556" y="174"/>
                </a:lnTo>
                <a:lnTo>
                  <a:pt x="1553" y="162"/>
                </a:lnTo>
                <a:lnTo>
                  <a:pt x="1552" y="158"/>
                </a:lnTo>
                <a:lnTo>
                  <a:pt x="1550" y="154"/>
                </a:lnTo>
                <a:lnTo>
                  <a:pt x="1545" y="148"/>
                </a:lnTo>
                <a:lnTo>
                  <a:pt x="1540" y="144"/>
                </a:lnTo>
                <a:lnTo>
                  <a:pt x="1535" y="142"/>
                </a:lnTo>
                <a:lnTo>
                  <a:pt x="1529" y="144"/>
                </a:lnTo>
                <a:lnTo>
                  <a:pt x="1526" y="146"/>
                </a:lnTo>
                <a:lnTo>
                  <a:pt x="1524" y="148"/>
                </a:lnTo>
                <a:lnTo>
                  <a:pt x="1522" y="150"/>
                </a:lnTo>
                <a:lnTo>
                  <a:pt x="1520" y="154"/>
                </a:lnTo>
                <a:lnTo>
                  <a:pt x="1518" y="158"/>
                </a:lnTo>
                <a:lnTo>
                  <a:pt x="1516" y="162"/>
                </a:lnTo>
                <a:lnTo>
                  <a:pt x="1513" y="174"/>
                </a:lnTo>
                <a:lnTo>
                  <a:pt x="1511" y="186"/>
                </a:lnTo>
                <a:lnTo>
                  <a:pt x="1510" y="200"/>
                </a:lnTo>
                <a:lnTo>
                  <a:pt x="1510" y="214"/>
                </a:lnTo>
                <a:lnTo>
                  <a:pt x="1510" y="228"/>
                </a:lnTo>
                <a:lnTo>
                  <a:pt x="1511" y="242"/>
                </a:lnTo>
                <a:lnTo>
                  <a:pt x="1513" y="254"/>
                </a:lnTo>
                <a:lnTo>
                  <a:pt x="1516" y="264"/>
                </a:lnTo>
                <a:lnTo>
                  <a:pt x="1517" y="268"/>
                </a:lnTo>
                <a:lnTo>
                  <a:pt x="1518" y="270"/>
                </a:lnTo>
                <a:lnTo>
                  <a:pt x="1520" y="274"/>
                </a:lnTo>
                <a:lnTo>
                  <a:pt x="1524" y="280"/>
                </a:lnTo>
                <a:lnTo>
                  <a:pt x="1529" y="284"/>
                </a:lnTo>
                <a:lnTo>
                  <a:pt x="1535" y="286"/>
                </a:lnTo>
                <a:close/>
                <a:moveTo>
                  <a:pt x="1763" y="16"/>
                </a:moveTo>
                <a:lnTo>
                  <a:pt x="1796" y="16"/>
                </a:lnTo>
                <a:lnTo>
                  <a:pt x="1796" y="220"/>
                </a:lnTo>
                <a:lnTo>
                  <a:pt x="1795" y="238"/>
                </a:lnTo>
                <a:lnTo>
                  <a:pt x="1795" y="246"/>
                </a:lnTo>
                <a:lnTo>
                  <a:pt x="1794" y="254"/>
                </a:lnTo>
                <a:lnTo>
                  <a:pt x="1791" y="268"/>
                </a:lnTo>
                <a:lnTo>
                  <a:pt x="1788" y="282"/>
                </a:lnTo>
                <a:lnTo>
                  <a:pt x="1786" y="288"/>
                </a:lnTo>
                <a:lnTo>
                  <a:pt x="1783" y="294"/>
                </a:lnTo>
                <a:lnTo>
                  <a:pt x="1778" y="304"/>
                </a:lnTo>
                <a:lnTo>
                  <a:pt x="1772" y="314"/>
                </a:lnTo>
                <a:lnTo>
                  <a:pt x="1765" y="322"/>
                </a:lnTo>
                <a:lnTo>
                  <a:pt x="1757" y="328"/>
                </a:lnTo>
                <a:lnTo>
                  <a:pt x="1749" y="332"/>
                </a:lnTo>
                <a:lnTo>
                  <a:pt x="1740" y="334"/>
                </a:lnTo>
                <a:lnTo>
                  <a:pt x="1731" y="335"/>
                </a:lnTo>
                <a:lnTo>
                  <a:pt x="1720" y="334"/>
                </a:lnTo>
                <a:lnTo>
                  <a:pt x="1711" y="332"/>
                </a:lnTo>
                <a:lnTo>
                  <a:pt x="1703" y="328"/>
                </a:lnTo>
                <a:lnTo>
                  <a:pt x="1696" y="322"/>
                </a:lnTo>
                <a:lnTo>
                  <a:pt x="1689" y="314"/>
                </a:lnTo>
                <a:lnTo>
                  <a:pt x="1685" y="308"/>
                </a:lnTo>
                <a:lnTo>
                  <a:pt x="1683" y="304"/>
                </a:lnTo>
                <a:lnTo>
                  <a:pt x="1677" y="294"/>
                </a:lnTo>
                <a:lnTo>
                  <a:pt x="1673" y="282"/>
                </a:lnTo>
                <a:lnTo>
                  <a:pt x="1669" y="268"/>
                </a:lnTo>
                <a:lnTo>
                  <a:pt x="1667" y="254"/>
                </a:lnTo>
                <a:lnTo>
                  <a:pt x="1666" y="246"/>
                </a:lnTo>
                <a:lnTo>
                  <a:pt x="1665" y="238"/>
                </a:lnTo>
                <a:lnTo>
                  <a:pt x="1665" y="220"/>
                </a:lnTo>
                <a:lnTo>
                  <a:pt x="1665" y="16"/>
                </a:lnTo>
                <a:lnTo>
                  <a:pt x="1698" y="16"/>
                </a:lnTo>
                <a:lnTo>
                  <a:pt x="1698" y="216"/>
                </a:lnTo>
                <a:lnTo>
                  <a:pt x="1698" y="228"/>
                </a:lnTo>
                <a:lnTo>
                  <a:pt x="1699" y="234"/>
                </a:lnTo>
                <a:lnTo>
                  <a:pt x="1700" y="240"/>
                </a:lnTo>
                <a:lnTo>
                  <a:pt x="1703" y="250"/>
                </a:lnTo>
                <a:lnTo>
                  <a:pt x="1705" y="256"/>
                </a:lnTo>
                <a:lnTo>
                  <a:pt x="1707" y="260"/>
                </a:lnTo>
                <a:lnTo>
                  <a:pt x="1709" y="264"/>
                </a:lnTo>
                <a:lnTo>
                  <a:pt x="1711" y="268"/>
                </a:lnTo>
                <a:lnTo>
                  <a:pt x="1717" y="272"/>
                </a:lnTo>
                <a:lnTo>
                  <a:pt x="1724" y="276"/>
                </a:lnTo>
                <a:lnTo>
                  <a:pt x="1731" y="278"/>
                </a:lnTo>
                <a:lnTo>
                  <a:pt x="1738" y="276"/>
                </a:lnTo>
                <a:lnTo>
                  <a:pt x="1741" y="274"/>
                </a:lnTo>
                <a:lnTo>
                  <a:pt x="1744" y="272"/>
                </a:lnTo>
                <a:lnTo>
                  <a:pt x="1749" y="268"/>
                </a:lnTo>
                <a:lnTo>
                  <a:pt x="1752" y="264"/>
                </a:lnTo>
                <a:lnTo>
                  <a:pt x="1754" y="260"/>
                </a:lnTo>
                <a:lnTo>
                  <a:pt x="1756" y="256"/>
                </a:lnTo>
                <a:lnTo>
                  <a:pt x="1758" y="250"/>
                </a:lnTo>
                <a:lnTo>
                  <a:pt x="1761" y="240"/>
                </a:lnTo>
                <a:lnTo>
                  <a:pt x="1762" y="228"/>
                </a:lnTo>
                <a:lnTo>
                  <a:pt x="1763" y="216"/>
                </a:lnTo>
                <a:lnTo>
                  <a:pt x="1763" y="16"/>
                </a:lnTo>
                <a:close/>
                <a:moveTo>
                  <a:pt x="1857" y="194"/>
                </a:moveTo>
                <a:lnTo>
                  <a:pt x="1857" y="332"/>
                </a:lnTo>
                <a:lnTo>
                  <a:pt x="1825" y="332"/>
                </a:lnTo>
                <a:lnTo>
                  <a:pt x="1825" y="96"/>
                </a:lnTo>
                <a:lnTo>
                  <a:pt x="1856" y="96"/>
                </a:lnTo>
                <a:lnTo>
                  <a:pt x="1856" y="138"/>
                </a:lnTo>
                <a:lnTo>
                  <a:pt x="1859" y="128"/>
                </a:lnTo>
                <a:lnTo>
                  <a:pt x="1862" y="118"/>
                </a:lnTo>
                <a:lnTo>
                  <a:pt x="1866" y="112"/>
                </a:lnTo>
                <a:lnTo>
                  <a:pt x="1870" y="104"/>
                </a:lnTo>
                <a:lnTo>
                  <a:pt x="1875" y="100"/>
                </a:lnTo>
                <a:lnTo>
                  <a:pt x="1881" y="96"/>
                </a:lnTo>
                <a:lnTo>
                  <a:pt x="1886" y="94"/>
                </a:lnTo>
                <a:lnTo>
                  <a:pt x="1893" y="92"/>
                </a:lnTo>
                <a:lnTo>
                  <a:pt x="1902" y="94"/>
                </a:lnTo>
                <a:lnTo>
                  <a:pt x="1906" y="96"/>
                </a:lnTo>
                <a:lnTo>
                  <a:pt x="1909" y="98"/>
                </a:lnTo>
                <a:lnTo>
                  <a:pt x="1913" y="102"/>
                </a:lnTo>
                <a:lnTo>
                  <a:pt x="1916" y="106"/>
                </a:lnTo>
                <a:lnTo>
                  <a:pt x="1919" y="110"/>
                </a:lnTo>
                <a:lnTo>
                  <a:pt x="1922" y="116"/>
                </a:lnTo>
                <a:lnTo>
                  <a:pt x="1925" y="122"/>
                </a:lnTo>
                <a:lnTo>
                  <a:pt x="1927" y="130"/>
                </a:lnTo>
                <a:lnTo>
                  <a:pt x="1929" y="136"/>
                </a:lnTo>
                <a:lnTo>
                  <a:pt x="1931" y="144"/>
                </a:lnTo>
                <a:lnTo>
                  <a:pt x="1932" y="152"/>
                </a:lnTo>
                <a:lnTo>
                  <a:pt x="1933" y="162"/>
                </a:lnTo>
                <a:lnTo>
                  <a:pt x="1933" y="172"/>
                </a:lnTo>
                <a:lnTo>
                  <a:pt x="1933" y="182"/>
                </a:lnTo>
                <a:lnTo>
                  <a:pt x="1933" y="332"/>
                </a:lnTo>
                <a:lnTo>
                  <a:pt x="1901" y="332"/>
                </a:lnTo>
                <a:lnTo>
                  <a:pt x="1901" y="192"/>
                </a:lnTo>
                <a:lnTo>
                  <a:pt x="1900" y="182"/>
                </a:lnTo>
                <a:lnTo>
                  <a:pt x="1899" y="174"/>
                </a:lnTo>
                <a:lnTo>
                  <a:pt x="1898" y="166"/>
                </a:lnTo>
                <a:lnTo>
                  <a:pt x="1895" y="158"/>
                </a:lnTo>
                <a:lnTo>
                  <a:pt x="1892" y="154"/>
                </a:lnTo>
                <a:lnTo>
                  <a:pt x="1889" y="150"/>
                </a:lnTo>
                <a:lnTo>
                  <a:pt x="1884" y="148"/>
                </a:lnTo>
                <a:lnTo>
                  <a:pt x="1880" y="146"/>
                </a:lnTo>
                <a:lnTo>
                  <a:pt x="1875" y="148"/>
                </a:lnTo>
                <a:lnTo>
                  <a:pt x="1871" y="150"/>
                </a:lnTo>
                <a:lnTo>
                  <a:pt x="1867" y="154"/>
                </a:lnTo>
                <a:lnTo>
                  <a:pt x="1864" y="160"/>
                </a:lnTo>
                <a:lnTo>
                  <a:pt x="1861" y="166"/>
                </a:lnTo>
                <a:lnTo>
                  <a:pt x="1859" y="174"/>
                </a:lnTo>
                <a:lnTo>
                  <a:pt x="1858" y="184"/>
                </a:lnTo>
                <a:lnTo>
                  <a:pt x="1857" y="194"/>
                </a:lnTo>
                <a:close/>
                <a:moveTo>
                  <a:pt x="1976" y="66"/>
                </a:moveTo>
                <a:lnTo>
                  <a:pt x="1973" y="64"/>
                </a:lnTo>
                <a:lnTo>
                  <a:pt x="1970" y="62"/>
                </a:lnTo>
                <a:lnTo>
                  <a:pt x="1967" y="60"/>
                </a:lnTo>
                <a:lnTo>
                  <a:pt x="1964" y="56"/>
                </a:lnTo>
                <a:lnTo>
                  <a:pt x="1962" y="50"/>
                </a:lnTo>
                <a:lnTo>
                  <a:pt x="1960" y="44"/>
                </a:lnTo>
                <a:lnTo>
                  <a:pt x="1959" y="38"/>
                </a:lnTo>
                <a:lnTo>
                  <a:pt x="1959" y="32"/>
                </a:lnTo>
                <a:lnTo>
                  <a:pt x="1959" y="26"/>
                </a:lnTo>
                <a:lnTo>
                  <a:pt x="1960" y="20"/>
                </a:lnTo>
                <a:lnTo>
                  <a:pt x="1962" y="14"/>
                </a:lnTo>
                <a:lnTo>
                  <a:pt x="1964" y="8"/>
                </a:lnTo>
                <a:lnTo>
                  <a:pt x="1967" y="4"/>
                </a:lnTo>
                <a:lnTo>
                  <a:pt x="1970" y="2"/>
                </a:lnTo>
                <a:lnTo>
                  <a:pt x="1973" y="0"/>
                </a:lnTo>
                <a:lnTo>
                  <a:pt x="1976" y="0"/>
                </a:lnTo>
                <a:lnTo>
                  <a:pt x="1980" y="0"/>
                </a:lnTo>
                <a:lnTo>
                  <a:pt x="1983" y="2"/>
                </a:lnTo>
                <a:lnTo>
                  <a:pt x="1986" y="4"/>
                </a:lnTo>
                <a:lnTo>
                  <a:pt x="1989" y="8"/>
                </a:lnTo>
                <a:lnTo>
                  <a:pt x="1991" y="14"/>
                </a:lnTo>
                <a:lnTo>
                  <a:pt x="1993" y="20"/>
                </a:lnTo>
                <a:lnTo>
                  <a:pt x="1994" y="26"/>
                </a:lnTo>
                <a:lnTo>
                  <a:pt x="1994" y="32"/>
                </a:lnTo>
                <a:lnTo>
                  <a:pt x="1994" y="38"/>
                </a:lnTo>
                <a:lnTo>
                  <a:pt x="1993" y="44"/>
                </a:lnTo>
                <a:lnTo>
                  <a:pt x="1991" y="50"/>
                </a:lnTo>
                <a:lnTo>
                  <a:pt x="1989" y="56"/>
                </a:lnTo>
                <a:lnTo>
                  <a:pt x="1986" y="60"/>
                </a:lnTo>
                <a:lnTo>
                  <a:pt x="1983" y="62"/>
                </a:lnTo>
                <a:lnTo>
                  <a:pt x="1980" y="64"/>
                </a:lnTo>
                <a:lnTo>
                  <a:pt x="1976" y="66"/>
                </a:lnTo>
                <a:close/>
                <a:moveTo>
                  <a:pt x="1960" y="96"/>
                </a:moveTo>
                <a:lnTo>
                  <a:pt x="1993" y="96"/>
                </a:lnTo>
                <a:lnTo>
                  <a:pt x="1993" y="332"/>
                </a:lnTo>
                <a:lnTo>
                  <a:pt x="1960" y="332"/>
                </a:lnTo>
                <a:lnTo>
                  <a:pt x="1960" y="96"/>
                </a:lnTo>
                <a:close/>
                <a:moveTo>
                  <a:pt x="2129" y="96"/>
                </a:moveTo>
                <a:lnTo>
                  <a:pt x="2087" y="332"/>
                </a:lnTo>
                <a:lnTo>
                  <a:pt x="2050" y="332"/>
                </a:lnTo>
                <a:lnTo>
                  <a:pt x="2009" y="96"/>
                </a:lnTo>
                <a:lnTo>
                  <a:pt x="2044" y="96"/>
                </a:lnTo>
                <a:lnTo>
                  <a:pt x="2068" y="264"/>
                </a:lnTo>
                <a:lnTo>
                  <a:pt x="2094" y="96"/>
                </a:lnTo>
                <a:lnTo>
                  <a:pt x="2129" y="96"/>
                </a:lnTo>
                <a:close/>
                <a:moveTo>
                  <a:pt x="2195" y="335"/>
                </a:moveTo>
                <a:lnTo>
                  <a:pt x="2186" y="334"/>
                </a:lnTo>
                <a:lnTo>
                  <a:pt x="2182" y="334"/>
                </a:lnTo>
                <a:lnTo>
                  <a:pt x="2178" y="332"/>
                </a:lnTo>
                <a:lnTo>
                  <a:pt x="2170" y="328"/>
                </a:lnTo>
                <a:lnTo>
                  <a:pt x="2164" y="320"/>
                </a:lnTo>
                <a:lnTo>
                  <a:pt x="2157" y="312"/>
                </a:lnTo>
                <a:lnTo>
                  <a:pt x="2152" y="304"/>
                </a:lnTo>
                <a:lnTo>
                  <a:pt x="2147" y="292"/>
                </a:lnTo>
                <a:lnTo>
                  <a:pt x="2143" y="278"/>
                </a:lnTo>
                <a:lnTo>
                  <a:pt x="2140" y="264"/>
                </a:lnTo>
                <a:lnTo>
                  <a:pt x="2138" y="250"/>
                </a:lnTo>
                <a:lnTo>
                  <a:pt x="2137" y="232"/>
                </a:lnTo>
                <a:lnTo>
                  <a:pt x="2136" y="214"/>
                </a:lnTo>
                <a:lnTo>
                  <a:pt x="2137" y="196"/>
                </a:lnTo>
                <a:lnTo>
                  <a:pt x="2138" y="180"/>
                </a:lnTo>
                <a:lnTo>
                  <a:pt x="2139" y="172"/>
                </a:lnTo>
                <a:lnTo>
                  <a:pt x="2140" y="164"/>
                </a:lnTo>
                <a:lnTo>
                  <a:pt x="2143" y="150"/>
                </a:lnTo>
                <a:lnTo>
                  <a:pt x="2147" y="138"/>
                </a:lnTo>
                <a:lnTo>
                  <a:pt x="2152" y="126"/>
                </a:lnTo>
                <a:lnTo>
                  <a:pt x="2157" y="116"/>
                </a:lnTo>
                <a:lnTo>
                  <a:pt x="2163" y="108"/>
                </a:lnTo>
                <a:lnTo>
                  <a:pt x="2167" y="104"/>
                </a:lnTo>
                <a:lnTo>
                  <a:pt x="2170" y="102"/>
                </a:lnTo>
                <a:lnTo>
                  <a:pt x="2177" y="96"/>
                </a:lnTo>
                <a:lnTo>
                  <a:pt x="2185" y="94"/>
                </a:lnTo>
                <a:lnTo>
                  <a:pt x="2193" y="92"/>
                </a:lnTo>
                <a:lnTo>
                  <a:pt x="2201" y="94"/>
                </a:lnTo>
                <a:lnTo>
                  <a:pt x="2208" y="96"/>
                </a:lnTo>
                <a:lnTo>
                  <a:pt x="2215" y="100"/>
                </a:lnTo>
                <a:lnTo>
                  <a:pt x="2222" y="106"/>
                </a:lnTo>
                <a:lnTo>
                  <a:pt x="2228" y="114"/>
                </a:lnTo>
                <a:lnTo>
                  <a:pt x="2233" y="122"/>
                </a:lnTo>
                <a:lnTo>
                  <a:pt x="2237" y="132"/>
                </a:lnTo>
                <a:lnTo>
                  <a:pt x="2241" y="146"/>
                </a:lnTo>
                <a:lnTo>
                  <a:pt x="2245" y="160"/>
                </a:lnTo>
                <a:lnTo>
                  <a:pt x="2246" y="168"/>
                </a:lnTo>
                <a:lnTo>
                  <a:pt x="2247" y="176"/>
                </a:lnTo>
                <a:lnTo>
                  <a:pt x="2248" y="192"/>
                </a:lnTo>
                <a:lnTo>
                  <a:pt x="2249" y="212"/>
                </a:lnTo>
                <a:lnTo>
                  <a:pt x="2249" y="230"/>
                </a:lnTo>
                <a:lnTo>
                  <a:pt x="2169" y="230"/>
                </a:lnTo>
                <a:lnTo>
                  <a:pt x="2169" y="242"/>
                </a:lnTo>
                <a:lnTo>
                  <a:pt x="2170" y="254"/>
                </a:lnTo>
                <a:lnTo>
                  <a:pt x="2171" y="258"/>
                </a:lnTo>
                <a:lnTo>
                  <a:pt x="2173" y="264"/>
                </a:lnTo>
                <a:lnTo>
                  <a:pt x="2176" y="272"/>
                </a:lnTo>
                <a:lnTo>
                  <a:pt x="2178" y="276"/>
                </a:lnTo>
                <a:lnTo>
                  <a:pt x="2180" y="278"/>
                </a:lnTo>
                <a:lnTo>
                  <a:pt x="2184" y="284"/>
                </a:lnTo>
                <a:lnTo>
                  <a:pt x="2187" y="284"/>
                </a:lnTo>
                <a:lnTo>
                  <a:pt x="2189" y="286"/>
                </a:lnTo>
                <a:lnTo>
                  <a:pt x="2195" y="286"/>
                </a:lnTo>
                <a:lnTo>
                  <a:pt x="2203" y="286"/>
                </a:lnTo>
                <a:lnTo>
                  <a:pt x="2206" y="284"/>
                </a:lnTo>
                <a:lnTo>
                  <a:pt x="2209" y="280"/>
                </a:lnTo>
                <a:lnTo>
                  <a:pt x="2212" y="276"/>
                </a:lnTo>
                <a:lnTo>
                  <a:pt x="2215" y="272"/>
                </a:lnTo>
                <a:lnTo>
                  <a:pt x="2216" y="266"/>
                </a:lnTo>
                <a:lnTo>
                  <a:pt x="2218" y="260"/>
                </a:lnTo>
                <a:lnTo>
                  <a:pt x="2248" y="264"/>
                </a:lnTo>
                <a:lnTo>
                  <a:pt x="2247" y="272"/>
                </a:lnTo>
                <a:lnTo>
                  <a:pt x="2246" y="280"/>
                </a:lnTo>
                <a:lnTo>
                  <a:pt x="2244" y="286"/>
                </a:lnTo>
                <a:lnTo>
                  <a:pt x="2242" y="294"/>
                </a:lnTo>
                <a:lnTo>
                  <a:pt x="2237" y="306"/>
                </a:lnTo>
                <a:lnTo>
                  <a:pt x="2234" y="310"/>
                </a:lnTo>
                <a:lnTo>
                  <a:pt x="2231" y="316"/>
                </a:lnTo>
                <a:lnTo>
                  <a:pt x="2227" y="320"/>
                </a:lnTo>
                <a:lnTo>
                  <a:pt x="2223" y="324"/>
                </a:lnTo>
                <a:lnTo>
                  <a:pt x="2219" y="328"/>
                </a:lnTo>
                <a:lnTo>
                  <a:pt x="2215" y="330"/>
                </a:lnTo>
                <a:lnTo>
                  <a:pt x="2210" y="332"/>
                </a:lnTo>
                <a:lnTo>
                  <a:pt x="2205" y="334"/>
                </a:lnTo>
                <a:lnTo>
                  <a:pt x="2200" y="335"/>
                </a:lnTo>
                <a:lnTo>
                  <a:pt x="2195" y="335"/>
                </a:lnTo>
                <a:close/>
                <a:moveTo>
                  <a:pt x="2169" y="190"/>
                </a:moveTo>
                <a:lnTo>
                  <a:pt x="2218" y="190"/>
                </a:lnTo>
                <a:lnTo>
                  <a:pt x="2218" y="180"/>
                </a:lnTo>
                <a:lnTo>
                  <a:pt x="2216" y="170"/>
                </a:lnTo>
                <a:lnTo>
                  <a:pt x="2214" y="162"/>
                </a:lnTo>
                <a:lnTo>
                  <a:pt x="2211" y="154"/>
                </a:lnTo>
                <a:lnTo>
                  <a:pt x="2210" y="152"/>
                </a:lnTo>
                <a:lnTo>
                  <a:pt x="2208" y="148"/>
                </a:lnTo>
                <a:lnTo>
                  <a:pt x="2204" y="144"/>
                </a:lnTo>
                <a:lnTo>
                  <a:pt x="2199" y="142"/>
                </a:lnTo>
                <a:lnTo>
                  <a:pt x="2194" y="142"/>
                </a:lnTo>
                <a:lnTo>
                  <a:pt x="2189" y="142"/>
                </a:lnTo>
                <a:lnTo>
                  <a:pt x="2184" y="144"/>
                </a:lnTo>
                <a:lnTo>
                  <a:pt x="2182" y="146"/>
                </a:lnTo>
                <a:lnTo>
                  <a:pt x="2180" y="150"/>
                </a:lnTo>
                <a:lnTo>
                  <a:pt x="2176" y="156"/>
                </a:lnTo>
                <a:lnTo>
                  <a:pt x="2173" y="162"/>
                </a:lnTo>
                <a:lnTo>
                  <a:pt x="2171" y="170"/>
                </a:lnTo>
                <a:lnTo>
                  <a:pt x="2169" y="180"/>
                </a:lnTo>
                <a:lnTo>
                  <a:pt x="2169" y="190"/>
                </a:lnTo>
                <a:close/>
                <a:moveTo>
                  <a:pt x="2271" y="332"/>
                </a:moveTo>
                <a:lnTo>
                  <a:pt x="2271" y="96"/>
                </a:lnTo>
                <a:lnTo>
                  <a:pt x="2303" y="96"/>
                </a:lnTo>
                <a:lnTo>
                  <a:pt x="2303" y="136"/>
                </a:lnTo>
                <a:lnTo>
                  <a:pt x="2306" y="126"/>
                </a:lnTo>
                <a:lnTo>
                  <a:pt x="2309" y="118"/>
                </a:lnTo>
                <a:lnTo>
                  <a:pt x="2312" y="110"/>
                </a:lnTo>
                <a:lnTo>
                  <a:pt x="2315" y="104"/>
                </a:lnTo>
                <a:lnTo>
                  <a:pt x="2319" y="98"/>
                </a:lnTo>
                <a:lnTo>
                  <a:pt x="2323" y="94"/>
                </a:lnTo>
                <a:lnTo>
                  <a:pt x="2328" y="92"/>
                </a:lnTo>
                <a:lnTo>
                  <a:pt x="2333" y="92"/>
                </a:lnTo>
                <a:lnTo>
                  <a:pt x="2338" y="92"/>
                </a:lnTo>
                <a:lnTo>
                  <a:pt x="2343" y="94"/>
                </a:lnTo>
                <a:lnTo>
                  <a:pt x="2343" y="152"/>
                </a:lnTo>
                <a:lnTo>
                  <a:pt x="2337" y="150"/>
                </a:lnTo>
                <a:lnTo>
                  <a:pt x="2329" y="148"/>
                </a:lnTo>
                <a:lnTo>
                  <a:pt x="2324" y="150"/>
                </a:lnTo>
                <a:lnTo>
                  <a:pt x="2319" y="152"/>
                </a:lnTo>
                <a:lnTo>
                  <a:pt x="2315" y="156"/>
                </a:lnTo>
                <a:lnTo>
                  <a:pt x="2311" y="162"/>
                </a:lnTo>
                <a:lnTo>
                  <a:pt x="2310" y="166"/>
                </a:lnTo>
                <a:lnTo>
                  <a:pt x="2308" y="170"/>
                </a:lnTo>
                <a:lnTo>
                  <a:pt x="2307" y="174"/>
                </a:lnTo>
                <a:lnTo>
                  <a:pt x="2306" y="178"/>
                </a:lnTo>
                <a:lnTo>
                  <a:pt x="2305" y="188"/>
                </a:lnTo>
                <a:lnTo>
                  <a:pt x="2304" y="198"/>
                </a:lnTo>
                <a:lnTo>
                  <a:pt x="2304" y="332"/>
                </a:lnTo>
                <a:lnTo>
                  <a:pt x="2271" y="332"/>
                </a:lnTo>
                <a:close/>
                <a:moveTo>
                  <a:pt x="2459" y="162"/>
                </a:moveTo>
                <a:lnTo>
                  <a:pt x="2429" y="166"/>
                </a:lnTo>
                <a:lnTo>
                  <a:pt x="2428" y="160"/>
                </a:lnTo>
                <a:lnTo>
                  <a:pt x="2426" y="156"/>
                </a:lnTo>
                <a:lnTo>
                  <a:pt x="2422" y="146"/>
                </a:lnTo>
                <a:lnTo>
                  <a:pt x="2420" y="144"/>
                </a:lnTo>
                <a:lnTo>
                  <a:pt x="2417" y="140"/>
                </a:lnTo>
                <a:lnTo>
                  <a:pt x="2413" y="140"/>
                </a:lnTo>
                <a:lnTo>
                  <a:pt x="2409" y="138"/>
                </a:lnTo>
                <a:lnTo>
                  <a:pt x="2402" y="140"/>
                </a:lnTo>
                <a:lnTo>
                  <a:pt x="2399" y="142"/>
                </a:lnTo>
                <a:lnTo>
                  <a:pt x="2397" y="144"/>
                </a:lnTo>
                <a:lnTo>
                  <a:pt x="2396" y="146"/>
                </a:lnTo>
                <a:lnTo>
                  <a:pt x="2394" y="148"/>
                </a:lnTo>
                <a:lnTo>
                  <a:pt x="2392" y="152"/>
                </a:lnTo>
                <a:lnTo>
                  <a:pt x="2391" y="158"/>
                </a:lnTo>
                <a:lnTo>
                  <a:pt x="2391" y="162"/>
                </a:lnTo>
                <a:lnTo>
                  <a:pt x="2391" y="166"/>
                </a:lnTo>
                <a:lnTo>
                  <a:pt x="2392" y="170"/>
                </a:lnTo>
                <a:lnTo>
                  <a:pt x="2393" y="174"/>
                </a:lnTo>
                <a:lnTo>
                  <a:pt x="2394" y="176"/>
                </a:lnTo>
                <a:lnTo>
                  <a:pt x="2399" y="182"/>
                </a:lnTo>
                <a:lnTo>
                  <a:pt x="2406" y="186"/>
                </a:lnTo>
                <a:lnTo>
                  <a:pt x="2427" y="194"/>
                </a:lnTo>
                <a:lnTo>
                  <a:pt x="2435" y="198"/>
                </a:lnTo>
                <a:lnTo>
                  <a:pt x="2442" y="204"/>
                </a:lnTo>
                <a:lnTo>
                  <a:pt x="2448" y="210"/>
                </a:lnTo>
                <a:lnTo>
                  <a:pt x="2453" y="218"/>
                </a:lnTo>
                <a:lnTo>
                  <a:pt x="2455" y="222"/>
                </a:lnTo>
                <a:lnTo>
                  <a:pt x="2456" y="226"/>
                </a:lnTo>
                <a:lnTo>
                  <a:pt x="2459" y="236"/>
                </a:lnTo>
                <a:lnTo>
                  <a:pt x="2460" y="240"/>
                </a:lnTo>
                <a:lnTo>
                  <a:pt x="2461" y="246"/>
                </a:lnTo>
                <a:lnTo>
                  <a:pt x="2461" y="258"/>
                </a:lnTo>
                <a:lnTo>
                  <a:pt x="2461" y="270"/>
                </a:lnTo>
                <a:lnTo>
                  <a:pt x="2459" y="280"/>
                </a:lnTo>
                <a:lnTo>
                  <a:pt x="2457" y="290"/>
                </a:lnTo>
                <a:lnTo>
                  <a:pt x="2454" y="298"/>
                </a:lnTo>
                <a:lnTo>
                  <a:pt x="2451" y="308"/>
                </a:lnTo>
                <a:lnTo>
                  <a:pt x="2446" y="314"/>
                </a:lnTo>
                <a:lnTo>
                  <a:pt x="2441" y="320"/>
                </a:lnTo>
                <a:lnTo>
                  <a:pt x="2436" y="326"/>
                </a:lnTo>
                <a:lnTo>
                  <a:pt x="2430" y="330"/>
                </a:lnTo>
                <a:lnTo>
                  <a:pt x="2423" y="334"/>
                </a:lnTo>
                <a:lnTo>
                  <a:pt x="2416" y="335"/>
                </a:lnTo>
                <a:lnTo>
                  <a:pt x="2409" y="335"/>
                </a:lnTo>
                <a:lnTo>
                  <a:pt x="2398" y="334"/>
                </a:lnTo>
                <a:lnTo>
                  <a:pt x="2388" y="330"/>
                </a:lnTo>
                <a:lnTo>
                  <a:pt x="2383" y="328"/>
                </a:lnTo>
                <a:lnTo>
                  <a:pt x="2379" y="324"/>
                </a:lnTo>
                <a:lnTo>
                  <a:pt x="2371" y="316"/>
                </a:lnTo>
                <a:lnTo>
                  <a:pt x="2365" y="306"/>
                </a:lnTo>
                <a:lnTo>
                  <a:pt x="2363" y="300"/>
                </a:lnTo>
                <a:lnTo>
                  <a:pt x="2360" y="294"/>
                </a:lnTo>
                <a:lnTo>
                  <a:pt x="2359" y="286"/>
                </a:lnTo>
                <a:lnTo>
                  <a:pt x="2357" y="278"/>
                </a:lnTo>
                <a:lnTo>
                  <a:pt x="2356" y="272"/>
                </a:lnTo>
                <a:lnTo>
                  <a:pt x="2355" y="262"/>
                </a:lnTo>
                <a:lnTo>
                  <a:pt x="2387" y="260"/>
                </a:lnTo>
                <a:lnTo>
                  <a:pt x="2388" y="266"/>
                </a:lnTo>
                <a:lnTo>
                  <a:pt x="2390" y="272"/>
                </a:lnTo>
                <a:lnTo>
                  <a:pt x="2392" y="278"/>
                </a:lnTo>
                <a:lnTo>
                  <a:pt x="2395" y="282"/>
                </a:lnTo>
                <a:lnTo>
                  <a:pt x="2397" y="284"/>
                </a:lnTo>
                <a:lnTo>
                  <a:pt x="2401" y="286"/>
                </a:lnTo>
                <a:lnTo>
                  <a:pt x="2405" y="288"/>
                </a:lnTo>
                <a:lnTo>
                  <a:pt x="2409" y="288"/>
                </a:lnTo>
                <a:lnTo>
                  <a:pt x="2413" y="288"/>
                </a:lnTo>
                <a:lnTo>
                  <a:pt x="2417" y="286"/>
                </a:lnTo>
                <a:lnTo>
                  <a:pt x="2420" y="284"/>
                </a:lnTo>
                <a:lnTo>
                  <a:pt x="2423" y="282"/>
                </a:lnTo>
                <a:lnTo>
                  <a:pt x="2425" y="278"/>
                </a:lnTo>
                <a:lnTo>
                  <a:pt x="2427" y="274"/>
                </a:lnTo>
                <a:lnTo>
                  <a:pt x="2428" y="270"/>
                </a:lnTo>
                <a:lnTo>
                  <a:pt x="2428" y="264"/>
                </a:lnTo>
                <a:lnTo>
                  <a:pt x="2428" y="260"/>
                </a:lnTo>
                <a:lnTo>
                  <a:pt x="2427" y="256"/>
                </a:lnTo>
                <a:lnTo>
                  <a:pt x="2426" y="254"/>
                </a:lnTo>
                <a:lnTo>
                  <a:pt x="2424" y="250"/>
                </a:lnTo>
                <a:lnTo>
                  <a:pt x="2422" y="248"/>
                </a:lnTo>
                <a:lnTo>
                  <a:pt x="2419" y="244"/>
                </a:lnTo>
                <a:lnTo>
                  <a:pt x="2413" y="242"/>
                </a:lnTo>
                <a:lnTo>
                  <a:pt x="2392" y="234"/>
                </a:lnTo>
                <a:lnTo>
                  <a:pt x="2384" y="230"/>
                </a:lnTo>
                <a:lnTo>
                  <a:pt x="2378" y="224"/>
                </a:lnTo>
                <a:lnTo>
                  <a:pt x="2372" y="218"/>
                </a:lnTo>
                <a:lnTo>
                  <a:pt x="2369" y="214"/>
                </a:lnTo>
                <a:lnTo>
                  <a:pt x="2367" y="210"/>
                </a:lnTo>
                <a:lnTo>
                  <a:pt x="2363" y="200"/>
                </a:lnTo>
                <a:lnTo>
                  <a:pt x="2360" y="190"/>
                </a:lnTo>
                <a:lnTo>
                  <a:pt x="2360" y="184"/>
                </a:lnTo>
                <a:lnTo>
                  <a:pt x="2359" y="178"/>
                </a:lnTo>
                <a:lnTo>
                  <a:pt x="2358" y="166"/>
                </a:lnTo>
                <a:lnTo>
                  <a:pt x="2359" y="158"/>
                </a:lnTo>
                <a:lnTo>
                  <a:pt x="2359" y="150"/>
                </a:lnTo>
                <a:lnTo>
                  <a:pt x="2360" y="142"/>
                </a:lnTo>
                <a:lnTo>
                  <a:pt x="2362" y="136"/>
                </a:lnTo>
                <a:lnTo>
                  <a:pt x="2364" y="128"/>
                </a:lnTo>
                <a:lnTo>
                  <a:pt x="2366" y="122"/>
                </a:lnTo>
                <a:lnTo>
                  <a:pt x="2369" y="118"/>
                </a:lnTo>
                <a:lnTo>
                  <a:pt x="2372" y="112"/>
                </a:lnTo>
                <a:lnTo>
                  <a:pt x="2376" y="108"/>
                </a:lnTo>
                <a:lnTo>
                  <a:pt x="2379" y="104"/>
                </a:lnTo>
                <a:lnTo>
                  <a:pt x="2384" y="100"/>
                </a:lnTo>
                <a:lnTo>
                  <a:pt x="2388" y="98"/>
                </a:lnTo>
                <a:lnTo>
                  <a:pt x="2393" y="96"/>
                </a:lnTo>
                <a:lnTo>
                  <a:pt x="2398" y="94"/>
                </a:lnTo>
                <a:lnTo>
                  <a:pt x="2403" y="92"/>
                </a:lnTo>
                <a:lnTo>
                  <a:pt x="2408" y="92"/>
                </a:lnTo>
                <a:lnTo>
                  <a:pt x="2419" y="94"/>
                </a:lnTo>
                <a:lnTo>
                  <a:pt x="2428" y="98"/>
                </a:lnTo>
                <a:lnTo>
                  <a:pt x="2433" y="100"/>
                </a:lnTo>
                <a:lnTo>
                  <a:pt x="2436" y="104"/>
                </a:lnTo>
                <a:lnTo>
                  <a:pt x="2440" y="106"/>
                </a:lnTo>
                <a:lnTo>
                  <a:pt x="2444" y="112"/>
                </a:lnTo>
                <a:lnTo>
                  <a:pt x="2447" y="116"/>
                </a:lnTo>
                <a:lnTo>
                  <a:pt x="2449" y="122"/>
                </a:lnTo>
                <a:lnTo>
                  <a:pt x="2452" y="128"/>
                </a:lnTo>
                <a:lnTo>
                  <a:pt x="2454" y="134"/>
                </a:lnTo>
                <a:lnTo>
                  <a:pt x="2457" y="148"/>
                </a:lnTo>
                <a:lnTo>
                  <a:pt x="2458" y="154"/>
                </a:lnTo>
                <a:lnTo>
                  <a:pt x="2459" y="162"/>
                </a:lnTo>
                <a:close/>
                <a:moveTo>
                  <a:pt x="2500" y="66"/>
                </a:moveTo>
                <a:lnTo>
                  <a:pt x="2496" y="64"/>
                </a:lnTo>
                <a:lnTo>
                  <a:pt x="2493" y="62"/>
                </a:lnTo>
                <a:lnTo>
                  <a:pt x="2490" y="60"/>
                </a:lnTo>
                <a:lnTo>
                  <a:pt x="2487" y="56"/>
                </a:lnTo>
                <a:lnTo>
                  <a:pt x="2484" y="50"/>
                </a:lnTo>
                <a:lnTo>
                  <a:pt x="2483" y="44"/>
                </a:lnTo>
                <a:lnTo>
                  <a:pt x="2482" y="38"/>
                </a:lnTo>
                <a:lnTo>
                  <a:pt x="2481" y="32"/>
                </a:lnTo>
                <a:lnTo>
                  <a:pt x="2482" y="26"/>
                </a:lnTo>
                <a:lnTo>
                  <a:pt x="2483" y="20"/>
                </a:lnTo>
                <a:lnTo>
                  <a:pt x="2484" y="14"/>
                </a:lnTo>
                <a:lnTo>
                  <a:pt x="2487" y="8"/>
                </a:lnTo>
                <a:lnTo>
                  <a:pt x="2490" y="4"/>
                </a:lnTo>
                <a:lnTo>
                  <a:pt x="2493" y="2"/>
                </a:lnTo>
                <a:lnTo>
                  <a:pt x="2496" y="0"/>
                </a:lnTo>
                <a:lnTo>
                  <a:pt x="2500" y="0"/>
                </a:lnTo>
                <a:lnTo>
                  <a:pt x="2503" y="0"/>
                </a:lnTo>
                <a:lnTo>
                  <a:pt x="2507" y="2"/>
                </a:lnTo>
                <a:lnTo>
                  <a:pt x="2510" y="4"/>
                </a:lnTo>
                <a:lnTo>
                  <a:pt x="2512" y="8"/>
                </a:lnTo>
                <a:lnTo>
                  <a:pt x="2515" y="14"/>
                </a:lnTo>
                <a:lnTo>
                  <a:pt x="2516" y="20"/>
                </a:lnTo>
                <a:lnTo>
                  <a:pt x="2517" y="26"/>
                </a:lnTo>
                <a:lnTo>
                  <a:pt x="2518" y="32"/>
                </a:lnTo>
                <a:lnTo>
                  <a:pt x="2517" y="38"/>
                </a:lnTo>
                <a:lnTo>
                  <a:pt x="2516" y="44"/>
                </a:lnTo>
                <a:lnTo>
                  <a:pt x="2515" y="50"/>
                </a:lnTo>
                <a:lnTo>
                  <a:pt x="2512" y="56"/>
                </a:lnTo>
                <a:lnTo>
                  <a:pt x="2510" y="60"/>
                </a:lnTo>
                <a:lnTo>
                  <a:pt x="2507" y="62"/>
                </a:lnTo>
                <a:lnTo>
                  <a:pt x="2503" y="64"/>
                </a:lnTo>
                <a:lnTo>
                  <a:pt x="2500" y="66"/>
                </a:lnTo>
                <a:close/>
                <a:moveTo>
                  <a:pt x="2483" y="96"/>
                </a:moveTo>
                <a:lnTo>
                  <a:pt x="2516" y="96"/>
                </a:lnTo>
                <a:lnTo>
                  <a:pt x="2516" y="332"/>
                </a:lnTo>
                <a:lnTo>
                  <a:pt x="2483" y="332"/>
                </a:lnTo>
                <a:lnTo>
                  <a:pt x="2483" y="96"/>
                </a:lnTo>
                <a:close/>
                <a:moveTo>
                  <a:pt x="2604" y="96"/>
                </a:moveTo>
                <a:lnTo>
                  <a:pt x="2604" y="144"/>
                </a:lnTo>
                <a:lnTo>
                  <a:pt x="2582" y="144"/>
                </a:lnTo>
                <a:lnTo>
                  <a:pt x="2582" y="258"/>
                </a:lnTo>
                <a:lnTo>
                  <a:pt x="2582" y="264"/>
                </a:lnTo>
                <a:lnTo>
                  <a:pt x="2583" y="270"/>
                </a:lnTo>
                <a:lnTo>
                  <a:pt x="2584" y="274"/>
                </a:lnTo>
                <a:lnTo>
                  <a:pt x="2585" y="276"/>
                </a:lnTo>
                <a:lnTo>
                  <a:pt x="2587" y="280"/>
                </a:lnTo>
                <a:lnTo>
                  <a:pt x="2589" y="280"/>
                </a:lnTo>
                <a:lnTo>
                  <a:pt x="2591" y="282"/>
                </a:lnTo>
                <a:lnTo>
                  <a:pt x="2593" y="282"/>
                </a:lnTo>
                <a:lnTo>
                  <a:pt x="2598" y="280"/>
                </a:lnTo>
                <a:lnTo>
                  <a:pt x="2601" y="280"/>
                </a:lnTo>
                <a:lnTo>
                  <a:pt x="2607" y="328"/>
                </a:lnTo>
                <a:lnTo>
                  <a:pt x="2600" y="332"/>
                </a:lnTo>
                <a:lnTo>
                  <a:pt x="2595" y="334"/>
                </a:lnTo>
                <a:lnTo>
                  <a:pt x="2589" y="334"/>
                </a:lnTo>
                <a:lnTo>
                  <a:pt x="2584" y="334"/>
                </a:lnTo>
                <a:lnTo>
                  <a:pt x="2580" y="334"/>
                </a:lnTo>
                <a:lnTo>
                  <a:pt x="2573" y="332"/>
                </a:lnTo>
                <a:lnTo>
                  <a:pt x="2566" y="326"/>
                </a:lnTo>
                <a:lnTo>
                  <a:pt x="2563" y="322"/>
                </a:lnTo>
                <a:lnTo>
                  <a:pt x="2560" y="318"/>
                </a:lnTo>
                <a:lnTo>
                  <a:pt x="2556" y="310"/>
                </a:lnTo>
                <a:lnTo>
                  <a:pt x="2554" y="304"/>
                </a:lnTo>
                <a:lnTo>
                  <a:pt x="2552" y="298"/>
                </a:lnTo>
                <a:lnTo>
                  <a:pt x="2551" y="290"/>
                </a:lnTo>
                <a:lnTo>
                  <a:pt x="2550" y="284"/>
                </a:lnTo>
                <a:lnTo>
                  <a:pt x="2550" y="276"/>
                </a:lnTo>
                <a:lnTo>
                  <a:pt x="2550" y="268"/>
                </a:lnTo>
                <a:lnTo>
                  <a:pt x="2550" y="144"/>
                </a:lnTo>
                <a:lnTo>
                  <a:pt x="2533" y="144"/>
                </a:lnTo>
                <a:lnTo>
                  <a:pt x="2533" y="96"/>
                </a:lnTo>
                <a:lnTo>
                  <a:pt x="2550" y="96"/>
                </a:lnTo>
                <a:lnTo>
                  <a:pt x="2550" y="40"/>
                </a:lnTo>
                <a:lnTo>
                  <a:pt x="2582" y="40"/>
                </a:lnTo>
                <a:lnTo>
                  <a:pt x="2582" y="96"/>
                </a:lnTo>
                <a:lnTo>
                  <a:pt x="2604" y="96"/>
                </a:lnTo>
                <a:close/>
                <a:moveTo>
                  <a:pt x="2648" y="419"/>
                </a:moveTo>
                <a:lnTo>
                  <a:pt x="2642" y="419"/>
                </a:lnTo>
                <a:lnTo>
                  <a:pt x="2636" y="417"/>
                </a:lnTo>
                <a:lnTo>
                  <a:pt x="2631" y="415"/>
                </a:lnTo>
                <a:lnTo>
                  <a:pt x="2627" y="411"/>
                </a:lnTo>
                <a:lnTo>
                  <a:pt x="2635" y="363"/>
                </a:lnTo>
                <a:lnTo>
                  <a:pt x="2639" y="365"/>
                </a:lnTo>
                <a:lnTo>
                  <a:pt x="2643" y="367"/>
                </a:lnTo>
                <a:lnTo>
                  <a:pt x="2646" y="367"/>
                </a:lnTo>
                <a:lnTo>
                  <a:pt x="2649" y="365"/>
                </a:lnTo>
                <a:lnTo>
                  <a:pt x="2652" y="363"/>
                </a:lnTo>
                <a:lnTo>
                  <a:pt x="2655" y="359"/>
                </a:lnTo>
                <a:lnTo>
                  <a:pt x="2657" y="355"/>
                </a:lnTo>
                <a:lnTo>
                  <a:pt x="2659" y="347"/>
                </a:lnTo>
                <a:lnTo>
                  <a:pt x="2661" y="337"/>
                </a:lnTo>
                <a:lnTo>
                  <a:pt x="2618" y="96"/>
                </a:lnTo>
                <a:lnTo>
                  <a:pt x="2653" y="96"/>
                </a:lnTo>
                <a:lnTo>
                  <a:pt x="2677" y="268"/>
                </a:lnTo>
                <a:lnTo>
                  <a:pt x="2703" y="96"/>
                </a:lnTo>
                <a:lnTo>
                  <a:pt x="2738" y="96"/>
                </a:lnTo>
                <a:lnTo>
                  <a:pt x="2692" y="355"/>
                </a:lnTo>
                <a:lnTo>
                  <a:pt x="2689" y="369"/>
                </a:lnTo>
                <a:lnTo>
                  <a:pt x="2686" y="381"/>
                </a:lnTo>
                <a:lnTo>
                  <a:pt x="2684" y="387"/>
                </a:lnTo>
                <a:lnTo>
                  <a:pt x="2681" y="393"/>
                </a:lnTo>
                <a:lnTo>
                  <a:pt x="2677" y="401"/>
                </a:lnTo>
                <a:lnTo>
                  <a:pt x="2674" y="405"/>
                </a:lnTo>
                <a:lnTo>
                  <a:pt x="2671" y="409"/>
                </a:lnTo>
                <a:lnTo>
                  <a:pt x="2664" y="415"/>
                </a:lnTo>
                <a:lnTo>
                  <a:pt x="2661" y="417"/>
                </a:lnTo>
                <a:lnTo>
                  <a:pt x="2657" y="417"/>
                </a:lnTo>
                <a:lnTo>
                  <a:pt x="2648" y="419"/>
                </a:lnTo>
                <a:close/>
                <a:moveTo>
                  <a:pt x="1135" y="553"/>
                </a:moveTo>
                <a:lnTo>
                  <a:pt x="1134" y="545"/>
                </a:lnTo>
                <a:lnTo>
                  <a:pt x="1132" y="537"/>
                </a:lnTo>
                <a:lnTo>
                  <a:pt x="1130" y="531"/>
                </a:lnTo>
                <a:lnTo>
                  <a:pt x="1127" y="525"/>
                </a:lnTo>
                <a:lnTo>
                  <a:pt x="1123" y="521"/>
                </a:lnTo>
                <a:lnTo>
                  <a:pt x="1121" y="519"/>
                </a:lnTo>
                <a:lnTo>
                  <a:pt x="1119" y="517"/>
                </a:lnTo>
                <a:lnTo>
                  <a:pt x="1114" y="515"/>
                </a:lnTo>
                <a:lnTo>
                  <a:pt x="1108" y="515"/>
                </a:lnTo>
                <a:lnTo>
                  <a:pt x="1102" y="515"/>
                </a:lnTo>
                <a:lnTo>
                  <a:pt x="1097" y="517"/>
                </a:lnTo>
                <a:lnTo>
                  <a:pt x="1093" y="519"/>
                </a:lnTo>
                <a:lnTo>
                  <a:pt x="1091" y="521"/>
                </a:lnTo>
                <a:lnTo>
                  <a:pt x="1089" y="525"/>
                </a:lnTo>
                <a:lnTo>
                  <a:pt x="1086" y="529"/>
                </a:lnTo>
                <a:lnTo>
                  <a:pt x="1084" y="535"/>
                </a:lnTo>
                <a:lnTo>
                  <a:pt x="1083" y="543"/>
                </a:lnTo>
                <a:lnTo>
                  <a:pt x="1083" y="549"/>
                </a:lnTo>
                <a:lnTo>
                  <a:pt x="1083" y="553"/>
                </a:lnTo>
                <a:lnTo>
                  <a:pt x="1083" y="557"/>
                </a:lnTo>
                <a:lnTo>
                  <a:pt x="1085" y="565"/>
                </a:lnTo>
                <a:lnTo>
                  <a:pt x="1087" y="571"/>
                </a:lnTo>
                <a:lnTo>
                  <a:pt x="1090" y="575"/>
                </a:lnTo>
                <a:lnTo>
                  <a:pt x="1094" y="579"/>
                </a:lnTo>
                <a:lnTo>
                  <a:pt x="1098" y="583"/>
                </a:lnTo>
                <a:lnTo>
                  <a:pt x="1108" y="589"/>
                </a:lnTo>
                <a:lnTo>
                  <a:pt x="1122" y="595"/>
                </a:lnTo>
                <a:lnTo>
                  <a:pt x="1128" y="599"/>
                </a:lnTo>
                <a:lnTo>
                  <a:pt x="1135" y="603"/>
                </a:lnTo>
                <a:lnTo>
                  <a:pt x="1146" y="613"/>
                </a:lnTo>
                <a:lnTo>
                  <a:pt x="1151" y="619"/>
                </a:lnTo>
                <a:lnTo>
                  <a:pt x="1156" y="627"/>
                </a:lnTo>
                <a:lnTo>
                  <a:pt x="1159" y="635"/>
                </a:lnTo>
                <a:lnTo>
                  <a:pt x="1163" y="643"/>
                </a:lnTo>
                <a:lnTo>
                  <a:pt x="1165" y="653"/>
                </a:lnTo>
                <a:lnTo>
                  <a:pt x="1167" y="663"/>
                </a:lnTo>
                <a:lnTo>
                  <a:pt x="1168" y="675"/>
                </a:lnTo>
                <a:lnTo>
                  <a:pt x="1169" y="687"/>
                </a:lnTo>
                <a:lnTo>
                  <a:pt x="1169" y="697"/>
                </a:lnTo>
                <a:lnTo>
                  <a:pt x="1168" y="707"/>
                </a:lnTo>
                <a:lnTo>
                  <a:pt x="1167" y="717"/>
                </a:lnTo>
                <a:lnTo>
                  <a:pt x="1165" y="727"/>
                </a:lnTo>
                <a:lnTo>
                  <a:pt x="1163" y="735"/>
                </a:lnTo>
                <a:lnTo>
                  <a:pt x="1160" y="743"/>
                </a:lnTo>
                <a:lnTo>
                  <a:pt x="1156" y="749"/>
                </a:lnTo>
                <a:lnTo>
                  <a:pt x="1153" y="757"/>
                </a:lnTo>
                <a:lnTo>
                  <a:pt x="1149" y="763"/>
                </a:lnTo>
                <a:lnTo>
                  <a:pt x="1144" y="767"/>
                </a:lnTo>
                <a:lnTo>
                  <a:pt x="1139" y="771"/>
                </a:lnTo>
                <a:lnTo>
                  <a:pt x="1133" y="775"/>
                </a:lnTo>
                <a:lnTo>
                  <a:pt x="1121" y="781"/>
                </a:lnTo>
                <a:lnTo>
                  <a:pt x="1115" y="781"/>
                </a:lnTo>
                <a:lnTo>
                  <a:pt x="1108" y="781"/>
                </a:lnTo>
                <a:lnTo>
                  <a:pt x="1101" y="781"/>
                </a:lnTo>
                <a:lnTo>
                  <a:pt x="1094" y="781"/>
                </a:lnTo>
                <a:lnTo>
                  <a:pt x="1088" y="779"/>
                </a:lnTo>
                <a:lnTo>
                  <a:pt x="1082" y="775"/>
                </a:lnTo>
                <a:lnTo>
                  <a:pt x="1077" y="771"/>
                </a:lnTo>
                <a:lnTo>
                  <a:pt x="1071" y="767"/>
                </a:lnTo>
                <a:lnTo>
                  <a:pt x="1067" y="761"/>
                </a:lnTo>
                <a:lnTo>
                  <a:pt x="1062" y="755"/>
                </a:lnTo>
                <a:lnTo>
                  <a:pt x="1058" y="749"/>
                </a:lnTo>
                <a:lnTo>
                  <a:pt x="1055" y="741"/>
                </a:lnTo>
                <a:lnTo>
                  <a:pt x="1052" y="733"/>
                </a:lnTo>
                <a:lnTo>
                  <a:pt x="1049" y="723"/>
                </a:lnTo>
                <a:lnTo>
                  <a:pt x="1047" y="713"/>
                </a:lnTo>
                <a:lnTo>
                  <a:pt x="1046" y="703"/>
                </a:lnTo>
                <a:lnTo>
                  <a:pt x="1045" y="691"/>
                </a:lnTo>
                <a:lnTo>
                  <a:pt x="1045" y="679"/>
                </a:lnTo>
                <a:lnTo>
                  <a:pt x="1077" y="679"/>
                </a:lnTo>
                <a:lnTo>
                  <a:pt x="1078" y="689"/>
                </a:lnTo>
                <a:lnTo>
                  <a:pt x="1079" y="699"/>
                </a:lnTo>
                <a:lnTo>
                  <a:pt x="1082" y="707"/>
                </a:lnTo>
                <a:lnTo>
                  <a:pt x="1084" y="711"/>
                </a:lnTo>
                <a:lnTo>
                  <a:pt x="1086" y="715"/>
                </a:lnTo>
                <a:lnTo>
                  <a:pt x="1091" y="719"/>
                </a:lnTo>
                <a:lnTo>
                  <a:pt x="1096" y="723"/>
                </a:lnTo>
                <a:lnTo>
                  <a:pt x="1101" y="725"/>
                </a:lnTo>
                <a:lnTo>
                  <a:pt x="1108" y="727"/>
                </a:lnTo>
                <a:lnTo>
                  <a:pt x="1114" y="725"/>
                </a:lnTo>
                <a:lnTo>
                  <a:pt x="1119" y="723"/>
                </a:lnTo>
                <a:lnTo>
                  <a:pt x="1124" y="719"/>
                </a:lnTo>
                <a:lnTo>
                  <a:pt x="1128" y="715"/>
                </a:lnTo>
                <a:lnTo>
                  <a:pt x="1131" y="709"/>
                </a:lnTo>
                <a:lnTo>
                  <a:pt x="1133" y="703"/>
                </a:lnTo>
                <a:lnTo>
                  <a:pt x="1135" y="695"/>
                </a:lnTo>
                <a:lnTo>
                  <a:pt x="1135" y="687"/>
                </a:lnTo>
                <a:lnTo>
                  <a:pt x="1135" y="679"/>
                </a:lnTo>
                <a:lnTo>
                  <a:pt x="1134" y="673"/>
                </a:lnTo>
                <a:lnTo>
                  <a:pt x="1133" y="671"/>
                </a:lnTo>
                <a:lnTo>
                  <a:pt x="1131" y="667"/>
                </a:lnTo>
                <a:lnTo>
                  <a:pt x="1128" y="663"/>
                </a:lnTo>
                <a:lnTo>
                  <a:pt x="1125" y="659"/>
                </a:lnTo>
                <a:lnTo>
                  <a:pt x="1120" y="655"/>
                </a:lnTo>
                <a:lnTo>
                  <a:pt x="1115" y="651"/>
                </a:lnTo>
                <a:lnTo>
                  <a:pt x="1109" y="649"/>
                </a:lnTo>
                <a:lnTo>
                  <a:pt x="1092" y="639"/>
                </a:lnTo>
                <a:lnTo>
                  <a:pt x="1082" y="635"/>
                </a:lnTo>
                <a:lnTo>
                  <a:pt x="1074" y="627"/>
                </a:lnTo>
                <a:lnTo>
                  <a:pt x="1066" y="619"/>
                </a:lnTo>
                <a:lnTo>
                  <a:pt x="1060" y="609"/>
                </a:lnTo>
                <a:lnTo>
                  <a:pt x="1057" y="603"/>
                </a:lnTo>
                <a:lnTo>
                  <a:pt x="1055" y="599"/>
                </a:lnTo>
                <a:lnTo>
                  <a:pt x="1053" y="591"/>
                </a:lnTo>
                <a:lnTo>
                  <a:pt x="1052" y="585"/>
                </a:lnTo>
                <a:lnTo>
                  <a:pt x="1050" y="577"/>
                </a:lnTo>
                <a:lnTo>
                  <a:pt x="1049" y="571"/>
                </a:lnTo>
                <a:lnTo>
                  <a:pt x="1049" y="563"/>
                </a:lnTo>
                <a:lnTo>
                  <a:pt x="1049" y="553"/>
                </a:lnTo>
                <a:lnTo>
                  <a:pt x="1049" y="541"/>
                </a:lnTo>
                <a:lnTo>
                  <a:pt x="1050" y="533"/>
                </a:lnTo>
                <a:lnTo>
                  <a:pt x="1051" y="527"/>
                </a:lnTo>
                <a:lnTo>
                  <a:pt x="1053" y="515"/>
                </a:lnTo>
                <a:lnTo>
                  <a:pt x="1055" y="509"/>
                </a:lnTo>
                <a:lnTo>
                  <a:pt x="1056" y="503"/>
                </a:lnTo>
                <a:lnTo>
                  <a:pt x="1061" y="493"/>
                </a:lnTo>
                <a:lnTo>
                  <a:pt x="1066" y="485"/>
                </a:lnTo>
                <a:lnTo>
                  <a:pt x="1068" y="481"/>
                </a:lnTo>
                <a:lnTo>
                  <a:pt x="1071" y="477"/>
                </a:lnTo>
                <a:lnTo>
                  <a:pt x="1078" y="471"/>
                </a:lnTo>
                <a:lnTo>
                  <a:pt x="1085" y="465"/>
                </a:lnTo>
                <a:lnTo>
                  <a:pt x="1092" y="461"/>
                </a:lnTo>
                <a:lnTo>
                  <a:pt x="1100" y="459"/>
                </a:lnTo>
                <a:lnTo>
                  <a:pt x="1108" y="459"/>
                </a:lnTo>
                <a:lnTo>
                  <a:pt x="1117" y="459"/>
                </a:lnTo>
                <a:lnTo>
                  <a:pt x="1125" y="461"/>
                </a:lnTo>
                <a:lnTo>
                  <a:pt x="1132" y="465"/>
                </a:lnTo>
                <a:lnTo>
                  <a:pt x="1139" y="471"/>
                </a:lnTo>
                <a:lnTo>
                  <a:pt x="1145" y="477"/>
                </a:lnTo>
                <a:lnTo>
                  <a:pt x="1150" y="485"/>
                </a:lnTo>
                <a:lnTo>
                  <a:pt x="1155" y="493"/>
                </a:lnTo>
                <a:lnTo>
                  <a:pt x="1159" y="505"/>
                </a:lnTo>
                <a:lnTo>
                  <a:pt x="1162" y="515"/>
                </a:lnTo>
                <a:lnTo>
                  <a:pt x="1165" y="527"/>
                </a:lnTo>
                <a:lnTo>
                  <a:pt x="1166" y="539"/>
                </a:lnTo>
                <a:lnTo>
                  <a:pt x="1167" y="553"/>
                </a:lnTo>
                <a:lnTo>
                  <a:pt x="1135" y="553"/>
                </a:lnTo>
                <a:close/>
                <a:moveTo>
                  <a:pt x="1245" y="781"/>
                </a:moveTo>
                <a:lnTo>
                  <a:pt x="1236" y="781"/>
                </a:lnTo>
                <a:lnTo>
                  <a:pt x="1232" y="779"/>
                </a:lnTo>
                <a:lnTo>
                  <a:pt x="1228" y="777"/>
                </a:lnTo>
                <a:lnTo>
                  <a:pt x="1221" y="773"/>
                </a:lnTo>
                <a:lnTo>
                  <a:pt x="1214" y="767"/>
                </a:lnTo>
                <a:lnTo>
                  <a:pt x="1208" y="757"/>
                </a:lnTo>
                <a:lnTo>
                  <a:pt x="1205" y="753"/>
                </a:lnTo>
                <a:lnTo>
                  <a:pt x="1202" y="749"/>
                </a:lnTo>
                <a:lnTo>
                  <a:pt x="1200" y="743"/>
                </a:lnTo>
                <a:lnTo>
                  <a:pt x="1198" y="737"/>
                </a:lnTo>
                <a:lnTo>
                  <a:pt x="1196" y="731"/>
                </a:lnTo>
                <a:lnTo>
                  <a:pt x="1194" y="723"/>
                </a:lnTo>
                <a:lnTo>
                  <a:pt x="1192" y="717"/>
                </a:lnTo>
                <a:lnTo>
                  <a:pt x="1191" y="709"/>
                </a:lnTo>
                <a:lnTo>
                  <a:pt x="1189" y="695"/>
                </a:lnTo>
                <a:lnTo>
                  <a:pt x="1187" y="677"/>
                </a:lnTo>
                <a:lnTo>
                  <a:pt x="1187" y="661"/>
                </a:lnTo>
                <a:lnTo>
                  <a:pt x="1187" y="643"/>
                </a:lnTo>
                <a:lnTo>
                  <a:pt x="1189" y="627"/>
                </a:lnTo>
                <a:lnTo>
                  <a:pt x="1190" y="619"/>
                </a:lnTo>
                <a:lnTo>
                  <a:pt x="1191" y="611"/>
                </a:lnTo>
                <a:lnTo>
                  <a:pt x="1194" y="597"/>
                </a:lnTo>
                <a:lnTo>
                  <a:pt x="1198" y="583"/>
                </a:lnTo>
                <a:lnTo>
                  <a:pt x="1202" y="573"/>
                </a:lnTo>
                <a:lnTo>
                  <a:pt x="1208" y="563"/>
                </a:lnTo>
                <a:lnTo>
                  <a:pt x="1214" y="553"/>
                </a:lnTo>
                <a:lnTo>
                  <a:pt x="1217" y="551"/>
                </a:lnTo>
                <a:lnTo>
                  <a:pt x="1221" y="547"/>
                </a:lnTo>
                <a:lnTo>
                  <a:pt x="1228" y="543"/>
                </a:lnTo>
                <a:lnTo>
                  <a:pt x="1232" y="541"/>
                </a:lnTo>
                <a:lnTo>
                  <a:pt x="1236" y="539"/>
                </a:lnTo>
                <a:lnTo>
                  <a:pt x="1245" y="539"/>
                </a:lnTo>
                <a:lnTo>
                  <a:pt x="1252" y="539"/>
                </a:lnTo>
                <a:lnTo>
                  <a:pt x="1259" y="541"/>
                </a:lnTo>
                <a:lnTo>
                  <a:pt x="1266" y="545"/>
                </a:lnTo>
                <a:lnTo>
                  <a:pt x="1272" y="549"/>
                </a:lnTo>
                <a:lnTo>
                  <a:pt x="1277" y="555"/>
                </a:lnTo>
                <a:lnTo>
                  <a:pt x="1282" y="563"/>
                </a:lnTo>
                <a:lnTo>
                  <a:pt x="1286" y="571"/>
                </a:lnTo>
                <a:lnTo>
                  <a:pt x="1290" y="581"/>
                </a:lnTo>
                <a:lnTo>
                  <a:pt x="1293" y="591"/>
                </a:lnTo>
                <a:lnTo>
                  <a:pt x="1295" y="603"/>
                </a:lnTo>
                <a:lnTo>
                  <a:pt x="1297" y="615"/>
                </a:lnTo>
                <a:lnTo>
                  <a:pt x="1297" y="629"/>
                </a:lnTo>
                <a:lnTo>
                  <a:pt x="1267" y="629"/>
                </a:lnTo>
                <a:lnTo>
                  <a:pt x="1266" y="621"/>
                </a:lnTo>
                <a:lnTo>
                  <a:pt x="1264" y="613"/>
                </a:lnTo>
                <a:lnTo>
                  <a:pt x="1262" y="607"/>
                </a:lnTo>
                <a:lnTo>
                  <a:pt x="1260" y="601"/>
                </a:lnTo>
                <a:lnTo>
                  <a:pt x="1257" y="595"/>
                </a:lnTo>
                <a:lnTo>
                  <a:pt x="1253" y="593"/>
                </a:lnTo>
                <a:lnTo>
                  <a:pt x="1249" y="591"/>
                </a:lnTo>
                <a:lnTo>
                  <a:pt x="1245" y="589"/>
                </a:lnTo>
                <a:lnTo>
                  <a:pt x="1240" y="591"/>
                </a:lnTo>
                <a:lnTo>
                  <a:pt x="1235" y="595"/>
                </a:lnTo>
                <a:lnTo>
                  <a:pt x="1231" y="599"/>
                </a:lnTo>
                <a:lnTo>
                  <a:pt x="1227" y="607"/>
                </a:lnTo>
                <a:lnTo>
                  <a:pt x="1225" y="613"/>
                </a:lnTo>
                <a:lnTo>
                  <a:pt x="1224" y="617"/>
                </a:lnTo>
                <a:lnTo>
                  <a:pt x="1222" y="629"/>
                </a:lnTo>
                <a:lnTo>
                  <a:pt x="1220" y="643"/>
                </a:lnTo>
                <a:lnTo>
                  <a:pt x="1220" y="659"/>
                </a:lnTo>
                <a:lnTo>
                  <a:pt x="1220" y="675"/>
                </a:lnTo>
                <a:lnTo>
                  <a:pt x="1222" y="689"/>
                </a:lnTo>
                <a:lnTo>
                  <a:pt x="1223" y="695"/>
                </a:lnTo>
                <a:lnTo>
                  <a:pt x="1224" y="701"/>
                </a:lnTo>
                <a:lnTo>
                  <a:pt x="1225" y="707"/>
                </a:lnTo>
                <a:lnTo>
                  <a:pt x="1227" y="711"/>
                </a:lnTo>
                <a:lnTo>
                  <a:pt x="1231" y="719"/>
                </a:lnTo>
                <a:lnTo>
                  <a:pt x="1233" y="723"/>
                </a:lnTo>
                <a:lnTo>
                  <a:pt x="1235" y="725"/>
                </a:lnTo>
                <a:lnTo>
                  <a:pt x="1240" y="729"/>
                </a:lnTo>
                <a:lnTo>
                  <a:pt x="1242" y="729"/>
                </a:lnTo>
                <a:lnTo>
                  <a:pt x="1245" y="731"/>
                </a:lnTo>
                <a:lnTo>
                  <a:pt x="1249" y="729"/>
                </a:lnTo>
                <a:lnTo>
                  <a:pt x="1253" y="727"/>
                </a:lnTo>
                <a:lnTo>
                  <a:pt x="1256" y="725"/>
                </a:lnTo>
                <a:lnTo>
                  <a:pt x="1259" y="719"/>
                </a:lnTo>
                <a:lnTo>
                  <a:pt x="1262" y="715"/>
                </a:lnTo>
                <a:lnTo>
                  <a:pt x="1264" y="707"/>
                </a:lnTo>
                <a:lnTo>
                  <a:pt x="1266" y="699"/>
                </a:lnTo>
                <a:lnTo>
                  <a:pt x="1267" y="691"/>
                </a:lnTo>
                <a:lnTo>
                  <a:pt x="1297" y="691"/>
                </a:lnTo>
                <a:lnTo>
                  <a:pt x="1297" y="703"/>
                </a:lnTo>
                <a:lnTo>
                  <a:pt x="1295" y="717"/>
                </a:lnTo>
                <a:lnTo>
                  <a:pt x="1294" y="723"/>
                </a:lnTo>
                <a:lnTo>
                  <a:pt x="1293" y="727"/>
                </a:lnTo>
                <a:lnTo>
                  <a:pt x="1292" y="733"/>
                </a:lnTo>
                <a:lnTo>
                  <a:pt x="1290" y="739"/>
                </a:lnTo>
                <a:lnTo>
                  <a:pt x="1287" y="749"/>
                </a:lnTo>
                <a:lnTo>
                  <a:pt x="1282" y="757"/>
                </a:lnTo>
                <a:lnTo>
                  <a:pt x="1277" y="765"/>
                </a:lnTo>
                <a:lnTo>
                  <a:pt x="1272" y="771"/>
                </a:lnTo>
                <a:lnTo>
                  <a:pt x="1266" y="775"/>
                </a:lnTo>
                <a:lnTo>
                  <a:pt x="1259" y="779"/>
                </a:lnTo>
                <a:lnTo>
                  <a:pt x="1252" y="781"/>
                </a:lnTo>
                <a:lnTo>
                  <a:pt x="1245" y="781"/>
                </a:lnTo>
                <a:close/>
                <a:moveTo>
                  <a:pt x="1353" y="641"/>
                </a:moveTo>
                <a:lnTo>
                  <a:pt x="1353" y="777"/>
                </a:lnTo>
                <a:lnTo>
                  <a:pt x="1319" y="777"/>
                </a:lnTo>
                <a:lnTo>
                  <a:pt x="1319" y="463"/>
                </a:lnTo>
                <a:lnTo>
                  <a:pt x="1352" y="463"/>
                </a:lnTo>
                <a:lnTo>
                  <a:pt x="1352" y="583"/>
                </a:lnTo>
                <a:lnTo>
                  <a:pt x="1355" y="573"/>
                </a:lnTo>
                <a:lnTo>
                  <a:pt x="1358" y="565"/>
                </a:lnTo>
                <a:lnTo>
                  <a:pt x="1362" y="557"/>
                </a:lnTo>
                <a:lnTo>
                  <a:pt x="1366" y="551"/>
                </a:lnTo>
                <a:lnTo>
                  <a:pt x="1371" y="545"/>
                </a:lnTo>
                <a:lnTo>
                  <a:pt x="1376" y="541"/>
                </a:lnTo>
                <a:lnTo>
                  <a:pt x="1382" y="539"/>
                </a:lnTo>
                <a:lnTo>
                  <a:pt x="1389" y="539"/>
                </a:lnTo>
                <a:lnTo>
                  <a:pt x="1397" y="541"/>
                </a:lnTo>
                <a:lnTo>
                  <a:pt x="1401" y="541"/>
                </a:lnTo>
                <a:lnTo>
                  <a:pt x="1405" y="545"/>
                </a:lnTo>
                <a:lnTo>
                  <a:pt x="1409" y="547"/>
                </a:lnTo>
                <a:lnTo>
                  <a:pt x="1412" y="551"/>
                </a:lnTo>
                <a:lnTo>
                  <a:pt x="1415" y="557"/>
                </a:lnTo>
                <a:lnTo>
                  <a:pt x="1418" y="563"/>
                </a:lnTo>
                <a:lnTo>
                  <a:pt x="1421" y="569"/>
                </a:lnTo>
                <a:lnTo>
                  <a:pt x="1423" y="575"/>
                </a:lnTo>
                <a:lnTo>
                  <a:pt x="1425" y="583"/>
                </a:lnTo>
                <a:lnTo>
                  <a:pt x="1427" y="591"/>
                </a:lnTo>
                <a:lnTo>
                  <a:pt x="1428" y="599"/>
                </a:lnTo>
                <a:lnTo>
                  <a:pt x="1429" y="607"/>
                </a:lnTo>
                <a:lnTo>
                  <a:pt x="1429" y="617"/>
                </a:lnTo>
                <a:lnTo>
                  <a:pt x="1429" y="627"/>
                </a:lnTo>
                <a:lnTo>
                  <a:pt x="1429" y="777"/>
                </a:lnTo>
                <a:lnTo>
                  <a:pt x="1397" y="777"/>
                </a:lnTo>
                <a:lnTo>
                  <a:pt x="1397" y="639"/>
                </a:lnTo>
                <a:lnTo>
                  <a:pt x="1396" y="629"/>
                </a:lnTo>
                <a:lnTo>
                  <a:pt x="1395" y="619"/>
                </a:lnTo>
                <a:lnTo>
                  <a:pt x="1394" y="611"/>
                </a:lnTo>
                <a:lnTo>
                  <a:pt x="1391" y="605"/>
                </a:lnTo>
                <a:lnTo>
                  <a:pt x="1388" y="599"/>
                </a:lnTo>
                <a:lnTo>
                  <a:pt x="1384" y="595"/>
                </a:lnTo>
                <a:lnTo>
                  <a:pt x="1380" y="593"/>
                </a:lnTo>
                <a:lnTo>
                  <a:pt x="1376" y="593"/>
                </a:lnTo>
                <a:lnTo>
                  <a:pt x="1371" y="593"/>
                </a:lnTo>
                <a:lnTo>
                  <a:pt x="1366" y="595"/>
                </a:lnTo>
                <a:lnTo>
                  <a:pt x="1363" y="599"/>
                </a:lnTo>
                <a:lnTo>
                  <a:pt x="1359" y="605"/>
                </a:lnTo>
                <a:lnTo>
                  <a:pt x="1356" y="613"/>
                </a:lnTo>
                <a:lnTo>
                  <a:pt x="1354" y="621"/>
                </a:lnTo>
                <a:lnTo>
                  <a:pt x="1353" y="631"/>
                </a:lnTo>
                <a:lnTo>
                  <a:pt x="1353" y="641"/>
                </a:lnTo>
                <a:close/>
                <a:moveTo>
                  <a:pt x="1509" y="781"/>
                </a:moveTo>
                <a:lnTo>
                  <a:pt x="1500" y="781"/>
                </a:lnTo>
                <a:lnTo>
                  <a:pt x="1496" y="779"/>
                </a:lnTo>
                <a:lnTo>
                  <a:pt x="1492" y="779"/>
                </a:lnTo>
                <a:lnTo>
                  <a:pt x="1485" y="773"/>
                </a:lnTo>
                <a:lnTo>
                  <a:pt x="1478" y="767"/>
                </a:lnTo>
                <a:lnTo>
                  <a:pt x="1472" y="759"/>
                </a:lnTo>
                <a:lnTo>
                  <a:pt x="1466" y="749"/>
                </a:lnTo>
                <a:lnTo>
                  <a:pt x="1462" y="737"/>
                </a:lnTo>
                <a:lnTo>
                  <a:pt x="1458" y="723"/>
                </a:lnTo>
                <a:lnTo>
                  <a:pt x="1455" y="709"/>
                </a:lnTo>
                <a:lnTo>
                  <a:pt x="1452" y="695"/>
                </a:lnTo>
                <a:lnTo>
                  <a:pt x="1451" y="677"/>
                </a:lnTo>
                <a:lnTo>
                  <a:pt x="1451" y="661"/>
                </a:lnTo>
                <a:lnTo>
                  <a:pt x="1451" y="643"/>
                </a:lnTo>
                <a:lnTo>
                  <a:pt x="1452" y="627"/>
                </a:lnTo>
                <a:lnTo>
                  <a:pt x="1453" y="619"/>
                </a:lnTo>
                <a:lnTo>
                  <a:pt x="1455" y="611"/>
                </a:lnTo>
                <a:lnTo>
                  <a:pt x="1458" y="597"/>
                </a:lnTo>
                <a:lnTo>
                  <a:pt x="1462" y="583"/>
                </a:lnTo>
                <a:lnTo>
                  <a:pt x="1466" y="573"/>
                </a:lnTo>
                <a:lnTo>
                  <a:pt x="1472" y="563"/>
                </a:lnTo>
                <a:lnTo>
                  <a:pt x="1478" y="553"/>
                </a:lnTo>
                <a:lnTo>
                  <a:pt x="1481" y="551"/>
                </a:lnTo>
                <a:lnTo>
                  <a:pt x="1485" y="547"/>
                </a:lnTo>
                <a:lnTo>
                  <a:pt x="1492" y="543"/>
                </a:lnTo>
                <a:lnTo>
                  <a:pt x="1496" y="541"/>
                </a:lnTo>
                <a:lnTo>
                  <a:pt x="1500" y="539"/>
                </a:lnTo>
                <a:lnTo>
                  <a:pt x="1509" y="539"/>
                </a:lnTo>
                <a:lnTo>
                  <a:pt x="1517" y="539"/>
                </a:lnTo>
                <a:lnTo>
                  <a:pt x="1521" y="541"/>
                </a:lnTo>
                <a:lnTo>
                  <a:pt x="1525" y="543"/>
                </a:lnTo>
                <a:lnTo>
                  <a:pt x="1533" y="547"/>
                </a:lnTo>
                <a:lnTo>
                  <a:pt x="1539" y="553"/>
                </a:lnTo>
                <a:lnTo>
                  <a:pt x="1546" y="563"/>
                </a:lnTo>
                <a:lnTo>
                  <a:pt x="1551" y="573"/>
                </a:lnTo>
                <a:lnTo>
                  <a:pt x="1556" y="583"/>
                </a:lnTo>
                <a:lnTo>
                  <a:pt x="1560" y="597"/>
                </a:lnTo>
                <a:lnTo>
                  <a:pt x="1561" y="603"/>
                </a:lnTo>
                <a:lnTo>
                  <a:pt x="1563" y="611"/>
                </a:lnTo>
                <a:lnTo>
                  <a:pt x="1565" y="627"/>
                </a:lnTo>
                <a:lnTo>
                  <a:pt x="1566" y="643"/>
                </a:lnTo>
                <a:lnTo>
                  <a:pt x="1567" y="661"/>
                </a:lnTo>
                <a:lnTo>
                  <a:pt x="1566" y="677"/>
                </a:lnTo>
                <a:lnTo>
                  <a:pt x="1565" y="695"/>
                </a:lnTo>
                <a:lnTo>
                  <a:pt x="1564" y="703"/>
                </a:lnTo>
                <a:lnTo>
                  <a:pt x="1563" y="709"/>
                </a:lnTo>
                <a:lnTo>
                  <a:pt x="1560" y="723"/>
                </a:lnTo>
                <a:lnTo>
                  <a:pt x="1556" y="737"/>
                </a:lnTo>
                <a:lnTo>
                  <a:pt x="1551" y="749"/>
                </a:lnTo>
                <a:lnTo>
                  <a:pt x="1546" y="759"/>
                </a:lnTo>
                <a:lnTo>
                  <a:pt x="1539" y="767"/>
                </a:lnTo>
                <a:lnTo>
                  <a:pt x="1536" y="771"/>
                </a:lnTo>
                <a:lnTo>
                  <a:pt x="1533" y="773"/>
                </a:lnTo>
                <a:lnTo>
                  <a:pt x="1525" y="779"/>
                </a:lnTo>
                <a:lnTo>
                  <a:pt x="1521" y="779"/>
                </a:lnTo>
                <a:lnTo>
                  <a:pt x="1517" y="781"/>
                </a:lnTo>
                <a:lnTo>
                  <a:pt x="1509" y="781"/>
                </a:lnTo>
                <a:close/>
                <a:moveTo>
                  <a:pt x="1509" y="731"/>
                </a:moveTo>
                <a:lnTo>
                  <a:pt x="1514" y="729"/>
                </a:lnTo>
                <a:lnTo>
                  <a:pt x="1517" y="729"/>
                </a:lnTo>
                <a:lnTo>
                  <a:pt x="1519" y="727"/>
                </a:lnTo>
                <a:lnTo>
                  <a:pt x="1522" y="723"/>
                </a:lnTo>
                <a:lnTo>
                  <a:pt x="1524" y="719"/>
                </a:lnTo>
                <a:lnTo>
                  <a:pt x="1525" y="715"/>
                </a:lnTo>
                <a:lnTo>
                  <a:pt x="1527" y="711"/>
                </a:lnTo>
                <a:lnTo>
                  <a:pt x="1530" y="701"/>
                </a:lnTo>
                <a:lnTo>
                  <a:pt x="1532" y="689"/>
                </a:lnTo>
                <a:lnTo>
                  <a:pt x="1533" y="675"/>
                </a:lnTo>
                <a:lnTo>
                  <a:pt x="1533" y="659"/>
                </a:lnTo>
                <a:lnTo>
                  <a:pt x="1533" y="645"/>
                </a:lnTo>
                <a:lnTo>
                  <a:pt x="1532" y="631"/>
                </a:lnTo>
                <a:lnTo>
                  <a:pt x="1530" y="619"/>
                </a:lnTo>
                <a:lnTo>
                  <a:pt x="1527" y="609"/>
                </a:lnTo>
                <a:lnTo>
                  <a:pt x="1525" y="603"/>
                </a:lnTo>
                <a:lnTo>
                  <a:pt x="1524" y="599"/>
                </a:lnTo>
                <a:lnTo>
                  <a:pt x="1519" y="593"/>
                </a:lnTo>
                <a:lnTo>
                  <a:pt x="1514" y="589"/>
                </a:lnTo>
                <a:lnTo>
                  <a:pt x="1509" y="589"/>
                </a:lnTo>
                <a:lnTo>
                  <a:pt x="1503" y="589"/>
                </a:lnTo>
                <a:lnTo>
                  <a:pt x="1500" y="591"/>
                </a:lnTo>
                <a:lnTo>
                  <a:pt x="1498" y="593"/>
                </a:lnTo>
                <a:lnTo>
                  <a:pt x="1496" y="597"/>
                </a:lnTo>
                <a:lnTo>
                  <a:pt x="1494" y="599"/>
                </a:lnTo>
                <a:lnTo>
                  <a:pt x="1492" y="603"/>
                </a:lnTo>
                <a:lnTo>
                  <a:pt x="1490" y="609"/>
                </a:lnTo>
                <a:lnTo>
                  <a:pt x="1487" y="619"/>
                </a:lnTo>
                <a:lnTo>
                  <a:pt x="1485" y="631"/>
                </a:lnTo>
                <a:lnTo>
                  <a:pt x="1484" y="645"/>
                </a:lnTo>
                <a:lnTo>
                  <a:pt x="1484" y="659"/>
                </a:lnTo>
                <a:lnTo>
                  <a:pt x="1484" y="675"/>
                </a:lnTo>
                <a:lnTo>
                  <a:pt x="1485" y="689"/>
                </a:lnTo>
                <a:lnTo>
                  <a:pt x="1487" y="701"/>
                </a:lnTo>
                <a:lnTo>
                  <a:pt x="1490" y="711"/>
                </a:lnTo>
                <a:lnTo>
                  <a:pt x="1491" y="713"/>
                </a:lnTo>
                <a:lnTo>
                  <a:pt x="1492" y="715"/>
                </a:lnTo>
                <a:lnTo>
                  <a:pt x="1494" y="719"/>
                </a:lnTo>
                <a:lnTo>
                  <a:pt x="1498" y="727"/>
                </a:lnTo>
                <a:lnTo>
                  <a:pt x="1503" y="729"/>
                </a:lnTo>
                <a:lnTo>
                  <a:pt x="1509" y="731"/>
                </a:lnTo>
                <a:close/>
                <a:moveTo>
                  <a:pt x="1641" y="781"/>
                </a:moveTo>
                <a:lnTo>
                  <a:pt x="1632" y="781"/>
                </a:lnTo>
                <a:lnTo>
                  <a:pt x="1628" y="779"/>
                </a:lnTo>
                <a:lnTo>
                  <a:pt x="1624" y="779"/>
                </a:lnTo>
                <a:lnTo>
                  <a:pt x="1617" y="773"/>
                </a:lnTo>
                <a:lnTo>
                  <a:pt x="1610" y="767"/>
                </a:lnTo>
                <a:lnTo>
                  <a:pt x="1604" y="759"/>
                </a:lnTo>
                <a:lnTo>
                  <a:pt x="1599" y="749"/>
                </a:lnTo>
                <a:lnTo>
                  <a:pt x="1594" y="737"/>
                </a:lnTo>
                <a:lnTo>
                  <a:pt x="1590" y="723"/>
                </a:lnTo>
                <a:lnTo>
                  <a:pt x="1587" y="709"/>
                </a:lnTo>
                <a:lnTo>
                  <a:pt x="1585" y="695"/>
                </a:lnTo>
                <a:lnTo>
                  <a:pt x="1583" y="677"/>
                </a:lnTo>
                <a:lnTo>
                  <a:pt x="1583" y="661"/>
                </a:lnTo>
                <a:lnTo>
                  <a:pt x="1583" y="643"/>
                </a:lnTo>
                <a:lnTo>
                  <a:pt x="1585" y="627"/>
                </a:lnTo>
                <a:lnTo>
                  <a:pt x="1586" y="619"/>
                </a:lnTo>
                <a:lnTo>
                  <a:pt x="1587" y="611"/>
                </a:lnTo>
                <a:lnTo>
                  <a:pt x="1590" y="597"/>
                </a:lnTo>
                <a:lnTo>
                  <a:pt x="1594" y="583"/>
                </a:lnTo>
                <a:lnTo>
                  <a:pt x="1599" y="573"/>
                </a:lnTo>
                <a:lnTo>
                  <a:pt x="1604" y="563"/>
                </a:lnTo>
                <a:lnTo>
                  <a:pt x="1610" y="553"/>
                </a:lnTo>
                <a:lnTo>
                  <a:pt x="1613" y="551"/>
                </a:lnTo>
                <a:lnTo>
                  <a:pt x="1617" y="547"/>
                </a:lnTo>
                <a:lnTo>
                  <a:pt x="1624" y="543"/>
                </a:lnTo>
                <a:lnTo>
                  <a:pt x="1628" y="541"/>
                </a:lnTo>
                <a:lnTo>
                  <a:pt x="1632" y="539"/>
                </a:lnTo>
                <a:lnTo>
                  <a:pt x="1641" y="539"/>
                </a:lnTo>
                <a:lnTo>
                  <a:pt x="1650" y="539"/>
                </a:lnTo>
                <a:lnTo>
                  <a:pt x="1654" y="541"/>
                </a:lnTo>
                <a:lnTo>
                  <a:pt x="1658" y="543"/>
                </a:lnTo>
                <a:lnTo>
                  <a:pt x="1665" y="547"/>
                </a:lnTo>
                <a:lnTo>
                  <a:pt x="1672" y="553"/>
                </a:lnTo>
                <a:lnTo>
                  <a:pt x="1678" y="563"/>
                </a:lnTo>
                <a:lnTo>
                  <a:pt x="1683" y="573"/>
                </a:lnTo>
                <a:lnTo>
                  <a:pt x="1688" y="583"/>
                </a:lnTo>
                <a:lnTo>
                  <a:pt x="1692" y="597"/>
                </a:lnTo>
                <a:lnTo>
                  <a:pt x="1694" y="603"/>
                </a:lnTo>
                <a:lnTo>
                  <a:pt x="1695" y="611"/>
                </a:lnTo>
                <a:lnTo>
                  <a:pt x="1697" y="627"/>
                </a:lnTo>
                <a:lnTo>
                  <a:pt x="1699" y="643"/>
                </a:lnTo>
                <a:lnTo>
                  <a:pt x="1699" y="661"/>
                </a:lnTo>
                <a:lnTo>
                  <a:pt x="1699" y="677"/>
                </a:lnTo>
                <a:lnTo>
                  <a:pt x="1697" y="695"/>
                </a:lnTo>
                <a:lnTo>
                  <a:pt x="1696" y="703"/>
                </a:lnTo>
                <a:lnTo>
                  <a:pt x="1695" y="709"/>
                </a:lnTo>
                <a:lnTo>
                  <a:pt x="1692" y="723"/>
                </a:lnTo>
                <a:lnTo>
                  <a:pt x="1688" y="737"/>
                </a:lnTo>
                <a:lnTo>
                  <a:pt x="1683" y="749"/>
                </a:lnTo>
                <a:lnTo>
                  <a:pt x="1678" y="759"/>
                </a:lnTo>
                <a:lnTo>
                  <a:pt x="1672" y="767"/>
                </a:lnTo>
                <a:lnTo>
                  <a:pt x="1669" y="771"/>
                </a:lnTo>
                <a:lnTo>
                  <a:pt x="1665" y="773"/>
                </a:lnTo>
                <a:lnTo>
                  <a:pt x="1658" y="779"/>
                </a:lnTo>
                <a:lnTo>
                  <a:pt x="1654" y="779"/>
                </a:lnTo>
                <a:lnTo>
                  <a:pt x="1650" y="781"/>
                </a:lnTo>
                <a:lnTo>
                  <a:pt x="1641" y="781"/>
                </a:lnTo>
                <a:close/>
                <a:moveTo>
                  <a:pt x="1641" y="731"/>
                </a:moveTo>
                <a:lnTo>
                  <a:pt x="1647" y="729"/>
                </a:lnTo>
                <a:lnTo>
                  <a:pt x="1649" y="729"/>
                </a:lnTo>
                <a:lnTo>
                  <a:pt x="1652" y="727"/>
                </a:lnTo>
                <a:lnTo>
                  <a:pt x="1654" y="723"/>
                </a:lnTo>
                <a:lnTo>
                  <a:pt x="1656" y="719"/>
                </a:lnTo>
                <a:lnTo>
                  <a:pt x="1658" y="715"/>
                </a:lnTo>
                <a:lnTo>
                  <a:pt x="1660" y="711"/>
                </a:lnTo>
                <a:lnTo>
                  <a:pt x="1662" y="701"/>
                </a:lnTo>
                <a:lnTo>
                  <a:pt x="1664" y="689"/>
                </a:lnTo>
                <a:lnTo>
                  <a:pt x="1665" y="675"/>
                </a:lnTo>
                <a:lnTo>
                  <a:pt x="1666" y="659"/>
                </a:lnTo>
                <a:lnTo>
                  <a:pt x="1665" y="645"/>
                </a:lnTo>
                <a:lnTo>
                  <a:pt x="1664" y="631"/>
                </a:lnTo>
                <a:lnTo>
                  <a:pt x="1662" y="619"/>
                </a:lnTo>
                <a:lnTo>
                  <a:pt x="1660" y="609"/>
                </a:lnTo>
                <a:lnTo>
                  <a:pt x="1658" y="603"/>
                </a:lnTo>
                <a:lnTo>
                  <a:pt x="1656" y="599"/>
                </a:lnTo>
                <a:lnTo>
                  <a:pt x="1652" y="593"/>
                </a:lnTo>
                <a:lnTo>
                  <a:pt x="1647" y="589"/>
                </a:lnTo>
                <a:lnTo>
                  <a:pt x="1641" y="589"/>
                </a:lnTo>
                <a:lnTo>
                  <a:pt x="1635" y="589"/>
                </a:lnTo>
                <a:lnTo>
                  <a:pt x="1633" y="591"/>
                </a:lnTo>
                <a:lnTo>
                  <a:pt x="1630" y="593"/>
                </a:lnTo>
                <a:lnTo>
                  <a:pt x="1628" y="597"/>
                </a:lnTo>
                <a:lnTo>
                  <a:pt x="1626" y="599"/>
                </a:lnTo>
                <a:lnTo>
                  <a:pt x="1624" y="603"/>
                </a:lnTo>
                <a:lnTo>
                  <a:pt x="1623" y="609"/>
                </a:lnTo>
                <a:lnTo>
                  <a:pt x="1620" y="619"/>
                </a:lnTo>
                <a:lnTo>
                  <a:pt x="1618" y="631"/>
                </a:lnTo>
                <a:lnTo>
                  <a:pt x="1617" y="645"/>
                </a:lnTo>
                <a:lnTo>
                  <a:pt x="1616" y="659"/>
                </a:lnTo>
                <a:lnTo>
                  <a:pt x="1617" y="675"/>
                </a:lnTo>
                <a:lnTo>
                  <a:pt x="1618" y="689"/>
                </a:lnTo>
                <a:lnTo>
                  <a:pt x="1620" y="701"/>
                </a:lnTo>
                <a:lnTo>
                  <a:pt x="1623" y="711"/>
                </a:lnTo>
                <a:lnTo>
                  <a:pt x="1623" y="713"/>
                </a:lnTo>
                <a:lnTo>
                  <a:pt x="1624" y="715"/>
                </a:lnTo>
                <a:lnTo>
                  <a:pt x="1626" y="719"/>
                </a:lnTo>
                <a:lnTo>
                  <a:pt x="1630" y="727"/>
                </a:lnTo>
                <a:lnTo>
                  <a:pt x="1635" y="729"/>
                </a:lnTo>
                <a:lnTo>
                  <a:pt x="1641" y="731"/>
                </a:lnTo>
                <a:close/>
                <a:moveTo>
                  <a:pt x="1755" y="777"/>
                </a:moveTo>
                <a:lnTo>
                  <a:pt x="1721" y="777"/>
                </a:lnTo>
                <a:lnTo>
                  <a:pt x="1721" y="463"/>
                </a:lnTo>
                <a:lnTo>
                  <a:pt x="1755" y="463"/>
                </a:lnTo>
                <a:lnTo>
                  <a:pt x="1755" y="777"/>
                </a:lnTo>
                <a:close/>
                <a:moveTo>
                  <a:pt x="1884" y="781"/>
                </a:moveTo>
                <a:lnTo>
                  <a:pt x="1876" y="781"/>
                </a:lnTo>
                <a:lnTo>
                  <a:pt x="1872" y="779"/>
                </a:lnTo>
                <a:lnTo>
                  <a:pt x="1868" y="779"/>
                </a:lnTo>
                <a:lnTo>
                  <a:pt x="1860" y="773"/>
                </a:lnTo>
                <a:lnTo>
                  <a:pt x="1853" y="767"/>
                </a:lnTo>
                <a:lnTo>
                  <a:pt x="1847" y="759"/>
                </a:lnTo>
                <a:lnTo>
                  <a:pt x="1842" y="749"/>
                </a:lnTo>
                <a:lnTo>
                  <a:pt x="1837" y="737"/>
                </a:lnTo>
                <a:lnTo>
                  <a:pt x="1833" y="723"/>
                </a:lnTo>
                <a:lnTo>
                  <a:pt x="1830" y="709"/>
                </a:lnTo>
                <a:lnTo>
                  <a:pt x="1828" y="695"/>
                </a:lnTo>
                <a:lnTo>
                  <a:pt x="1827" y="677"/>
                </a:lnTo>
                <a:lnTo>
                  <a:pt x="1826" y="661"/>
                </a:lnTo>
                <a:lnTo>
                  <a:pt x="1827" y="643"/>
                </a:lnTo>
                <a:lnTo>
                  <a:pt x="1828" y="627"/>
                </a:lnTo>
                <a:lnTo>
                  <a:pt x="1829" y="619"/>
                </a:lnTo>
                <a:lnTo>
                  <a:pt x="1830" y="611"/>
                </a:lnTo>
                <a:lnTo>
                  <a:pt x="1833" y="597"/>
                </a:lnTo>
                <a:lnTo>
                  <a:pt x="1837" y="583"/>
                </a:lnTo>
                <a:lnTo>
                  <a:pt x="1842" y="573"/>
                </a:lnTo>
                <a:lnTo>
                  <a:pt x="1847" y="563"/>
                </a:lnTo>
                <a:lnTo>
                  <a:pt x="1853" y="553"/>
                </a:lnTo>
                <a:lnTo>
                  <a:pt x="1857" y="551"/>
                </a:lnTo>
                <a:lnTo>
                  <a:pt x="1860" y="547"/>
                </a:lnTo>
                <a:lnTo>
                  <a:pt x="1868" y="543"/>
                </a:lnTo>
                <a:lnTo>
                  <a:pt x="1872" y="541"/>
                </a:lnTo>
                <a:lnTo>
                  <a:pt x="1876" y="539"/>
                </a:lnTo>
                <a:lnTo>
                  <a:pt x="1884" y="539"/>
                </a:lnTo>
                <a:lnTo>
                  <a:pt x="1893" y="539"/>
                </a:lnTo>
                <a:lnTo>
                  <a:pt x="1897" y="541"/>
                </a:lnTo>
                <a:lnTo>
                  <a:pt x="1901" y="543"/>
                </a:lnTo>
                <a:lnTo>
                  <a:pt x="1908" y="547"/>
                </a:lnTo>
                <a:lnTo>
                  <a:pt x="1915" y="553"/>
                </a:lnTo>
                <a:lnTo>
                  <a:pt x="1921" y="563"/>
                </a:lnTo>
                <a:lnTo>
                  <a:pt x="1927" y="573"/>
                </a:lnTo>
                <a:lnTo>
                  <a:pt x="1931" y="583"/>
                </a:lnTo>
                <a:lnTo>
                  <a:pt x="1935" y="597"/>
                </a:lnTo>
                <a:lnTo>
                  <a:pt x="1937" y="603"/>
                </a:lnTo>
                <a:lnTo>
                  <a:pt x="1938" y="611"/>
                </a:lnTo>
                <a:lnTo>
                  <a:pt x="1940" y="627"/>
                </a:lnTo>
                <a:lnTo>
                  <a:pt x="1942" y="643"/>
                </a:lnTo>
                <a:lnTo>
                  <a:pt x="1942" y="661"/>
                </a:lnTo>
                <a:lnTo>
                  <a:pt x="1942" y="677"/>
                </a:lnTo>
                <a:lnTo>
                  <a:pt x="1940" y="695"/>
                </a:lnTo>
                <a:lnTo>
                  <a:pt x="1939" y="703"/>
                </a:lnTo>
                <a:lnTo>
                  <a:pt x="1938" y="709"/>
                </a:lnTo>
                <a:lnTo>
                  <a:pt x="1935" y="723"/>
                </a:lnTo>
                <a:lnTo>
                  <a:pt x="1931" y="737"/>
                </a:lnTo>
                <a:lnTo>
                  <a:pt x="1927" y="749"/>
                </a:lnTo>
                <a:lnTo>
                  <a:pt x="1921" y="759"/>
                </a:lnTo>
                <a:lnTo>
                  <a:pt x="1915" y="767"/>
                </a:lnTo>
                <a:lnTo>
                  <a:pt x="1912" y="771"/>
                </a:lnTo>
                <a:lnTo>
                  <a:pt x="1908" y="773"/>
                </a:lnTo>
                <a:lnTo>
                  <a:pt x="1901" y="779"/>
                </a:lnTo>
                <a:lnTo>
                  <a:pt x="1897" y="779"/>
                </a:lnTo>
                <a:lnTo>
                  <a:pt x="1893" y="781"/>
                </a:lnTo>
                <a:lnTo>
                  <a:pt x="1884" y="781"/>
                </a:lnTo>
                <a:close/>
                <a:moveTo>
                  <a:pt x="1884" y="731"/>
                </a:moveTo>
                <a:lnTo>
                  <a:pt x="1890" y="729"/>
                </a:lnTo>
                <a:lnTo>
                  <a:pt x="1893" y="729"/>
                </a:lnTo>
                <a:lnTo>
                  <a:pt x="1895" y="727"/>
                </a:lnTo>
                <a:lnTo>
                  <a:pt x="1897" y="723"/>
                </a:lnTo>
                <a:lnTo>
                  <a:pt x="1899" y="719"/>
                </a:lnTo>
                <a:lnTo>
                  <a:pt x="1901" y="715"/>
                </a:lnTo>
                <a:lnTo>
                  <a:pt x="1903" y="711"/>
                </a:lnTo>
                <a:lnTo>
                  <a:pt x="1906" y="701"/>
                </a:lnTo>
                <a:lnTo>
                  <a:pt x="1907" y="689"/>
                </a:lnTo>
                <a:lnTo>
                  <a:pt x="1909" y="675"/>
                </a:lnTo>
                <a:lnTo>
                  <a:pt x="1909" y="659"/>
                </a:lnTo>
                <a:lnTo>
                  <a:pt x="1909" y="645"/>
                </a:lnTo>
                <a:lnTo>
                  <a:pt x="1907" y="631"/>
                </a:lnTo>
                <a:lnTo>
                  <a:pt x="1906" y="619"/>
                </a:lnTo>
                <a:lnTo>
                  <a:pt x="1903" y="609"/>
                </a:lnTo>
                <a:lnTo>
                  <a:pt x="1901" y="603"/>
                </a:lnTo>
                <a:lnTo>
                  <a:pt x="1899" y="599"/>
                </a:lnTo>
                <a:lnTo>
                  <a:pt x="1895" y="593"/>
                </a:lnTo>
                <a:lnTo>
                  <a:pt x="1890" y="589"/>
                </a:lnTo>
                <a:lnTo>
                  <a:pt x="1884" y="589"/>
                </a:lnTo>
                <a:lnTo>
                  <a:pt x="1879" y="589"/>
                </a:lnTo>
                <a:lnTo>
                  <a:pt x="1876" y="591"/>
                </a:lnTo>
                <a:lnTo>
                  <a:pt x="1874" y="593"/>
                </a:lnTo>
                <a:lnTo>
                  <a:pt x="1871" y="597"/>
                </a:lnTo>
                <a:lnTo>
                  <a:pt x="1869" y="599"/>
                </a:lnTo>
                <a:lnTo>
                  <a:pt x="1867" y="603"/>
                </a:lnTo>
                <a:lnTo>
                  <a:pt x="1866" y="609"/>
                </a:lnTo>
                <a:lnTo>
                  <a:pt x="1863" y="619"/>
                </a:lnTo>
                <a:lnTo>
                  <a:pt x="1861" y="631"/>
                </a:lnTo>
                <a:lnTo>
                  <a:pt x="1860" y="645"/>
                </a:lnTo>
                <a:lnTo>
                  <a:pt x="1859" y="659"/>
                </a:lnTo>
                <a:lnTo>
                  <a:pt x="1860" y="675"/>
                </a:lnTo>
                <a:lnTo>
                  <a:pt x="1861" y="689"/>
                </a:lnTo>
                <a:lnTo>
                  <a:pt x="1863" y="701"/>
                </a:lnTo>
                <a:lnTo>
                  <a:pt x="1866" y="711"/>
                </a:lnTo>
                <a:lnTo>
                  <a:pt x="1867" y="713"/>
                </a:lnTo>
                <a:lnTo>
                  <a:pt x="1867" y="715"/>
                </a:lnTo>
                <a:lnTo>
                  <a:pt x="1869" y="719"/>
                </a:lnTo>
                <a:lnTo>
                  <a:pt x="1874" y="727"/>
                </a:lnTo>
                <a:lnTo>
                  <a:pt x="1879" y="729"/>
                </a:lnTo>
                <a:lnTo>
                  <a:pt x="1884" y="731"/>
                </a:lnTo>
                <a:close/>
                <a:moveTo>
                  <a:pt x="2025" y="541"/>
                </a:moveTo>
                <a:lnTo>
                  <a:pt x="2025" y="591"/>
                </a:lnTo>
                <a:lnTo>
                  <a:pt x="2002" y="591"/>
                </a:lnTo>
                <a:lnTo>
                  <a:pt x="2002" y="777"/>
                </a:lnTo>
                <a:lnTo>
                  <a:pt x="1969" y="777"/>
                </a:lnTo>
                <a:lnTo>
                  <a:pt x="1969" y="591"/>
                </a:lnTo>
                <a:lnTo>
                  <a:pt x="1953" y="591"/>
                </a:lnTo>
                <a:lnTo>
                  <a:pt x="1953" y="541"/>
                </a:lnTo>
                <a:lnTo>
                  <a:pt x="1969" y="541"/>
                </a:lnTo>
                <a:lnTo>
                  <a:pt x="1969" y="525"/>
                </a:lnTo>
                <a:lnTo>
                  <a:pt x="1970" y="515"/>
                </a:lnTo>
                <a:lnTo>
                  <a:pt x="1970" y="507"/>
                </a:lnTo>
                <a:lnTo>
                  <a:pt x="1972" y="491"/>
                </a:lnTo>
                <a:lnTo>
                  <a:pt x="1974" y="485"/>
                </a:lnTo>
                <a:lnTo>
                  <a:pt x="1976" y="477"/>
                </a:lnTo>
                <a:lnTo>
                  <a:pt x="1978" y="473"/>
                </a:lnTo>
                <a:lnTo>
                  <a:pt x="1980" y="467"/>
                </a:lnTo>
                <a:lnTo>
                  <a:pt x="1986" y="459"/>
                </a:lnTo>
                <a:lnTo>
                  <a:pt x="1988" y="457"/>
                </a:lnTo>
                <a:lnTo>
                  <a:pt x="1989" y="455"/>
                </a:lnTo>
                <a:lnTo>
                  <a:pt x="1993" y="453"/>
                </a:lnTo>
                <a:lnTo>
                  <a:pt x="1996" y="451"/>
                </a:lnTo>
                <a:lnTo>
                  <a:pt x="2000" y="449"/>
                </a:lnTo>
                <a:lnTo>
                  <a:pt x="2004" y="449"/>
                </a:lnTo>
                <a:lnTo>
                  <a:pt x="2008" y="449"/>
                </a:lnTo>
                <a:lnTo>
                  <a:pt x="2015" y="449"/>
                </a:lnTo>
                <a:lnTo>
                  <a:pt x="2022" y="451"/>
                </a:lnTo>
                <a:lnTo>
                  <a:pt x="2031" y="455"/>
                </a:lnTo>
                <a:lnTo>
                  <a:pt x="2025" y="503"/>
                </a:lnTo>
                <a:lnTo>
                  <a:pt x="2021" y="501"/>
                </a:lnTo>
                <a:lnTo>
                  <a:pt x="2015" y="501"/>
                </a:lnTo>
                <a:lnTo>
                  <a:pt x="2011" y="501"/>
                </a:lnTo>
                <a:lnTo>
                  <a:pt x="2009" y="503"/>
                </a:lnTo>
                <a:lnTo>
                  <a:pt x="2006" y="505"/>
                </a:lnTo>
                <a:lnTo>
                  <a:pt x="2005" y="507"/>
                </a:lnTo>
                <a:lnTo>
                  <a:pt x="2004" y="511"/>
                </a:lnTo>
                <a:lnTo>
                  <a:pt x="2003" y="515"/>
                </a:lnTo>
                <a:lnTo>
                  <a:pt x="2002" y="521"/>
                </a:lnTo>
                <a:lnTo>
                  <a:pt x="2002" y="525"/>
                </a:lnTo>
                <a:lnTo>
                  <a:pt x="2002" y="541"/>
                </a:lnTo>
                <a:lnTo>
                  <a:pt x="2025" y="541"/>
                </a:lnTo>
                <a:close/>
                <a:moveTo>
                  <a:pt x="2096" y="777"/>
                </a:moveTo>
                <a:lnTo>
                  <a:pt x="2096" y="463"/>
                </a:lnTo>
                <a:lnTo>
                  <a:pt x="2203" y="463"/>
                </a:lnTo>
                <a:lnTo>
                  <a:pt x="2203" y="517"/>
                </a:lnTo>
                <a:lnTo>
                  <a:pt x="2130" y="517"/>
                </a:lnTo>
                <a:lnTo>
                  <a:pt x="2130" y="593"/>
                </a:lnTo>
                <a:lnTo>
                  <a:pt x="2197" y="593"/>
                </a:lnTo>
                <a:lnTo>
                  <a:pt x="2197" y="647"/>
                </a:lnTo>
                <a:lnTo>
                  <a:pt x="2130" y="647"/>
                </a:lnTo>
                <a:lnTo>
                  <a:pt x="2130" y="723"/>
                </a:lnTo>
                <a:lnTo>
                  <a:pt x="2203" y="723"/>
                </a:lnTo>
                <a:lnTo>
                  <a:pt x="2203" y="777"/>
                </a:lnTo>
                <a:lnTo>
                  <a:pt x="2096" y="777"/>
                </a:lnTo>
                <a:close/>
                <a:moveTo>
                  <a:pt x="2262" y="777"/>
                </a:moveTo>
                <a:lnTo>
                  <a:pt x="2230" y="777"/>
                </a:lnTo>
                <a:lnTo>
                  <a:pt x="2230" y="463"/>
                </a:lnTo>
                <a:lnTo>
                  <a:pt x="2262" y="463"/>
                </a:lnTo>
                <a:lnTo>
                  <a:pt x="2262" y="777"/>
                </a:lnTo>
                <a:close/>
                <a:moveTo>
                  <a:pt x="2343" y="781"/>
                </a:moveTo>
                <a:lnTo>
                  <a:pt x="2334" y="781"/>
                </a:lnTo>
                <a:lnTo>
                  <a:pt x="2330" y="779"/>
                </a:lnTo>
                <a:lnTo>
                  <a:pt x="2326" y="779"/>
                </a:lnTo>
                <a:lnTo>
                  <a:pt x="2319" y="773"/>
                </a:lnTo>
                <a:lnTo>
                  <a:pt x="2312" y="767"/>
                </a:lnTo>
                <a:lnTo>
                  <a:pt x="2305" y="759"/>
                </a:lnTo>
                <a:lnTo>
                  <a:pt x="2300" y="749"/>
                </a:lnTo>
                <a:lnTo>
                  <a:pt x="2295" y="737"/>
                </a:lnTo>
                <a:lnTo>
                  <a:pt x="2291" y="725"/>
                </a:lnTo>
                <a:lnTo>
                  <a:pt x="2288" y="711"/>
                </a:lnTo>
                <a:lnTo>
                  <a:pt x="2286" y="695"/>
                </a:lnTo>
                <a:lnTo>
                  <a:pt x="2285" y="679"/>
                </a:lnTo>
                <a:lnTo>
                  <a:pt x="2284" y="661"/>
                </a:lnTo>
                <a:lnTo>
                  <a:pt x="2285" y="643"/>
                </a:lnTo>
                <a:lnTo>
                  <a:pt x="2286" y="627"/>
                </a:lnTo>
                <a:lnTo>
                  <a:pt x="2287" y="619"/>
                </a:lnTo>
                <a:lnTo>
                  <a:pt x="2288" y="611"/>
                </a:lnTo>
                <a:lnTo>
                  <a:pt x="2291" y="597"/>
                </a:lnTo>
                <a:lnTo>
                  <a:pt x="2295" y="583"/>
                </a:lnTo>
                <a:lnTo>
                  <a:pt x="2300" y="573"/>
                </a:lnTo>
                <a:lnTo>
                  <a:pt x="2305" y="563"/>
                </a:lnTo>
                <a:lnTo>
                  <a:pt x="2311" y="553"/>
                </a:lnTo>
                <a:lnTo>
                  <a:pt x="2315" y="551"/>
                </a:lnTo>
                <a:lnTo>
                  <a:pt x="2318" y="547"/>
                </a:lnTo>
                <a:lnTo>
                  <a:pt x="2325" y="543"/>
                </a:lnTo>
                <a:lnTo>
                  <a:pt x="2333" y="539"/>
                </a:lnTo>
                <a:lnTo>
                  <a:pt x="2342" y="539"/>
                </a:lnTo>
                <a:lnTo>
                  <a:pt x="2349" y="539"/>
                </a:lnTo>
                <a:lnTo>
                  <a:pt x="2356" y="541"/>
                </a:lnTo>
                <a:lnTo>
                  <a:pt x="2363" y="545"/>
                </a:lnTo>
                <a:lnTo>
                  <a:pt x="2370" y="551"/>
                </a:lnTo>
                <a:lnTo>
                  <a:pt x="2376" y="559"/>
                </a:lnTo>
                <a:lnTo>
                  <a:pt x="2381" y="569"/>
                </a:lnTo>
                <a:lnTo>
                  <a:pt x="2386" y="579"/>
                </a:lnTo>
                <a:lnTo>
                  <a:pt x="2390" y="591"/>
                </a:lnTo>
                <a:lnTo>
                  <a:pt x="2393" y="605"/>
                </a:lnTo>
                <a:lnTo>
                  <a:pt x="2394" y="613"/>
                </a:lnTo>
                <a:lnTo>
                  <a:pt x="2395" y="621"/>
                </a:lnTo>
                <a:lnTo>
                  <a:pt x="2397" y="639"/>
                </a:lnTo>
                <a:lnTo>
                  <a:pt x="2397" y="659"/>
                </a:lnTo>
                <a:lnTo>
                  <a:pt x="2397" y="677"/>
                </a:lnTo>
                <a:lnTo>
                  <a:pt x="2317" y="677"/>
                </a:lnTo>
                <a:lnTo>
                  <a:pt x="2317" y="689"/>
                </a:lnTo>
                <a:lnTo>
                  <a:pt x="2319" y="699"/>
                </a:lnTo>
                <a:lnTo>
                  <a:pt x="2320" y="705"/>
                </a:lnTo>
                <a:lnTo>
                  <a:pt x="2321" y="709"/>
                </a:lnTo>
                <a:lnTo>
                  <a:pt x="2324" y="717"/>
                </a:lnTo>
                <a:lnTo>
                  <a:pt x="2326" y="721"/>
                </a:lnTo>
                <a:lnTo>
                  <a:pt x="2328" y="725"/>
                </a:lnTo>
                <a:lnTo>
                  <a:pt x="2332" y="729"/>
                </a:lnTo>
                <a:lnTo>
                  <a:pt x="2335" y="731"/>
                </a:lnTo>
                <a:lnTo>
                  <a:pt x="2338" y="733"/>
                </a:lnTo>
                <a:lnTo>
                  <a:pt x="2343" y="733"/>
                </a:lnTo>
                <a:lnTo>
                  <a:pt x="2351" y="731"/>
                </a:lnTo>
                <a:lnTo>
                  <a:pt x="2354" y="729"/>
                </a:lnTo>
                <a:lnTo>
                  <a:pt x="2358" y="727"/>
                </a:lnTo>
                <a:lnTo>
                  <a:pt x="2360" y="723"/>
                </a:lnTo>
                <a:lnTo>
                  <a:pt x="2363" y="717"/>
                </a:lnTo>
                <a:lnTo>
                  <a:pt x="2365" y="713"/>
                </a:lnTo>
                <a:lnTo>
                  <a:pt x="2366" y="705"/>
                </a:lnTo>
                <a:lnTo>
                  <a:pt x="2396" y="709"/>
                </a:lnTo>
                <a:lnTo>
                  <a:pt x="2395" y="717"/>
                </a:lnTo>
                <a:lnTo>
                  <a:pt x="2394" y="725"/>
                </a:lnTo>
                <a:lnTo>
                  <a:pt x="2392" y="733"/>
                </a:lnTo>
                <a:lnTo>
                  <a:pt x="2390" y="739"/>
                </a:lnTo>
                <a:lnTo>
                  <a:pt x="2385" y="751"/>
                </a:lnTo>
                <a:lnTo>
                  <a:pt x="2382" y="757"/>
                </a:lnTo>
                <a:lnTo>
                  <a:pt x="2379" y="763"/>
                </a:lnTo>
                <a:lnTo>
                  <a:pt x="2375" y="767"/>
                </a:lnTo>
                <a:lnTo>
                  <a:pt x="2371" y="771"/>
                </a:lnTo>
                <a:lnTo>
                  <a:pt x="2367" y="775"/>
                </a:lnTo>
                <a:lnTo>
                  <a:pt x="2363" y="777"/>
                </a:lnTo>
                <a:lnTo>
                  <a:pt x="2358" y="779"/>
                </a:lnTo>
                <a:lnTo>
                  <a:pt x="2353" y="781"/>
                </a:lnTo>
                <a:lnTo>
                  <a:pt x="2348" y="781"/>
                </a:lnTo>
                <a:lnTo>
                  <a:pt x="2343" y="781"/>
                </a:lnTo>
                <a:close/>
                <a:moveTo>
                  <a:pt x="2317" y="635"/>
                </a:moveTo>
                <a:lnTo>
                  <a:pt x="2366" y="635"/>
                </a:lnTo>
                <a:lnTo>
                  <a:pt x="2366" y="625"/>
                </a:lnTo>
                <a:lnTo>
                  <a:pt x="2364" y="617"/>
                </a:lnTo>
                <a:lnTo>
                  <a:pt x="2362" y="609"/>
                </a:lnTo>
                <a:lnTo>
                  <a:pt x="2359" y="601"/>
                </a:lnTo>
                <a:lnTo>
                  <a:pt x="2358" y="597"/>
                </a:lnTo>
                <a:lnTo>
                  <a:pt x="2356" y="595"/>
                </a:lnTo>
                <a:lnTo>
                  <a:pt x="2352" y="591"/>
                </a:lnTo>
                <a:lnTo>
                  <a:pt x="2347" y="589"/>
                </a:lnTo>
                <a:lnTo>
                  <a:pt x="2342" y="587"/>
                </a:lnTo>
                <a:lnTo>
                  <a:pt x="2337" y="589"/>
                </a:lnTo>
                <a:lnTo>
                  <a:pt x="2332" y="591"/>
                </a:lnTo>
                <a:lnTo>
                  <a:pt x="2330" y="593"/>
                </a:lnTo>
                <a:lnTo>
                  <a:pt x="2328" y="595"/>
                </a:lnTo>
                <a:lnTo>
                  <a:pt x="2324" y="601"/>
                </a:lnTo>
                <a:lnTo>
                  <a:pt x="2321" y="609"/>
                </a:lnTo>
                <a:lnTo>
                  <a:pt x="2319" y="617"/>
                </a:lnTo>
                <a:lnTo>
                  <a:pt x="2317" y="625"/>
                </a:lnTo>
                <a:lnTo>
                  <a:pt x="2317" y="635"/>
                </a:lnTo>
                <a:close/>
                <a:moveTo>
                  <a:pt x="2472" y="781"/>
                </a:moveTo>
                <a:lnTo>
                  <a:pt x="2463" y="781"/>
                </a:lnTo>
                <a:lnTo>
                  <a:pt x="2459" y="779"/>
                </a:lnTo>
                <a:lnTo>
                  <a:pt x="2455" y="777"/>
                </a:lnTo>
                <a:lnTo>
                  <a:pt x="2448" y="773"/>
                </a:lnTo>
                <a:lnTo>
                  <a:pt x="2441" y="767"/>
                </a:lnTo>
                <a:lnTo>
                  <a:pt x="2435" y="757"/>
                </a:lnTo>
                <a:lnTo>
                  <a:pt x="2432" y="753"/>
                </a:lnTo>
                <a:lnTo>
                  <a:pt x="2429" y="749"/>
                </a:lnTo>
                <a:lnTo>
                  <a:pt x="2427" y="743"/>
                </a:lnTo>
                <a:lnTo>
                  <a:pt x="2425" y="737"/>
                </a:lnTo>
                <a:lnTo>
                  <a:pt x="2423" y="731"/>
                </a:lnTo>
                <a:lnTo>
                  <a:pt x="2421" y="723"/>
                </a:lnTo>
                <a:lnTo>
                  <a:pt x="2419" y="717"/>
                </a:lnTo>
                <a:lnTo>
                  <a:pt x="2418" y="709"/>
                </a:lnTo>
                <a:lnTo>
                  <a:pt x="2416" y="695"/>
                </a:lnTo>
                <a:lnTo>
                  <a:pt x="2414" y="677"/>
                </a:lnTo>
                <a:lnTo>
                  <a:pt x="2414" y="661"/>
                </a:lnTo>
                <a:lnTo>
                  <a:pt x="2414" y="643"/>
                </a:lnTo>
                <a:lnTo>
                  <a:pt x="2416" y="627"/>
                </a:lnTo>
                <a:lnTo>
                  <a:pt x="2417" y="619"/>
                </a:lnTo>
                <a:lnTo>
                  <a:pt x="2418" y="611"/>
                </a:lnTo>
                <a:lnTo>
                  <a:pt x="2421" y="597"/>
                </a:lnTo>
                <a:lnTo>
                  <a:pt x="2425" y="583"/>
                </a:lnTo>
                <a:lnTo>
                  <a:pt x="2429" y="573"/>
                </a:lnTo>
                <a:lnTo>
                  <a:pt x="2435" y="563"/>
                </a:lnTo>
                <a:lnTo>
                  <a:pt x="2441" y="553"/>
                </a:lnTo>
                <a:lnTo>
                  <a:pt x="2444" y="551"/>
                </a:lnTo>
                <a:lnTo>
                  <a:pt x="2448" y="547"/>
                </a:lnTo>
                <a:lnTo>
                  <a:pt x="2455" y="543"/>
                </a:lnTo>
                <a:lnTo>
                  <a:pt x="2459" y="541"/>
                </a:lnTo>
                <a:lnTo>
                  <a:pt x="2463" y="539"/>
                </a:lnTo>
                <a:lnTo>
                  <a:pt x="2472" y="539"/>
                </a:lnTo>
                <a:lnTo>
                  <a:pt x="2479" y="539"/>
                </a:lnTo>
                <a:lnTo>
                  <a:pt x="2486" y="541"/>
                </a:lnTo>
                <a:lnTo>
                  <a:pt x="2494" y="545"/>
                </a:lnTo>
                <a:lnTo>
                  <a:pt x="2500" y="549"/>
                </a:lnTo>
                <a:lnTo>
                  <a:pt x="2505" y="555"/>
                </a:lnTo>
                <a:lnTo>
                  <a:pt x="2510" y="563"/>
                </a:lnTo>
                <a:lnTo>
                  <a:pt x="2514" y="571"/>
                </a:lnTo>
                <a:lnTo>
                  <a:pt x="2518" y="581"/>
                </a:lnTo>
                <a:lnTo>
                  <a:pt x="2521" y="591"/>
                </a:lnTo>
                <a:lnTo>
                  <a:pt x="2523" y="603"/>
                </a:lnTo>
                <a:lnTo>
                  <a:pt x="2525" y="615"/>
                </a:lnTo>
                <a:lnTo>
                  <a:pt x="2526" y="629"/>
                </a:lnTo>
                <a:lnTo>
                  <a:pt x="2495" y="629"/>
                </a:lnTo>
                <a:lnTo>
                  <a:pt x="2494" y="621"/>
                </a:lnTo>
                <a:lnTo>
                  <a:pt x="2492" y="613"/>
                </a:lnTo>
                <a:lnTo>
                  <a:pt x="2490" y="607"/>
                </a:lnTo>
                <a:lnTo>
                  <a:pt x="2487" y="601"/>
                </a:lnTo>
                <a:lnTo>
                  <a:pt x="2484" y="595"/>
                </a:lnTo>
                <a:lnTo>
                  <a:pt x="2480" y="593"/>
                </a:lnTo>
                <a:lnTo>
                  <a:pt x="2477" y="591"/>
                </a:lnTo>
                <a:lnTo>
                  <a:pt x="2472" y="589"/>
                </a:lnTo>
                <a:lnTo>
                  <a:pt x="2467" y="591"/>
                </a:lnTo>
                <a:lnTo>
                  <a:pt x="2462" y="595"/>
                </a:lnTo>
                <a:lnTo>
                  <a:pt x="2458" y="599"/>
                </a:lnTo>
                <a:lnTo>
                  <a:pt x="2454" y="607"/>
                </a:lnTo>
                <a:lnTo>
                  <a:pt x="2452" y="613"/>
                </a:lnTo>
                <a:lnTo>
                  <a:pt x="2451" y="617"/>
                </a:lnTo>
                <a:lnTo>
                  <a:pt x="2449" y="629"/>
                </a:lnTo>
                <a:lnTo>
                  <a:pt x="2448" y="643"/>
                </a:lnTo>
                <a:lnTo>
                  <a:pt x="2447" y="659"/>
                </a:lnTo>
                <a:lnTo>
                  <a:pt x="2448" y="675"/>
                </a:lnTo>
                <a:lnTo>
                  <a:pt x="2449" y="689"/>
                </a:lnTo>
                <a:lnTo>
                  <a:pt x="2450" y="695"/>
                </a:lnTo>
                <a:lnTo>
                  <a:pt x="2451" y="701"/>
                </a:lnTo>
                <a:lnTo>
                  <a:pt x="2452" y="707"/>
                </a:lnTo>
                <a:lnTo>
                  <a:pt x="2454" y="711"/>
                </a:lnTo>
                <a:lnTo>
                  <a:pt x="2458" y="719"/>
                </a:lnTo>
                <a:lnTo>
                  <a:pt x="2460" y="723"/>
                </a:lnTo>
                <a:lnTo>
                  <a:pt x="2462" y="725"/>
                </a:lnTo>
                <a:lnTo>
                  <a:pt x="2467" y="729"/>
                </a:lnTo>
                <a:lnTo>
                  <a:pt x="2469" y="729"/>
                </a:lnTo>
                <a:lnTo>
                  <a:pt x="2472" y="731"/>
                </a:lnTo>
                <a:lnTo>
                  <a:pt x="2476" y="729"/>
                </a:lnTo>
                <a:lnTo>
                  <a:pt x="2480" y="727"/>
                </a:lnTo>
                <a:lnTo>
                  <a:pt x="2483" y="725"/>
                </a:lnTo>
                <a:lnTo>
                  <a:pt x="2486" y="719"/>
                </a:lnTo>
                <a:lnTo>
                  <a:pt x="2490" y="715"/>
                </a:lnTo>
                <a:lnTo>
                  <a:pt x="2492" y="707"/>
                </a:lnTo>
                <a:lnTo>
                  <a:pt x="2494" y="699"/>
                </a:lnTo>
                <a:lnTo>
                  <a:pt x="2495" y="691"/>
                </a:lnTo>
                <a:lnTo>
                  <a:pt x="2526" y="691"/>
                </a:lnTo>
                <a:lnTo>
                  <a:pt x="2525" y="703"/>
                </a:lnTo>
                <a:lnTo>
                  <a:pt x="2523" y="717"/>
                </a:lnTo>
                <a:lnTo>
                  <a:pt x="2522" y="723"/>
                </a:lnTo>
                <a:lnTo>
                  <a:pt x="2521" y="727"/>
                </a:lnTo>
                <a:lnTo>
                  <a:pt x="2520" y="733"/>
                </a:lnTo>
                <a:lnTo>
                  <a:pt x="2518" y="739"/>
                </a:lnTo>
                <a:lnTo>
                  <a:pt x="2515" y="749"/>
                </a:lnTo>
                <a:lnTo>
                  <a:pt x="2510" y="757"/>
                </a:lnTo>
                <a:lnTo>
                  <a:pt x="2506" y="765"/>
                </a:lnTo>
                <a:lnTo>
                  <a:pt x="2500" y="771"/>
                </a:lnTo>
                <a:lnTo>
                  <a:pt x="2494" y="775"/>
                </a:lnTo>
                <a:lnTo>
                  <a:pt x="2487" y="779"/>
                </a:lnTo>
                <a:lnTo>
                  <a:pt x="2479" y="781"/>
                </a:lnTo>
                <a:lnTo>
                  <a:pt x="2472" y="781"/>
                </a:lnTo>
                <a:close/>
                <a:moveTo>
                  <a:pt x="2609" y="541"/>
                </a:moveTo>
                <a:lnTo>
                  <a:pt x="2609" y="591"/>
                </a:lnTo>
                <a:lnTo>
                  <a:pt x="2587" y="591"/>
                </a:lnTo>
                <a:lnTo>
                  <a:pt x="2587" y="705"/>
                </a:lnTo>
                <a:lnTo>
                  <a:pt x="2587" y="711"/>
                </a:lnTo>
                <a:lnTo>
                  <a:pt x="2588" y="717"/>
                </a:lnTo>
                <a:lnTo>
                  <a:pt x="2589" y="721"/>
                </a:lnTo>
                <a:lnTo>
                  <a:pt x="2590" y="723"/>
                </a:lnTo>
                <a:lnTo>
                  <a:pt x="2592" y="725"/>
                </a:lnTo>
                <a:lnTo>
                  <a:pt x="2594" y="727"/>
                </a:lnTo>
                <a:lnTo>
                  <a:pt x="2596" y="727"/>
                </a:lnTo>
                <a:lnTo>
                  <a:pt x="2598" y="727"/>
                </a:lnTo>
                <a:lnTo>
                  <a:pt x="2603" y="727"/>
                </a:lnTo>
                <a:lnTo>
                  <a:pt x="2606" y="725"/>
                </a:lnTo>
                <a:lnTo>
                  <a:pt x="2611" y="775"/>
                </a:lnTo>
                <a:lnTo>
                  <a:pt x="2604" y="777"/>
                </a:lnTo>
                <a:lnTo>
                  <a:pt x="2600" y="779"/>
                </a:lnTo>
                <a:lnTo>
                  <a:pt x="2594" y="781"/>
                </a:lnTo>
                <a:lnTo>
                  <a:pt x="2589" y="781"/>
                </a:lnTo>
                <a:lnTo>
                  <a:pt x="2585" y="781"/>
                </a:lnTo>
                <a:lnTo>
                  <a:pt x="2578" y="777"/>
                </a:lnTo>
                <a:lnTo>
                  <a:pt x="2571" y="773"/>
                </a:lnTo>
                <a:lnTo>
                  <a:pt x="2568" y="769"/>
                </a:lnTo>
                <a:lnTo>
                  <a:pt x="2565" y="765"/>
                </a:lnTo>
                <a:lnTo>
                  <a:pt x="2560" y="755"/>
                </a:lnTo>
                <a:lnTo>
                  <a:pt x="2559" y="749"/>
                </a:lnTo>
                <a:lnTo>
                  <a:pt x="2557" y="743"/>
                </a:lnTo>
                <a:lnTo>
                  <a:pt x="2556" y="737"/>
                </a:lnTo>
                <a:lnTo>
                  <a:pt x="2555" y="729"/>
                </a:lnTo>
                <a:lnTo>
                  <a:pt x="2555" y="721"/>
                </a:lnTo>
                <a:lnTo>
                  <a:pt x="2554" y="713"/>
                </a:lnTo>
                <a:lnTo>
                  <a:pt x="2554" y="591"/>
                </a:lnTo>
                <a:lnTo>
                  <a:pt x="2538" y="591"/>
                </a:lnTo>
                <a:lnTo>
                  <a:pt x="2538" y="541"/>
                </a:lnTo>
                <a:lnTo>
                  <a:pt x="2554" y="541"/>
                </a:lnTo>
                <a:lnTo>
                  <a:pt x="2554" y="485"/>
                </a:lnTo>
                <a:lnTo>
                  <a:pt x="2587" y="485"/>
                </a:lnTo>
                <a:lnTo>
                  <a:pt x="2587" y="541"/>
                </a:lnTo>
                <a:lnTo>
                  <a:pt x="2609" y="541"/>
                </a:lnTo>
                <a:close/>
                <a:moveTo>
                  <a:pt x="2630" y="777"/>
                </a:moveTo>
                <a:lnTo>
                  <a:pt x="2630" y="541"/>
                </a:lnTo>
                <a:lnTo>
                  <a:pt x="2662" y="541"/>
                </a:lnTo>
                <a:lnTo>
                  <a:pt x="2662" y="583"/>
                </a:lnTo>
                <a:lnTo>
                  <a:pt x="2665" y="573"/>
                </a:lnTo>
                <a:lnTo>
                  <a:pt x="2668" y="563"/>
                </a:lnTo>
                <a:lnTo>
                  <a:pt x="2671" y="555"/>
                </a:lnTo>
                <a:lnTo>
                  <a:pt x="2674" y="549"/>
                </a:lnTo>
                <a:lnTo>
                  <a:pt x="2678" y="545"/>
                </a:lnTo>
                <a:lnTo>
                  <a:pt x="2682" y="541"/>
                </a:lnTo>
                <a:lnTo>
                  <a:pt x="2687" y="539"/>
                </a:lnTo>
                <a:lnTo>
                  <a:pt x="2692" y="539"/>
                </a:lnTo>
                <a:lnTo>
                  <a:pt x="2697" y="539"/>
                </a:lnTo>
                <a:lnTo>
                  <a:pt x="2702" y="541"/>
                </a:lnTo>
                <a:lnTo>
                  <a:pt x="2702" y="599"/>
                </a:lnTo>
                <a:lnTo>
                  <a:pt x="2696" y="595"/>
                </a:lnTo>
                <a:lnTo>
                  <a:pt x="2688" y="595"/>
                </a:lnTo>
                <a:lnTo>
                  <a:pt x="2683" y="595"/>
                </a:lnTo>
                <a:lnTo>
                  <a:pt x="2678" y="599"/>
                </a:lnTo>
                <a:lnTo>
                  <a:pt x="2674" y="603"/>
                </a:lnTo>
                <a:lnTo>
                  <a:pt x="2670" y="609"/>
                </a:lnTo>
                <a:lnTo>
                  <a:pt x="2669" y="613"/>
                </a:lnTo>
                <a:lnTo>
                  <a:pt x="2667" y="615"/>
                </a:lnTo>
                <a:lnTo>
                  <a:pt x="2666" y="619"/>
                </a:lnTo>
                <a:lnTo>
                  <a:pt x="2665" y="625"/>
                </a:lnTo>
                <a:lnTo>
                  <a:pt x="2664" y="633"/>
                </a:lnTo>
                <a:lnTo>
                  <a:pt x="2663" y="643"/>
                </a:lnTo>
                <a:lnTo>
                  <a:pt x="2663" y="777"/>
                </a:lnTo>
                <a:lnTo>
                  <a:pt x="2630" y="777"/>
                </a:lnTo>
                <a:close/>
                <a:moveTo>
                  <a:pt x="2735" y="511"/>
                </a:moveTo>
                <a:lnTo>
                  <a:pt x="2731" y="511"/>
                </a:lnTo>
                <a:lnTo>
                  <a:pt x="2728" y="509"/>
                </a:lnTo>
                <a:lnTo>
                  <a:pt x="2725" y="505"/>
                </a:lnTo>
                <a:lnTo>
                  <a:pt x="2722" y="501"/>
                </a:lnTo>
                <a:lnTo>
                  <a:pt x="2720" y="497"/>
                </a:lnTo>
                <a:lnTo>
                  <a:pt x="2719" y="491"/>
                </a:lnTo>
                <a:lnTo>
                  <a:pt x="2718" y="485"/>
                </a:lnTo>
                <a:lnTo>
                  <a:pt x="2717" y="479"/>
                </a:lnTo>
                <a:lnTo>
                  <a:pt x="2718" y="471"/>
                </a:lnTo>
                <a:lnTo>
                  <a:pt x="2719" y="465"/>
                </a:lnTo>
                <a:lnTo>
                  <a:pt x="2720" y="459"/>
                </a:lnTo>
                <a:lnTo>
                  <a:pt x="2722" y="455"/>
                </a:lnTo>
                <a:lnTo>
                  <a:pt x="2725" y="451"/>
                </a:lnTo>
                <a:lnTo>
                  <a:pt x="2728" y="447"/>
                </a:lnTo>
                <a:lnTo>
                  <a:pt x="2731" y="445"/>
                </a:lnTo>
                <a:lnTo>
                  <a:pt x="2735" y="445"/>
                </a:lnTo>
                <a:lnTo>
                  <a:pt x="2738" y="445"/>
                </a:lnTo>
                <a:lnTo>
                  <a:pt x="2742" y="447"/>
                </a:lnTo>
                <a:lnTo>
                  <a:pt x="2745" y="451"/>
                </a:lnTo>
                <a:lnTo>
                  <a:pt x="2747" y="455"/>
                </a:lnTo>
                <a:lnTo>
                  <a:pt x="2750" y="459"/>
                </a:lnTo>
                <a:lnTo>
                  <a:pt x="2751" y="465"/>
                </a:lnTo>
                <a:lnTo>
                  <a:pt x="2752" y="471"/>
                </a:lnTo>
                <a:lnTo>
                  <a:pt x="2753" y="479"/>
                </a:lnTo>
                <a:lnTo>
                  <a:pt x="2752" y="485"/>
                </a:lnTo>
                <a:lnTo>
                  <a:pt x="2751" y="491"/>
                </a:lnTo>
                <a:lnTo>
                  <a:pt x="2750" y="497"/>
                </a:lnTo>
                <a:lnTo>
                  <a:pt x="2747" y="501"/>
                </a:lnTo>
                <a:lnTo>
                  <a:pt x="2745" y="505"/>
                </a:lnTo>
                <a:lnTo>
                  <a:pt x="2742" y="509"/>
                </a:lnTo>
                <a:lnTo>
                  <a:pt x="2738" y="511"/>
                </a:lnTo>
                <a:lnTo>
                  <a:pt x="2735" y="511"/>
                </a:lnTo>
                <a:close/>
                <a:moveTo>
                  <a:pt x="2718" y="541"/>
                </a:moveTo>
                <a:lnTo>
                  <a:pt x="2751" y="541"/>
                </a:lnTo>
                <a:lnTo>
                  <a:pt x="2751" y="777"/>
                </a:lnTo>
                <a:lnTo>
                  <a:pt x="2718" y="777"/>
                </a:lnTo>
                <a:lnTo>
                  <a:pt x="2718" y="541"/>
                </a:lnTo>
                <a:close/>
                <a:moveTo>
                  <a:pt x="2831" y="781"/>
                </a:moveTo>
                <a:lnTo>
                  <a:pt x="2822" y="781"/>
                </a:lnTo>
                <a:lnTo>
                  <a:pt x="2818" y="779"/>
                </a:lnTo>
                <a:lnTo>
                  <a:pt x="2814" y="777"/>
                </a:lnTo>
                <a:lnTo>
                  <a:pt x="2807" y="773"/>
                </a:lnTo>
                <a:lnTo>
                  <a:pt x="2800" y="767"/>
                </a:lnTo>
                <a:lnTo>
                  <a:pt x="2794" y="757"/>
                </a:lnTo>
                <a:lnTo>
                  <a:pt x="2791" y="753"/>
                </a:lnTo>
                <a:lnTo>
                  <a:pt x="2788" y="749"/>
                </a:lnTo>
                <a:lnTo>
                  <a:pt x="2786" y="743"/>
                </a:lnTo>
                <a:lnTo>
                  <a:pt x="2784" y="737"/>
                </a:lnTo>
                <a:lnTo>
                  <a:pt x="2782" y="731"/>
                </a:lnTo>
                <a:lnTo>
                  <a:pt x="2780" y="723"/>
                </a:lnTo>
                <a:lnTo>
                  <a:pt x="2778" y="717"/>
                </a:lnTo>
                <a:lnTo>
                  <a:pt x="2777" y="709"/>
                </a:lnTo>
                <a:lnTo>
                  <a:pt x="2775" y="695"/>
                </a:lnTo>
                <a:lnTo>
                  <a:pt x="2773" y="677"/>
                </a:lnTo>
                <a:lnTo>
                  <a:pt x="2773" y="661"/>
                </a:lnTo>
                <a:lnTo>
                  <a:pt x="2773" y="643"/>
                </a:lnTo>
                <a:lnTo>
                  <a:pt x="2775" y="627"/>
                </a:lnTo>
                <a:lnTo>
                  <a:pt x="2776" y="619"/>
                </a:lnTo>
                <a:lnTo>
                  <a:pt x="2777" y="611"/>
                </a:lnTo>
                <a:lnTo>
                  <a:pt x="2780" y="597"/>
                </a:lnTo>
                <a:lnTo>
                  <a:pt x="2784" y="583"/>
                </a:lnTo>
                <a:lnTo>
                  <a:pt x="2789" y="573"/>
                </a:lnTo>
                <a:lnTo>
                  <a:pt x="2794" y="563"/>
                </a:lnTo>
                <a:lnTo>
                  <a:pt x="2800" y="553"/>
                </a:lnTo>
                <a:lnTo>
                  <a:pt x="2803" y="551"/>
                </a:lnTo>
                <a:lnTo>
                  <a:pt x="2807" y="547"/>
                </a:lnTo>
                <a:lnTo>
                  <a:pt x="2814" y="543"/>
                </a:lnTo>
                <a:lnTo>
                  <a:pt x="2818" y="541"/>
                </a:lnTo>
                <a:lnTo>
                  <a:pt x="2822" y="539"/>
                </a:lnTo>
                <a:lnTo>
                  <a:pt x="2831" y="539"/>
                </a:lnTo>
                <a:lnTo>
                  <a:pt x="2838" y="539"/>
                </a:lnTo>
                <a:lnTo>
                  <a:pt x="2845" y="541"/>
                </a:lnTo>
                <a:lnTo>
                  <a:pt x="2852" y="545"/>
                </a:lnTo>
                <a:lnTo>
                  <a:pt x="2858" y="549"/>
                </a:lnTo>
                <a:lnTo>
                  <a:pt x="2863" y="555"/>
                </a:lnTo>
                <a:lnTo>
                  <a:pt x="2868" y="563"/>
                </a:lnTo>
                <a:lnTo>
                  <a:pt x="2874" y="571"/>
                </a:lnTo>
                <a:lnTo>
                  <a:pt x="2877" y="581"/>
                </a:lnTo>
                <a:lnTo>
                  <a:pt x="2880" y="591"/>
                </a:lnTo>
                <a:lnTo>
                  <a:pt x="2882" y="603"/>
                </a:lnTo>
                <a:lnTo>
                  <a:pt x="2884" y="615"/>
                </a:lnTo>
                <a:lnTo>
                  <a:pt x="2885" y="629"/>
                </a:lnTo>
                <a:lnTo>
                  <a:pt x="2853" y="629"/>
                </a:lnTo>
                <a:lnTo>
                  <a:pt x="2852" y="621"/>
                </a:lnTo>
                <a:lnTo>
                  <a:pt x="2850" y="613"/>
                </a:lnTo>
                <a:lnTo>
                  <a:pt x="2848" y="607"/>
                </a:lnTo>
                <a:lnTo>
                  <a:pt x="2846" y="601"/>
                </a:lnTo>
                <a:lnTo>
                  <a:pt x="2843" y="595"/>
                </a:lnTo>
                <a:lnTo>
                  <a:pt x="2840" y="593"/>
                </a:lnTo>
                <a:lnTo>
                  <a:pt x="2836" y="591"/>
                </a:lnTo>
                <a:lnTo>
                  <a:pt x="2831" y="589"/>
                </a:lnTo>
                <a:lnTo>
                  <a:pt x="2826" y="591"/>
                </a:lnTo>
                <a:lnTo>
                  <a:pt x="2821" y="595"/>
                </a:lnTo>
                <a:lnTo>
                  <a:pt x="2817" y="599"/>
                </a:lnTo>
                <a:lnTo>
                  <a:pt x="2813" y="607"/>
                </a:lnTo>
                <a:lnTo>
                  <a:pt x="2812" y="613"/>
                </a:lnTo>
                <a:lnTo>
                  <a:pt x="2810" y="617"/>
                </a:lnTo>
                <a:lnTo>
                  <a:pt x="2808" y="629"/>
                </a:lnTo>
                <a:lnTo>
                  <a:pt x="2807" y="643"/>
                </a:lnTo>
                <a:lnTo>
                  <a:pt x="2806" y="659"/>
                </a:lnTo>
                <a:lnTo>
                  <a:pt x="2807" y="675"/>
                </a:lnTo>
                <a:lnTo>
                  <a:pt x="2808" y="689"/>
                </a:lnTo>
                <a:lnTo>
                  <a:pt x="2809" y="695"/>
                </a:lnTo>
                <a:lnTo>
                  <a:pt x="2810" y="701"/>
                </a:lnTo>
                <a:lnTo>
                  <a:pt x="2811" y="707"/>
                </a:lnTo>
                <a:lnTo>
                  <a:pt x="2813" y="711"/>
                </a:lnTo>
                <a:lnTo>
                  <a:pt x="2817" y="719"/>
                </a:lnTo>
                <a:lnTo>
                  <a:pt x="2819" y="723"/>
                </a:lnTo>
                <a:lnTo>
                  <a:pt x="2821" y="725"/>
                </a:lnTo>
                <a:lnTo>
                  <a:pt x="2826" y="729"/>
                </a:lnTo>
                <a:lnTo>
                  <a:pt x="2829" y="729"/>
                </a:lnTo>
                <a:lnTo>
                  <a:pt x="2831" y="731"/>
                </a:lnTo>
                <a:lnTo>
                  <a:pt x="2835" y="729"/>
                </a:lnTo>
                <a:lnTo>
                  <a:pt x="2839" y="727"/>
                </a:lnTo>
                <a:lnTo>
                  <a:pt x="2843" y="725"/>
                </a:lnTo>
                <a:lnTo>
                  <a:pt x="2846" y="719"/>
                </a:lnTo>
                <a:lnTo>
                  <a:pt x="2848" y="715"/>
                </a:lnTo>
                <a:lnTo>
                  <a:pt x="2850" y="707"/>
                </a:lnTo>
                <a:lnTo>
                  <a:pt x="2852" y="699"/>
                </a:lnTo>
                <a:lnTo>
                  <a:pt x="2853" y="691"/>
                </a:lnTo>
                <a:lnTo>
                  <a:pt x="2885" y="691"/>
                </a:lnTo>
                <a:lnTo>
                  <a:pt x="2884" y="703"/>
                </a:lnTo>
                <a:lnTo>
                  <a:pt x="2882" y="717"/>
                </a:lnTo>
                <a:lnTo>
                  <a:pt x="2881" y="723"/>
                </a:lnTo>
                <a:lnTo>
                  <a:pt x="2880" y="727"/>
                </a:lnTo>
                <a:lnTo>
                  <a:pt x="2879" y="733"/>
                </a:lnTo>
                <a:lnTo>
                  <a:pt x="2877" y="739"/>
                </a:lnTo>
                <a:lnTo>
                  <a:pt x="2874" y="749"/>
                </a:lnTo>
                <a:lnTo>
                  <a:pt x="2869" y="757"/>
                </a:lnTo>
                <a:lnTo>
                  <a:pt x="2864" y="765"/>
                </a:lnTo>
                <a:lnTo>
                  <a:pt x="2858" y="771"/>
                </a:lnTo>
                <a:lnTo>
                  <a:pt x="2852" y="775"/>
                </a:lnTo>
                <a:lnTo>
                  <a:pt x="2846" y="779"/>
                </a:lnTo>
                <a:lnTo>
                  <a:pt x="2839" y="781"/>
                </a:lnTo>
                <a:lnTo>
                  <a:pt x="2831" y="781"/>
                </a:lnTo>
                <a:close/>
                <a:moveTo>
                  <a:pt x="2939" y="781"/>
                </a:moveTo>
                <a:lnTo>
                  <a:pt x="2931" y="781"/>
                </a:lnTo>
                <a:lnTo>
                  <a:pt x="2928" y="779"/>
                </a:lnTo>
                <a:lnTo>
                  <a:pt x="2924" y="777"/>
                </a:lnTo>
                <a:lnTo>
                  <a:pt x="2917" y="771"/>
                </a:lnTo>
                <a:lnTo>
                  <a:pt x="2911" y="765"/>
                </a:lnTo>
                <a:lnTo>
                  <a:pt x="2909" y="759"/>
                </a:lnTo>
                <a:lnTo>
                  <a:pt x="2907" y="755"/>
                </a:lnTo>
                <a:lnTo>
                  <a:pt x="2905" y="749"/>
                </a:lnTo>
                <a:lnTo>
                  <a:pt x="2903" y="743"/>
                </a:lnTo>
                <a:lnTo>
                  <a:pt x="2902" y="735"/>
                </a:lnTo>
                <a:lnTo>
                  <a:pt x="2901" y="727"/>
                </a:lnTo>
                <a:lnTo>
                  <a:pt x="2901" y="719"/>
                </a:lnTo>
                <a:lnTo>
                  <a:pt x="2900" y="711"/>
                </a:lnTo>
                <a:lnTo>
                  <a:pt x="2901" y="699"/>
                </a:lnTo>
                <a:lnTo>
                  <a:pt x="2902" y="687"/>
                </a:lnTo>
                <a:lnTo>
                  <a:pt x="2904" y="679"/>
                </a:lnTo>
                <a:lnTo>
                  <a:pt x="2907" y="671"/>
                </a:lnTo>
                <a:lnTo>
                  <a:pt x="2910" y="663"/>
                </a:lnTo>
                <a:lnTo>
                  <a:pt x="2914" y="657"/>
                </a:lnTo>
                <a:lnTo>
                  <a:pt x="2918" y="651"/>
                </a:lnTo>
                <a:lnTo>
                  <a:pt x="2923" y="647"/>
                </a:lnTo>
                <a:lnTo>
                  <a:pt x="2928" y="645"/>
                </a:lnTo>
                <a:lnTo>
                  <a:pt x="2933" y="643"/>
                </a:lnTo>
                <a:lnTo>
                  <a:pt x="2945" y="639"/>
                </a:lnTo>
                <a:lnTo>
                  <a:pt x="2958" y="635"/>
                </a:lnTo>
                <a:lnTo>
                  <a:pt x="2963" y="635"/>
                </a:lnTo>
                <a:lnTo>
                  <a:pt x="2967" y="633"/>
                </a:lnTo>
                <a:lnTo>
                  <a:pt x="2969" y="631"/>
                </a:lnTo>
                <a:lnTo>
                  <a:pt x="2972" y="627"/>
                </a:lnTo>
                <a:lnTo>
                  <a:pt x="2973" y="623"/>
                </a:lnTo>
                <a:lnTo>
                  <a:pt x="2973" y="617"/>
                </a:lnTo>
                <a:lnTo>
                  <a:pt x="2973" y="611"/>
                </a:lnTo>
                <a:lnTo>
                  <a:pt x="2972" y="603"/>
                </a:lnTo>
                <a:lnTo>
                  <a:pt x="2971" y="599"/>
                </a:lnTo>
                <a:lnTo>
                  <a:pt x="2969" y="595"/>
                </a:lnTo>
                <a:lnTo>
                  <a:pt x="2966" y="591"/>
                </a:lnTo>
                <a:lnTo>
                  <a:pt x="2963" y="589"/>
                </a:lnTo>
                <a:lnTo>
                  <a:pt x="2960" y="587"/>
                </a:lnTo>
                <a:lnTo>
                  <a:pt x="2956" y="587"/>
                </a:lnTo>
                <a:lnTo>
                  <a:pt x="2951" y="587"/>
                </a:lnTo>
                <a:lnTo>
                  <a:pt x="2948" y="589"/>
                </a:lnTo>
                <a:lnTo>
                  <a:pt x="2944" y="591"/>
                </a:lnTo>
                <a:lnTo>
                  <a:pt x="2942" y="593"/>
                </a:lnTo>
                <a:lnTo>
                  <a:pt x="2939" y="599"/>
                </a:lnTo>
                <a:lnTo>
                  <a:pt x="2937" y="603"/>
                </a:lnTo>
                <a:lnTo>
                  <a:pt x="2936" y="607"/>
                </a:lnTo>
                <a:lnTo>
                  <a:pt x="2935" y="613"/>
                </a:lnTo>
                <a:lnTo>
                  <a:pt x="2905" y="609"/>
                </a:lnTo>
                <a:lnTo>
                  <a:pt x="2906" y="601"/>
                </a:lnTo>
                <a:lnTo>
                  <a:pt x="2907" y="593"/>
                </a:lnTo>
                <a:lnTo>
                  <a:pt x="2910" y="579"/>
                </a:lnTo>
                <a:lnTo>
                  <a:pt x="2915" y="567"/>
                </a:lnTo>
                <a:lnTo>
                  <a:pt x="2921" y="557"/>
                </a:lnTo>
                <a:lnTo>
                  <a:pt x="2925" y="553"/>
                </a:lnTo>
                <a:lnTo>
                  <a:pt x="2928" y="549"/>
                </a:lnTo>
                <a:lnTo>
                  <a:pt x="2930" y="547"/>
                </a:lnTo>
                <a:lnTo>
                  <a:pt x="2932" y="545"/>
                </a:lnTo>
                <a:lnTo>
                  <a:pt x="2937" y="543"/>
                </a:lnTo>
                <a:lnTo>
                  <a:pt x="2941" y="541"/>
                </a:lnTo>
                <a:lnTo>
                  <a:pt x="2946" y="539"/>
                </a:lnTo>
                <a:lnTo>
                  <a:pt x="2951" y="539"/>
                </a:lnTo>
                <a:lnTo>
                  <a:pt x="2956" y="539"/>
                </a:lnTo>
                <a:lnTo>
                  <a:pt x="2962" y="539"/>
                </a:lnTo>
                <a:lnTo>
                  <a:pt x="2969" y="541"/>
                </a:lnTo>
                <a:lnTo>
                  <a:pt x="2975" y="543"/>
                </a:lnTo>
                <a:lnTo>
                  <a:pt x="2980" y="547"/>
                </a:lnTo>
                <a:lnTo>
                  <a:pt x="2986" y="551"/>
                </a:lnTo>
                <a:lnTo>
                  <a:pt x="2991" y="557"/>
                </a:lnTo>
                <a:lnTo>
                  <a:pt x="2995" y="565"/>
                </a:lnTo>
                <a:lnTo>
                  <a:pt x="2999" y="573"/>
                </a:lnTo>
                <a:lnTo>
                  <a:pt x="3000" y="577"/>
                </a:lnTo>
                <a:lnTo>
                  <a:pt x="3002" y="583"/>
                </a:lnTo>
                <a:lnTo>
                  <a:pt x="3004" y="593"/>
                </a:lnTo>
                <a:lnTo>
                  <a:pt x="3005" y="605"/>
                </a:lnTo>
                <a:lnTo>
                  <a:pt x="3006" y="619"/>
                </a:lnTo>
                <a:lnTo>
                  <a:pt x="3006" y="777"/>
                </a:lnTo>
                <a:lnTo>
                  <a:pt x="2975" y="777"/>
                </a:lnTo>
                <a:lnTo>
                  <a:pt x="2975" y="745"/>
                </a:lnTo>
                <a:lnTo>
                  <a:pt x="2972" y="753"/>
                </a:lnTo>
                <a:lnTo>
                  <a:pt x="2969" y="759"/>
                </a:lnTo>
                <a:lnTo>
                  <a:pt x="2965" y="765"/>
                </a:lnTo>
                <a:lnTo>
                  <a:pt x="2961" y="771"/>
                </a:lnTo>
                <a:lnTo>
                  <a:pt x="2957" y="775"/>
                </a:lnTo>
                <a:lnTo>
                  <a:pt x="2954" y="777"/>
                </a:lnTo>
                <a:lnTo>
                  <a:pt x="2951" y="779"/>
                </a:lnTo>
                <a:lnTo>
                  <a:pt x="2946" y="781"/>
                </a:lnTo>
                <a:lnTo>
                  <a:pt x="2939" y="781"/>
                </a:lnTo>
                <a:close/>
                <a:moveTo>
                  <a:pt x="2949" y="737"/>
                </a:moveTo>
                <a:lnTo>
                  <a:pt x="2954" y="735"/>
                </a:lnTo>
                <a:lnTo>
                  <a:pt x="2959" y="733"/>
                </a:lnTo>
                <a:lnTo>
                  <a:pt x="2963" y="729"/>
                </a:lnTo>
                <a:lnTo>
                  <a:pt x="2966" y="725"/>
                </a:lnTo>
                <a:lnTo>
                  <a:pt x="2970" y="717"/>
                </a:lnTo>
                <a:lnTo>
                  <a:pt x="2972" y="711"/>
                </a:lnTo>
                <a:lnTo>
                  <a:pt x="2973" y="701"/>
                </a:lnTo>
                <a:lnTo>
                  <a:pt x="2973" y="693"/>
                </a:lnTo>
                <a:lnTo>
                  <a:pt x="2973" y="669"/>
                </a:lnTo>
                <a:lnTo>
                  <a:pt x="2971" y="671"/>
                </a:lnTo>
                <a:lnTo>
                  <a:pt x="2967" y="673"/>
                </a:lnTo>
                <a:lnTo>
                  <a:pt x="2959" y="677"/>
                </a:lnTo>
                <a:lnTo>
                  <a:pt x="2951" y="679"/>
                </a:lnTo>
                <a:lnTo>
                  <a:pt x="2943" y="683"/>
                </a:lnTo>
                <a:lnTo>
                  <a:pt x="2940" y="685"/>
                </a:lnTo>
                <a:lnTo>
                  <a:pt x="2937" y="689"/>
                </a:lnTo>
                <a:lnTo>
                  <a:pt x="2936" y="691"/>
                </a:lnTo>
                <a:lnTo>
                  <a:pt x="2935" y="693"/>
                </a:lnTo>
                <a:lnTo>
                  <a:pt x="2933" y="697"/>
                </a:lnTo>
                <a:lnTo>
                  <a:pt x="2932" y="703"/>
                </a:lnTo>
                <a:lnTo>
                  <a:pt x="2932" y="709"/>
                </a:lnTo>
                <a:lnTo>
                  <a:pt x="2932" y="715"/>
                </a:lnTo>
                <a:lnTo>
                  <a:pt x="2933" y="721"/>
                </a:lnTo>
                <a:lnTo>
                  <a:pt x="2934" y="725"/>
                </a:lnTo>
                <a:lnTo>
                  <a:pt x="2936" y="729"/>
                </a:lnTo>
                <a:lnTo>
                  <a:pt x="2939" y="733"/>
                </a:lnTo>
                <a:lnTo>
                  <a:pt x="2942" y="735"/>
                </a:lnTo>
                <a:lnTo>
                  <a:pt x="2945" y="737"/>
                </a:lnTo>
                <a:lnTo>
                  <a:pt x="2949" y="737"/>
                </a:lnTo>
                <a:close/>
                <a:moveTo>
                  <a:pt x="3065" y="777"/>
                </a:moveTo>
                <a:lnTo>
                  <a:pt x="3033" y="777"/>
                </a:lnTo>
                <a:lnTo>
                  <a:pt x="3033" y="463"/>
                </a:lnTo>
                <a:lnTo>
                  <a:pt x="3065" y="463"/>
                </a:lnTo>
                <a:lnTo>
                  <a:pt x="3065" y="777"/>
                </a:lnTo>
                <a:close/>
                <a:moveTo>
                  <a:pt x="1045" y="1234"/>
                </a:moveTo>
                <a:lnTo>
                  <a:pt x="1045" y="921"/>
                </a:lnTo>
                <a:lnTo>
                  <a:pt x="1150" y="921"/>
                </a:lnTo>
                <a:lnTo>
                  <a:pt x="1150" y="977"/>
                </a:lnTo>
                <a:lnTo>
                  <a:pt x="1078" y="977"/>
                </a:lnTo>
                <a:lnTo>
                  <a:pt x="1078" y="1050"/>
                </a:lnTo>
                <a:lnTo>
                  <a:pt x="1145" y="1050"/>
                </a:lnTo>
                <a:lnTo>
                  <a:pt x="1145" y="1106"/>
                </a:lnTo>
                <a:lnTo>
                  <a:pt x="1078" y="1106"/>
                </a:lnTo>
                <a:lnTo>
                  <a:pt x="1078" y="1180"/>
                </a:lnTo>
                <a:lnTo>
                  <a:pt x="1151" y="1180"/>
                </a:lnTo>
                <a:lnTo>
                  <a:pt x="1151" y="1234"/>
                </a:lnTo>
                <a:lnTo>
                  <a:pt x="1045" y="1234"/>
                </a:lnTo>
                <a:close/>
                <a:moveTo>
                  <a:pt x="1210" y="1098"/>
                </a:moveTo>
                <a:lnTo>
                  <a:pt x="1210" y="1234"/>
                </a:lnTo>
                <a:lnTo>
                  <a:pt x="1177" y="1234"/>
                </a:lnTo>
                <a:lnTo>
                  <a:pt x="1177" y="1000"/>
                </a:lnTo>
                <a:lnTo>
                  <a:pt x="1208" y="1000"/>
                </a:lnTo>
                <a:lnTo>
                  <a:pt x="1208" y="1040"/>
                </a:lnTo>
                <a:lnTo>
                  <a:pt x="1211" y="1032"/>
                </a:lnTo>
                <a:lnTo>
                  <a:pt x="1215" y="1022"/>
                </a:lnTo>
                <a:lnTo>
                  <a:pt x="1218" y="1014"/>
                </a:lnTo>
                <a:lnTo>
                  <a:pt x="1223" y="1008"/>
                </a:lnTo>
                <a:lnTo>
                  <a:pt x="1227" y="1004"/>
                </a:lnTo>
                <a:lnTo>
                  <a:pt x="1233" y="1000"/>
                </a:lnTo>
                <a:lnTo>
                  <a:pt x="1239" y="998"/>
                </a:lnTo>
                <a:lnTo>
                  <a:pt x="1245" y="997"/>
                </a:lnTo>
                <a:lnTo>
                  <a:pt x="1254" y="998"/>
                </a:lnTo>
                <a:lnTo>
                  <a:pt x="1258" y="1000"/>
                </a:lnTo>
                <a:lnTo>
                  <a:pt x="1262" y="1002"/>
                </a:lnTo>
                <a:lnTo>
                  <a:pt x="1265" y="1006"/>
                </a:lnTo>
                <a:lnTo>
                  <a:pt x="1268" y="1010"/>
                </a:lnTo>
                <a:lnTo>
                  <a:pt x="1272" y="1014"/>
                </a:lnTo>
                <a:lnTo>
                  <a:pt x="1274" y="1020"/>
                </a:lnTo>
                <a:lnTo>
                  <a:pt x="1277" y="1026"/>
                </a:lnTo>
                <a:lnTo>
                  <a:pt x="1279" y="1032"/>
                </a:lnTo>
                <a:lnTo>
                  <a:pt x="1281" y="1040"/>
                </a:lnTo>
                <a:lnTo>
                  <a:pt x="1283" y="1048"/>
                </a:lnTo>
                <a:lnTo>
                  <a:pt x="1284" y="1056"/>
                </a:lnTo>
                <a:lnTo>
                  <a:pt x="1285" y="1066"/>
                </a:lnTo>
                <a:lnTo>
                  <a:pt x="1285" y="1074"/>
                </a:lnTo>
                <a:lnTo>
                  <a:pt x="1286" y="1084"/>
                </a:lnTo>
                <a:lnTo>
                  <a:pt x="1286" y="1234"/>
                </a:lnTo>
                <a:lnTo>
                  <a:pt x="1253" y="1234"/>
                </a:lnTo>
                <a:lnTo>
                  <a:pt x="1253" y="1096"/>
                </a:lnTo>
                <a:lnTo>
                  <a:pt x="1253" y="1086"/>
                </a:lnTo>
                <a:lnTo>
                  <a:pt x="1252" y="1078"/>
                </a:lnTo>
                <a:lnTo>
                  <a:pt x="1250" y="1070"/>
                </a:lnTo>
                <a:lnTo>
                  <a:pt x="1247" y="1062"/>
                </a:lnTo>
                <a:lnTo>
                  <a:pt x="1244" y="1058"/>
                </a:lnTo>
                <a:lnTo>
                  <a:pt x="1241" y="1054"/>
                </a:lnTo>
                <a:lnTo>
                  <a:pt x="1237" y="1052"/>
                </a:lnTo>
                <a:lnTo>
                  <a:pt x="1232" y="1050"/>
                </a:lnTo>
                <a:lnTo>
                  <a:pt x="1227" y="1052"/>
                </a:lnTo>
                <a:lnTo>
                  <a:pt x="1223" y="1054"/>
                </a:lnTo>
                <a:lnTo>
                  <a:pt x="1219" y="1058"/>
                </a:lnTo>
                <a:lnTo>
                  <a:pt x="1216" y="1064"/>
                </a:lnTo>
                <a:lnTo>
                  <a:pt x="1213" y="1070"/>
                </a:lnTo>
                <a:lnTo>
                  <a:pt x="1211" y="1078"/>
                </a:lnTo>
                <a:lnTo>
                  <a:pt x="1210" y="1088"/>
                </a:lnTo>
                <a:lnTo>
                  <a:pt x="1210" y="1098"/>
                </a:lnTo>
                <a:close/>
                <a:moveTo>
                  <a:pt x="1366" y="1328"/>
                </a:moveTo>
                <a:lnTo>
                  <a:pt x="1355" y="1328"/>
                </a:lnTo>
                <a:lnTo>
                  <a:pt x="1345" y="1324"/>
                </a:lnTo>
                <a:lnTo>
                  <a:pt x="1339" y="1320"/>
                </a:lnTo>
                <a:lnTo>
                  <a:pt x="1335" y="1318"/>
                </a:lnTo>
                <a:lnTo>
                  <a:pt x="1331" y="1314"/>
                </a:lnTo>
                <a:lnTo>
                  <a:pt x="1328" y="1310"/>
                </a:lnTo>
                <a:lnTo>
                  <a:pt x="1324" y="1304"/>
                </a:lnTo>
                <a:lnTo>
                  <a:pt x="1322" y="1300"/>
                </a:lnTo>
                <a:lnTo>
                  <a:pt x="1319" y="1294"/>
                </a:lnTo>
                <a:lnTo>
                  <a:pt x="1317" y="1288"/>
                </a:lnTo>
                <a:lnTo>
                  <a:pt x="1313" y="1276"/>
                </a:lnTo>
                <a:lnTo>
                  <a:pt x="1312" y="1270"/>
                </a:lnTo>
                <a:lnTo>
                  <a:pt x="1311" y="1262"/>
                </a:lnTo>
                <a:lnTo>
                  <a:pt x="1342" y="1254"/>
                </a:lnTo>
                <a:lnTo>
                  <a:pt x="1344" y="1260"/>
                </a:lnTo>
                <a:lnTo>
                  <a:pt x="1345" y="1264"/>
                </a:lnTo>
                <a:lnTo>
                  <a:pt x="1347" y="1270"/>
                </a:lnTo>
                <a:lnTo>
                  <a:pt x="1350" y="1274"/>
                </a:lnTo>
                <a:lnTo>
                  <a:pt x="1353" y="1276"/>
                </a:lnTo>
                <a:lnTo>
                  <a:pt x="1357" y="1280"/>
                </a:lnTo>
                <a:lnTo>
                  <a:pt x="1362" y="1280"/>
                </a:lnTo>
                <a:lnTo>
                  <a:pt x="1367" y="1282"/>
                </a:lnTo>
                <a:lnTo>
                  <a:pt x="1372" y="1280"/>
                </a:lnTo>
                <a:lnTo>
                  <a:pt x="1376" y="1278"/>
                </a:lnTo>
                <a:lnTo>
                  <a:pt x="1381" y="1276"/>
                </a:lnTo>
                <a:lnTo>
                  <a:pt x="1384" y="1270"/>
                </a:lnTo>
                <a:lnTo>
                  <a:pt x="1386" y="1268"/>
                </a:lnTo>
                <a:lnTo>
                  <a:pt x="1387" y="1264"/>
                </a:lnTo>
                <a:lnTo>
                  <a:pt x="1390" y="1258"/>
                </a:lnTo>
                <a:lnTo>
                  <a:pt x="1391" y="1248"/>
                </a:lnTo>
                <a:lnTo>
                  <a:pt x="1391" y="1236"/>
                </a:lnTo>
                <a:lnTo>
                  <a:pt x="1391" y="1194"/>
                </a:lnTo>
                <a:lnTo>
                  <a:pt x="1389" y="1200"/>
                </a:lnTo>
                <a:lnTo>
                  <a:pt x="1386" y="1208"/>
                </a:lnTo>
                <a:lnTo>
                  <a:pt x="1382" y="1214"/>
                </a:lnTo>
                <a:lnTo>
                  <a:pt x="1379" y="1220"/>
                </a:lnTo>
                <a:lnTo>
                  <a:pt x="1374" y="1224"/>
                </a:lnTo>
                <a:lnTo>
                  <a:pt x="1369" y="1228"/>
                </a:lnTo>
                <a:lnTo>
                  <a:pt x="1363" y="1230"/>
                </a:lnTo>
                <a:lnTo>
                  <a:pt x="1356" y="1232"/>
                </a:lnTo>
                <a:lnTo>
                  <a:pt x="1350" y="1230"/>
                </a:lnTo>
                <a:lnTo>
                  <a:pt x="1344" y="1228"/>
                </a:lnTo>
                <a:lnTo>
                  <a:pt x="1337" y="1224"/>
                </a:lnTo>
                <a:lnTo>
                  <a:pt x="1331" y="1220"/>
                </a:lnTo>
                <a:lnTo>
                  <a:pt x="1326" y="1212"/>
                </a:lnTo>
                <a:lnTo>
                  <a:pt x="1321" y="1204"/>
                </a:lnTo>
                <a:lnTo>
                  <a:pt x="1319" y="1198"/>
                </a:lnTo>
                <a:lnTo>
                  <a:pt x="1317" y="1194"/>
                </a:lnTo>
                <a:lnTo>
                  <a:pt x="1314" y="1182"/>
                </a:lnTo>
                <a:lnTo>
                  <a:pt x="1311" y="1168"/>
                </a:lnTo>
                <a:lnTo>
                  <a:pt x="1309" y="1152"/>
                </a:lnTo>
                <a:lnTo>
                  <a:pt x="1308" y="1136"/>
                </a:lnTo>
                <a:lnTo>
                  <a:pt x="1308" y="1116"/>
                </a:lnTo>
                <a:lnTo>
                  <a:pt x="1308" y="1098"/>
                </a:lnTo>
                <a:lnTo>
                  <a:pt x="1309" y="1080"/>
                </a:lnTo>
                <a:lnTo>
                  <a:pt x="1311" y="1064"/>
                </a:lnTo>
                <a:lnTo>
                  <a:pt x="1314" y="1050"/>
                </a:lnTo>
                <a:lnTo>
                  <a:pt x="1318" y="1038"/>
                </a:lnTo>
                <a:lnTo>
                  <a:pt x="1322" y="1026"/>
                </a:lnTo>
                <a:lnTo>
                  <a:pt x="1326" y="1018"/>
                </a:lnTo>
                <a:lnTo>
                  <a:pt x="1329" y="1014"/>
                </a:lnTo>
                <a:lnTo>
                  <a:pt x="1332" y="1010"/>
                </a:lnTo>
                <a:lnTo>
                  <a:pt x="1337" y="1004"/>
                </a:lnTo>
                <a:lnTo>
                  <a:pt x="1344" y="1000"/>
                </a:lnTo>
                <a:lnTo>
                  <a:pt x="1350" y="998"/>
                </a:lnTo>
                <a:lnTo>
                  <a:pt x="1356" y="997"/>
                </a:lnTo>
                <a:lnTo>
                  <a:pt x="1361" y="997"/>
                </a:lnTo>
                <a:lnTo>
                  <a:pt x="1365" y="998"/>
                </a:lnTo>
                <a:lnTo>
                  <a:pt x="1369" y="1000"/>
                </a:lnTo>
                <a:lnTo>
                  <a:pt x="1373" y="1002"/>
                </a:lnTo>
                <a:lnTo>
                  <a:pt x="1376" y="1006"/>
                </a:lnTo>
                <a:lnTo>
                  <a:pt x="1379" y="1010"/>
                </a:lnTo>
                <a:lnTo>
                  <a:pt x="1381" y="1014"/>
                </a:lnTo>
                <a:lnTo>
                  <a:pt x="1384" y="1020"/>
                </a:lnTo>
                <a:lnTo>
                  <a:pt x="1387" y="1030"/>
                </a:lnTo>
                <a:lnTo>
                  <a:pt x="1390" y="1038"/>
                </a:lnTo>
                <a:lnTo>
                  <a:pt x="1391" y="1000"/>
                </a:lnTo>
                <a:lnTo>
                  <a:pt x="1424" y="1000"/>
                </a:lnTo>
                <a:lnTo>
                  <a:pt x="1424" y="1238"/>
                </a:lnTo>
                <a:lnTo>
                  <a:pt x="1423" y="1252"/>
                </a:lnTo>
                <a:lnTo>
                  <a:pt x="1423" y="1258"/>
                </a:lnTo>
                <a:lnTo>
                  <a:pt x="1422" y="1264"/>
                </a:lnTo>
                <a:lnTo>
                  <a:pt x="1419" y="1276"/>
                </a:lnTo>
                <a:lnTo>
                  <a:pt x="1416" y="1288"/>
                </a:lnTo>
                <a:lnTo>
                  <a:pt x="1412" y="1298"/>
                </a:lnTo>
                <a:lnTo>
                  <a:pt x="1407" y="1306"/>
                </a:lnTo>
                <a:lnTo>
                  <a:pt x="1402" y="1312"/>
                </a:lnTo>
                <a:lnTo>
                  <a:pt x="1396" y="1318"/>
                </a:lnTo>
                <a:lnTo>
                  <a:pt x="1389" y="1322"/>
                </a:lnTo>
                <a:lnTo>
                  <a:pt x="1386" y="1324"/>
                </a:lnTo>
                <a:lnTo>
                  <a:pt x="1382" y="1326"/>
                </a:lnTo>
                <a:lnTo>
                  <a:pt x="1374" y="1328"/>
                </a:lnTo>
                <a:lnTo>
                  <a:pt x="1366" y="1328"/>
                </a:lnTo>
                <a:close/>
                <a:moveTo>
                  <a:pt x="1367" y="1182"/>
                </a:moveTo>
                <a:lnTo>
                  <a:pt x="1372" y="1182"/>
                </a:lnTo>
                <a:lnTo>
                  <a:pt x="1375" y="1180"/>
                </a:lnTo>
                <a:lnTo>
                  <a:pt x="1377" y="1178"/>
                </a:lnTo>
                <a:lnTo>
                  <a:pt x="1381" y="1172"/>
                </a:lnTo>
                <a:lnTo>
                  <a:pt x="1383" y="1170"/>
                </a:lnTo>
                <a:lnTo>
                  <a:pt x="1385" y="1164"/>
                </a:lnTo>
                <a:lnTo>
                  <a:pt x="1388" y="1156"/>
                </a:lnTo>
                <a:lnTo>
                  <a:pt x="1390" y="1144"/>
                </a:lnTo>
                <a:lnTo>
                  <a:pt x="1391" y="1132"/>
                </a:lnTo>
                <a:lnTo>
                  <a:pt x="1391" y="1116"/>
                </a:lnTo>
                <a:lnTo>
                  <a:pt x="1391" y="1102"/>
                </a:lnTo>
                <a:lnTo>
                  <a:pt x="1390" y="1088"/>
                </a:lnTo>
                <a:lnTo>
                  <a:pt x="1388" y="1076"/>
                </a:lnTo>
                <a:lnTo>
                  <a:pt x="1385" y="1066"/>
                </a:lnTo>
                <a:lnTo>
                  <a:pt x="1383" y="1062"/>
                </a:lnTo>
                <a:lnTo>
                  <a:pt x="1381" y="1058"/>
                </a:lnTo>
                <a:lnTo>
                  <a:pt x="1379" y="1056"/>
                </a:lnTo>
                <a:lnTo>
                  <a:pt x="1377" y="1052"/>
                </a:lnTo>
                <a:lnTo>
                  <a:pt x="1372" y="1050"/>
                </a:lnTo>
                <a:lnTo>
                  <a:pt x="1370" y="1048"/>
                </a:lnTo>
                <a:lnTo>
                  <a:pt x="1367" y="1048"/>
                </a:lnTo>
                <a:lnTo>
                  <a:pt x="1361" y="1050"/>
                </a:lnTo>
                <a:lnTo>
                  <a:pt x="1356" y="1054"/>
                </a:lnTo>
                <a:lnTo>
                  <a:pt x="1354" y="1056"/>
                </a:lnTo>
                <a:lnTo>
                  <a:pt x="1352" y="1058"/>
                </a:lnTo>
                <a:lnTo>
                  <a:pt x="1350" y="1062"/>
                </a:lnTo>
                <a:lnTo>
                  <a:pt x="1348" y="1068"/>
                </a:lnTo>
                <a:lnTo>
                  <a:pt x="1345" y="1078"/>
                </a:lnTo>
                <a:lnTo>
                  <a:pt x="1343" y="1090"/>
                </a:lnTo>
                <a:lnTo>
                  <a:pt x="1342" y="1102"/>
                </a:lnTo>
                <a:lnTo>
                  <a:pt x="1342" y="1116"/>
                </a:lnTo>
                <a:lnTo>
                  <a:pt x="1342" y="1130"/>
                </a:lnTo>
                <a:lnTo>
                  <a:pt x="1343" y="1144"/>
                </a:lnTo>
                <a:lnTo>
                  <a:pt x="1345" y="1156"/>
                </a:lnTo>
                <a:lnTo>
                  <a:pt x="1348" y="1164"/>
                </a:lnTo>
                <a:lnTo>
                  <a:pt x="1352" y="1172"/>
                </a:lnTo>
                <a:lnTo>
                  <a:pt x="1356" y="1178"/>
                </a:lnTo>
                <a:lnTo>
                  <a:pt x="1361" y="1182"/>
                </a:lnTo>
                <a:lnTo>
                  <a:pt x="1367" y="1182"/>
                </a:lnTo>
                <a:close/>
                <a:moveTo>
                  <a:pt x="1467" y="969"/>
                </a:moveTo>
                <a:lnTo>
                  <a:pt x="1464" y="969"/>
                </a:lnTo>
                <a:lnTo>
                  <a:pt x="1461" y="967"/>
                </a:lnTo>
                <a:lnTo>
                  <a:pt x="1458" y="965"/>
                </a:lnTo>
                <a:lnTo>
                  <a:pt x="1455" y="961"/>
                </a:lnTo>
                <a:lnTo>
                  <a:pt x="1453" y="955"/>
                </a:lnTo>
                <a:lnTo>
                  <a:pt x="1451" y="949"/>
                </a:lnTo>
                <a:lnTo>
                  <a:pt x="1450" y="943"/>
                </a:lnTo>
                <a:lnTo>
                  <a:pt x="1450" y="937"/>
                </a:lnTo>
                <a:lnTo>
                  <a:pt x="1450" y="931"/>
                </a:lnTo>
                <a:lnTo>
                  <a:pt x="1451" y="925"/>
                </a:lnTo>
                <a:lnTo>
                  <a:pt x="1453" y="919"/>
                </a:lnTo>
                <a:lnTo>
                  <a:pt x="1455" y="913"/>
                </a:lnTo>
                <a:lnTo>
                  <a:pt x="1458" y="909"/>
                </a:lnTo>
                <a:lnTo>
                  <a:pt x="1461" y="907"/>
                </a:lnTo>
                <a:lnTo>
                  <a:pt x="1464" y="905"/>
                </a:lnTo>
                <a:lnTo>
                  <a:pt x="1467" y="903"/>
                </a:lnTo>
                <a:lnTo>
                  <a:pt x="1471" y="905"/>
                </a:lnTo>
                <a:lnTo>
                  <a:pt x="1474" y="907"/>
                </a:lnTo>
                <a:lnTo>
                  <a:pt x="1477" y="909"/>
                </a:lnTo>
                <a:lnTo>
                  <a:pt x="1480" y="913"/>
                </a:lnTo>
                <a:lnTo>
                  <a:pt x="1482" y="919"/>
                </a:lnTo>
                <a:lnTo>
                  <a:pt x="1484" y="925"/>
                </a:lnTo>
                <a:lnTo>
                  <a:pt x="1485" y="931"/>
                </a:lnTo>
                <a:lnTo>
                  <a:pt x="1485" y="937"/>
                </a:lnTo>
                <a:lnTo>
                  <a:pt x="1485" y="943"/>
                </a:lnTo>
                <a:lnTo>
                  <a:pt x="1484" y="949"/>
                </a:lnTo>
                <a:lnTo>
                  <a:pt x="1482" y="955"/>
                </a:lnTo>
                <a:lnTo>
                  <a:pt x="1480" y="961"/>
                </a:lnTo>
                <a:lnTo>
                  <a:pt x="1477" y="965"/>
                </a:lnTo>
                <a:lnTo>
                  <a:pt x="1474" y="967"/>
                </a:lnTo>
                <a:lnTo>
                  <a:pt x="1471" y="969"/>
                </a:lnTo>
                <a:lnTo>
                  <a:pt x="1467" y="969"/>
                </a:lnTo>
                <a:close/>
                <a:moveTo>
                  <a:pt x="1451" y="1000"/>
                </a:moveTo>
                <a:lnTo>
                  <a:pt x="1484" y="1000"/>
                </a:lnTo>
                <a:lnTo>
                  <a:pt x="1484" y="1234"/>
                </a:lnTo>
                <a:lnTo>
                  <a:pt x="1451" y="1234"/>
                </a:lnTo>
                <a:lnTo>
                  <a:pt x="1451" y="1000"/>
                </a:lnTo>
                <a:close/>
                <a:moveTo>
                  <a:pt x="1544" y="1098"/>
                </a:moveTo>
                <a:lnTo>
                  <a:pt x="1544" y="1234"/>
                </a:lnTo>
                <a:lnTo>
                  <a:pt x="1511" y="1234"/>
                </a:lnTo>
                <a:lnTo>
                  <a:pt x="1511" y="1000"/>
                </a:lnTo>
                <a:lnTo>
                  <a:pt x="1542" y="1000"/>
                </a:lnTo>
                <a:lnTo>
                  <a:pt x="1542" y="1040"/>
                </a:lnTo>
                <a:lnTo>
                  <a:pt x="1545" y="1032"/>
                </a:lnTo>
                <a:lnTo>
                  <a:pt x="1549" y="1022"/>
                </a:lnTo>
                <a:lnTo>
                  <a:pt x="1553" y="1014"/>
                </a:lnTo>
                <a:lnTo>
                  <a:pt x="1557" y="1008"/>
                </a:lnTo>
                <a:lnTo>
                  <a:pt x="1562" y="1004"/>
                </a:lnTo>
                <a:lnTo>
                  <a:pt x="1567" y="1000"/>
                </a:lnTo>
                <a:lnTo>
                  <a:pt x="1573" y="998"/>
                </a:lnTo>
                <a:lnTo>
                  <a:pt x="1579" y="997"/>
                </a:lnTo>
                <a:lnTo>
                  <a:pt x="1588" y="998"/>
                </a:lnTo>
                <a:lnTo>
                  <a:pt x="1592" y="1000"/>
                </a:lnTo>
                <a:lnTo>
                  <a:pt x="1596" y="1002"/>
                </a:lnTo>
                <a:lnTo>
                  <a:pt x="1599" y="1006"/>
                </a:lnTo>
                <a:lnTo>
                  <a:pt x="1603" y="1010"/>
                </a:lnTo>
                <a:lnTo>
                  <a:pt x="1606" y="1014"/>
                </a:lnTo>
                <a:lnTo>
                  <a:pt x="1609" y="1020"/>
                </a:lnTo>
                <a:lnTo>
                  <a:pt x="1611" y="1026"/>
                </a:lnTo>
                <a:lnTo>
                  <a:pt x="1614" y="1032"/>
                </a:lnTo>
                <a:lnTo>
                  <a:pt x="1616" y="1040"/>
                </a:lnTo>
                <a:lnTo>
                  <a:pt x="1617" y="1048"/>
                </a:lnTo>
                <a:lnTo>
                  <a:pt x="1618" y="1056"/>
                </a:lnTo>
                <a:lnTo>
                  <a:pt x="1619" y="1066"/>
                </a:lnTo>
                <a:lnTo>
                  <a:pt x="1620" y="1074"/>
                </a:lnTo>
                <a:lnTo>
                  <a:pt x="1620" y="1084"/>
                </a:lnTo>
                <a:lnTo>
                  <a:pt x="1620" y="1234"/>
                </a:lnTo>
                <a:lnTo>
                  <a:pt x="1587" y="1234"/>
                </a:lnTo>
                <a:lnTo>
                  <a:pt x="1587" y="1096"/>
                </a:lnTo>
                <a:lnTo>
                  <a:pt x="1587" y="1086"/>
                </a:lnTo>
                <a:lnTo>
                  <a:pt x="1586" y="1078"/>
                </a:lnTo>
                <a:lnTo>
                  <a:pt x="1584" y="1070"/>
                </a:lnTo>
                <a:lnTo>
                  <a:pt x="1582" y="1062"/>
                </a:lnTo>
                <a:lnTo>
                  <a:pt x="1579" y="1058"/>
                </a:lnTo>
                <a:lnTo>
                  <a:pt x="1575" y="1054"/>
                </a:lnTo>
                <a:lnTo>
                  <a:pt x="1571" y="1052"/>
                </a:lnTo>
                <a:lnTo>
                  <a:pt x="1566" y="1050"/>
                </a:lnTo>
                <a:lnTo>
                  <a:pt x="1562" y="1052"/>
                </a:lnTo>
                <a:lnTo>
                  <a:pt x="1557" y="1054"/>
                </a:lnTo>
                <a:lnTo>
                  <a:pt x="1553" y="1058"/>
                </a:lnTo>
                <a:lnTo>
                  <a:pt x="1550" y="1064"/>
                </a:lnTo>
                <a:lnTo>
                  <a:pt x="1547" y="1070"/>
                </a:lnTo>
                <a:lnTo>
                  <a:pt x="1546" y="1078"/>
                </a:lnTo>
                <a:lnTo>
                  <a:pt x="1544" y="1088"/>
                </a:lnTo>
                <a:lnTo>
                  <a:pt x="1544" y="1098"/>
                </a:lnTo>
                <a:close/>
                <a:moveTo>
                  <a:pt x="1700" y="1240"/>
                </a:moveTo>
                <a:lnTo>
                  <a:pt x="1691" y="1238"/>
                </a:lnTo>
                <a:lnTo>
                  <a:pt x="1687" y="1238"/>
                </a:lnTo>
                <a:lnTo>
                  <a:pt x="1683" y="1236"/>
                </a:lnTo>
                <a:lnTo>
                  <a:pt x="1675" y="1232"/>
                </a:lnTo>
                <a:lnTo>
                  <a:pt x="1668" y="1224"/>
                </a:lnTo>
                <a:lnTo>
                  <a:pt x="1662" y="1216"/>
                </a:lnTo>
                <a:lnTo>
                  <a:pt x="1657" y="1206"/>
                </a:lnTo>
                <a:lnTo>
                  <a:pt x="1652" y="1196"/>
                </a:lnTo>
                <a:lnTo>
                  <a:pt x="1648" y="1182"/>
                </a:lnTo>
                <a:lnTo>
                  <a:pt x="1645" y="1168"/>
                </a:lnTo>
                <a:lnTo>
                  <a:pt x="1643" y="1152"/>
                </a:lnTo>
                <a:lnTo>
                  <a:pt x="1642" y="1136"/>
                </a:lnTo>
                <a:lnTo>
                  <a:pt x="1641" y="1118"/>
                </a:lnTo>
                <a:lnTo>
                  <a:pt x="1642" y="1100"/>
                </a:lnTo>
                <a:lnTo>
                  <a:pt x="1643" y="1084"/>
                </a:lnTo>
                <a:lnTo>
                  <a:pt x="1644" y="1076"/>
                </a:lnTo>
                <a:lnTo>
                  <a:pt x="1645" y="1068"/>
                </a:lnTo>
                <a:lnTo>
                  <a:pt x="1648" y="1054"/>
                </a:lnTo>
                <a:lnTo>
                  <a:pt x="1652" y="1042"/>
                </a:lnTo>
                <a:lnTo>
                  <a:pt x="1657" y="1030"/>
                </a:lnTo>
                <a:lnTo>
                  <a:pt x="1662" y="1020"/>
                </a:lnTo>
                <a:lnTo>
                  <a:pt x="1668" y="1012"/>
                </a:lnTo>
                <a:lnTo>
                  <a:pt x="1671" y="1008"/>
                </a:lnTo>
                <a:lnTo>
                  <a:pt x="1675" y="1004"/>
                </a:lnTo>
                <a:lnTo>
                  <a:pt x="1682" y="1000"/>
                </a:lnTo>
                <a:lnTo>
                  <a:pt x="1690" y="998"/>
                </a:lnTo>
                <a:lnTo>
                  <a:pt x="1698" y="997"/>
                </a:lnTo>
                <a:lnTo>
                  <a:pt x="1706" y="998"/>
                </a:lnTo>
                <a:lnTo>
                  <a:pt x="1713" y="1000"/>
                </a:lnTo>
                <a:lnTo>
                  <a:pt x="1720" y="1004"/>
                </a:lnTo>
                <a:lnTo>
                  <a:pt x="1727" y="1010"/>
                </a:lnTo>
                <a:lnTo>
                  <a:pt x="1733" y="1016"/>
                </a:lnTo>
                <a:lnTo>
                  <a:pt x="1739" y="1026"/>
                </a:lnTo>
                <a:lnTo>
                  <a:pt x="1743" y="1036"/>
                </a:lnTo>
                <a:lnTo>
                  <a:pt x="1747" y="1050"/>
                </a:lnTo>
                <a:lnTo>
                  <a:pt x="1751" y="1064"/>
                </a:lnTo>
                <a:lnTo>
                  <a:pt x="1752" y="1072"/>
                </a:lnTo>
                <a:lnTo>
                  <a:pt x="1753" y="1080"/>
                </a:lnTo>
                <a:lnTo>
                  <a:pt x="1754" y="1096"/>
                </a:lnTo>
                <a:lnTo>
                  <a:pt x="1755" y="1116"/>
                </a:lnTo>
                <a:lnTo>
                  <a:pt x="1755" y="1134"/>
                </a:lnTo>
                <a:lnTo>
                  <a:pt x="1673" y="1134"/>
                </a:lnTo>
                <a:lnTo>
                  <a:pt x="1674" y="1146"/>
                </a:lnTo>
                <a:lnTo>
                  <a:pt x="1675" y="1158"/>
                </a:lnTo>
                <a:lnTo>
                  <a:pt x="1676" y="1162"/>
                </a:lnTo>
                <a:lnTo>
                  <a:pt x="1678" y="1168"/>
                </a:lnTo>
                <a:lnTo>
                  <a:pt x="1681" y="1176"/>
                </a:lnTo>
                <a:lnTo>
                  <a:pt x="1683" y="1180"/>
                </a:lnTo>
                <a:lnTo>
                  <a:pt x="1685" y="1182"/>
                </a:lnTo>
                <a:lnTo>
                  <a:pt x="1689" y="1186"/>
                </a:lnTo>
                <a:lnTo>
                  <a:pt x="1692" y="1188"/>
                </a:lnTo>
                <a:lnTo>
                  <a:pt x="1694" y="1190"/>
                </a:lnTo>
                <a:lnTo>
                  <a:pt x="1700" y="1190"/>
                </a:lnTo>
                <a:lnTo>
                  <a:pt x="1708" y="1190"/>
                </a:lnTo>
                <a:lnTo>
                  <a:pt x="1711" y="1186"/>
                </a:lnTo>
                <a:lnTo>
                  <a:pt x="1714" y="1184"/>
                </a:lnTo>
                <a:lnTo>
                  <a:pt x="1717" y="1180"/>
                </a:lnTo>
                <a:lnTo>
                  <a:pt x="1719" y="1176"/>
                </a:lnTo>
                <a:lnTo>
                  <a:pt x="1721" y="1170"/>
                </a:lnTo>
                <a:lnTo>
                  <a:pt x="1724" y="1164"/>
                </a:lnTo>
                <a:lnTo>
                  <a:pt x="1754" y="1168"/>
                </a:lnTo>
                <a:lnTo>
                  <a:pt x="1753" y="1176"/>
                </a:lnTo>
                <a:lnTo>
                  <a:pt x="1752" y="1184"/>
                </a:lnTo>
                <a:lnTo>
                  <a:pt x="1750" y="1190"/>
                </a:lnTo>
                <a:lnTo>
                  <a:pt x="1748" y="1196"/>
                </a:lnTo>
                <a:lnTo>
                  <a:pt x="1743" y="1210"/>
                </a:lnTo>
                <a:lnTo>
                  <a:pt x="1740" y="1214"/>
                </a:lnTo>
                <a:lnTo>
                  <a:pt x="1737" y="1220"/>
                </a:lnTo>
                <a:lnTo>
                  <a:pt x="1733" y="1224"/>
                </a:lnTo>
                <a:lnTo>
                  <a:pt x="1729" y="1228"/>
                </a:lnTo>
                <a:lnTo>
                  <a:pt x="1725" y="1232"/>
                </a:lnTo>
                <a:lnTo>
                  <a:pt x="1720" y="1234"/>
                </a:lnTo>
                <a:lnTo>
                  <a:pt x="1715" y="1236"/>
                </a:lnTo>
                <a:lnTo>
                  <a:pt x="1710" y="1238"/>
                </a:lnTo>
                <a:lnTo>
                  <a:pt x="1705" y="1240"/>
                </a:lnTo>
                <a:lnTo>
                  <a:pt x="1700" y="1240"/>
                </a:lnTo>
                <a:close/>
                <a:moveTo>
                  <a:pt x="1673" y="1094"/>
                </a:moveTo>
                <a:lnTo>
                  <a:pt x="1724" y="1094"/>
                </a:lnTo>
                <a:lnTo>
                  <a:pt x="1724" y="1084"/>
                </a:lnTo>
                <a:lnTo>
                  <a:pt x="1721" y="1074"/>
                </a:lnTo>
                <a:lnTo>
                  <a:pt x="1719" y="1066"/>
                </a:lnTo>
                <a:lnTo>
                  <a:pt x="1716" y="1058"/>
                </a:lnTo>
                <a:lnTo>
                  <a:pt x="1714" y="1056"/>
                </a:lnTo>
                <a:lnTo>
                  <a:pt x="1713" y="1052"/>
                </a:lnTo>
                <a:lnTo>
                  <a:pt x="1709" y="1048"/>
                </a:lnTo>
                <a:lnTo>
                  <a:pt x="1704" y="1046"/>
                </a:lnTo>
                <a:lnTo>
                  <a:pt x="1699" y="1046"/>
                </a:lnTo>
                <a:lnTo>
                  <a:pt x="1694" y="1046"/>
                </a:lnTo>
                <a:lnTo>
                  <a:pt x="1689" y="1048"/>
                </a:lnTo>
                <a:lnTo>
                  <a:pt x="1687" y="1050"/>
                </a:lnTo>
                <a:lnTo>
                  <a:pt x="1685" y="1052"/>
                </a:lnTo>
                <a:lnTo>
                  <a:pt x="1681" y="1060"/>
                </a:lnTo>
                <a:lnTo>
                  <a:pt x="1678" y="1066"/>
                </a:lnTo>
                <a:lnTo>
                  <a:pt x="1676" y="1074"/>
                </a:lnTo>
                <a:lnTo>
                  <a:pt x="1674" y="1084"/>
                </a:lnTo>
                <a:lnTo>
                  <a:pt x="1673" y="1094"/>
                </a:lnTo>
                <a:close/>
                <a:moveTo>
                  <a:pt x="1830" y="1240"/>
                </a:moveTo>
                <a:lnTo>
                  <a:pt x="1821" y="1238"/>
                </a:lnTo>
                <a:lnTo>
                  <a:pt x="1817" y="1238"/>
                </a:lnTo>
                <a:lnTo>
                  <a:pt x="1813" y="1236"/>
                </a:lnTo>
                <a:lnTo>
                  <a:pt x="1806" y="1232"/>
                </a:lnTo>
                <a:lnTo>
                  <a:pt x="1799" y="1224"/>
                </a:lnTo>
                <a:lnTo>
                  <a:pt x="1793" y="1216"/>
                </a:lnTo>
                <a:lnTo>
                  <a:pt x="1787" y="1206"/>
                </a:lnTo>
                <a:lnTo>
                  <a:pt x="1783" y="1196"/>
                </a:lnTo>
                <a:lnTo>
                  <a:pt x="1779" y="1182"/>
                </a:lnTo>
                <a:lnTo>
                  <a:pt x="1776" y="1168"/>
                </a:lnTo>
                <a:lnTo>
                  <a:pt x="1773" y="1152"/>
                </a:lnTo>
                <a:lnTo>
                  <a:pt x="1772" y="1136"/>
                </a:lnTo>
                <a:lnTo>
                  <a:pt x="1772" y="1118"/>
                </a:lnTo>
                <a:lnTo>
                  <a:pt x="1772" y="1100"/>
                </a:lnTo>
                <a:lnTo>
                  <a:pt x="1773" y="1084"/>
                </a:lnTo>
                <a:lnTo>
                  <a:pt x="1774" y="1076"/>
                </a:lnTo>
                <a:lnTo>
                  <a:pt x="1776" y="1068"/>
                </a:lnTo>
                <a:lnTo>
                  <a:pt x="1779" y="1054"/>
                </a:lnTo>
                <a:lnTo>
                  <a:pt x="1783" y="1042"/>
                </a:lnTo>
                <a:lnTo>
                  <a:pt x="1787" y="1030"/>
                </a:lnTo>
                <a:lnTo>
                  <a:pt x="1793" y="1020"/>
                </a:lnTo>
                <a:lnTo>
                  <a:pt x="1799" y="1012"/>
                </a:lnTo>
                <a:lnTo>
                  <a:pt x="1802" y="1008"/>
                </a:lnTo>
                <a:lnTo>
                  <a:pt x="1805" y="1004"/>
                </a:lnTo>
                <a:lnTo>
                  <a:pt x="1813" y="1000"/>
                </a:lnTo>
                <a:lnTo>
                  <a:pt x="1820" y="998"/>
                </a:lnTo>
                <a:lnTo>
                  <a:pt x="1829" y="997"/>
                </a:lnTo>
                <a:lnTo>
                  <a:pt x="1836" y="998"/>
                </a:lnTo>
                <a:lnTo>
                  <a:pt x="1844" y="1000"/>
                </a:lnTo>
                <a:lnTo>
                  <a:pt x="1850" y="1004"/>
                </a:lnTo>
                <a:lnTo>
                  <a:pt x="1857" y="1010"/>
                </a:lnTo>
                <a:lnTo>
                  <a:pt x="1863" y="1016"/>
                </a:lnTo>
                <a:lnTo>
                  <a:pt x="1868" y="1026"/>
                </a:lnTo>
                <a:lnTo>
                  <a:pt x="1873" y="1036"/>
                </a:lnTo>
                <a:lnTo>
                  <a:pt x="1877" y="1050"/>
                </a:lnTo>
                <a:lnTo>
                  <a:pt x="1880" y="1064"/>
                </a:lnTo>
                <a:lnTo>
                  <a:pt x="1881" y="1072"/>
                </a:lnTo>
                <a:lnTo>
                  <a:pt x="1882" y="1080"/>
                </a:lnTo>
                <a:lnTo>
                  <a:pt x="1884" y="1096"/>
                </a:lnTo>
                <a:lnTo>
                  <a:pt x="1884" y="1116"/>
                </a:lnTo>
                <a:lnTo>
                  <a:pt x="1884" y="1134"/>
                </a:lnTo>
                <a:lnTo>
                  <a:pt x="1804" y="1134"/>
                </a:lnTo>
                <a:lnTo>
                  <a:pt x="1804" y="1146"/>
                </a:lnTo>
                <a:lnTo>
                  <a:pt x="1806" y="1158"/>
                </a:lnTo>
                <a:lnTo>
                  <a:pt x="1807" y="1162"/>
                </a:lnTo>
                <a:lnTo>
                  <a:pt x="1808" y="1168"/>
                </a:lnTo>
                <a:lnTo>
                  <a:pt x="1811" y="1176"/>
                </a:lnTo>
                <a:lnTo>
                  <a:pt x="1813" y="1180"/>
                </a:lnTo>
                <a:lnTo>
                  <a:pt x="1815" y="1182"/>
                </a:lnTo>
                <a:lnTo>
                  <a:pt x="1820" y="1186"/>
                </a:lnTo>
                <a:lnTo>
                  <a:pt x="1822" y="1188"/>
                </a:lnTo>
                <a:lnTo>
                  <a:pt x="1825" y="1190"/>
                </a:lnTo>
                <a:lnTo>
                  <a:pt x="1831" y="1190"/>
                </a:lnTo>
                <a:lnTo>
                  <a:pt x="1838" y="1190"/>
                </a:lnTo>
                <a:lnTo>
                  <a:pt x="1842" y="1186"/>
                </a:lnTo>
                <a:lnTo>
                  <a:pt x="1845" y="1184"/>
                </a:lnTo>
                <a:lnTo>
                  <a:pt x="1848" y="1180"/>
                </a:lnTo>
                <a:lnTo>
                  <a:pt x="1850" y="1176"/>
                </a:lnTo>
                <a:lnTo>
                  <a:pt x="1852" y="1170"/>
                </a:lnTo>
                <a:lnTo>
                  <a:pt x="1853" y="1164"/>
                </a:lnTo>
                <a:lnTo>
                  <a:pt x="1884" y="1168"/>
                </a:lnTo>
                <a:lnTo>
                  <a:pt x="1882" y="1176"/>
                </a:lnTo>
                <a:lnTo>
                  <a:pt x="1881" y="1184"/>
                </a:lnTo>
                <a:lnTo>
                  <a:pt x="1879" y="1190"/>
                </a:lnTo>
                <a:lnTo>
                  <a:pt x="1877" y="1196"/>
                </a:lnTo>
                <a:lnTo>
                  <a:pt x="1872" y="1210"/>
                </a:lnTo>
                <a:lnTo>
                  <a:pt x="1869" y="1214"/>
                </a:lnTo>
                <a:lnTo>
                  <a:pt x="1866" y="1220"/>
                </a:lnTo>
                <a:lnTo>
                  <a:pt x="1862" y="1224"/>
                </a:lnTo>
                <a:lnTo>
                  <a:pt x="1859" y="1228"/>
                </a:lnTo>
                <a:lnTo>
                  <a:pt x="1854" y="1232"/>
                </a:lnTo>
                <a:lnTo>
                  <a:pt x="1850" y="1234"/>
                </a:lnTo>
                <a:lnTo>
                  <a:pt x="1845" y="1236"/>
                </a:lnTo>
                <a:lnTo>
                  <a:pt x="1841" y="1238"/>
                </a:lnTo>
                <a:lnTo>
                  <a:pt x="1835" y="1240"/>
                </a:lnTo>
                <a:lnTo>
                  <a:pt x="1830" y="1240"/>
                </a:lnTo>
                <a:close/>
                <a:moveTo>
                  <a:pt x="1804" y="1094"/>
                </a:moveTo>
                <a:lnTo>
                  <a:pt x="1853" y="1094"/>
                </a:lnTo>
                <a:lnTo>
                  <a:pt x="1853" y="1084"/>
                </a:lnTo>
                <a:lnTo>
                  <a:pt x="1852" y="1074"/>
                </a:lnTo>
                <a:lnTo>
                  <a:pt x="1850" y="1066"/>
                </a:lnTo>
                <a:lnTo>
                  <a:pt x="1847" y="1058"/>
                </a:lnTo>
                <a:lnTo>
                  <a:pt x="1845" y="1056"/>
                </a:lnTo>
                <a:lnTo>
                  <a:pt x="1843" y="1052"/>
                </a:lnTo>
                <a:lnTo>
                  <a:pt x="1839" y="1048"/>
                </a:lnTo>
                <a:lnTo>
                  <a:pt x="1834" y="1046"/>
                </a:lnTo>
                <a:lnTo>
                  <a:pt x="1829" y="1046"/>
                </a:lnTo>
                <a:lnTo>
                  <a:pt x="1824" y="1046"/>
                </a:lnTo>
                <a:lnTo>
                  <a:pt x="1819" y="1048"/>
                </a:lnTo>
                <a:lnTo>
                  <a:pt x="1817" y="1050"/>
                </a:lnTo>
                <a:lnTo>
                  <a:pt x="1815" y="1052"/>
                </a:lnTo>
                <a:lnTo>
                  <a:pt x="1812" y="1060"/>
                </a:lnTo>
                <a:lnTo>
                  <a:pt x="1808" y="1066"/>
                </a:lnTo>
                <a:lnTo>
                  <a:pt x="1806" y="1074"/>
                </a:lnTo>
                <a:lnTo>
                  <a:pt x="1805" y="1084"/>
                </a:lnTo>
                <a:lnTo>
                  <a:pt x="1804" y="1094"/>
                </a:lnTo>
                <a:close/>
                <a:moveTo>
                  <a:pt x="1907" y="1234"/>
                </a:moveTo>
                <a:lnTo>
                  <a:pt x="1907" y="1000"/>
                </a:lnTo>
                <a:lnTo>
                  <a:pt x="1939" y="1000"/>
                </a:lnTo>
                <a:lnTo>
                  <a:pt x="1939" y="1040"/>
                </a:lnTo>
                <a:lnTo>
                  <a:pt x="1941" y="1030"/>
                </a:lnTo>
                <a:lnTo>
                  <a:pt x="1944" y="1022"/>
                </a:lnTo>
                <a:lnTo>
                  <a:pt x="1947" y="1014"/>
                </a:lnTo>
                <a:lnTo>
                  <a:pt x="1951" y="1008"/>
                </a:lnTo>
                <a:lnTo>
                  <a:pt x="1954" y="1002"/>
                </a:lnTo>
                <a:lnTo>
                  <a:pt x="1959" y="998"/>
                </a:lnTo>
                <a:lnTo>
                  <a:pt x="1963" y="997"/>
                </a:lnTo>
                <a:lnTo>
                  <a:pt x="1968" y="997"/>
                </a:lnTo>
                <a:lnTo>
                  <a:pt x="1973" y="997"/>
                </a:lnTo>
                <a:lnTo>
                  <a:pt x="1978" y="998"/>
                </a:lnTo>
                <a:lnTo>
                  <a:pt x="1978" y="1056"/>
                </a:lnTo>
                <a:lnTo>
                  <a:pt x="1972" y="1054"/>
                </a:lnTo>
                <a:lnTo>
                  <a:pt x="1965" y="1052"/>
                </a:lnTo>
                <a:lnTo>
                  <a:pt x="1959" y="1054"/>
                </a:lnTo>
                <a:lnTo>
                  <a:pt x="1955" y="1056"/>
                </a:lnTo>
                <a:lnTo>
                  <a:pt x="1950" y="1060"/>
                </a:lnTo>
                <a:lnTo>
                  <a:pt x="1947" y="1066"/>
                </a:lnTo>
                <a:lnTo>
                  <a:pt x="1945" y="1070"/>
                </a:lnTo>
                <a:lnTo>
                  <a:pt x="1944" y="1074"/>
                </a:lnTo>
                <a:lnTo>
                  <a:pt x="1942" y="1078"/>
                </a:lnTo>
                <a:lnTo>
                  <a:pt x="1941" y="1082"/>
                </a:lnTo>
                <a:lnTo>
                  <a:pt x="1940" y="1092"/>
                </a:lnTo>
                <a:lnTo>
                  <a:pt x="1940" y="1102"/>
                </a:lnTo>
                <a:lnTo>
                  <a:pt x="1940" y="1234"/>
                </a:lnTo>
                <a:lnTo>
                  <a:pt x="1907" y="1234"/>
                </a:lnTo>
                <a:close/>
                <a:moveTo>
                  <a:pt x="2011" y="969"/>
                </a:moveTo>
                <a:lnTo>
                  <a:pt x="2008" y="969"/>
                </a:lnTo>
                <a:lnTo>
                  <a:pt x="2005" y="967"/>
                </a:lnTo>
                <a:lnTo>
                  <a:pt x="2002" y="965"/>
                </a:lnTo>
                <a:lnTo>
                  <a:pt x="1999" y="961"/>
                </a:lnTo>
                <a:lnTo>
                  <a:pt x="1997" y="955"/>
                </a:lnTo>
                <a:lnTo>
                  <a:pt x="1995" y="949"/>
                </a:lnTo>
                <a:lnTo>
                  <a:pt x="1994" y="943"/>
                </a:lnTo>
                <a:lnTo>
                  <a:pt x="1994" y="937"/>
                </a:lnTo>
                <a:lnTo>
                  <a:pt x="1994" y="931"/>
                </a:lnTo>
                <a:lnTo>
                  <a:pt x="1995" y="925"/>
                </a:lnTo>
                <a:lnTo>
                  <a:pt x="1997" y="919"/>
                </a:lnTo>
                <a:lnTo>
                  <a:pt x="1999" y="913"/>
                </a:lnTo>
                <a:lnTo>
                  <a:pt x="2002" y="909"/>
                </a:lnTo>
                <a:lnTo>
                  <a:pt x="2005" y="907"/>
                </a:lnTo>
                <a:lnTo>
                  <a:pt x="2008" y="905"/>
                </a:lnTo>
                <a:lnTo>
                  <a:pt x="2011" y="903"/>
                </a:lnTo>
                <a:lnTo>
                  <a:pt x="2015" y="905"/>
                </a:lnTo>
                <a:lnTo>
                  <a:pt x="2018" y="907"/>
                </a:lnTo>
                <a:lnTo>
                  <a:pt x="2021" y="909"/>
                </a:lnTo>
                <a:lnTo>
                  <a:pt x="2024" y="913"/>
                </a:lnTo>
                <a:lnTo>
                  <a:pt x="2026" y="919"/>
                </a:lnTo>
                <a:lnTo>
                  <a:pt x="2028" y="925"/>
                </a:lnTo>
                <a:lnTo>
                  <a:pt x="2029" y="931"/>
                </a:lnTo>
                <a:lnTo>
                  <a:pt x="2029" y="937"/>
                </a:lnTo>
                <a:lnTo>
                  <a:pt x="2029" y="943"/>
                </a:lnTo>
                <a:lnTo>
                  <a:pt x="2028" y="949"/>
                </a:lnTo>
                <a:lnTo>
                  <a:pt x="2026" y="955"/>
                </a:lnTo>
                <a:lnTo>
                  <a:pt x="2024" y="961"/>
                </a:lnTo>
                <a:lnTo>
                  <a:pt x="2021" y="965"/>
                </a:lnTo>
                <a:lnTo>
                  <a:pt x="2018" y="967"/>
                </a:lnTo>
                <a:lnTo>
                  <a:pt x="2015" y="969"/>
                </a:lnTo>
                <a:lnTo>
                  <a:pt x="2011" y="969"/>
                </a:lnTo>
                <a:close/>
                <a:moveTo>
                  <a:pt x="1995" y="1000"/>
                </a:moveTo>
                <a:lnTo>
                  <a:pt x="2028" y="1000"/>
                </a:lnTo>
                <a:lnTo>
                  <a:pt x="2028" y="1234"/>
                </a:lnTo>
                <a:lnTo>
                  <a:pt x="1995" y="1234"/>
                </a:lnTo>
                <a:lnTo>
                  <a:pt x="1995" y="1000"/>
                </a:lnTo>
                <a:close/>
                <a:moveTo>
                  <a:pt x="2088" y="1098"/>
                </a:moveTo>
                <a:lnTo>
                  <a:pt x="2088" y="1234"/>
                </a:lnTo>
                <a:lnTo>
                  <a:pt x="2055" y="1234"/>
                </a:lnTo>
                <a:lnTo>
                  <a:pt x="2055" y="1000"/>
                </a:lnTo>
                <a:lnTo>
                  <a:pt x="2086" y="1000"/>
                </a:lnTo>
                <a:lnTo>
                  <a:pt x="2086" y="1040"/>
                </a:lnTo>
                <a:lnTo>
                  <a:pt x="2089" y="1032"/>
                </a:lnTo>
                <a:lnTo>
                  <a:pt x="2093" y="1022"/>
                </a:lnTo>
                <a:lnTo>
                  <a:pt x="2096" y="1014"/>
                </a:lnTo>
                <a:lnTo>
                  <a:pt x="2101" y="1008"/>
                </a:lnTo>
                <a:lnTo>
                  <a:pt x="2107" y="1004"/>
                </a:lnTo>
                <a:lnTo>
                  <a:pt x="2112" y="1000"/>
                </a:lnTo>
                <a:lnTo>
                  <a:pt x="2118" y="998"/>
                </a:lnTo>
                <a:lnTo>
                  <a:pt x="2124" y="997"/>
                </a:lnTo>
                <a:lnTo>
                  <a:pt x="2133" y="998"/>
                </a:lnTo>
                <a:lnTo>
                  <a:pt x="2137" y="1000"/>
                </a:lnTo>
                <a:lnTo>
                  <a:pt x="2141" y="1002"/>
                </a:lnTo>
                <a:lnTo>
                  <a:pt x="2144" y="1006"/>
                </a:lnTo>
                <a:lnTo>
                  <a:pt x="2147" y="1010"/>
                </a:lnTo>
                <a:lnTo>
                  <a:pt x="2151" y="1014"/>
                </a:lnTo>
                <a:lnTo>
                  <a:pt x="2154" y="1020"/>
                </a:lnTo>
                <a:lnTo>
                  <a:pt x="2156" y="1026"/>
                </a:lnTo>
                <a:lnTo>
                  <a:pt x="2158" y="1032"/>
                </a:lnTo>
                <a:lnTo>
                  <a:pt x="2160" y="1040"/>
                </a:lnTo>
                <a:lnTo>
                  <a:pt x="2162" y="1048"/>
                </a:lnTo>
                <a:lnTo>
                  <a:pt x="2163" y="1056"/>
                </a:lnTo>
                <a:lnTo>
                  <a:pt x="2164" y="1066"/>
                </a:lnTo>
                <a:lnTo>
                  <a:pt x="2164" y="1074"/>
                </a:lnTo>
                <a:lnTo>
                  <a:pt x="2165" y="1084"/>
                </a:lnTo>
                <a:lnTo>
                  <a:pt x="2165" y="1234"/>
                </a:lnTo>
                <a:lnTo>
                  <a:pt x="2132" y="1234"/>
                </a:lnTo>
                <a:lnTo>
                  <a:pt x="2132" y="1096"/>
                </a:lnTo>
                <a:lnTo>
                  <a:pt x="2132" y="1086"/>
                </a:lnTo>
                <a:lnTo>
                  <a:pt x="2131" y="1078"/>
                </a:lnTo>
                <a:lnTo>
                  <a:pt x="2129" y="1070"/>
                </a:lnTo>
                <a:lnTo>
                  <a:pt x="2126" y="1062"/>
                </a:lnTo>
                <a:lnTo>
                  <a:pt x="2123" y="1058"/>
                </a:lnTo>
                <a:lnTo>
                  <a:pt x="2120" y="1054"/>
                </a:lnTo>
                <a:lnTo>
                  <a:pt x="2116" y="1052"/>
                </a:lnTo>
                <a:lnTo>
                  <a:pt x="2111" y="1050"/>
                </a:lnTo>
                <a:lnTo>
                  <a:pt x="2105" y="1052"/>
                </a:lnTo>
                <a:lnTo>
                  <a:pt x="2101" y="1054"/>
                </a:lnTo>
                <a:lnTo>
                  <a:pt x="2097" y="1058"/>
                </a:lnTo>
                <a:lnTo>
                  <a:pt x="2094" y="1064"/>
                </a:lnTo>
                <a:lnTo>
                  <a:pt x="2091" y="1070"/>
                </a:lnTo>
                <a:lnTo>
                  <a:pt x="2089" y="1078"/>
                </a:lnTo>
                <a:lnTo>
                  <a:pt x="2088" y="1088"/>
                </a:lnTo>
                <a:lnTo>
                  <a:pt x="2088" y="10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295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C-BY-SA 4.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23">
            <a:extLst>
              <a:ext uri="{FF2B5EF4-FFF2-40B4-BE49-F238E27FC236}">
                <a16:creationId xmlns:a16="http://schemas.microsoft.com/office/drawing/2014/main" id="{FCC3E25D-5FFA-8583-6320-58A89111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7728" y="6309320"/>
            <a:ext cx="6552728" cy="143869"/>
          </a:xfrm>
        </p:spPr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pic>
        <p:nvPicPr>
          <p:cNvPr id="8" name="Picture 7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108979D-2C35-8DF7-C967-157BD0DD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56" y="6093296"/>
            <a:ext cx="360000" cy="360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1BC6918-6C5B-C3AF-A51B-FB591F80BF0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88" y="6093296"/>
            <a:ext cx="360000" cy="36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85E044-ACE3-4A12-B709-E06CC826CC30}"/>
              </a:ext>
            </a:extLst>
          </p:cNvPr>
          <p:cNvSpPr txBox="1"/>
          <p:nvPr/>
        </p:nvSpPr>
        <p:spPr>
          <a:xfrm>
            <a:off x="1703744" y="6093296"/>
            <a:ext cx="1871976" cy="3600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US" sz="800" dirty="0">
                <a:solidFill>
                  <a:schemeClr val="tx1"/>
                </a:solidFill>
                <a:effectLst/>
              </a:rPr>
              <a:t>Content is available under</a:t>
            </a:r>
          </a:p>
          <a:p>
            <a:pPr algn="l"/>
            <a:r>
              <a:rPr lang="en-US" sz="800" dirty="0">
                <a:solidFill>
                  <a:schemeClr val="tx1"/>
                </a:solidFill>
                <a:effectLst/>
              </a:rPr>
              <a:t>CC BY-SA 4.0 unless otherwise stated</a:t>
            </a:r>
            <a:endParaRPr lang="en-GB" sz="80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5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C0491D6-8735-CD8F-1C61-5F39FCFAC6E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6093296"/>
            <a:ext cx="360000" cy="360000"/>
          </a:xfrm>
          <a:prstGeom prst="rect">
            <a:avLst/>
          </a:prstGeom>
        </p:spPr>
      </p:pic>
      <p:sp>
        <p:nvSpPr>
          <p:cNvPr id="15" name="Freeform 25">
            <a:extLst>
              <a:ext uri="{FF2B5EF4-FFF2-40B4-BE49-F238E27FC236}">
                <a16:creationId xmlns:a16="http://schemas.microsoft.com/office/drawing/2014/main" id="{E065394A-CF42-2F2E-D5B0-0B76B6BD0B3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432000"/>
            <a:ext cx="2658793" cy="576000"/>
          </a:xfrm>
          <a:custGeom>
            <a:avLst/>
            <a:gdLst>
              <a:gd name="T0" fmla="*/ 2223 w 3065"/>
              <a:gd name="T1" fmla="*/ 1324 h 1328"/>
              <a:gd name="T2" fmla="*/ 2210 w 3065"/>
              <a:gd name="T3" fmla="*/ 1220 h 1328"/>
              <a:gd name="T4" fmla="*/ 2280 w 3065"/>
              <a:gd name="T5" fmla="*/ 1312 h 1328"/>
              <a:gd name="T6" fmla="*/ 1121 w 3065"/>
              <a:gd name="T7" fmla="*/ 88 h 1328"/>
              <a:gd name="T8" fmla="*/ 1255 w 3065"/>
              <a:gd name="T9" fmla="*/ 142 h 1328"/>
              <a:gd name="T10" fmla="*/ 1262 w 3065"/>
              <a:gd name="T11" fmla="*/ 332 h 1328"/>
              <a:gd name="T12" fmla="*/ 1441 w 3065"/>
              <a:gd name="T13" fmla="*/ 264 h 1328"/>
              <a:gd name="T14" fmla="*/ 1488 w 3065"/>
              <a:gd name="T15" fmla="*/ 290 h 1328"/>
              <a:gd name="T16" fmla="*/ 1566 w 3065"/>
              <a:gd name="T17" fmla="*/ 320 h 1328"/>
              <a:gd name="T18" fmla="*/ 1517 w 3065"/>
              <a:gd name="T19" fmla="*/ 268 h 1328"/>
              <a:gd name="T20" fmla="*/ 1703 w 3065"/>
              <a:gd name="T21" fmla="*/ 250 h 1328"/>
              <a:gd name="T22" fmla="*/ 1929 w 3065"/>
              <a:gd name="T23" fmla="*/ 136 h 1328"/>
              <a:gd name="T24" fmla="*/ 1983 w 3065"/>
              <a:gd name="T25" fmla="*/ 2 h 1328"/>
              <a:gd name="T26" fmla="*/ 2138 w 3065"/>
              <a:gd name="T27" fmla="*/ 180 h 1328"/>
              <a:gd name="T28" fmla="*/ 2215 w 3065"/>
              <a:gd name="T29" fmla="*/ 272 h 1328"/>
              <a:gd name="T30" fmla="*/ 2306 w 3065"/>
              <a:gd name="T31" fmla="*/ 126 h 1328"/>
              <a:gd name="T32" fmla="*/ 2392 w 3065"/>
              <a:gd name="T33" fmla="*/ 170 h 1328"/>
              <a:gd name="T34" fmla="*/ 2392 w 3065"/>
              <a:gd name="T35" fmla="*/ 278 h 1328"/>
              <a:gd name="T36" fmla="*/ 2388 w 3065"/>
              <a:gd name="T37" fmla="*/ 98 h 1328"/>
              <a:gd name="T38" fmla="*/ 2517 w 3065"/>
              <a:gd name="T39" fmla="*/ 38 h 1328"/>
              <a:gd name="T40" fmla="*/ 2550 w 3065"/>
              <a:gd name="T41" fmla="*/ 268 h 1328"/>
              <a:gd name="T42" fmla="*/ 1132 w 3065"/>
              <a:gd name="T43" fmla="*/ 537 h 1328"/>
              <a:gd name="T44" fmla="*/ 1156 w 3065"/>
              <a:gd name="T45" fmla="*/ 749 h 1328"/>
              <a:gd name="T46" fmla="*/ 1135 w 3065"/>
              <a:gd name="T47" fmla="*/ 679 h 1328"/>
              <a:gd name="T48" fmla="*/ 1155 w 3065"/>
              <a:gd name="T49" fmla="*/ 493 h 1328"/>
              <a:gd name="T50" fmla="*/ 1272 w 3065"/>
              <a:gd name="T51" fmla="*/ 549 h 1328"/>
              <a:gd name="T52" fmla="*/ 1262 w 3065"/>
              <a:gd name="T53" fmla="*/ 715 h 1328"/>
              <a:gd name="T54" fmla="*/ 1427 w 3065"/>
              <a:gd name="T55" fmla="*/ 591 h 1328"/>
              <a:gd name="T56" fmla="*/ 1462 w 3065"/>
              <a:gd name="T57" fmla="*/ 583 h 1328"/>
              <a:gd name="T58" fmla="*/ 1522 w 3065"/>
              <a:gd name="T59" fmla="*/ 723 h 1328"/>
              <a:gd name="T60" fmla="*/ 1610 w 3065"/>
              <a:gd name="T61" fmla="*/ 767 h 1328"/>
              <a:gd name="T62" fmla="*/ 1688 w 3065"/>
              <a:gd name="T63" fmla="*/ 737 h 1328"/>
              <a:gd name="T64" fmla="*/ 1618 w 3065"/>
              <a:gd name="T65" fmla="*/ 689 h 1328"/>
              <a:gd name="T66" fmla="*/ 1893 w 3065"/>
              <a:gd name="T67" fmla="*/ 539 h 1328"/>
              <a:gd name="T68" fmla="*/ 1906 w 3065"/>
              <a:gd name="T69" fmla="*/ 619 h 1328"/>
              <a:gd name="T70" fmla="*/ 1978 w 3065"/>
              <a:gd name="T71" fmla="*/ 473 h 1328"/>
              <a:gd name="T72" fmla="*/ 2262 w 3065"/>
              <a:gd name="T73" fmla="*/ 777 h 1328"/>
              <a:gd name="T74" fmla="*/ 2317 w 3065"/>
              <a:gd name="T75" fmla="*/ 677 h 1328"/>
              <a:gd name="T76" fmla="*/ 2352 w 3065"/>
              <a:gd name="T77" fmla="*/ 591 h 1328"/>
              <a:gd name="T78" fmla="*/ 2463 w 3065"/>
              <a:gd name="T79" fmla="*/ 539 h 1328"/>
              <a:gd name="T80" fmla="*/ 2472 w 3065"/>
              <a:gd name="T81" fmla="*/ 731 h 1328"/>
              <a:gd name="T82" fmla="*/ 2585 w 3065"/>
              <a:gd name="T83" fmla="*/ 781 h 1328"/>
              <a:gd name="T84" fmla="*/ 2666 w 3065"/>
              <a:gd name="T85" fmla="*/ 619 h 1328"/>
              <a:gd name="T86" fmla="*/ 2718 w 3065"/>
              <a:gd name="T87" fmla="*/ 541 h 1328"/>
              <a:gd name="T88" fmla="*/ 2882 w 3065"/>
              <a:gd name="T89" fmla="*/ 603 h 1328"/>
              <a:gd name="T90" fmla="*/ 2882 w 3065"/>
              <a:gd name="T91" fmla="*/ 717 h 1328"/>
              <a:gd name="T92" fmla="*/ 2973 w 3065"/>
              <a:gd name="T93" fmla="*/ 623 h 1328"/>
              <a:gd name="T94" fmla="*/ 3004 w 3065"/>
              <a:gd name="T95" fmla="*/ 593 h 1328"/>
              <a:gd name="T96" fmla="*/ 2945 w 3065"/>
              <a:gd name="T97" fmla="*/ 737 h 1328"/>
              <a:gd name="T98" fmla="*/ 1281 w 3065"/>
              <a:gd name="T99" fmla="*/ 1040 h 1328"/>
              <a:gd name="T100" fmla="*/ 1350 w 3065"/>
              <a:gd name="T101" fmla="*/ 1274 h 1328"/>
              <a:gd name="T102" fmla="*/ 1329 w 3065"/>
              <a:gd name="T103" fmla="*/ 1014 h 1328"/>
              <a:gd name="T104" fmla="*/ 1391 w 3065"/>
              <a:gd name="T105" fmla="*/ 1116 h 1328"/>
              <a:gd name="T106" fmla="*/ 1458 w 3065"/>
              <a:gd name="T107" fmla="*/ 909 h 1328"/>
              <a:gd name="T108" fmla="*/ 1603 w 3065"/>
              <a:gd name="T109" fmla="*/ 1010 h 1328"/>
              <a:gd name="T110" fmla="*/ 1641 w 3065"/>
              <a:gd name="T111" fmla="*/ 1118 h 1328"/>
              <a:gd name="T112" fmla="*/ 1714 w 3065"/>
              <a:gd name="T113" fmla="*/ 1184 h 1328"/>
              <a:gd name="T114" fmla="*/ 1817 w 3065"/>
              <a:gd name="T115" fmla="*/ 1238 h 1328"/>
              <a:gd name="T116" fmla="*/ 1807 w 3065"/>
              <a:gd name="T117" fmla="*/ 1162 h 1328"/>
              <a:gd name="T118" fmla="*/ 1824 w 3065"/>
              <a:gd name="T119" fmla="*/ 1046 h 1328"/>
              <a:gd name="T120" fmla="*/ 1997 w 3065"/>
              <a:gd name="T121" fmla="*/ 955 h 1328"/>
              <a:gd name="T122" fmla="*/ 2107 w 3065"/>
              <a:gd name="T123" fmla="*/ 1004 h 1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65" h="1328">
                <a:moveTo>
                  <a:pt x="2245" y="1182"/>
                </a:moveTo>
                <a:lnTo>
                  <a:pt x="2250" y="1182"/>
                </a:lnTo>
                <a:lnTo>
                  <a:pt x="2253" y="1180"/>
                </a:lnTo>
                <a:lnTo>
                  <a:pt x="2255" y="1178"/>
                </a:lnTo>
                <a:lnTo>
                  <a:pt x="2259" y="1172"/>
                </a:lnTo>
                <a:lnTo>
                  <a:pt x="2261" y="1170"/>
                </a:lnTo>
                <a:lnTo>
                  <a:pt x="2263" y="1164"/>
                </a:lnTo>
                <a:lnTo>
                  <a:pt x="2266" y="1156"/>
                </a:lnTo>
                <a:lnTo>
                  <a:pt x="2268" y="1144"/>
                </a:lnTo>
                <a:lnTo>
                  <a:pt x="2269" y="1132"/>
                </a:lnTo>
                <a:lnTo>
                  <a:pt x="2269" y="1116"/>
                </a:lnTo>
                <a:lnTo>
                  <a:pt x="2269" y="1102"/>
                </a:lnTo>
                <a:lnTo>
                  <a:pt x="2268" y="1088"/>
                </a:lnTo>
                <a:lnTo>
                  <a:pt x="2266" y="1076"/>
                </a:lnTo>
                <a:lnTo>
                  <a:pt x="2263" y="1066"/>
                </a:lnTo>
                <a:lnTo>
                  <a:pt x="2261" y="1062"/>
                </a:lnTo>
                <a:lnTo>
                  <a:pt x="2259" y="1058"/>
                </a:lnTo>
                <a:lnTo>
                  <a:pt x="2257" y="1056"/>
                </a:lnTo>
                <a:lnTo>
                  <a:pt x="2255" y="1052"/>
                </a:lnTo>
                <a:lnTo>
                  <a:pt x="2250" y="1050"/>
                </a:lnTo>
                <a:lnTo>
                  <a:pt x="2248" y="1048"/>
                </a:lnTo>
                <a:lnTo>
                  <a:pt x="2245" y="1048"/>
                </a:lnTo>
                <a:lnTo>
                  <a:pt x="2239" y="1050"/>
                </a:lnTo>
                <a:lnTo>
                  <a:pt x="2234" y="1054"/>
                </a:lnTo>
                <a:lnTo>
                  <a:pt x="2232" y="1056"/>
                </a:lnTo>
                <a:lnTo>
                  <a:pt x="2230" y="1058"/>
                </a:lnTo>
                <a:lnTo>
                  <a:pt x="2228" y="1062"/>
                </a:lnTo>
                <a:lnTo>
                  <a:pt x="2226" y="1068"/>
                </a:lnTo>
                <a:lnTo>
                  <a:pt x="2223" y="1078"/>
                </a:lnTo>
                <a:lnTo>
                  <a:pt x="2221" y="1090"/>
                </a:lnTo>
                <a:lnTo>
                  <a:pt x="2220" y="1102"/>
                </a:lnTo>
                <a:lnTo>
                  <a:pt x="2220" y="1116"/>
                </a:lnTo>
                <a:lnTo>
                  <a:pt x="2220" y="1130"/>
                </a:lnTo>
                <a:lnTo>
                  <a:pt x="2222" y="1144"/>
                </a:lnTo>
                <a:lnTo>
                  <a:pt x="2223" y="1156"/>
                </a:lnTo>
                <a:lnTo>
                  <a:pt x="2226" y="1164"/>
                </a:lnTo>
                <a:lnTo>
                  <a:pt x="2230" y="1172"/>
                </a:lnTo>
                <a:lnTo>
                  <a:pt x="2234" y="1178"/>
                </a:lnTo>
                <a:lnTo>
                  <a:pt x="2239" y="1182"/>
                </a:lnTo>
                <a:lnTo>
                  <a:pt x="2245" y="1182"/>
                </a:lnTo>
                <a:close/>
                <a:moveTo>
                  <a:pt x="2244" y="1328"/>
                </a:moveTo>
                <a:lnTo>
                  <a:pt x="2233" y="1328"/>
                </a:lnTo>
                <a:lnTo>
                  <a:pt x="2223" y="1324"/>
                </a:lnTo>
                <a:lnTo>
                  <a:pt x="2218" y="1320"/>
                </a:lnTo>
                <a:lnTo>
                  <a:pt x="2214" y="1318"/>
                </a:lnTo>
                <a:lnTo>
                  <a:pt x="2210" y="1314"/>
                </a:lnTo>
                <a:lnTo>
                  <a:pt x="2207" y="1310"/>
                </a:lnTo>
                <a:lnTo>
                  <a:pt x="2203" y="1304"/>
                </a:lnTo>
                <a:lnTo>
                  <a:pt x="2201" y="1300"/>
                </a:lnTo>
                <a:lnTo>
                  <a:pt x="2198" y="1294"/>
                </a:lnTo>
                <a:lnTo>
                  <a:pt x="2196" y="1288"/>
                </a:lnTo>
                <a:lnTo>
                  <a:pt x="2194" y="1282"/>
                </a:lnTo>
                <a:lnTo>
                  <a:pt x="2192" y="1276"/>
                </a:lnTo>
                <a:lnTo>
                  <a:pt x="2191" y="1270"/>
                </a:lnTo>
                <a:lnTo>
                  <a:pt x="2190" y="1262"/>
                </a:lnTo>
                <a:lnTo>
                  <a:pt x="2220" y="1254"/>
                </a:lnTo>
                <a:lnTo>
                  <a:pt x="2222" y="1260"/>
                </a:lnTo>
                <a:lnTo>
                  <a:pt x="2223" y="1264"/>
                </a:lnTo>
                <a:lnTo>
                  <a:pt x="2226" y="1270"/>
                </a:lnTo>
                <a:lnTo>
                  <a:pt x="2228" y="1274"/>
                </a:lnTo>
                <a:lnTo>
                  <a:pt x="2231" y="1276"/>
                </a:lnTo>
                <a:lnTo>
                  <a:pt x="2235" y="1280"/>
                </a:lnTo>
                <a:lnTo>
                  <a:pt x="2240" y="1280"/>
                </a:lnTo>
                <a:lnTo>
                  <a:pt x="2245" y="1282"/>
                </a:lnTo>
                <a:lnTo>
                  <a:pt x="2250" y="1280"/>
                </a:lnTo>
                <a:lnTo>
                  <a:pt x="2254" y="1278"/>
                </a:lnTo>
                <a:lnTo>
                  <a:pt x="2259" y="1276"/>
                </a:lnTo>
                <a:lnTo>
                  <a:pt x="2262" y="1270"/>
                </a:lnTo>
                <a:lnTo>
                  <a:pt x="2264" y="1268"/>
                </a:lnTo>
                <a:lnTo>
                  <a:pt x="2265" y="1264"/>
                </a:lnTo>
                <a:lnTo>
                  <a:pt x="2268" y="1258"/>
                </a:lnTo>
                <a:lnTo>
                  <a:pt x="2269" y="1248"/>
                </a:lnTo>
                <a:lnTo>
                  <a:pt x="2269" y="1236"/>
                </a:lnTo>
                <a:lnTo>
                  <a:pt x="2269" y="1194"/>
                </a:lnTo>
                <a:lnTo>
                  <a:pt x="2267" y="1200"/>
                </a:lnTo>
                <a:lnTo>
                  <a:pt x="2264" y="1208"/>
                </a:lnTo>
                <a:lnTo>
                  <a:pt x="2260" y="1214"/>
                </a:lnTo>
                <a:lnTo>
                  <a:pt x="2257" y="1220"/>
                </a:lnTo>
                <a:lnTo>
                  <a:pt x="2252" y="1224"/>
                </a:lnTo>
                <a:lnTo>
                  <a:pt x="2247" y="1228"/>
                </a:lnTo>
                <a:lnTo>
                  <a:pt x="2241" y="1230"/>
                </a:lnTo>
                <a:lnTo>
                  <a:pt x="2234" y="1232"/>
                </a:lnTo>
                <a:lnTo>
                  <a:pt x="2228" y="1230"/>
                </a:lnTo>
                <a:lnTo>
                  <a:pt x="2222" y="1228"/>
                </a:lnTo>
                <a:lnTo>
                  <a:pt x="2216" y="1224"/>
                </a:lnTo>
                <a:lnTo>
                  <a:pt x="2210" y="1220"/>
                </a:lnTo>
                <a:lnTo>
                  <a:pt x="2205" y="1212"/>
                </a:lnTo>
                <a:lnTo>
                  <a:pt x="2200" y="1204"/>
                </a:lnTo>
                <a:lnTo>
                  <a:pt x="2198" y="1198"/>
                </a:lnTo>
                <a:lnTo>
                  <a:pt x="2196" y="1194"/>
                </a:lnTo>
                <a:lnTo>
                  <a:pt x="2193" y="1182"/>
                </a:lnTo>
                <a:lnTo>
                  <a:pt x="2190" y="1168"/>
                </a:lnTo>
                <a:lnTo>
                  <a:pt x="2188" y="1152"/>
                </a:lnTo>
                <a:lnTo>
                  <a:pt x="2187" y="1136"/>
                </a:lnTo>
                <a:lnTo>
                  <a:pt x="2187" y="1116"/>
                </a:lnTo>
                <a:lnTo>
                  <a:pt x="2187" y="1098"/>
                </a:lnTo>
                <a:lnTo>
                  <a:pt x="2188" y="1080"/>
                </a:lnTo>
                <a:lnTo>
                  <a:pt x="2190" y="1064"/>
                </a:lnTo>
                <a:lnTo>
                  <a:pt x="2193" y="1050"/>
                </a:lnTo>
                <a:lnTo>
                  <a:pt x="2197" y="1038"/>
                </a:lnTo>
                <a:lnTo>
                  <a:pt x="2201" y="1026"/>
                </a:lnTo>
                <a:lnTo>
                  <a:pt x="2205" y="1018"/>
                </a:lnTo>
                <a:lnTo>
                  <a:pt x="2208" y="1014"/>
                </a:lnTo>
                <a:lnTo>
                  <a:pt x="2211" y="1010"/>
                </a:lnTo>
                <a:lnTo>
                  <a:pt x="2216" y="1004"/>
                </a:lnTo>
                <a:lnTo>
                  <a:pt x="2222" y="1000"/>
                </a:lnTo>
                <a:lnTo>
                  <a:pt x="2228" y="998"/>
                </a:lnTo>
                <a:lnTo>
                  <a:pt x="2234" y="997"/>
                </a:lnTo>
                <a:lnTo>
                  <a:pt x="2239" y="997"/>
                </a:lnTo>
                <a:lnTo>
                  <a:pt x="2243" y="998"/>
                </a:lnTo>
                <a:lnTo>
                  <a:pt x="2247" y="1000"/>
                </a:lnTo>
                <a:lnTo>
                  <a:pt x="2251" y="1002"/>
                </a:lnTo>
                <a:lnTo>
                  <a:pt x="2254" y="1006"/>
                </a:lnTo>
                <a:lnTo>
                  <a:pt x="2257" y="1010"/>
                </a:lnTo>
                <a:lnTo>
                  <a:pt x="2259" y="1014"/>
                </a:lnTo>
                <a:lnTo>
                  <a:pt x="2262" y="1020"/>
                </a:lnTo>
                <a:lnTo>
                  <a:pt x="2265" y="1030"/>
                </a:lnTo>
                <a:lnTo>
                  <a:pt x="2268" y="1038"/>
                </a:lnTo>
                <a:lnTo>
                  <a:pt x="2269" y="1000"/>
                </a:lnTo>
                <a:lnTo>
                  <a:pt x="2302" y="1000"/>
                </a:lnTo>
                <a:lnTo>
                  <a:pt x="2302" y="1238"/>
                </a:lnTo>
                <a:lnTo>
                  <a:pt x="2301" y="1252"/>
                </a:lnTo>
                <a:lnTo>
                  <a:pt x="2301" y="1258"/>
                </a:lnTo>
                <a:lnTo>
                  <a:pt x="2300" y="1264"/>
                </a:lnTo>
                <a:lnTo>
                  <a:pt x="2297" y="1276"/>
                </a:lnTo>
                <a:lnTo>
                  <a:pt x="2294" y="1288"/>
                </a:lnTo>
                <a:lnTo>
                  <a:pt x="2290" y="1298"/>
                </a:lnTo>
                <a:lnTo>
                  <a:pt x="2285" y="1306"/>
                </a:lnTo>
                <a:lnTo>
                  <a:pt x="2280" y="1312"/>
                </a:lnTo>
                <a:lnTo>
                  <a:pt x="2274" y="1318"/>
                </a:lnTo>
                <a:lnTo>
                  <a:pt x="2267" y="1322"/>
                </a:lnTo>
                <a:lnTo>
                  <a:pt x="2264" y="1324"/>
                </a:lnTo>
                <a:lnTo>
                  <a:pt x="2260" y="1326"/>
                </a:lnTo>
                <a:lnTo>
                  <a:pt x="2252" y="1328"/>
                </a:lnTo>
                <a:lnTo>
                  <a:pt x="2244" y="1328"/>
                </a:lnTo>
                <a:close/>
                <a:moveTo>
                  <a:pt x="386" y="779"/>
                </a:moveTo>
                <a:lnTo>
                  <a:pt x="310" y="343"/>
                </a:lnTo>
                <a:lnTo>
                  <a:pt x="235" y="779"/>
                </a:lnTo>
                <a:lnTo>
                  <a:pt x="386" y="779"/>
                </a:lnTo>
                <a:close/>
                <a:moveTo>
                  <a:pt x="620" y="1238"/>
                </a:moveTo>
                <a:lnTo>
                  <a:pt x="466" y="1238"/>
                </a:lnTo>
                <a:lnTo>
                  <a:pt x="428" y="1022"/>
                </a:lnTo>
                <a:lnTo>
                  <a:pt x="193" y="1022"/>
                </a:lnTo>
                <a:lnTo>
                  <a:pt x="154" y="1238"/>
                </a:lnTo>
                <a:lnTo>
                  <a:pt x="0" y="1238"/>
                </a:lnTo>
                <a:lnTo>
                  <a:pt x="218" y="16"/>
                </a:lnTo>
                <a:lnTo>
                  <a:pt x="403" y="16"/>
                </a:lnTo>
                <a:lnTo>
                  <a:pt x="620" y="1238"/>
                </a:lnTo>
                <a:close/>
                <a:moveTo>
                  <a:pt x="678" y="1238"/>
                </a:moveTo>
                <a:lnTo>
                  <a:pt x="678" y="963"/>
                </a:lnTo>
                <a:lnTo>
                  <a:pt x="817" y="963"/>
                </a:lnTo>
                <a:lnTo>
                  <a:pt x="817" y="1238"/>
                </a:lnTo>
                <a:lnTo>
                  <a:pt x="678" y="1238"/>
                </a:lnTo>
                <a:close/>
                <a:moveTo>
                  <a:pt x="821" y="439"/>
                </a:moveTo>
                <a:lnTo>
                  <a:pt x="785" y="863"/>
                </a:lnTo>
                <a:lnTo>
                  <a:pt x="704" y="863"/>
                </a:lnTo>
                <a:lnTo>
                  <a:pt x="674" y="439"/>
                </a:lnTo>
                <a:lnTo>
                  <a:pt x="674" y="16"/>
                </a:lnTo>
                <a:lnTo>
                  <a:pt x="821" y="16"/>
                </a:lnTo>
                <a:lnTo>
                  <a:pt x="821" y="439"/>
                </a:lnTo>
                <a:close/>
                <a:moveTo>
                  <a:pt x="1080" y="332"/>
                </a:moveTo>
                <a:lnTo>
                  <a:pt x="1045" y="332"/>
                </a:lnTo>
                <a:lnTo>
                  <a:pt x="1099" y="16"/>
                </a:lnTo>
                <a:lnTo>
                  <a:pt x="1142" y="16"/>
                </a:lnTo>
                <a:lnTo>
                  <a:pt x="1196" y="332"/>
                </a:lnTo>
                <a:lnTo>
                  <a:pt x="1160" y="332"/>
                </a:lnTo>
                <a:lnTo>
                  <a:pt x="1149" y="260"/>
                </a:lnTo>
                <a:lnTo>
                  <a:pt x="1092" y="260"/>
                </a:lnTo>
                <a:lnTo>
                  <a:pt x="1080" y="332"/>
                </a:lnTo>
                <a:close/>
                <a:moveTo>
                  <a:pt x="1100" y="208"/>
                </a:moveTo>
                <a:lnTo>
                  <a:pt x="1140" y="208"/>
                </a:lnTo>
                <a:lnTo>
                  <a:pt x="1121" y="88"/>
                </a:lnTo>
                <a:lnTo>
                  <a:pt x="1100" y="208"/>
                </a:lnTo>
                <a:close/>
                <a:moveTo>
                  <a:pt x="1247" y="335"/>
                </a:moveTo>
                <a:lnTo>
                  <a:pt x="1239" y="334"/>
                </a:lnTo>
                <a:lnTo>
                  <a:pt x="1235" y="334"/>
                </a:lnTo>
                <a:lnTo>
                  <a:pt x="1232" y="332"/>
                </a:lnTo>
                <a:lnTo>
                  <a:pt x="1225" y="326"/>
                </a:lnTo>
                <a:lnTo>
                  <a:pt x="1219" y="318"/>
                </a:lnTo>
                <a:lnTo>
                  <a:pt x="1216" y="314"/>
                </a:lnTo>
                <a:lnTo>
                  <a:pt x="1214" y="308"/>
                </a:lnTo>
                <a:lnTo>
                  <a:pt x="1212" y="302"/>
                </a:lnTo>
                <a:lnTo>
                  <a:pt x="1211" y="296"/>
                </a:lnTo>
                <a:lnTo>
                  <a:pt x="1210" y="290"/>
                </a:lnTo>
                <a:lnTo>
                  <a:pt x="1209" y="282"/>
                </a:lnTo>
                <a:lnTo>
                  <a:pt x="1208" y="274"/>
                </a:lnTo>
                <a:lnTo>
                  <a:pt x="1208" y="266"/>
                </a:lnTo>
                <a:lnTo>
                  <a:pt x="1208" y="252"/>
                </a:lnTo>
                <a:lnTo>
                  <a:pt x="1210" y="242"/>
                </a:lnTo>
                <a:lnTo>
                  <a:pt x="1211" y="232"/>
                </a:lnTo>
                <a:lnTo>
                  <a:pt x="1214" y="224"/>
                </a:lnTo>
                <a:lnTo>
                  <a:pt x="1218" y="216"/>
                </a:lnTo>
                <a:lnTo>
                  <a:pt x="1221" y="210"/>
                </a:lnTo>
                <a:lnTo>
                  <a:pt x="1226" y="206"/>
                </a:lnTo>
                <a:lnTo>
                  <a:pt x="1230" y="202"/>
                </a:lnTo>
                <a:lnTo>
                  <a:pt x="1236" y="198"/>
                </a:lnTo>
                <a:lnTo>
                  <a:pt x="1241" y="196"/>
                </a:lnTo>
                <a:lnTo>
                  <a:pt x="1252" y="192"/>
                </a:lnTo>
                <a:lnTo>
                  <a:pt x="1265" y="190"/>
                </a:lnTo>
                <a:lnTo>
                  <a:pt x="1270" y="188"/>
                </a:lnTo>
                <a:lnTo>
                  <a:pt x="1274" y="186"/>
                </a:lnTo>
                <a:lnTo>
                  <a:pt x="1277" y="184"/>
                </a:lnTo>
                <a:lnTo>
                  <a:pt x="1279" y="180"/>
                </a:lnTo>
                <a:lnTo>
                  <a:pt x="1280" y="176"/>
                </a:lnTo>
                <a:lnTo>
                  <a:pt x="1281" y="172"/>
                </a:lnTo>
                <a:lnTo>
                  <a:pt x="1280" y="164"/>
                </a:lnTo>
                <a:lnTo>
                  <a:pt x="1280" y="158"/>
                </a:lnTo>
                <a:lnTo>
                  <a:pt x="1278" y="152"/>
                </a:lnTo>
                <a:lnTo>
                  <a:pt x="1276" y="148"/>
                </a:lnTo>
                <a:lnTo>
                  <a:pt x="1274" y="144"/>
                </a:lnTo>
                <a:lnTo>
                  <a:pt x="1271" y="142"/>
                </a:lnTo>
                <a:lnTo>
                  <a:pt x="1267" y="140"/>
                </a:lnTo>
                <a:lnTo>
                  <a:pt x="1263" y="140"/>
                </a:lnTo>
                <a:lnTo>
                  <a:pt x="1259" y="140"/>
                </a:lnTo>
                <a:lnTo>
                  <a:pt x="1255" y="142"/>
                </a:lnTo>
                <a:lnTo>
                  <a:pt x="1252" y="144"/>
                </a:lnTo>
                <a:lnTo>
                  <a:pt x="1249" y="148"/>
                </a:lnTo>
                <a:lnTo>
                  <a:pt x="1247" y="152"/>
                </a:lnTo>
                <a:lnTo>
                  <a:pt x="1245" y="156"/>
                </a:lnTo>
                <a:lnTo>
                  <a:pt x="1243" y="162"/>
                </a:lnTo>
                <a:lnTo>
                  <a:pt x="1242" y="168"/>
                </a:lnTo>
                <a:lnTo>
                  <a:pt x="1212" y="162"/>
                </a:lnTo>
                <a:lnTo>
                  <a:pt x="1213" y="154"/>
                </a:lnTo>
                <a:lnTo>
                  <a:pt x="1214" y="148"/>
                </a:lnTo>
                <a:lnTo>
                  <a:pt x="1218" y="134"/>
                </a:lnTo>
                <a:lnTo>
                  <a:pt x="1223" y="122"/>
                </a:lnTo>
                <a:lnTo>
                  <a:pt x="1229" y="112"/>
                </a:lnTo>
                <a:lnTo>
                  <a:pt x="1232" y="106"/>
                </a:lnTo>
                <a:lnTo>
                  <a:pt x="1236" y="104"/>
                </a:lnTo>
                <a:lnTo>
                  <a:pt x="1238" y="102"/>
                </a:lnTo>
                <a:lnTo>
                  <a:pt x="1240" y="100"/>
                </a:lnTo>
                <a:lnTo>
                  <a:pt x="1244" y="98"/>
                </a:lnTo>
                <a:lnTo>
                  <a:pt x="1249" y="96"/>
                </a:lnTo>
                <a:lnTo>
                  <a:pt x="1253" y="94"/>
                </a:lnTo>
                <a:lnTo>
                  <a:pt x="1258" y="92"/>
                </a:lnTo>
                <a:lnTo>
                  <a:pt x="1263" y="92"/>
                </a:lnTo>
                <a:lnTo>
                  <a:pt x="1270" y="92"/>
                </a:lnTo>
                <a:lnTo>
                  <a:pt x="1276" y="94"/>
                </a:lnTo>
                <a:lnTo>
                  <a:pt x="1282" y="98"/>
                </a:lnTo>
                <a:lnTo>
                  <a:pt x="1288" y="100"/>
                </a:lnTo>
                <a:lnTo>
                  <a:pt x="1293" y="106"/>
                </a:lnTo>
                <a:lnTo>
                  <a:pt x="1298" y="112"/>
                </a:lnTo>
                <a:lnTo>
                  <a:pt x="1303" y="118"/>
                </a:lnTo>
                <a:lnTo>
                  <a:pt x="1306" y="126"/>
                </a:lnTo>
                <a:lnTo>
                  <a:pt x="1308" y="132"/>
                </a:lnTo>
                <a:lnTo>
                  <a:pt x="1309" y="136"/>
                </a:lnTo>
                <a:lnTo>
                  <a:pt x="1312" y="146"/>
                </a:lnTo>
                <a:lnTo>
                  <a:pt x="1313" y="158"/>
                </a:lnTo>
                <a:lnTo>
                  <a:pt x="1313" y="172"/>
                </a:lnTo>
                <a:lnTo>
                  <a:pt x="1313" y="332"/>
                </a:lnTo>
                <a:lnTo>
                  <a:pt x="1282" y="332"/>
                </a:lnTo>
                <a:lnTo>
                  <a:pt x="1282" y="298"/>
                </a:lnTo>
                <a:lnTo>
                  <a:pt x="1280" y="306"/>
                </a:lnTo>
                <a:lnTo>
                  <a:pt x="1276" y="314"/>
                </a:lnTo>
                <a:lnTo>
                  <a:pt x="1273" y="320"/>
                </a:lnTo>
                <a:lnTo>
                  <a:pt x="1269" y="326"/>
                </a:lnTo>
                <a:lnTo>
                  <a:pt x="1264" y="330"/>
                </a:lnTo>
                <a:lnTo>
                  <a:pt x="1262" y="332"/>
                </a:lnTo>
                <a:lnTo>
                  <a:pt x="1259" y="332"/>
                </a:lnTo>
                <a:lnTo>
                  <a:pt x="1253" y="334"/>
                </a:lnTo>
                <a:lnTo>
                  <a:pt x="1247" y="335"/>
                </a:lnTo>
                <a:close/>
                <a:moveTo>
                  <a:pt x="1256" y="290"/>
                </a:moveTo>
                <a:lnTo>
                  <a:pt x="1262" y="290"/>
                </a:lnTo>
                <a:lnTo>
                  <a:pt x="1266" y="288"/>
                </a:lnTo>
                <a:lnTo>
                  <a:pt x="1270" y="284"/>
                </a:lnTo>
                <a:lnTo>
                  <a:pt x="1274" y="278"/>
                </a:lnTo>
                <a:lnTo>
                  <a:pt x="1277" y="272"/>
                </a:lnTo>
                <a:lnTo>
                  <a:pt x="1279" y="264"/>
                </a:lnTo>
                <a:lnTo>
                  <a:pt x="1281" y="256"/>
                </a:lnTo>
                <a:lnTo>
                  <a:pt x="1281" y="246"/>
                </a:lnTo>
                <a:lnTo>
                  <a:pt x="1281" y="222"/>
                </a:lnTo>
                <a:lnTo>
                  <a:pt x="1279" y="224"/>
                </a:lnTo>
                <a:lnTo>
                  <a:pt x="1275" y="226"/>
                </a:lnTo>
                <a:lnTo>
                  <a:pt x="1266" y="230"/>
                </a:lnTo>
                <a:lnTo>
                  <a:pt x="1258" y="232"/>
                </a:lnTo>
                <a:lnTo>
                  <a:pt x="1251" y="236"/>
                </a:lnTo>
                <a:lnTo>
                  <a:pt x="1247" y="238"/>
                </a:lnTo>
                <a:lnTo>
                  <a:pt x="1244" y="242"/>
                </a:lnTo>
                <a:lnTo>
                  <a:pt x="1243" y="244"/>
                </a:lnTo>
                <a:lnTo>
                  <a:pt x="1242" y="246"/>
                </a:lnTo>
                <a:lnTo>
                  <a:pt x="1240" y="252"/>
                </a:lnTo>
                <a:lnTo>
                  <a:pt x="1240" y="256"/>
                </a:lnTo>
                <a:lnTo>
                  <a:pt x="1239" y="264"/>
                </a:lnTo>
                <a:lnTo>
                  <a:pt x="1239" y="270"/>
                </a:lnTo>
                <a:lnTo>
                  <a:pt x="1240" y="276"/>
                </a:lnTo>
                <a:lnTo>
                  <a:pt x="1242" y="280"/>
                </a:lnTo>
                <a:lnTo>
                  <a:pt x="1244" y="284"/>
                </a:lnTo>
                <a:lnTo>
                  <a:pt x="1247" y="286"/>
                </a:lnTo>
                <a:lnTo>
                  <a:pt x="1250" y="288"/>
                </a:lnTo>
                <a:lnTo>
                  <a:pt x="1253" y="290"/>
                </a:lnTo>
                <a:lnTo>
                  <a:pt x="1256" y="290"/>
                </a:lnTo>
                <a:close/>
                <a:moveTo>
                  <a:pt x="1374" y="332"/>
                </a:moveTo>
                <a:lnTo>
                  <a:pt x="1341" y="332"/>
                </a:lnTo>
                <a:lnTo>
                  <a:pt x="1341" y="16"/>
                </a:lnTo>
                <a:lnTo>
                  <a:pt x="1374" y="16"/>
                </a:lnTo>
                <a:lnTo>
                  <a:pt x="1374" y="332"/>
                </a:lnTo>
                <a:close/>
                <a:moveTo>
                  <a:pt x="1463" y="96"/>
                </a:moveTo>
                <a:lnTo>
                  <a:pt x="1463" y="144"/>
                </a:lnTo>
                <a:lnTo>
                  <a:pt x="1441" y="144"/>
                </a:lnTo>
                <a:lnTo>
                  <a:pt x="1441" y="258"/>
                </a:lnTo>
                <a:lnTo>
                  <a:pt x="1441" y="264"/>
                </a:lnTo>
                <a:lnTo>
                  <a:pt x="1442" y="270"/>
                </a:lnTo>
                <a:lnTo>
                  <a:pt x="1443" y="274"/>
                </a:lnTo>
                <a:lnTo>
                  <a:pt x="1444" y="276"/>
                </a:lnTo>
                <a:lnTo>
                  <a:pt x="1446" y="280"/>
                </a:lnTo>
                <a:lnTo>
                  <a:pt x="1448" y="280"/>
                </a:lnTo>
                <a:lnTo>
                  <a:pt x="1450" y="282"/>
                </a:lnTo>
                <a:lnTo>
                  <a:pt x="1452" y="282"/>
                </a:lnTo>
                <a:lnTo>
                  <a:pt x="1457" y="280"/>
                </a:lnTo>
                <a:lnTo>
                  <a:pt x="1460" y="280"/>
                </a:lnTo>
                <a:lnTo>
                  <a:pt x="1466" y="328"/>
                </a:lnTo>
                <a:lnTo>
                  <a:pt x="1459" y="332"/>
                </a:lnTo>
                <a:lnTo>
                  <a:pt x="1454" y="334"/>
                </a:lnTo>
                <a:lnTo>
                  <a:pt x="1448" y="334"/>
                </a:lnTo>
                <a:lnTo>
                  <a:pt x="1443" y="334"/>
                </a:lnTo>
                <a:lnTo>
                  <a:pt x="1439" y="334"/>
                </a:lnTo>
                <a:lnTo>
                  <a:pt x="1432" y="332"/>
                </a:lnTo>
                <a:lnTo>
                  <a:pt x="1425" y="326"/>
                </a:lnTo>
                <a:lnTo>
                  <a:pt x="1422" y="322"/>
                </a:lnTo>
                <a:lnTo>
                  <a:pt x="1419" y="318"/>
                </a:lnTo>
                <a:lnTo>
                  <a:pt x="1414" y="310"/>
                </a:lnTo>
                <a:lnTo>
                  <a:pt x="1413" y="304"/>
                </a:lnTo>
                <a:lnTo>
                  <a:pt x="1411" y="298"/>
                </a:lnTo>
                <a:lnTo>
                  <a:pt x="1410" y="290"/>
                </a:lnTo>
                <a:lnTo>
                  <a:pt x="1409" y="284"/>
                </a:lnTo>
                <a:lnTo>
                  <a:pt x="1409" y="276"/>
                </a:lnTo>
                <a:lnTo>
                  <a:pt x="1409" y="268"/>
                </a:lnTo>
                <a:lnTo>
                  <a:pt x="1409" y="144"/>
                </a:lnTo>
                <a:lnTo>
                  <a:pt x="1392" y="144"/>
                </a:lnTo>
                <a:lnTo>
                  <a:pt x="1392" y="96"/>
                </a:lnTo>
                <a:lnTo>
                  <a:pt x="1409" y="96"/>
                </a:lnTo>
                <a:lnTo>
                  <a:pt x="1409" y="40"/>
                </a:lnTo>
                <a:lnTo>
                  <a:pt x="1441" y="40"/>
                </a:lnTo>
                <a:lnTo>
                  <a:pt x="1441" y="96"/>
                </a:lnTo>
                <a:lnTo>
                  <a:pt x="1463" y="96"/>
                </a:lnTo>
                <a:close/>
                <a:moveTo>
                  <a:pt x="1535" y="335"/>
                </a:moveTo>
                <a:lnTo>
                  <a:pt x="1526" y="334"/>
                </a:lnTo>
                <a:lnTo>
                  <a:pt x="1522" y="334"/>
                </a:lnTo>
                <a:lnTo>
                  <a:pt x="1518" y="332"/>
                </a:lnTo>
                <a:lnTo>
                  <a:pt x="1511" y="328"/>
                </a:lnTo>
                <a:lnTo>
                  <a:pt x="1504" y="320"/>
                </a:lnTo>
                <a:lnTo>
                  <a:pt x="1498" y="312"/>
                </a:lnTo>
                <a:lnTo>
                  <a:pt x="1492" y="302"/>
                </a:lnTo>
                <a:lnTo>
                  <a:pt x="1488" y="290"/>
                </a:lnTo>
                <a:lnTo>
                  <a:pt x="1484" y="278"/>
                </a:lnTo>
                <a:lnTo>
                  <a:pt x="1481" y="264"/>
                </a:lnTo>
                <a:lnTo>
                  <a:pt x="1478" y="248"/>
                </a:lnTo>
                <a:lnTo>
                  <a:pt x="1477" y="232"/>
                </a:lnTo>
                <a:lnTo>
                  <a:pt x="1477" y="214"/>
                </a:lnTo>
                <a:lnTo>
                  <a:pt x="1477" y="196"/>
                </a:lnTo>
                <a:lnTo>
                  <a:pt x="1478" y="180"/>
                </a:lnTo>
                <a:lnTo>
                  <a:pt x="1479" y="172"/>
                </a:lnTo>
                <a:lnTo>
                  <a:pt x="1481" y="164"/>
                </a:lnTo>
                <a:lnTo>
                  <a:pt x="1484" y="150"/>
                </a:lnTo>
                <a:lnTo>
                  <a:pt x="1488" y="138"/>
                </a:lnTo>
                <a:lnTo>
                  <a:pt x="1492" y="126"/>
                </a:lnTo>
                <a:lnTo>
                  <a:pt x="1498" y="116"/>
                </a:lnTo>
                <a:lnTo>
                  <a:pt x="1504" y="108"/>
                </a:lnTo>
                <a:lnTo>
                  <a:pt x="1507" y="104"/>
                </a:lnTo>
                <a:lnTo>
                  <a:pt x="1511" y="102"/>
                </a:lnTo>
                <a:lnTo>
                  <a:pt x="1518" y="96"/>
                </a:lnTo>
                <a:lnTo>
                  <a:pt x="1522" y="94"/>
                </a:lnTo>
                <a:lnTo>
                  <a:pt x="1526" y="94"/>
                </a:lnTo>
                <a:lnTo>
                  <a:pt x="1535" y="92"/>
                </a:lnTo>
                <a:lnTo>
                  <a:pt x="1543" y="94"/>
                </a:lnTo>
                <a:lnTo>
                  <a:pt x="1547" y="94"/>
                </a:lnTo>
                <a:lnTo>
                  <a:pt x="1551" y="96"/>
                </a:lnTo>
                <a:lnTo>
                  <a:pt x="1559" y="102"/>
                </a:lnTo>
                <a:lnTo>
                  <a:pt x="1566" y="108"/>
                </a:lnTo>
                <a:lnTo>
                  <a:pt x="1572" y="116"/>
                </a:lnTo>
                <a:lnTo>
                  <a:pt x="1577" y="126"/>
                </a:lnTo>
                <a:lnTo>
                  <a:pt x="1582" y="138"/>
                </a:lnTo>
                <a:lnTo>
                  <a:pt x="1586" y="150"/>
                </a:lnTo>
                <a:lnTo>
                  <a:pt x="1587" y="158"/>
                </a:lnTo>
                <a:lnTo>
                  <a:pt x="1589" y="164"/>
                </a:lnTo>
                <a:lnTo>
                  <a:pt x="1591" y="180"/>
                </a:lnTo>
                <a:lnTo>
                  <a:pt x="1592" y="196"/>
                </a:lnTo>
                <a:lnTo>
                  <a:pt x="1593" y="214"/>
                </a:lnTo>
                <a:lnTo>
                  <a:pt x="1592" y="232"/>
                </a:lnTo>
                <a:lnTo>
                  <a:pt x="1591" y="248"/>
                </a:lnTo>
                <a:lnTo>
                  <a:pt x="1590" y="256"/>
                </a:lnTo>
                <a:lnTo>
                  <a:pt x="1589" y="264"/>
                </a:lnTo>
                <a:lnTo>
                  <a:pt x="1586" y="278"/>
                </a:lnTo>
                <a:lnTo>
                  <a:pt x="1582" y="290"/>
                </a:lnTo>
                <a:lnTo>
                  <a:pt x="1577" y="302"/>
                </a:lnTo>
                <a:lnTo>
                  <a:pt x="1572" y="312"/>
                </a:lnTo>
                <a:lnTo>
                  <a:pt x="1566" y="320"/>
                </a:lnTo>
                <a:lnTo>
                  <a:pt x="1562" y="324"/>
                </a:lnTo>
                <a:lnTo>
                  <a:pt x="1559" y="328"/>
                </a:lnTo>
                <a:lnTo>
                  <a:pt x="1551" y="332"/>
                </a:lnTo>
                <a:lnTo>
                  <a:pt x="1547" y="334"/>
                </a:lnTo>
                <a:lnTo>
                  <a:pt x="1543" y="334"/>
                </a:lnTo>
                <a:lnTo>
                  <a:pt x="1535" y="335"/>
                </a:lnTo>
                <a:close/>
                <a:moveTo>
                  <a:pt x="1535" y="286"/>
                </a:moveTo>
                <a:lnTo>
                  <a:pt x="1540" y="284"/>
                </a:lnTo>
                <a:lnTo>
                  <a:pt x="1543" y="282"/>
                </a:lnTo>
                <a:lnTo>
                  <a:pt x="1545" y="280"/>
                </a:lnTo>
                <a:lnTo>
                  <a:pt x="1548" y="278"/>
                </a:lnTo>
                <a:lnTo>
                  <a:pt x="1550" y="274"/>
                </a:lnTo>
                <a:lnTo>
                  <a:pt x="1552" y="270"/>
                </a:lnTo>
                <a:lnTo>
                  <a:pt x="1553" y="264"/>
                </a:lnTo>
                <a:lnTo>
                  <a:pt x="1556" y="254"/>
                </a:lnTo>
                <a:lnTo>
                  <a:pt x="1558" y="242"/>
                </a:lnTo>
                <a:lnTo>
                  <a:pt x="1559" y="228"/>
                </a:lnTo>
                <a:lnTo>
                  <a:pt x="1559" y="214"/>
                </a:lnTo>
                <a:lnTo>
                  <a:pt x="1559" y="200"/>
                </a:lnTo>
                <a:lnTo>
                  <a:pt x="1558" y="186"/>
                </a:lnTo>
                <a:lnTo>
                  <a:pt x="1556" y="174"/>
                </a:lnTo>
                <a:lnTo>
                  <a:pt x="1553" y="162"/>
                </a:lnTo>
                <a:lnTo>
                  <a:pt x="1552" y="158"/>
                </a:lnTo>
                <a:lnTo>
                  <a:pt x="1550" y="154"/>
                </a:lnTo>
                <a:lnTo>
                  <a:pt x="1545" y="148"/>
                </a:lnTo>
                <a:lnTo>
                  <a:pt x="1540" y="144"/>
                </a:lnTo>
                <a:lnTo>
                  <a:pt x="1535" y="142"/>
                </a:lnTo>
                <a:lnTo>
                  <a:pt x="1529" y="144"/>
                </a:lnTo>
                <a:lnTo>
                  <a:pt x="1526" y="146"/>
                </a:lnTo>
                <a:lnTo>
                  <a:pt x="1524" y="148"/>
                </a:lnTo>
                <a:lnTo>
                  <a:pt x="1522" y="150"/>
                </a:lnTo>
                <a:lnTo>
                  <a:pt x="1520" y="154"/>
                </a:lnTo>
                <a:lnTo>
                  <a:pt x="1518" y="158"/>
                </a:lnTo>
                <a:lnTo>
                  <a:pt x="1516" y="162"/>
                </a:lnTo>
                <a:lnTo>
                  <a:pt x="1513" y="174"/>
                </a:lnTo>
                <a:lnTo>
                  <a:pt x="1511" y="186"/>
                </a:lnTo>
                <a:lnTo>
                  <a:pt x="1510" y="200"/>
                </a:lnTo>
                <a:lnTo>
                  <a:pt x="1510" y="214"/>
                </a:lnTo>
                <a:lnTo>
                  <a:pt x="1510" y="228"/>
                </a:lnTo>
                <a:lnTo>
                  <a:pt x="1511" y="242"/>
                </a:lnTo>
                <a:lnTo>
                  <a:pt x="1513" y="254"/>
                </a:lnTo>
                <a:lnTo>
                  <a:pt x="1516" y="264"/>
                </a:lnTo>
                <a:lnTo>
                  <a:pt x="1517" y="268"/>
                </a:lnTo>
                <a:lnTo>
                  <a:pt x="1518" y="270"/>
                </a:lnTo>
                <a:lnTo>
                  <a:pt x="1520" y="274"/>
                </a:lnTo>
                <a:lnTo>
                  <a:pt x="1524" y="280"/>
                </a:lnTo>
                <a:lnTo>
                  <a:pt x="1529" y="284"/>
                </a:lnTo>
                <a:lnTo>
                  <a:pt x="1535" y="286"/>
                </a:lnTo>
                <a:close/>
                <a:moveTo>
                  <a:pt x="1763" y="16"/>
                </a:moveTo>
                <a:lnTo>
                  <a:pt x="1796" y="16"/>
                </a:lnTo>
                <a:lnTo>
                  <a:pt x="1796" y="220"/>
                </a:lnTo>
                <a:lnTo>
                  <a:pt x="1795" y="238"/>
                </a:lnTo>
                <a:lnTo>
                  <a:pt x="1795" y="246"/>
                </a:lnTo>
                <a:lnTo>
                  <a:pt x="1794" y="254"/>
                </a:lnTo>
                <a:lnTo>
                  <a:pt x="1791" y="268"/>
                </a:lnTo>
                <a:lnTo>
                  <a:pt x="1788" y="282"/>
                </a:lnTo>
                <a:lnTo>
                  <a:pt x="1786" y="288"/>
                </a:lnTo>
                <a:lnTo>
                  <a:pt x="1783" y="294"/>
                </a:lnTo>
                <a:lnTo>
                  <a:pt x="1778" y="304"/>
                </a:lnTo>
                <a:lnTo>
                  <a:pt x="1772" y="314"/>
                </a:lnTo>
                <a:lnTo>
                  <a:pt x="1765" y="322"/>
                </a:lnTo>
                <a:lnTo>
                  <a:pt x="1757" y="328"/>
                </a:lnTo>
                <a:lnTo>
                  <a:pt x="1749" y="332"/>
                </a:lnTo>
                <a:lnTo>
                  <a:pt x="1740" y="334"/>
                </a:lnTo>
                <a:lnTo>
                  <a:pt x="1731" y="335"/>
                </a:lnTo>
                <a:lnTo>
                  <a:pt x="1720" y="334"/>
                </a:lnTo>
                <a:lnTo>
                  <a:pt x="1711" y="332"/>
                </a:lnTo>
                <a:lnTo>
                  <a:pt x="1703" y="328"/>
                </a:lnTo>
                <a:lnTo>
                  <a:pt x="1696" y="322"/>
                </a:lnTo>
                <a:lnTo>
                  <a:pt x="1689" y="314"/>
                </a:lnTo>
                <a:lnTo>
                  <a:pt x="1685" y="308"/>
                </a:lnTo>
                <a:lnTo>
                  <a:pt x="1683" y="304"/>
                </a:lnTo>
                <a:lnTo>
                  <a:pt x="1677" y="294"/>
                </a:lnTo>
                <a:lnTo>
                  <a:pt x="1673" y="282"/>
                </a:lnTo>
                <a:lnTo>
                  <a:pt x="1669" y="268"/>
                </a:lnTo>
                <a:lnTo>
                  <a:pt x="1667" y="254"/>
                </a:lnTo>
                <a:lnTo>
                  <a:pt x="1666" y="246"/>
                </a:lnTo>
                <a:lnTo>
                  <a:pt x="1665" y="238"/>
                </a:lnTo>
                <a:lnTo>
                  <a:pt x="1665" y="220"/>
                </a:lnTo>
                <a:lnTo>
                  <a:pt x="1665" y="16"/>
                </a:lnTo>
                <a:lnTo>
                  <a:pt x="1698" y="16"/>
                </a:lnTo>
                <a:lnTo>
                  <a:pt x="1698" y="216"/>
                </a:lnTo>
                <a:lnTo>
                  <a:pt x="1698" y="228"/>
                </a:lnTo>
                <a:lnTo>
                  <a:pt x="1699" y="234"/>
                </a:lnTo>
                <a:lnTo>
                  <a:pt x="1700" y="240"/>
                </a:lnTo>
                <a:lnTo>
                  <a:pt x="1703" y="250"/>
                </a:lnTo>
                <a:lnTo>
                  <a:pt x="1705" y="256"/>
                </a:lnTo>
                <a:lnTo>
                  <a:pt x="1707" y="260"/>
                </a:lnTo>
                <a:lnTo>
                  <a:pt x="1709" y="264"/>
                </a:lnTo>
                <a:lnTo>
                  <a:pt x="1711" y="268"/>
                </a:lnTo>
                <a:lnTo>
                  <a:pt x="1717" y="272"/>
                </a:lnTo>
                <a:lnTo>
                  <a:pt x="1724" y="276"/>
                </a:lnTo>
                <a:lnTo>
                  <a:pt x="1731" y="278"/>
                </a:lnTo>
                <a:lnTo>
                  <a:pt x="1738" y="276"/>
                </a:lnTo>
                <a:lnTo>
                  <a:pt x="1741" y="274"/>
                </a:lnTo>
                <a:lnTo>
                  <a:pt x="1744" y="272"/>
                </a:lnTo>
                <a:lnTo>
                  <a:pt x="1749" y="268"/>
                </a:lnTo>
                <a:lnTo>
                  <a:pt x="1752" y="264"/>
                </a:lnTo>
                <a:lnTo>
                  <a:pt x="1754" y="260"/>
                </a:lnTo>
                <a:lnTo>
                  <a:pt x="1756" y="256"/>
                </a:lnTo>
                <a:lnTo>
                  <a:pt x="1758" y="250"/>
                </a:lnTo>
                <a:lnTo>
                  <a:pt x="1761" y="240"/>
                </a:lnTo>
                <a:lnTo>
                  <a:pt x="1762" y="228"/>
                </a:lnTo>
                <a:lnTo>
                  <a:pt x="1763" y="216"/>
                </a:lnTo>
                <a:lnTo>
                  <a:pt x="1763" y="16"/>
                </a:lnTo>
                <a:close/>
                <a:moveTo>
                  <a:pt x="1857" y="194"/>
                </a:moveTo>
                <a:lnTo>
                  <a:pt x="1857" y="332"/>
                </a:lnTo>
                <a:lnTo>
                  <a:pt x="1825" y="332"/>
                </a:lnTo>
                <a:lnTo>
                  <a:pt x="1825" y="96"/>
                </a:lnTo>
                <a:lnTo>
                  <a:pt x="1856" y="96"/>
                </a:lnTo>
                <a:lnTo>
                  <a:pt x="1856" y="138"/>
                </a:lnTo>
                <a:lnTo>
                  <a:pt x="1859" y="128"/>
                </a:lnTo>
                <a:lnTo>
                  <a:pt x="1862" y="118"/>
                </a:lnTo>
                <a:lnTo>
                  <a:pt x="1866" y="112"/>
                </a:lnTo>
                <a:lnTo>
                  <a:pt x="1870" y="104"/>
                </a:lnTo>
                <a:lnTo>
                  <a:pt x="1875" y="100"/>
                </a:lnTo>
                <a:lnTo>
                  <a:pt x="1881" y="96"/>
                </a:lnTo>
                <a:lnTo>
                  <a:pt x="1886" y="94"/>
                </a:lnTo>
                <a:lnTo>
                  <a:pt x="1893" y="92"/>
                </a:lnTo>
                <a:lnTo>
                  <a:pt x="1902" y="94"/>
                </a:lnTo>
                <a:lnTo>
                  <a:pt x="1906" y="96"/>
                </a:lnTo>
                <a:lnTo>
                  <a:pt x="1909" y="98"/>
                </a:lnTo>
                <a:lnTo>
                  <a:pt x="1913" y="102"/>
                </a:lnTo>
                <a:lnTo>
                  <a:pt x="1916" y="106"/>
                </a:lnTo>
                <a:lnTo>
                  <a:pt x="1919" y="110"/>
                </a:lnTo>
                <a:lnTo>
                  <a:pt x="1922" y="116"/>
                </a:lnTo>
                <a:lnTo>
                  <a:pt x="1925" y="122"/>
                </a:lnTo>
                <a:lnTo>
                  <a:pt x="1927" y="130"/>
                </a:lnTo>
                <a:lnTo>
                  <a:pt x="1929" y="136"/>
                </a:lnTo>
                <a:lnTo>
                  <a:pt x="1931" y="144"/>
                </a:lnTo>
                <a:lnTo>
                  <a:pt x="1932" y="152"/>
                </a:lnTo>
                <a:lnTo>
                  <a:pt x="1933" y="162"/>
                </a:lnTo>
                <a:lnTo>
                  <a:pt x="1933" y="172"/>
                </a:lnTo>
                <a:lnTo>
                  <a:pt x="1933" y="182"/>
                </a:lnTo>
                <a:lnTo>
                  <a:pt x="1933" y="332"/>
                </a:lnTo>
                <a:lnTo>
                  <a:pt x="1901" y="332"/>
                </a:lnTo>
                <a:lnTo>
                  <a:pt x="1901" y="192"/>
                </a:lnTo>
                <a:lnTo>
                  <a:pt x="1900" y="182"/>
                </a:lnTo>
                <a:lnTo>
                  <a:pt x="1899" y="174"/>
                </a:lnTo>
                <a:lnTo>
                  <a:pt x="1898" y="166"/>
                </a:lnTo>
                <a:lnTo>
                  <a:pt x="1895" y="158"/>
                </a:lnTo>
                <a:lnTo>
                  <a:pt x="1892" y="154"/>
                </a:lnTo>
                <a:lnTo>
                  <a:pt x="1889" y="150"/>
                </a:lnTo>
                <a:lnTo>
                  <a:pt x="1884" y="148"/>
                </a:lnTo>
                <a:lnTo>
                  <a:pt x="1880" y="146"/>
                </a:lnTo>
                <a:lnTo>
                  <a:pt x="1875" y="148"/>
                </a:lnTo>
                <a:lnTo>
                  <a:pt x="1871" y="150"/>
                </a:lnTo>
                <a:lnTo>
                  <a:pt x="1867" y="154"/>
                </a:lnTo>
                <a:lnTo>
                  <a:pt x="1864" y="160"/>
                </a:lnTo>
                <a:lnTo>
                  <a:pt x="1861" y="166"/>
                </a:lnTo>
                <a:lnTo>
                  <a:pt x="1859" y="174"/>
                </a:lnTo>
                <a:lnTo>
                  <a:pt x="1858" y="184"/>
                </a:lnTo>
                <a:lnTo>
                  <a:pt x="1857" y="194"/>
                </a:lnTo>
                <a:close/>
                <a:moveTo>
                  <a:pt x="1976" y="66"/>
                </a:moveTo>
                <a:lnTo>
                  <a:pt x="1973" y="64"/>
                </a:lnTo>
                <a:lnTo>
                  <a:pt x="1970" y="62"/>
                </a:lnTo>
                <a:lnTo>
                  <a:pt x="1967" y="60"/>
                </a:lnTo>
                <a:lnTo>
                  <a:pt x="1964" y="56"/>
                </a:lnTo>
                <a:lnTo>
                  <a:pt x="1962" y="50"/>
                </a:lnTo>
                <a:lnTo>
                  <a:pt x="1960" y="44"/>
                </a:lnTo>
                <a:lnTo>
                  <a:pt x="1959" y="38"/>
                </a:lnTo>
                <a:lnTo>
                  <a:pt x="1959" y="32"/>
                </a:lnTo>
                <a:lnTo>
                  <a:pt x="1959" y="26"/>
                </a:lnTo>
                <a:lnTo>
                  <a:pt x="1960" y="20"/>
                </a:lnTo>
                <a:lnTo>
                  <a:pt x="1962" y="14"/>
                </a:lnTo>
                <a:lnTo>
                  <a:pt x="1964" y="8"/>
                </a:lnTo>
                <a:lnTo>
                  <a:pt x="1967" y="4"/>
                </a:lnTo>
                <a:lnTo>
                  <a:pt x="1970" y="2"/>
                </a:lnTo>
                <a:lnTo>
                  <a:pt x="1973" y="0"/>
                </a:lnTo>
                <a:lnTo>
                  <a:pt x="1976" y="0"/>
                </a:lnTo>
                <a:lnTo>
                  <a:pt x="1980" y="0"/>
                </a:lnTo>
                <a:lnTo>
                  <a:pt x="1983" y="2"/>
                </a:lnTo>
                <a:lnTo>
                  <a:pt x="1986" y="4"/>
                </a:lnTo>
                <a:lnTo>
                  <a:pt x="1989" y="8"/>
                </a:lnTo>
                <a:lnTo>
                  <a:pt x="1991" y="14"/>
                </a:lnTo>
                <a:lnTo>
                  <a:pt x="1993" y="20"/>
                </a:lnTo>
                <a:lnTo>
                  <a:pt x="1994" y="26"/>
                </a:lnTo>
                <a:lnTo>
                  <a:pt x="1994" y="32"/>
                </a:lnTo>
                <a:lnTo>
                  <a:pt x="1994" y="38"/>
                </a:lnTo>
                <a:lnTo>
                  <a:pt x="1993" y="44"/>
                </a:lnTo>
                <a:lnTo>
                  <a:pt x="1991" y="50"/>
                </a:lnTo>
                <a:lnTo>
                  <a:pt x="1989" y="56"/>
                </a:lnTo>
                <a:lnTo>
                  <a:pt x="1986" y="60"/>
                </a:lnTo>
                <a:lnTo>
                  <a:pt x="1983" y="62"/>
                </a:lnTo>
                <a:lnTo>
                  <a:pt x="1980" y="64"/>
                </a:lnTo>
                <a:lnTo>
                  <a:pt x="1976" y="66"/>
                </a:lnTo>
                <a:close/>
                <a:moveTo>
                  <a:pt x="1960" y="96"/>
                </a:moveTo>
                <a:lnTo>
                  <a:pt x="1993" y="96"/>
                </a:lnTo>
                <a:lnTo>
                  <a:pt x="1993" y="332"/>
                </a:lnTo>
                <a:lnTo>
                  <a:pt x="1960" y="332"/>
                </a:lnTo>
                <a:lnTo>
                  <a:pt x="1960" y="96"/>
                </a:lnTo>
                <a:close/>
                <a:moveTo>
                  <a:pt x="2129" y="96"/>
                </a:moveTo>
                <a:lnTo>
                  <a:pt x="2087" y="332"/>
                </a:lnTo>
                <a:lnTo>
                  <a:pt x="2050" y="332"/>
                </a:lnTo>
                <a:lnTo>
                  <a:pt x="2009" y="96"/>
                </a:lnTo>
                <a:lnTo>
                  <a:pt x="2044" y="96"/>
                </a:lnTo>
                <a:lnTo>
                  <a:pt x="2068" y="264"/>
                </a:lnTo>
                <a:lnTo>
                  <a:pt x="2094" y="96"/>
                </a:lnTo>
                <a:lnTo>
                  <a:pt x="2129" y="96"/>
                </a:lnTo>
                <a:close/>
                <a:moveTo>
                  <a:pt x="2195" y="335"/>
                </a:moveTo>
                <a:lnTo>
                  <a:pt x="2186" y="334"/>
                </a:lnTo>
                <a:lnTo>
                  <a:pt x="2182" y="334"/>
                </a:lnTo>
                <a:lnTo>
                  <a:pt x="2178" y="332"/>
                </a:lnTo>
                <a:lnTo>
                  <a:pt x="2170" y="328"/>
                </a:lnTo>
                <a:lnTo>
                  <a:pt x="2164" y="320"/>
                </a:lnTo>
                <a:lnTo>
                  <a:pt x="2157" y="312"/>
                </a:lnTo>
                <a:lnTo>
                  <a:pt x="2152" y="304"/>
                </a:lnTo>
                <a:lnTo>
                  <a:pt x="2147" y="292"/>
                </a:lnTo>
                <a:lnTo>
                  <a:pt x="2143" y="278"/>
                </a:lnTo>
                <a:lnTo>
                  <a:pt x="2140" y="264"/>
                </a:lnTo>
                <a:lnTo>
                  <a:pt x="2138" y="250"/>
                </a:lnTo>
                <a:lnTo>
                  <a:pt x="2137" y="232"/>
                </a:lnTo>
                <a:lnTo>
                  <a:pt x="2136" y="214"/>
                </a:lnTo>
                <a:lnTo>
                  <a:pt x="2137" y="196"/>
                </a:lnTo>
                <a:lnTo>
                  <a:pt x="2138" y="180"/>
                </a:lnTo>
                <a:lnTo>
                  <a:pt x="2139" y="172"/>
                </a:lnTo>
                <a:lnTo>
                  <a:pt x="2140" y="164"/>
                </a:lnTo>
                <a:lnTo>
                  <a:pt x="2143" y="150"/>
                </a:lnTo>
                <a:lnTo>
                  <a:pt x="2147" y="138"/>
                </a:lnTo>
                <a:lnTo>
                  <a:pt x="2152" y="126"/>
                </a:lnTo>
                <a:lnTo>
                  <a:pt x="2157" y="116"/>
                </a:lnTo>
                <a:lnTo>
                  <a:pt x="2163" y="108"/>
                </a:lnTo>
                <a:lnTo>
                  <a:pt x="2167" y="104"/>
                </a:lnTo>
                <a:lnTo>
                  <a:pt x="2170" y="102"/>
                </a:lnTo>
                <a:lnTo>
                  <a:pt x="2177" y="96"/>
                </a:lnTo>
                <a:lnTo>
                  <a:pt x="2185" y="94"/>
                </a:lnTo>
                <a:lnTo>
                  <a:pt x="2193" y="92"/>
                </a:lnTo>
                <a:lnTo>
                  <a:pt x="2201" y="94"/>
                </a:lnTo>
                <a:lnTo>
                  <a:pt x="2208" y="96"/>
                </a:lnTo>
                <a:lnTo>
                  <a:pt x="2215" y="100"/>
                </a:lnTo>
                <a:lnTo>
                  <a:pt x="2222" y="106"/>
                </a:lnTo>
                <a:lnTo>
                  <a:pt x="2228" y="114"/>
                </a:lnTo>
                <a:lnTo>
                  <a:pt x="2233" y="122"/>
                </a:lnTo>
                <a:lnTo>
                  <a:pt x="2237" y="132"/>
                </a:lnTo>
                <a:lnTo>
                  <a:pt x="2241" y="146"/>
                </a:lnTo>
                <a:lnTo>
                  <a:pt x="2245" y="160"/>
                </a:lnTo>
                <a:lnTo>
                  <a:pt x="2246" y="168"/>
                </a:lnTo>
                <a:lnTo>
                  <a:pt x="2247" y="176"/>
                </a:lnTo>
                <a:lnTo>
                  <a:pt x="2248" y="192"/>
                </a:lnTo>
                <a:lnTo>
                  <a:pt x="2249" y="212"/>
                </a:lnTo>
                <a:lnTo>
                  <a:pt x="2249" y="230"/>
                </a:lnTo>
                <a:lnTo>
                  <a:pt x="2169" y="230"/>
                </a:lnTo>
                <a:lnTo>
                  <a:pt x="2169" y="242"/>
                </a:lnTo>
                <a:lnTo>
                  <a:pt x="2170" y="254"/>
                </a:lnTo>
                <a:lnTo>
                  <a:pt x="2171" y="258"/>
                </a:lnTo>
                <a:lnTo>
                  <a:pt x="2173" y="264"/>
                </a:lnTo>
                <a:lnTo>
                  <a:pt x="2176" y="272"/>
                </a:lnTo>
                <a:lnTo>
                  <a:pt x="2178" y="276"/>
                </a:lnTo>
                <a:lnTo>
                  <a:pt x="2180" y="278"/>
                </a:lnTo>
                <a:lnTo>
                  <a:pt x="2184" y="284"/>
                </a:lnTo>
                <a:lnTo>
                  <a:pt x="2187" y="284"/>
                </a:lnTo>
                <a:lnTo>
                  <a:pt x="2189" y="286"/>
                </a:lnTo>
                <a:lnTo>
                  <a:pt x="2195" y="286"/>
                </a:lnTo>
                <a:lnTo>
                  <a:pt x="2203" y="286"/>
                </a:lnTo>
                <a:lnTo>
                  <a:pt x="2206" y="284"/>
                </a:lnTo>
                <a:lnTo>
                  <a:pt x="2209" y="280"/>
                </a:lnTo>
                <a:lnTo>
                  <a:pt x="2212" y="276"/>
                </a:lnTo>
                <a:lnTo>
                  <a:pt x="2215" y="272"/>
                </a:lnTo>
                <a:lnTo>
                  <a:pt x="2216" y="266"/>
                </a:lnTo>
                <a:lnTo>
                  <a:pt x="2218" y="260"/>
                </a:lnTo>
                <a:lnTo>
                  <a:pt x="2248" y="264"/>
                </a:lnTo>
                <a:lnTo>
                  <a:pt x="2247" y="272"/>
                </a:lnTo>
                <a:lnTo>
                  <a:pt x="2246" y="280"/>
                </a:lnTo>
                <a:lnTo>
                  <a:pt x="2244" y="286"/>
                </a:lnTo>
                <a:lnTo>
                  <a:pt x="2242" y="294"/>
                </a:lnTo>
                <a:lnTo>
                  <a:pt x="2237" y="306"/>
                </a:lnTo>
                <a:lnTo>
                  <a:pt x="2234" y="310"/>
                </a:lnTo>
                <a:lnTo>
                  <a:pt x="2231" y="316"/>
                </a:lnTo>
                <a:lnTo>
                  <a:pt x="2227" y="320"/>
                </a:lnTo>
                <a:lnTo>
                  <a:pt x="2223" y="324"/>
                </a:lnTo>
                <a:lnTo>
                  <a:pt x="2219" y="328"/>
                </a:lnTo>
                <a:lnTo>
                  <a:pt x="2215" y="330"/>
                </a:lnTo>
                <a:lnTo>
                  <a:pt x="2210" y="332"/>
                </a:lnTo>
                <a:lnTo>
                  <a:pt x="2205" y="334"/>
                </a:lnTo>
                <a:lnTo>
                  <a:pt x="2200" y="335"/>
                </a:lnTo>
                <a:lnTo>
                  <a:pt x="2195" y="335"/>
                </a:lnTo>
                <a:close/>
                <a:moveTo>
                  <a:pt x="2169" y="190"/>
                </a:moveTo>
                <a:lnTo>
                  <a:pt x="2218" y="190"/>
                </a:lnTo>
                <a:lnTo>
                  <a:pt x="2218" y="180"/>
                </a:lnTo>
                <a:lnTo>
                  <a:pt x="2216" y="170"/>
                </a:lnTo>
                <a:lnTo>
                  <a:pt x="2214" y="162"/>
                </a:lnTo>
                <a:lnTo>
                  <a:pt x="2211" y="154"/>
                </a:lnTo>
                <a:lnTo>
                  <a:pt x="2210" y="152"/>
                </a:lnTo>
                <a:lnTo>
                  <a:pt x="2208" y="148"/>
                </a:lnTo>
                <a:lnTo>
                  <a:pt x="2204" y="144"/>
                </a:lnTo>
                <a:lnTo>
                  <a:pt x="2199" y="142"/>
                </a:lnTo>
                <a:lnTo>
                  <a:pt x="2194" y="142"/>
                </a:lnTo>
                <a:lnTo>
                  <a:pt x="2189" y="142"/>
                </a:lnTo>
                <a:lnTo>
                  <a:pt x="2184" y="144"/>
                </a:lnTo>
                <a:lnTo>
                  <a:pt x="2182" y="146"/>
                </a:lnTo>
                <a:lnTo>
                  <a:pt x="2180" y="150"/>
                </a:lnTo>
                <a:lnTo>
                  <a:pt x="2176" y="156"/>
                </a:lnTo>
                <a:lnTo>
                  <a:pt x="2173" y="162"/>
                </a:lnTo>
                <a:lnTo>
                  <a:pt x="2171" y="170"/>
                </a:lnTo>
                <a:lnTo>
                  <a:pt x="2169" y="180"/>
                </a:lnTo>
                <a:lnTo>
                  <a:pt x="2169" y="190"/>
                </a:lnTo>
                <a:close/>
                <a:moveTo>
                  <a:pt x="2271" y="332"/>
                </a:moveTo>
                <a:lnTo>
                  <a:pt x="2271" y="96"/>
                </a:lnTo>
                <a:lnTo>
                  <a:pt x="2303" y="96"/>
                </a:lnTo>
                <a:lnTo>
                  <a:pt x="2303" y="136"/>
                </a:lnTo>
                <a:lnTo>
                  <a:pt x="2306" y="126"/>
                </a:lnTo>
                <a:lnTo>
                  <a:pt x="2309" y="118"/>
                </a:lnTo>
                <a:lnTo>
                  <a:pt x="2312" y="110"/>
                </a:lnTo>
                <a:lnTo>
                  <a:pt x="2315" y="104"/>
                </a:lnTo>
                <a:lnTo>
                  <a:pt x="2319" y="98"/>
                </a:lnTo>
                <a:lnTo>
                  <a:pt x="2323" y="94"/>
                </a:lnTo>
                <a:lnTo>
                  <a:pt x="2328" y="92"/>
                </a:lnTo>
                <a:lnTo>
                  <a:pt x="2333" y="92"/>
                </a:lnTo>
                <a:lnTo>
                  <a:pt x="2338" y="92"/>
                </a:lnTo>
                <a:lnTo>
                  <a:pt x="2343" y="94"/>
                </a:lnTo>
                <a:lnTo>
                  <a:pt x="2343" y="152"/>
                </a:lnTo>
                <a:lnTo>
                  <a:pt x="2337" y="150"/>
                </a:lnTo>
                <a:lnTo>
                  <a:pt x="2329" y="148"/>
                </a:lnTo>
                <a:lnTo>
                  <a:pt x="2324" y="150"/>
                </a:lnTo>
                <a:lnTo>
                  <a:pt x="2319" y="152"/>
                </a:lnTo>
                <a:lnTo>
                  <a:pt x="2315" y="156"/>
                </a:lnTo>
                <a:lnTo>
                  <a:pt x="2311" y="162"/>
                </a:lnTo>
                <a:lnTo>
                  <a:pt x="2310" y="166"/>
                </a:lnTo>
                <a:lnTo>
                  <a:pt x="2308" y="170"/>
                </a:lnTo>
                <a:lnTo>
                  <a:pt x="2307" y="174"/>
                </a:lnTo>
                <a:lnTo>
                  <a:pt x="2306" y="178"/>
                </a:lnTo>
                <a:lnTo>
                  <a:pt x="2305" y="188"/>
                </a:lnTo>
                <a:lnTo>
                  <a:pt x="2304" y="198"/>
                </a:lnTo>
                <a:lnTo>
                  <a:pt x="2304" y="332"/>
                </a:lnTo>
                <a:lnTo>
                  <a:pt x="2271" y="332"/>
                </a:lnTo>
                <a:close/>
                <a:moveTo>
                  <a:pt x="2459" y="162"/>
                </a:moveTo>
                <a:lnTo>
                  <a:pt x="2429" y="166"/>
                </a:lnTo>
                <a:lnTo>
                  <a:pt x="2428" y="160"/>
                </a:lnTo>
                <a:lnTo>
                  <a:pt x="2426" y="156"/>
                </a:lnTo>
                <a:lnTo>
                  <a:pt x="2422" y="146"/>
                </a:lnTo>
                <a:lnTo>
                  <a:pt x="2420" y="144"/>
                </a:lnTo>
                <a:lnTo>
                  <a:pt x="2417" y="140"/>
                </a:lnTo>
                <a:lnTo>
                  <a:pt x="2413" y="140"/>
                </a:lnTo>
                <a:lnTo>
                  <a:pt x="2409" y="138"/>
                </a:lnTo>
                <a:lnTo>
                  <a:pt x="2402" y="140"/>
                </a:lnTo>
                <a:lnTo>
                  <a:pt x="2399" y="142"/>
                </a:lnTo>
                <a:lnTo>
                  <a:pt x="2397" y="144"/>
                </a:lnTo>
                <a:lnTo>
                  <a:pt x="2396" y="146"/>
                </a:lnTo>
                <a:lnTo>
                  <a:pt x="2394" y="148"/>
                </a:lnTo>
                <a:lnTo>
                  <a:pt x="2392" y="152"/>
                </a:lnTo>
                <a:lnTo>
                  <a:pt x="2391" y="158"/>
                </a:lnTo>
                <a:lnTo>
                  <a:pt x="2391" y="162"/>
                </a:lnTo>
                <a:lnTo>
                  <a:pt x="2391" y="166"/>
                </a:lnTo>
                <a:lnTo>
                  <a:pt x="2392" y="170"/>
                </a:lnTo>
                <a:lnTo>
                  <a:pt x="2393" y="174"/>
                </a:lnTo>
                <a:lnTo>
                  <a:pt x="2394" y="176"/>
                </a:lnTo>
                <a:lnTo>
                  <a:pt x="2399" y="182"/>
                </a:lnTo>
                <a:lnTo>
                  <a:pt x="2406" y="186"/>
                </a:lnTo>
                <a:lnTo>
                  <a:pt x="2427" y="194"/>
                </a:lnTo>
                <a:lnTo>
                  <a:pt x="2435" y="198"/>
                </a:lnTo>
                <a:lnTo>
                  <a:pt x="2442" y="204"/>
                </a:lnTo>
                <a:lnTo>
                  <a:pt x="2448" y="210"/>
                </a:lnTo>
                <a:lnTo>
                  <a:pt x="2453" y="218"/>
                </a:lnTo>
                <a:lnTo>
                  <a:pt x="2455" y="222"/>
                </a:lnTo>
                <a:lnTo>
                  <a:pt x="2456" y="226"/>
                </a:lnTo>
                <a:lnTo>
                  <a:pt x="2459" y="236"/>
                </a:lnTo>
                <a:lnTo>
                  <a:pt x="2460" y="240"/>
                </a:lnTo>
                <a:lnTo>
                  <a:pt x="2461" y="246"/>
                </a:lnTo>
                <a:lnTo>
                  <a:pt x="2461" y="258"/>
                </a:lnTo>
                <a:lnTo>
                  <a:pt x="2461" y="270"/>
                </a:lnTo>
                <a:lnTo>
                  <a:pt x="2459" y="280"/>
                </a:lnTo>
                <a:lnTo>
                  <a:pt x="2457" y="290"/>
                </a:lnTo>
                <a:lnTo>
                  <a:pt x="2454" y="298"/>
                </a:lnTo>
                <a:lnTo>
                  <a:pt x="2451" y="308"/>
                </a:lnTo>
                <a:lnTo>
                  <a:pt x="2446" y="314"/>
                </a:lnTo>
                <a:lnTo>
                  <a:pt x="2441" y="320"/>
                </a:lnTo>
                <a:lnTo>
                  <a:pt x="2436" y="326"/>
                </a:lnTo>
                <a:lnTo>
                  <a:pt x="2430" y="330"/>
                </a:lnTo>
                <a:lnTo>
                  <a:pt x="2423" y="334"/>
                </a:lnTo>
                <a:lnTo>
                  <a:pt x="2416" y="335"/>
                </a:lnTo>
                <a:lnTo>
                  <a:pt x="2409" y="335"/>
                </a:lnTo>
                <a:lnTo>
                  <a:pt x="2398" y="334"/>
                </a:lnTo>
                <a:lnTo>
                  <a:pt x="2388" y="330"/>
                </a:lnTo>
                <a:lnTo>
                  <a:pt x="2383" y="328"/>
                </a:lnTo>
                <a:lnTo>
                  <a:pt x="2379" y="324"/>
                </a:lnTo>
                <a:lnTo>
                  <a:pt x="2371" y="316"/>
                </a:lnTo>
                <a:lnTo>
                  <a:pt x="2365" y="306"/>
                </a:lnTo>
                <a:lnTo>
                  <a:pt x="2363" y="300"/>
                </a:lnTo>
                <a:lnTo>
                  <a:pt x="2360" y="294"/>
                </a:lnTo>
                <a:lnTo>
                  <a:pt x="2359" y="286"/>
                </a:lnTo>
                <a:lnTo>
                  <a:pt x="2357" y="278"/>
                </a:lnTo>
                <a:lnTo>
                  <a:pt x="2356" y="272"/>
                </a:lnTo>
                <a:lnTo>
                  <a:pt x="2355" y="262"/>
                </a:lnTo>
                <a:lnTo>
                  <a:pt x="2387" y="260"/>
                </a:lnTo>
                <a:lnTo>
                  <a:pt x="2388" y="266"/>
                </a:lnTo>
                <a:lnTo>
                  <a:pt x="2390" y="272"/>
                </a:lnTo>
                <a:lnTo>
                  <a:pt x="2392" y="278"/>
                </a:lnTo>
                <a:lnTo>
                  <a:pt x="2395" y="282"/>
                </a:lnTo>
                <a:lnTo>
                  <a:pt x="2397" y="284"/>
                </a:lnTo>
                <a:lnTo>
                  <a:pt x="2401" y="286"/>
                </a:lnTo>
                <a:lnTo>
                  <a:pt x="2405" y="288"/>
                </a:lnTo>
                <a:lnTo>
                  <a:pt x="2409" y="288"/>
                </a:lnTo>
                <a:lnTo>
                  <a:pt x="2413" y="288"/>
                </a:lnTo>
                <a:lnTo>
                  <a:pt x="2417" y="286"/>
                </a:lnTo>
                <a:lnTo>
                  <a:pt x="2420" y="284"/>
                </a:lnTo>
                <a:lnTo>
                  <a:pt x="2423" y="282"/>
                </a:lnTo>
                <a:lnTo>
                  <a:pt x="2425" y="278"/>
                </a:lnTo>
                <a:lnTo>
                  <a:pt x="2427" y="274"/>
                </a:lnTo>
                <a:lnTo>
                  <a:pt x="2428" y="270"/>
                </a:lnTo>
                <a:lnTo>
                  <a:pt x="2428" y="264"/>
                </a:lnTo>
                <a:lnTo>
                  <a:pt x="2428" y="260"/>
                </a:lnTo>
                <a:lnTo>
                  <a:pt x="2427" y="256"/>
                </a:lnTo>
                <a:lnTo>
                  <a:pt x="2426" y="254"/>
                </a:lnTo>
                <a:lnTo>
                  <a:pt x="2424" y="250"/>
                </a:lnTo>
                <a:lnTo>
                  <a:pt x="2422" y="248"/>
                </a:lnTo>
                <a:lnTo>
                  <a:pt x="2419" y="244"/>
                </a:lnTo>
                <a:lnTo>
                  <a:pt x="2413" y="242"/>
                </a:lnTo>
                <a:lnTo>
                  <a:pt x="2392" y="234"/>
                </a:lnTo>
                <a:lnTo>
                  <a:pt x="2384" y="230"/>
                </a:lnTo>
                <a:lnTo>
                  <a:pt x="2378" y="224"/>
                </a:lnTo>
                <a:lnTo>
                  <a:pt x="2372" y="218"/>
                </a:lnTo>
                <a:lnTo>
                  <a:pt x="2369" y="214"/>
                </a:lnTo>
                <a:lnTo>
                  <a:pt x="2367" y="210"/>
                </a:lnTo>
                <a:lnTo>
                  <a:pt x="2363" y="200"/>
                </a:lnTo>
                <a:lnTo>
                  <a:pt x="2360" y="190"/>
                </a:lnTo>
                <a:lnTo>
                  <a:pt x="2360" y="184"/>
                </a:lnTo>
                <a:lnTo>
                  <a:pt x="2359" y="178"/>
                </a:lnTo>
                <a:lnTo>
                  <a:pt x="2358" y="166"/>
                </a:lnTo>
                <a:lnTo>
                  <a:pt x="2359" y="158"/>
                </a:lnTo>
                <a:lnTo>
                  <a:pt x="2359" y="150"/>
                </a:lnTo>
                <a:lnTo>
                  <a:pt x="2360" y="142"/>
                </a:lnTo>
                <a:lnTo>
                  <a:pt x="2362" y="136"/>
                </a:lnTo>
                <a:lnTo>
                  <a:pt x="2364" y="128"/>
                </a:lnTo>
                <a:lnTo>
                  <a:pt x="2366" y="122"/>
                </a:lnTo>
                <a:lnTo>
                  <a:pt x="2369" y="118"/>
                </a:lnTo>
                <a:lnTo>
                  <a:pt x="2372" y="112"/>
                </a:lnTo>
                <a:lnTo>
                  <a:pt x="2376" y="108"/>
                </a:lnTo>
                <a:lnTo>
                  <a:pt x="2379" y="104"/>
                </a:lnTo>
                <a:lnTo>
                  <a:pt x="2384" y="100"/>
                </a:lnTo>
                <a:lnTo>
                  <a:pt x="2388" y="98"/>
                </a:lnTo>
                <a:lnTo>
                  <a:pt x="2393" y="96"/>
                </a:lnTo>
                <a:lnTo>
                  <a:pt x="2398" y="94"/>
                </a:lnTo>
                <a:lnTo>
                  <a:pt x="2403" y="92"/>
                </a:lnTo>
                <a:lnTo>
                  <a:pt x="2408" y="92"/>
                </a:lnTo>
                <a:lnTo>
                  <a:pt x="2419" y="94"/>
                </a:lnTo>
                <a:lnTo>
                  <a:pt x="2428" y="98"/>
                </a:lnTo>
                <a:lnTo>
                  <a:pt x="2433" y="100"/>
                </a:lnTo>
                <a:lnTo>
                  <a:pt x="2436" y="104"/>
                </a:lnTo>
                <a:lnTo>
                  <a:pt x="2440" y="106"/>
                </a:lnTo>
                <a:lnTo>
                  <a:pt x="2444" y="112"/>
                </a:lnTo>
                <a:lnTo>
                  <a:pt x="2447" y="116"/>
                </a:lnTo>
                <a:lnTo>
                  <a:pt x="2449" y="122"/>
                </a:lnTo>
                <a:lnTo>
                  <a:pt x="2452" y="128"/>
                </a:lnTo>
                <a:lnTo>
                  <a:pt x="2454" y="134"/>
                </a:lnTo>
                <a:lnTo>
                  <a:pt x="2457" y="148"/>
                </a:lnTo>
                <a:lnTo>
                  <a:pt x="2458" y="154"/>
                </a:lnTo>
                <a:lnTo>
                  <a:pt x="2459" y="162"/>
                </a:lnTo>
                <a:close/>
                <a:moveTo>
                  <a:pt x="2500" y="66"/>
                </a:moveTo>
                <a:lnTo>
                  <a:pt x="2496" y="64"/>
                </a:lnTo>
                <a:lnTo>
                  <a:pt x="2493" y="62"/>
                </a:lnTo>
                <a:lnTo>
                  <a:pt x="2490" y="60"/>
                </a:lnTo>
                <a:lnTo>
                  <a:pt x="2487" y="56"/>
                </a:lnTo>
                <a:lnTo>
                  <a:pt x="2484" y="50"/>
                </a:lnTo>
                <a:lnTo>
                  <a:pt x="2483" y="44"/>
                </a:lnTo>
                <a:lnTo>
                  <a:pt x="2482" y="38"/>
                </a:lnTo>
                <a:lnTo>
                  <a:pt x="2481" y="32"/>
                </a:lnTo>
                <a:lnTo>
                  <a:pt x="2482" y="26"/>
                </a:lnTo>
                <a:lnTo>
                  <a:pt x="2483" y="20"/>
                </a:lnTo>
                <a:lnTo>
                  <a:pt x="2484" y="14"/>
                </a:lnTo>
                <a:lnTo>
                  <a:pt x="2487" y="8"/>
                </a:lnTo>
                <a:lnTo>
                  <a:pt x="2490" y="4"/>
                </a:lnTo>
                <a:lnTo>
                  <a:pt x="2493" y="2"/>
                </a:lnTo>
                <a:lnTo>
                  <a:pt x="2496" y="0"/>
                </a:lnTo>
                <a:lnTo>
                  <a:pt x="2500" y="0"/>
                </a:lnTo>
                <a:lnTo>
                  <a:pt x="2503" y="0"/>
                </a:lnTo>
                <a:lnTo>
                  <a:pt x="2507" y="2"/>
                </a:lnTo>
                <a:lnTo>
                  <a:pt x="2510" y="4"/>
                </a:lnTo>
                <a:lnTo>
                  <a:pt x="2512" y="8"/>
                </a:lnTo>
                <a:lnTo>
                  <a:pt x="2515" y="14"/>
                </a:lnTo>
                <a:lnTo>
                  <a:pt x="2516" y="20"/>
                </a:lnTo>
                <a:lnTo>
                  <a:pt x="2517" y="26"/>
                </a:lnTo>
                <a:lnTo>
                  <a:pt x="2518" y="32"/>
                </a:lnTo>
                <a:lnTo>
                  <a:pt x="2517" y="38"/>
                </a:lnTo>
                <a:lnTo>
                  <a:pt x="2516" y="44"/>
                </a:lnTo>
                <a:lnTo>
                  <a:pt x="2515" y="50"/>
                </a:lnTo>
                <a:lnTo>
                  <a:pt x="2512" y="56"/>
                </a:lnTo>
                <a:lnTo>
                  <a:pt x="2510" y="60"/>
                </a:lnTo>
                <a:lnTo>
                  <a:pt x="2507" y="62"/>
                </a:lnTo>
                <a:lnTo>
                  <a:pt x="2503" y="64"/>
                </a:lnTo>
                <a:lnTo>
                  <a:pt x="2500" y="66"/>
                </a:lnTo>
                <a:close/>
                <a:moveTo>
                  <a:pt x="2483" y="96"/>
                </a:moveTo>
                <a:lnTo>
                  <a:pt x="2516" y="96"/>
                </a:lnTo>
                <a:lnTo>
                  <a:pt x="2516" y="332"/>
                </a:lnTo>
                <a:lnTo>
                  <a:pt x="2483" y="332"/>
                </a:lnTo>
                <a:lnTo>
                  <a:pt x="2483" y="96"/>
                </a:lnTo>
                <a:close/>
                <a:moveTo>
                  <a:pt x="2604" y="96"/>
                </a:moveTo>
                <a:lnTo>
                  <a:pt x="2604" y="144"/>
                </a:lnTo>
                <a:lnTo>
                  <a:pt x="2582" y="144"/>
                </a:lnTo>
                <a:lnTo>
                  <a:pt x="2582" y="258"/>
                </a:lnTo>
                <a:lnTo>
                  <a:pt x="2582" y="264"/>
                </a:lnTo>
                <a:lnTo>
                  <a:pt x="2583" y="270"/>
                </a:lnTo>
                <a:lnTo>
                  <a:pt x="2584" y="274"/>
                </a:lnTo>
                <a:lnTo>
                  <a:pt x="2585" y="276"/>
                </a:lnTo>
                <a:lnTo>
                  <a:pt x="2587" y="280"/>
                </a:lnTo>
                <a:lnTo>
                  <a:pt x="2589" y="280"/>
                </a:lnTo>
                <a:lnTo>
                  <a:pt x="2591" y="282"/>
                </a:lnTo>
                <a:lnTo>
                  <a:pt x="2593" y="282"/>
                </a:lnTo>
                <a:lnTo>
                  <a:pt x="2598" y="280"/>
                </a:lnTo>
                <a:lnTo>
                  <a:pt x="2601" y="280"/>
                </a:lnTo>
                <a:lnTo>
                  <a:pt x="2607" y="328"/>
                </a:lnTo>
                <a:lnTo>
                  <a:pt x="2600" y="332"/>
                </a:lnTo>
                <a:lnTo>
                  <a:pt x="2595" y="334"/>
                </a:lnTo>
                <a:lnTo>
                  <a:pt x="2589" y="334"/>
                </a:lnTo>
                <a:lnTo>
                  <a:pt x="2584" y="334"/>
                </a:lnTo>
                <a:lnTo>
                  <a:pt x="2580" y="334"/>
                </a:lnTo>
                <a:lnTo>
                  <a:pt x="2573" y="332"/>
                </a:lnTo>
                <a:lnTo>
                  <a:pt x="2566" y="326"/>
                </a:lnTo>
                <a:lnTo>
                  <a:pt x="2563" y="322"/>
                </a:lnTo>
                <a:lnTo>
                  <a:pt x="2560" y="318"/>
                </a:lnTo>
                <a:lnTo>
                  <a:pt x="2556" y="310"/>
                </a:lnTo>
                <a:lnTo>
                  <a:pt x="2554" y="304"/>
                </a:lnTo>
                <a:lnTo>
                  <a:pt x="2552" y="298"/>
                </a:lnTo>
                <a:lnTo>
                  <a:pt x="2551" y="290"/>
                </a:lnTo>
                <a:lnTo>
                  <a:pt x="2550" y="284"/>
                </a:lnTo>
                <a:lnTo>
                  <a:pt x="2550" y="276"/>
                </a:lnTo>
                <a:lnTo>
                  <a:pt x="2550" y="268"/>
                </a:lnTo>
                <a:lnTo>
                  <a:pt x="2550" y="144"/>
                </a:lnTo>
                <a:lnTo>
                  <a:pt x="2533" y="144"/>
                </a:lnTo>
                <a:lnTo>
                  <a:pt x="2533" y="96"/>
                </a:lnTo>
                <a:lnTo>
                  <a:pt x="2550" y="96"/>
                </a:lnTo>
                <a:lnTo>
                  <a:pt x="2550" y="40"/>
                </a:lnTo>
                <a:lnTo>
                  <a:pt x="2582" y="40"/>
                </a:lnTo>
                <a:lnTo>
                  <a:pt x="2582" y="96"/>
                </a:lnTo>
                <a:lnTo>
                  <a:pt x="2604" y="96"/>
                </a:lnTo>
                <a:close/>
                <a:moveTo>
                  <a:pt x="2648" y="419"/>
                </a:moveTo>
                <a:lnTo>
                  <a:pt x="2642" y="419"/>
                </a:lnTo>
                <a:lnTo>
                  <a:pt x="2636" y="417"/>
                </a:lnTo>
                <a:lnTo>
                  <a:pt x="2631" y="415"/>
                </a:lnTo>
                <a:lnTo>
                  <a:pt x="2627" y="411"/>
                </a:lnTo>
                <a:lnTo>
                  <a:pt x="2635" y="363"/>
                </a:lnTo>
                <a:lnTo>
                  <a:pt x="2639" y="365"/>
                </a:lnTo>
                <a:lnTo>
                  <a:pt x="2643" y="367"/>
                </a:lnTo>
                <a:lnTo>
                  <a:pt x="2646" y="367"/>
                </a:lnTo>
                <a:lnTo>
                  <a:pt x="2649" y="365"/>
                </a:lnTo>
                <a:lnTo>
                  <a:pt x="2652" y="363"/>
                </a:lnTo>
                <a:lnTo>
                  <a:pt x="2655" y="359"/>
                </a:lnTo>
                <a:lnTo>
                  <a:pt x="2657" y="355"/>
                </a:lnTo>
                <a:lnTo>
                  <a:pt x="2659" y="347"/>
                </a:lnTo>
                <a:lnTo>
                  <a:pt x="2661" y="337"/>
                </a:lnTo>
                <a:lnTo>
                  <a:pt x="2618" y="96"/>
                </a:lnTo>
                <a:lnTo>
                  <a:pt x="2653" y="96"/>
                </a:lnTo>
                <a:lnTo>
                  <a:pt x="2677" y="268"/>
                </a:lnTo>
                <a:lnTo>
                  <a:pt x="2703" y="96"/>
                </a:lnTo>
                <a:lnTo>
                  <a:pt x="2738" y="96"/>
                </a:lnTo>
                <a:lnTo>
                  <a:pt x="2692" y="355"/>
                </a:lnTo>
                <a:lnTo>
                  <a:pt x="2689" y="369"/>
                </a:lnTo>
                <a:lnTo>
                  <a:pt x="2686" y="381"/>
                </a:lnTo>
                <a:lnTo>
                  <a:pt x="2684" y="387"/>
                </a:lnTo>
                <a:lnTo>
                  <a:pt x="2681" y="393"/>
                </a:lnTo>
                <a:lnTo>
                  <a:pt x="2677" y="401"/>
                </a:lnTo>
                <a:lnTo>
                  <a:pt x="2674" y="405"/>
                </a:lnTo>
                <a:lnTo>
                  <a:pt x="2671" y="409"/>
                </a:lnTo>
                <a:lnTo>
                  <a:pt x="2664" y="415"/>
                </a:lnTo>
                <a:lnTo>
                  <a:pt x="2661" y="417"/>
                </a:lnTo>
                <a:lnTo>
                  <a:pt x="2657" y="417"/>
                </a:lnTo>
                <a:lnTo>
                  <a:pt x="2648" y="419"/>
                </a:lnTo>
                <a:close/>
                <a:moveTo>
                  <a:pt x="1135" y="553"/>
                </a:moveTo>
                <a:lnTo>
                  <a:pt x="1134" y="545"/>
                </a:lnTo>
                <a:lnTo>
                  <a:pt x="1132" y="537"/>
                </a:lnTo>
                <a:lnTo>
                  <a:pt x="1130" y="531"/>
                </a:lnTo>
                <a:lnTo>
                  <a:pt x="1127" y="525"/>
                </a:lnTo>
                <a:lnTo>
                  <a:pt x="1123" y="521"/>
                </a:lnTo>
                <a:lnTo>
                  <a:pt x="1121" y="519"/>
                </a:lnTo>
                <a:lnTo>
                  <a:pt x="1119" y="517"/>
                </a:lnTo>
                <a:lnTo>
                  <a:pt x="1114" y="515"/>
                </a:lnTo>
                <a:lnTo>
                  <a:pt x="1108" y="515"/>
                </a:lnTo>
                <a:lnTo>
                  <a:pt x="1102" y="515"/>
                </a:lnTo>
                <a:lnTo>
                  <a:pt x="1097" y="517"/>
                </a:lnTo>
                <a:lnTo>
                  <a:pt x="1093" y="519"/>
                </a:lnTo>
                <a:lnTo>
                  <a:pt x="1091" y="521"/>
                </a:lnTo>
                <a:lnTo>
                  <a:pt x="1089" y="525"/>
                </a:lnTo>
                <a:lnTo>
                  <a:pt x="1086" y="529"/>
                </a:lnTo>
                <a:lnTo>
                  <a:pt x="1084" y="535"/>
                </a:lnTo>
                <a:lnTo>
                  <a:pt x="1083" y="543"/>
                </a:lnTo>
                <a:lnTo>
                  <a:pt x="1083" y="549"/>
                </a:lnTo>
                <a:lnTo>
                  <a:pt x="1083" y="553"/>
                </a:lnTo>
                <a:lnTo>
                  <a:pt x="1083" y="557"/>
                </a:lnTo>
                <a:lnTo>
                  <a:pt x="1085" y="565"/>
                </a:lnTo>
                <a:lnTo>
                  <a:pt x="1087" y="571"/>
                </a:lnTo>
                <a:lnTo>
                  <a:pt x="1090" y="575"/>
                </a:lnTo>
                <a:lnTo>
                  <a:pt x="1094" y="579"/>
                </a:lnTo>
                <a:lnTo>
                  <a:pt x="1098" y="583"/>
                </a:lnTo>
                <a:lnTo>
                  <a:pt x="1108" y="589"/>
                </a:lnTo>
                <a:lnTo>
                  <a:pt x="1122" y="595"/>
                </a:lnTo>
                <a:lnTo>
                  <a:pt x="1128" y="599"/>
                </a:lnTo>
                <a:lnTo>
                  <a:pt x="1135" y="603"/>
                </a:lnTo>
                <a:lnTo>
                  <a:pt x="1146" y="613"/>
                </a:lnTo>
                <a:lnTo>
                  <a:pt x="1151" y="619"/>
                </a:lnTo>
                <a:lnTo>
                  <a:pt x="1156" y="627"/>
                </a:lnTo>
                <a:lnTo>
                  <a:pt x="1159" y="635"/>
                </a:lnTo>
                <a:lnTo>
                  <a:pt x="1163" y="643"/>
                </a:lnTo>
                <a:lnTo>
                  <a:pt x="1165" y="653"/>
                </a:lnTo>
                <a:lnTo>
                  <a:pt x="1167" y="663"/>
                </a:lnTo>
                <a:lnTo>
                  <a:pt x="1168" y="675"/>
                </a:lnTo>
                <a:lnTo>
                  <a:pt x="1169" y="687"/>
                </a:lnTo>
                <a:lnTo>
                  <a:pt x="1169" y="697"/>
                </a:lnTo>
                <a:lnTo>
                  <a:pt x="1168" y="707"/>
                </a:lnTo>
                <a:lnTo>
                  <a:pt x="1167" y="717"/>
                </a:lnTo>
                <a:lnTo>
                  <a:pt x="1165" y="727"/>
                </a:lnTo>
                <a:lnTo>
                  <a:pt x="1163" y="735"/>
                </a:lnTo>
                <a:lnTo>
                  <a:pt x="1160" y="743"/>
                </a:lnTo>
                <a:lnTo>
                  <a:pt x="1156" y="749"/>
                </a:lnTo>
                <a:lnTo>
                  <a:pt x="1153" y="757"/>
                </a:lnTo>
                <a:lnTo>
                  <a:pt x="1149" y="763"/>
                </a:lnTo>
                <a:lnTo>
                  <a:pt x="1144" y="767"/>
                </a:lnTo>
                <a:lnTo>
                  <a:pt x="1139" y="771"/>
                </a:lnTo>
                <a:lnTo>
                  <a:pt x="1133" y="775"/>
                </a:lnTo>
                <a:lnTo>
                  <a:pt x="1121" y="781"/>
                </a:lnTo>
                <a:lnTo>
                  <a:pt x="1115" y="781"/>
                </a:lnTo>
                <a:lnTo>
                  <a:pt x="1108" y="781"/>
                </a:lnTo>
                <a:lnTo>
                  <a:pt x="1101" y="781"/>
                </a:lnTo>
                <a:lnTo>
                  <a:pt x="1094" y="781"/>
                </a:lnTo>
                <a:lnTo>
                  <a:pt x="1088" y="779"/>
                </a:lnTo>
                <a:lnTo>
                  <a:pt x="1082" y="775"/>
                </a:lnTo>
                <a:lnTo>
                  <a:pt x="1077" y="771"/>
                </a:lnTo>
                <a:lnTo>
                  <a:pt x="1071" y="767"/>
                </a:lnTo>
                <a:lnTo>
                  <a:pt x="1067" y="761"/>
                </a:lnTo>
                <a:lnTo>
                  <a:pt x="1062" y="755"/>
                </a:lnTo>
                <a:lnTo>
                  <a:pt x="1058" y="749"/>
                </a:lnTo>
                <a:lnTo>
                  <a:pt x="1055" y="741"/>
                </a:lnTo>
                <a:lnTo>
                  <a:pt x="1052" y="733"/>
                </a:lnTo>
                <a:lnTo>
                  <a:pt x="1049" y="723"/>
                </a:lnTo>
                <a:lnTo>
                  <a:pt x="1047" y="713"/>
                </a:lnTo>
                <a:lnTo>
                  <a:pt x="1046" y="703"/>
                </a:lnTo>
                <a:lnTo>
                  <a:pt x="1045" y="691"/>
                </a:lnTo>
                <a:lnTo>
                  <a:pt x="1045" y="679"/>
                </a:lnTo>
                <a:lnTo>
                  <a:pt x="1077" y="679"/>
                </a:lnTo>
                <a:lnTo>
                  <a:pt x="1078" y="689"/>
                </a:lnTo>
                <a:lnTo>
                  <a:pt x="1079" y="699"/>
                </a:lnTo>
                <a:lnTo>
                  <a:pt x="1082" y="707"/>
                </a:lnTo>
                <a:lnTo>
                  <a:pt x="1084" y="711"/>
                </a:lnTo>
                <a:lnTo>
                  <a:pt x="1086" y="715"/>
                </a:lnTo>
                <a:lnTo>
                  <a:pt x="1091" y="719"/>
                </a:lnTo>
                <a:lnTo>
                  <a:pt x="1096" y="723"/>
                </a:lnTo>
                <a:lnTo>
                  <a:pt x="1101" y="725"/>
                </a:lnTo>
                <a:lnTo>
                  <a:pt x="1108" y="727"/>
                </a:lnTo>
                <a:lnTo>
                  <a:pt x="1114" y="725"/>
                </a:lnTo>
                <a:lnTo>
                  <a:pt x="1119" y="723"/>
                </a:lnTo>
                <a:lnTo>
                  <a:pt x="1124" y="719"/>
                </a:lnTo>
                <a:lnTo>
                  <a:pt x="1128" y="715"/>
                </a:lnTo>
                <a:lnTo>
                  <a:pt x="1131" y="709"/>
                </a:lnTo>
                <a:lnTo>
                  <a:pt x="1133" y="703"/>
                </a:lnTo>
                <a:lnTo>
                  <a:pt x="1135" y="695"/>
                </a:lnTo>
                <a:lnTo>
                  <a:pt x="1135" y="687"/>
                </a:lnTo>
                <a:lnTo>
                  <a:pt x="1135" y="679"/>
                </a:lnTo>
                <a:lnTo>
                  <a:pt x="1134" y="673"/>
                </a:lnTo>
                <a:lnTo>
                  <a:pt x="1133" y="671"/>
                </a:lnTo>
                <a:lnTo>
                  <a:pt x="1131" y="667"/>
                </a:lnTo>
                <a:lnTo>
                  <a:pt x="1128" y="663"/>
                </a:lnTo>
                <a:lnTo>
                  <a:pt x="1125" y="659"/>
                </a:lnTo>
                <a:lnTo>
                  <a:pt x="1120" y="655"/>
                </a:lnTo>
                <a:lnTo>
                  <a:pt x="1115" y="651"/>
                </a:lnTo>
                <a:lnTo>
                  <a:pt x="1109" y="649"/>
                </a:lnTo>
                <a:lnTo>
                  <a:pt x="1092" y="639"/>
                </a:lnTo>
                <a:lnTo>
                  <a:pt x="1082" y="635"/>
                </a:lnTo>
                <a:lnTo>
                  <a:pt x="1074" y="627"/>
                </a:lnTo>
                <a:lnTo>
                  <a:pt x="1066" y="619"/>
                </a:lnTo>
                <a:lnTo>
                  <a:pt x="1060" y="609"/>
                </a:lnTo>
                <a:lnTo>
                  <a:pt x="1057" y="603"/>
                </a:lnTo>
                <a:lnTo>
                  <a:pt x="1055" y="599"/>
                </a:lnTo>
                <a:lnTo>
                  <a:pt x="1053" y="591"/>
                </a:lnTo>
                <a:lnTo>
                  <a:pt x="1052" y="585"/>
                </a:lnTo>
                <a:lnTo>
                  <a:pt x="1050" y="577"/>
                </a:lnTo>
                <a:lnTo>
                  <a:pt x="1049" y="571"/>
                </a:lnTo>
                <a:lnTo>
                  <a:pt x="1049" y="563"/>
                </a:lnTo>
                <a:lnTo>
                  <a:pt x="1049" y="553"/>
                </a:lnTo>
                <a:lnTo>
                  <a:pt x="1049" y="541"/>
                </a:lnTo>
                <a:lnTo>
                  <a:pt x="1050" y="533"/>
                </a:lnTo>
                <a:lnTo>
                  <a:pt x="1051" y="527"/>
                </a:lnTo>
                <a:lnTo>
                  <a:pt x="1053" y="515"/>
                </a:lnTo>
                <a:lnTo>
                  <a:pt x="1055" y="509"/>
                </a:lnTo>
                <a:lnTo>
                  <a:pt x="1056" y="503"/>
                </a:lnTo>
                <a:lnTo>
                  <a:pt x="1061" y="493"/>
                </a:lnTo>
                <a:lnTo>
                  <a:pt x="1066" y="485"/>
                </a:lnTo>
                <a:lnTo>
                  <a:pt x="1068" y="481"/>
                </a:lnTo>
                <a:lnTo>
                  <a:pt x="1071" y="477"/>
                </a:lnTo>
                <a:lnTo>
                  <a:pt x="1078" y="471"/>
                </a:lnTo>
                <a:lnTo>
                  <a:pt x="1085" y="465"/>
                </a:lnTo>
                <a:lnTo>
                  <a:pt x="1092" y="461"/>
                </a:lnTo>
                <a:lnTo>
                  <a:pt x="1100" y="459"/>
                </a:lnTo>
                <a:lnTo>
                  <a:pt x="1108" y="459"/>
                </a:lnTo>
                <a:lnTo>
                  <a:pt x="1117" y="459"/>
                </a:lnTo>
                <a:lnTo>
                  <a:pt x="1125" y="461"/>
                </a:lnTo>
                <a:lnTo>
                  <a:pt x="1132" y="465"/>
                </a:lnTo>
                <a:lnTo>
                  <a:pt x="1139" y="471"/>
                </a:lnTo>
                <a:lnTo>
                  <a:pt x="1145" y="477"/>
                </a:lnTo>
                <a:lnTo>
                  <a:pt x="1150" y="485"/>
                </a:lnTo>
                <a:lnTo>
                  <a:pt x="1155" y="493"/>
                </a:lnTo>
                <a:lnTo>
                  <a:pt x="1159" y="505"/>
                </a:lnTo>
                <a:lnTo>
                  <a:pt x="1162" y="515"/>
                </a:lnTo>
                <a:lnTo>
                  <a:pt x="1165" y="527"/>
                </a:lnTo>
                <a:lnTo>
                  <a:pt x="1166" y="539"/>
                </a:lnTo>
                <a:lnTo>
                  <a:pt x="1167" y="553"/>
                </a:lnTo>
                <a:lnTo>
                  <a:pt x="1135" y="553"/>
                </a:lnTo>
                <a:close/>
                <a:moveTo>
                  <a:pt x="1245" y="781"/>
                </a:moveTo>
                <a:lnTo>
                  <a:pt x="1236" y="781"/>
                </a:lnTo>
                <a:lnTo>
                  <a:pt x="1232" y="779"/>
                </a:lnTo>
                <a:lnTo>
                  <a:pt x="1228" y="777"/>
                </a:lnTo>
                <a:lnTo>
                  <a:pt x="1221" y="773"/>
                </a:lnTo>
                <a:lnTo>
                  <a:pt x="1214" y="767"/>
                </a:lnTo>
                <a:lnTo>
                  <a:pt x="1208" y="757"/>
                </a:lnTo>
                <a:lnTo>
                  <a:pt x="1205" y="753"/>
                </a:lnTo>
                <a:lnTo>
                  <a:pt x="1202" y="749"/>
                </a:lnTo>
                <a:lnTo>
                  <a:pt x="1200" y="743"/>
                </a:lnTo>
                <a:lnTo>
                  <a:pt x="1198" y="737"/>
                </a:lnTo>
                <a:lnTo>
                  <a:pt x="1196" y="731"/>
                </a:lnTo>
                <a:lnTo>
                  <a:pt x="1194" y="723"/>
                </a:lnTo>
                <a:lnTo>
                  <a:pt x="1192" y="717"/>
                </a:lnTo>
                <a:lnTo>
                  <a:pt x="1191" y="709"/>
                </a:lnTo>
                <a:lnTo>
                  <a:pt x="1189" y="695"/>
                </a:lnTo>
                <a:lnTo>
                  <a:pt x="1187" y="677"/>
                </a:lnTo>
                <a:lnTo>
                  <a:pt x="1187" y="661"/>
                </a:lnTo>
                <a:lnTo>
                  <a:pt x="1187" y="643"/>
                </a:lnTo>
                <a:lnTo>
                  <a:pt x="1189" y="627"/>
                </a:lnTo>
                <a:lnTo>
                  <a:pt x="1190" y="619"/>
                </a:lnTo>
                <a:lnTo>
                  <a:pt x="1191" y="611"/>
                </a:lnTo>
                <a:lnTo>
                  <a:pt x="1194" y="597"/>
                </a:lnTo>
                <a:lnTo>
                  <a:pt x="1198" y="583"/>
                </a:lnTo>
                <a:lnTo>
                  <a:pt x="1202" y="573"/>
                </a:lnTo>
                <a:lnTo>
                  <a:pt x="1208" y="563"/>
                </a:lnTo>
                <a:lnTo>
                  <a:pt x="1214" y="553"/>
                </a:lnTo>
                <a:lnTo>
                  <a:pt x="1217" y="551"/>
                </a:lnTo>
                <a:lnTo>
                  <a:pt x="1221" y="547"/>
                </a:lnTo>
                <a:lnTo>
                  <a:pt x="1228" y="543"/>
                </a:lnTo>
                <a:lnTo>
                  <a:pt x="1232" y="541"/>
                </a:lnTo>
                <a:lnTo>
                  <a:pt x="1236" y="539"/>
                </a:lnTo>
                <a:lnTo>
                  <a:pt x="1245" y="539"/>
                </a:lnTo>
                <a:lnTo>
                  <a:pt x="1252" y="539"/>
                </a:lnTo>
                <a:lnTo>
                  <a:pt x="1259" y="541"/>
                </a:lnTo>
                <a:lnTo>
                  <a:pt x="1266" y="545"/>
                </a:lnTo>
                <a:lnTo>
                  <a:pt x="1272" y="549"/>
                </a:lnTo>
                <a:lnTo>
                  <a:pt x="1277" y="555"/>
                </a:lnTo>
                <a:lnTo>
                  <a:pt x="1282" y="563"/>
                </a:lnTo>
                <a:lnTo>
                  <a:pt x="1286" y="571"/>
                </a:lnTo>
                <a:lnTo>
                  <a:pt x="1290" y="581"/>
                </a:lnTo>
                <a:lnTo>
                  <a:pt x="1293" y="591"/>
                </a:lnTo>
                <a:lnTo>
                  <a:pt x="1295" y="603"/>
                </a:lnTo>
                <a:lnTo>
                  <a:pt x="1297" y="615"/>
                </a:lnTo>
                <a:lnTo>
                  <a:pt x="1297" y="629"/>
                </a:lnTo>
                <a:lnTo>
                  <a:pt x="1267" y="629"/>
                </a:lnTo>
                <a:lnTo>
                  <a:pt x="1266" y="621"/>
                </a:lnTo>
                <a:lnTo>
                  <a:pt x="1264" y="613"/>
                </a:lnTo>
                <a:lnTo>
                  <a:pt x="1262" y="607"/>
                </a:lnTo>
                <a:lnTo>
                  <a:pt x="1260" y="601"/>
                </a:lnTo>
                <a:lnTo>
                  <a:pt x="1257" y="595"/>
                </a:lnTo>
                <a:lnTo>
                  <a:pt x="1253" y="593"/>
                </a:lnTo>
                <a:lnTo>
                  <a:pt x="1249" y="591"/>
                </a:lnTo>
                <a:lnTo>
                  <a:pt x="1245" y="589"/>
                </a:lnTo>
                <a:lnTo>
                  <a:pt x="1240" y="591"/>
                </a:lnTo>
                <a:lnTo>
                  <a:pt x="1235" y="595"/>
                </a:lnTo>
                <a:lnTo>
                  <a:pt x="1231" y="599"/>
                </a:lnTo>
                <a:lnTo>
                  <a:pt x="1227" y="607"/>
                </a:lnTo>
                <a:lnTo>
                  <a:pt x="1225" y="613"/>
                </a:lnTo>
                <a:lnTo>
                  <a:pt x="1224" y="617"/>
                </a:lnTo>
                <a:lnTo>
                  <a:pt x="1222" y="629"/>
                </a:lnTo>
                <a:lnTo>
                  <a:pt x="1220" y="643"/>
                </a:lnTo>
                <a:lnTo>
                  <a:pt x="1220" y="659"/>
                </a:lnTo>
                <a:lnTo>
                  <a:pt x="1220" y="675"/>
                </a:lnTo>
                <a:lnTo>
                  <a:pt x="1222" y="689"/>
                </a:lnTo>
                <a:lnTo>
                  <a:pt x="1223" y="695"/>
                </a:lnTo>
                <a:lnTo>
                  <a:pt x="1224" y="701"/>
                </a:lnTo>
                <a:lnTo>
                  <a:pt x="1225" y="707"/>
                </a:lnTo>
                <a:lnTo>
                  <a:pt x="1227" y="711"/>
                </a:lnTo>
                <a:lnTo>
                  <a:pt x="1231" y="719"/>
                </a:lnTo>
                <a:lnTo>
                  <a:pt x="1233" y="723"/>
                </a:lnTo>
                <a:lnTo>
                  <a:pt x="1235" y="725"/>
                </a:lnTo>
                <a:lnTo>
                  <a:pt x="1240" y="729"/>
                </a:lnTo>
                <a:lnTo>
                  <a:pt x="1242" y="729"/>
                </a:lnTo>
                <a:lnTo>
                  <a:pt x="1245" y="731"/>
                </a:lnTo>
                <a:lnTo>
                  <a:pt x="1249" y="729"/>
                </a:lnTo>
                <a:lnTo>
                  <a:pt x="1253" y="727"/>
                </a:lnTo>
                <a:lnTo>
                  <a:pt x="1256" y="725"/>
                </a:lnTo>
                <a:lnTo>
                  <a:pt x="1259" y="719"/>
                </a:lnTo>
                <a:lnTo>
                  <a:pt x="1262" y="715"/>
                </a:lnTo>
                <a:lnTo>
                  <a:pt x="1264" y="707"/>
                </a:lnTo>
                <a:lnTo>
                  <a:pt x="1266" y="699"/>
                </a:lnTo>
                <a:lnTo>
                  <a:pt x="1267" y="691"/>
                </a:lnTo>
                <a:lnTo>
                  <a:pt x="1297" y="691"/>
                </a:lnTo>
                <a:lnTo>
                  <a:pt x="1297" y="703"/>
                </a:lnTo>
                <a:lnTo>
                  <a:pt x="1295" y="717"/>
                </a:lnTo>
                <a:lnTo>
                  <a:pt x="1294" y="723"/>
                </a:lnTo>
                <a:lnTo>
                  <a:pt x="1293" y="727"/>
                </a:lnTo>
                <a:lnTo>
                  <a:pt x="1292" y="733"/>
                </a:lnTo>
                <a:lnTo>
                  <a:pt x="1290" y="739"/>
                </a:lnTo>
                <a:lnTo>
                  <a:pt x="1287" y="749"/>
                </a:lnTo>
                <a:lnTo>
                  <a:pt x="1282" y="757"/>
                </a:lnTo>
                <a:lnTo>
                  <a:pt x="1277" y="765"/>
                </a:lnTo>
                <a:lnTo>
                  <a:pt x="1272" y="771"/>
                </a:lnTo>
                <a:lnTo>
                  <a:pt x="1266" y="775"/>
                </a:lnTo>
                <a:lnTo>
                  <a:pt x="1259" y="779"/>
                </a:lnTo>
                <a:lnTo>
                  <a:pt x="1252" y="781"/>
                </a:lnTo>
                <a:lnTo>
                  <a:pt x="1245" y="781"/>
                </a:lnTo>
                <a:close/>
                <a:moveTo>
                  <a:pt x="1353" y="641"/>
                </a:moveTo>
                <a:lnTo>
                  <a:pt x="1353" y="777"/>
                </a:lnTo>
                <a:lnTo>
                  <a:pt x="1319" y="777"/>
                </a:lnTo>
                <a:lnTo>
                  <a:pt x="1319" y="463"/>
                </a:lnTo>
                <a:lnTo>
                  <a:pt x="1352" y="463"/>
                </a:lnTo>
                <a:lnTo>
                  <a:pt x="1352" y="583"/>
                </a:lnTo>
                <a:lnTo>
                  <a:pt x="1355" y="573"/>
                </a:lnTo>
                <a:lnTo>
                  <a:pt x="1358" y="565"/>
                </a:lnTo>
                <a:lnTo>
                  <a:pt x="1362" y="557"/>
                </a:lnTo>
                <a:lnTo>
                  <a:pt x="1366" y="551"/>
                </a:lnTo>
                <a:lnTo>
                  <a:pt x="1371" y="545"/>
                </a:lnTo>
                <a:lnTo>
                  <a:pt x="1376" y="541"/>
                </a:lnTo>
                <a:lnTo>
                  <a:pt x="1382" y="539"/>
                </a:lnTo>
                <a:lnTo>
                  <a:pt x="1389" y="539"/>
                </a:lnTo>
                <a:lnTo>
                  <a:pt x="1397" y="541"/>
                </a:lnTo>
                <a:lnTo>
                  <a:pt x="1401" y="541"/>
                </a:lnTo>
                <a:lnTo>
                  <a:pt x="1405" y="545"/>
                </a:lnTo>
                <a:lnTo>
                  <a:pt x="1409" y="547"/>
                </a:lnTo>
                <a:lnTo>
                  <a:pt x="1412" y="551"/>
                </a:lnTo>
                <a:lnTo>
                  <a:pt x="1415" y="557"/>
                </a:lnTo>
                <a:lnTo>
                  <a:pt x="1418" y="563"/>
                </a:lnTo>
                <a:lnTo>
                  <a:pt x="1421" y="569"/>
                </a:lnTo>
                <a:lnTo>
                  <a:pt x="1423" y="575"/>
                </a:lnTo>
                <a:lnTo>
                  <a:pt x="1425" y="583"/>
                </a:lnTo>
                <a:lnTo>
                  <a:pt x="1427" y="591"/>
                </a:lnTo>
                <a:lnTo>
                  <a:pt x="1428" y="599"/>
                </a:lnTo>
                <a:lnTo>
                  <a:pt x="1429" y="607"/>
                </a:lnTo>
                <a:lnTo>
                  <a:pt x="1429" y="617"/>
                </a:lnTo>
                <a:lnTo>
                  <a:pt x="1429" y="627"/>
                </a:lnTo>
                <a:lnTo>
                  <a:pt x="1429" y="777"/>
                </a:lnTo>
                <a:lnTo>
                  <a:pt x="1397" y="777"/>
                </a:lnTo>
                <a:lnTo>
                  <a:pt x="1397" y="639"/>
                </a:lnTo>
                <a:lnTo>
                  <a:pt x="1396" y="629"/>
                </a:lnTo>
                <a:lnTo>
                  <a:pt x="1395" y="619"/>
                </a:lnTo>
                <a:lnTo>
                  <a:pt x="1394" y="611"/>
                </a:lnTo>
                <a:lnTo>
                  <a:pt x="1391" y="605"/>
                </a:lnTo>
                <a:lnTo>
                  <a:pt x="1388" y="599"/>
                </a:lnTo>
                <a:lnTo>
                  <a:pt x="1384" y="595"/>
                </a:lnTo>
                <a:lnTo>
                  <a:pt x="1380" y="593"/>
                </a:lnTo>
                <a:lnTo>
                  <a:pt x="1376" y="593"/>
                </a:lnTo>
                <a:lnTo>
                  <a:pt x="1371" y="593"/>
                </a:lnTo>
                <a:lnTo>
                  <a:pt x="1366" y="595"/>
                </a:lnTo>
                <a:lnTo>
                  <a:pt x="1363" y="599"/>
                </a:lnTo>
                <a:lnTo>
                  <a:pt x="1359" y="605"/>
                </a:lnTo>
                <a:lnTo>
                  <a:pt x="1356" y="613"/>
                </a:lnTo>
                <a:lnTo>
                  <a:pt x="1354" y="621"/>
                </a:lnTo>
                <a:lnTo>
                  <a:pt x="1353" y="631"/>
                </a:lnTo>
                <a:lnTo>
                  <a:pt x="1353" y="641"/>
                </a:lnTo>
                <a:close/>
                <a:moveTo>
                  <a:pt x="1509" y="781"/>
                </a:moveTo>
                <a:lnTo>
                  <a:pt x="1500" y="781"/>
                </a:lnTo>
                <a:lnTo>
                  <a:pt x="1496" y="779"/>
                </a:lnTo>
                <a:lnTo>
                  <a:pt x="1492" y="779"/>
                </a:lnTo>
                <a:lnTo>
                  <a:pt x="1485" y="773"/>
                </a:lnTo>
                <a:lnTo>
                  <a:pt x="1478" y="767"/>
                </a:lnTo>
                <a:lnTo>
                  <a:pt x="1472" y="759"/>
                </a:lnTo>
                <a:lnTo>
                  <a:pt x="1466" y="749"/>
                </a:lnTo>
                <a:lnTo>
                  <a:pt x="1462" y="737"/>
                </a:lnTo>
                <a:lnTo>
                  <a:pt x="1458" y="723"/>
                </a:lnTo>
                <a:lnTo>
                  <a:pt x="1455" y="709"/>
                </a:lnTo>
                <a:lnTo>
                  <a:pt x="1452" y="695"/>
                </a:lnTo>
                <a:lnTo>
                  <a:pt x="1451" y="677"/>
                </a:lnTo>
                <a:lnTo>
                  <a:pt x="1451" y="661"/>
                </a:lnTo>
                <a:lnTo>
                  <a:pt x="1451" y="643"/>
                </a:lnTo>
                <a:lnTo>
                  <a:pt x="1452" y="627"/>
                </a:lnTo>
                <a:lnTo>
                  <a:pt x="1453" y="619"/>
                </a:lnTo>
                <a:lnTo>
                  <a:pt x="1455" y="611"/>
                </a:lnTo>
                <a:lnTo>
                  <a:pt x="1458" y="597"/>
                </a:lnTo>
                <a:lnTo>
                  <a:pt x="1462" y="583"/>
                </a:lnTo>
                <a:lnTo>
                  <a:pt x="1466" y="573"/>
                </a:lnTo>
                <a:lnTo>
                  <a:pt x="1472" y="563"/>
                </a:lnTo>
                <a:lnTo>
                  <a:pt x="1478" y="553"/>
                </a:lnTo>
                <a:lnTo>
                  <a:pt x="1481" y="551"/>
                </a:lnTo>
                <a:lnTo>
                  <a:pt x="1485" y="547"/>
                </a:lnTo>
                <a:lnTo>
                  <a:pt x="1492" y="543"/>
                </a:lnTo>
                <a:lnTo>
                  <a:pt x="1496" y="541"/>
                </a:lnTo>
                <a:lnTo>
                  <a:pt x="1500" y="539"/>
                </a:lnTo>
                <a:lnTo>
                  <a:pt x="1509" y="539"/>
                </a:lnTo>
                <a:lnTo>
                  <a:pt x="1517" y="539"/>
                </a:lnTo>
                <a:lnTo>
                  <a:pt x="1521" y="541"/>
                </a:lnTo>
                <a:lnTo>
                  <a:pt x="1525" y="543"/>
                </a:lnTo>
                <a:lnTo>
                  <a:pt x="1533" y="547"/>
                </a:lnTo>
                <a:lnTo>
                  <a:pt x="1539" y="553"/>
                </a:lnTo>
                <a:lnTo>
                  <a:pt x="1546" y="563"/>
                </a:lnTo>
                <a:lnTo>
                  <a:pt x="1551" y="573"/>
                </a:lnTo>
                <a:lnTo>
                  <a:pt x="1556" y="583"/>
                </a:lnTo>
                <a:lnTo>
                  <a:pt x="1560" y="597"/>
                </a:lnTo>
                <a:lnTo>
                  <a:pt x="1561" y="603"/>
                </a:lnTo>
                <a:lnTo>
                  <a:pt x="1563" y="611"/>
                </a:lnTo>
                <a:lnTo>
                  <a:pt x="1565" y="627"/>
                </a:lnTo>
                <a:lnTo>
                  <a:pt x="1566" y="643"/>
                </a:lnTo>
                <a:lnTo>
                  <a:pt x="1567" y="661"/>
                </a:lnTo>
                <a:lnTo>
                  <a:pt x="1566" y="677"/>
                </a:lnTo>
                <a:lnTo>
                  <a:pt x="1565" y="695"/>
                </a:lnTo>
                <a:lnTo>
                  <a:pt x="1564" y="703"/>
                </a:lnTo>
                <a:lnTo>
                  <a:pt x="1563" y="709"/>
                </a:lnTo>
                <a:lnTo>
                  <a:pt x="1560" y="723"/>
                </a:lnTo>
                <a:lnTo>
                  <a:pt x="1556" y="737"/>
                </a:lnTo>
                <a:lnTo>
                  <a:pt x="1551" y="749"/>
                </a:lnTo>
                <a:lnTo>
                  <a:pt x="1546" y="759"/>
                </a:lnTo>
                <a:lnTo>
                  <a:pt x="1539" y="767"/>
                </a:lnTo>
                <a:lnTo>
                  <a:pt x="1536" y="771"/>
                </a:lnTo>
                <a:lnTo>
                  <a:pt x="1533" y="773"/>
                </a:lnTo>
                <a:lnTo>
                  <a:pt x="1525" y="779"/>
                </a:lnTo>
                <a:lnTo>
                  <a:pt x="1521" y="779"/>
                </a:lnTo>
                <a:lnTo>
                  <a:pt x="1517" y="781"/>
                </a:lnTo>
                <a:lnTo>
                  <a:pt x="1509" y="781"/>
                </a:lnTo>
                <a:close/>
                <a:moveTo>
                  <a:pt x="1509" y="731"/>
                </a:moveTo>
                <a:lnTo>
                  <a:pt x="1514" y="729"/>
                </a:lnTo>
                <a:lnTo>
                  <a:pt x="1517" y="729"/>
                </a:lnTo>
                <a:lnTo>
                  <a:pt x="1519" y="727"/>
                </a:lnTo>
                <a:lnTo>
                  <a:pt x="1522" y="723"/>
                </a:lnTo>
                <a:lnTo>
                  <a:pt x="1524" y="719"/>
                </a:lnTo>
                <a:lnTo>
                  <a:pt x="1525" y="715"/>
                </a:lnTo>
                <a:lnTo>
                  <a:pt x="1527" y="711"/>
                </a:lnTo>
                <a:lnTo>
                  <a:pt x="1530" y="701"/>
                </a:lnTo>
                <a:lnTo>
                  <a:pt x="1532" y="689"/>
                </a:lnTo>
                <a:lnTo>
                  <a:pt x="1533" y="675"/>
                </a:lnTo>
                <a:lnTo>
                  <a:pt x="1533" y="659"/>
                </a:lnTo>
                <a:lnTo>
                  <a:pt x="1533" y="645"/>
                </a:lnTo>
                <a:lnTo>
                  <a:pt x="1532" y="631"/>
                </a:lnTo>
                <a:lnTo>
                  <a:pt x="1530" y="619"/>
                </a:lnTo>
                <a:lnTo>
                  <a:pt x="1527" y="609"/>
                </a:lnTo>
                <a:lnTo>
                  <a:pt x="1525" y="603"/>
                </a:lnTo>
                <a:lnTo>
                  <a:pt x="1524" y="599"/>
                </a:lnTo>
                <a:lnTo>
                  <a:pt x="1519" y="593"/>
                </a:lnTo>
                <a:lnTo>
                  <a:pt x="1514" y="589"/>
                </a:lnTo>
                <a:lnTo>
                  <a:pt x="1509" y="589"/>
                </a:lnTo>
                <a:lnTo>
                  <a:pt x="1503" y="589"/>
                </a:lnTo>
                <a:lnTo>
                  <a:pt x="1500" y="591"/>
                </a:lnTo>
                <a:lnTo>
                  <a:pt x="1498" y="593"/>
                </a:lnTo>
                <a:lnTo>
                  <a:pt x="1496" y="597"/>
                </a:lnTo>
                <a:lnTo>
                  <a:pt x="1494" y="599"/>
                </a:lnTo>
                <a:lnTo>
                  <a:pt x="1492" y="603"/>
                </a:lnTo>
                <a:lnTo>
                  <a:pt x="1490" y="609"/>
                </a:lnTo>
                <a:lnTo>
                  <a:pt x="1487" y="619"/>
                </a:lnTo>
                <a:lnTo>
                  <a:pt x="1485" y="631"/>
                </a:lnTo>
                <a:lnTo>
                  <a:pt x="1484" y="645"/>
                </a:lnTo>
                <a:lnTo>
                  <a:pt x="1484" y="659"/>
                </a:lnTo>
                <a:lnTo>
                  <a:pt x="1484" y="675"/>
                </a:lnTo>
                <a:lnTo>
                  <a:pt x="1485" y="689"/>
                </a:lnTo>
                <a:lnTo>
                  <a:pt x="1487" y="701"/>
                </a:lnTo>
                <a:lnTo>
                  <a:pt x="1490" y="711"/>
                </a:lnTo>
                <a:lnTo>
                  <a:pt x="1491" y="713"/>
                </a:lnTo>
                <a:lnTo>
                  <a:pt x="1492" y="715"/>
                </a:lnTo>
                <a:lnTo>
                  <a:pt x="1494" y="719"/>
                </a:lnTo>
                <a:lnTo>
                  <a:pt x="1498" y="727"/>
                </a:lnTo>
                <a:lnTo>
                  <a:pt x="1503" y="729"/>
                </a:lnTo>
                <a:lnTo>
                  <a:pt x="1509" y="731"/>
                </a:lnTo>
                <a:close/>
                <a:moveTo>
                  <a:pt x="1641" y="781"/>
                </a:moveTo>
                <a:lnTo>
                  <a:pt x="1632" y="781"/>
                </a:lnTo>
                <a:lnTo>
                  <a:pt x="1628" y="779"/>
                </a:lnTo>
                <a:lnTo>
                  <a:pt x="1624" y="779"/>
                </a:lnTo>
                <a:lnTo>
                  <a:pt x="1617" y="773"/>
                </a:lnTo>
                <a:lnTo>
                  <a:pt x="1610" y="767"/>
                </a:lnTo>
                <a:lnTo>
                  <a:pt x="1604" y="759"/>
                </a:lnTo>
                <a:lnTo>
                  <a:pt x="1599" y="749"/>
                </a:lnTo>
                <a:lnTo>
                  <a:pt x="1594" y="737"/>
                </a:lnTo>
                <a:lnTo>
                  <a:pt x="1590" y="723"/>
                </a:lnTo>
                <a:lnTo>
                  <a:pt x="1587" y="709"/>
                </a:lnTo>
                <a:lnTo>
                  <a:pt x="1585" y="695"/>
                </a:lnTo>
                <a:lnTo>
                  <a:pt x="1583" y="677"/>
                </a:lnTo>
                <a:lnTo>
                  <a:pt x="1583" y="661"/>
                </a:lnTo>
                <a:lnTo>
                  <a:pt x="1583" y="643"/>
                </a:lnTo>
                <a:lnTo>
                  <a:pt x="1585" y="627"/>
                </a:lnTo>
                <a:lnTo>
                  <a:pt x="1586" y="619"/>
                </a:lnTo>
                <a:lnTo>
                  <a:pt x="1587" y="611"/>
                </a:lnTo>
                <a:lnTo>
                  <a:pt x="1590" y="597"/>
                </a:lnTo>
                <a:lnTo>
                  <a:pt x="1594" y="583"/>
                </a:lnTo>
                <a:lnTo>
                  <a:pt x="1599" y="573"/>
                </a:lnTo>
                <a:lnTo>
                  <a:pt x="1604" y="563"/>
                </a:lnTo>
                <a:lnTo>
                  <a:pt x="1610" y="553"/>
                </a:lnTo>
                <a:lnTo>
                  <a:pt x="1613" y="551"/>
                </a:lnTo>
                <a:lnTo>
                  <a:pt x="1617" y="547"/>
                </a:lnTo>
                <a:lnTo>
                  <a:pt x="1624" y="543"/>
                </a:lnTo>
                <a:lnTo>
                  <a:pt x="1628" y="541"/>
                </a:lnTo>
                <a:lnTo>
                  <a:pt x="1632" y="539"/>
                </a:lnTo>
                <a:lnTo>
                  <a:pt x="1641" y="539"/>
                </a:lnTo>
                <a:lnTo>
                  <a:pt x="1650" y="539"/>
                </a:lnTo>
                <a:lnTo>
                  <a:pt x="1654" y="541"/>
                </a:lnTo>
                <a:lnTo>
                  <a:pt x="1658" y="543"/>
                </a:lnTo>
                <a:lnTo>
                  <a:pt x="1665" y="547"/>
                </a:lnTo>
                <a:lnTo>
                  <a:pt x="1672" y="553"/>
                </a:lnTo>
                <a:lnTo>
                  <a:pt x="1678" y="563"/>
                </a:lnTo>
                <a:lnTo>
                  <a:pt x="1683" y="573"/>
                </a:lnTo>
                <a:lnTo>
                  <a:pt x="1688" y="583"/>
                </a:lnTo>
                <a:lnTo>
                  <a:pt x="1692" y="597"/>
                </a:lnTo>
                <a:lnTo>
                  <a:pt x="1694" y="603"/>
                </a:lnTo>
                <a:lnTo>
                  <a:pt x="1695" y="611"/>
                </a:lnTo>
                <a:lnTo>
                  <a:pt x="1697" y="627"/>
                </a:lnTo>
                <a:lnTo>
                  <a:pt x="1699" y="643"/>
                </a:lnTo>
                <a:lnTo>
                  <a:pt x="1699" y="661"/>
                </a:lnTo>
                <a:lnTo>
                  <a:pt x="1699" y="677"/>
                </a:lnTo>
                <a:lnTo>
                  <a:pt x="1697" y="695"/>
                </a:lnTo>
                <a:lnTo>
                  <a:pt x="1696" y="703"/>
                </a:lnTo>
                <a:lnTo>
                  <a:pt x="1695" y="709"/>
                </a:lnTo>
                <a:lnTo>
                  <a:pt x="1692" y="723"/>
                </a:lnTo>
                <a:lnTo>
                  <a:pt x="1688" y="737"/>
                </a:lnTo>
                <a:lnTo>
                  <a:pt x="1683" y="749"/>
                </a:lnTo>
                <a:lnTo>
                  <a:pt x="1678" y="759"/>
                </a:lnTo>
                <a:lnTo>
                  <a:pt x="1672" y="767"/>
                </a:lnTo>
                <a:lnTo>
                  <a:pt x="1669" y="771"/>
                </a:lnTo>
                <a:lnTo>
                  <a:pt x="1665" y="773"/>
                </a:lnTo>
                <a:lnTo>
                  <a:pt x="1658" y="779"/>
                </a:lnTo>
                <a:lnTo>
                  <a:pt x="1654" y="779"/>
                </a:lnTo>
                <a:lnTo>
                  <a:pt x="1650" y="781"/>
                </a:lnTo>
                <a:lnTo>
                  <a:pt x="1641" y="781"/>
                </a:lnTo>
                <a:close/>
                <a:moveTo>
                  <a:pt x="1641" y="731"/>
                </a:moveTo>
                <a:lnTo>
                  <a:pt x="1647" y="729"/>
                </a:lnTo>
                <a:lnTo>
                  <a:pt x="1649" y="729"/>
                </a:lnTo>
                <a:lnTo>
                  <a:pt x="1652" y="727"/>
                </a:lnTo>
                <a:lnTo>
                  <a:pt x="1654" y="723"/>
                </a:lnTo>
                <a:lnTo>
                  <a:pt x="1656" y="719"/>
                </a:lnTo>
                <a:lnTo>
                  <a:pt x="1658" y="715"/>
                </a:lnTo>
                <a:lnTo>
                  <a:pt x="1660" y="711"/>
                </a:lnTo>
                <a:lnTo>
                  <a:pt x="1662" y="701"/>
                </a:lnTo>
                <a:lnTo>
                  <a:pt x="1664" y="689"/>
                </a:lnTo>
                <a:lnTo>
                  <a:pt x="1665" y="675"/>
                </a:lnTo>
                <a:lnTo>
                  <a:pt x="1666" y="659"/>
                </a:lnTo>
                <a:lnTo>
                  <a:pt x="1665" y="645"/>
                </a:lnTo>
                <a:lnTo>
                  <a:pt x="1664" y="631"/>
                </a:lnTo>
                <a:lnTo>
                  <a:pt x="1662" y="619"/>
                </a:lnTo>
                <a:lnTo>
                  <a:pt x="1660" y="609"/>
                </a:lnTo>
                <a:lnTo>
                  <a:pt x="1658" y="603"/>
                </a:lnTo>
                <a:lnTo>
                  <a:pt x="1656" y="599"/>
                </a:lnTo>
                <a:lnTo>
                  <a:pt x="1652" y="593"/>
                </a:lnTo>
                <a:lnTo>
                  <a:pt x="1647" y="589"/>
                </a:lnTo>
                <a:lnTo>
                  <a:pt x="1641" y="589"/>
                </a:lnTo>
                <a:lnTo>
                  <a:pt x="1635" y="589"/>
                </a:lnTo>
                <a:lnTo>
                  <a:pt x="1633" y="591"/>
                </a:lnTo>
                <a:lnTo>
                  <a:pt x="1630" y="593"/>
                </a:lnTo>
                <a:lnTo>
                  <a:pt x="1628" y="597"/>
                </a:lnTo>
                <a:lnTo>
                  <a:pt x="1626" y="599"/>
                </a:lnTo>
                <a:lnTo>
                  <a:pt x="1624" y="603"/>
                </a:lnTo>
                <a:lnTo>
                  <a:pt x="1623" y="609"/>
                </a:lnTo>
                <a:lnTo>
                  <a:pt x="1620" y="619"/>
                </a:lnTo>
                <a:lnTo>
                  <a:pt x="1618" y="631"/>
                </a:lnTo>
                <a:lnTo>
                  <a:pt x="1617" y="645"/>
                </a:lnTo>
                <a:lnTo>
                  <a:pt x="1616" y="659"/>
                </a:lnTo>
                <a:lnTo>
                  <a:pt x="1617" y="675"/>
                </a:lnTo>
                <a:lnTo>
                  <a:pt x="1618" y="689"/>
                </a:lnTo>
                <a:lnTo>
                  <a:pt x="1620" y="701"/>
                </a:lnTo>
                <a:lnTo>
                  <a:pt x="1623" y="711"/>
                </a:lnTo>
                <a:lnTo>
                  <a:pt x="1623" y="713"/>
                </a:lnTo>
                <a:lnTo>
                  <a:pt x="1624" y="715"/>
                </a:lnTo>
                <a:lnTo>
                  <a:pt x="1626" y="719"/>
                </a:lnTo>
                <a:lnTo>
                  <a:pt x="1630" y="727"/>
                </a:lnTo>
                <a:lnTo>
                  <a:pt x="1635" y="729"/>
                </a:lnTo>
                <a:lnTo>
                  <a:pt x="1641" y="731"/>
                </a:lnTo>
                <a:close/>
                <a:moveTo>
                  <a:pt x="1755" y="777"/>
                </a:moveTo>
                <a:lnTo>
                  <a:pt x="1721" y="777"/>
                </a:lnTo>
                <a:lnTo>
                  <a:pt x="1721" y="463"/>
                </a:lnTo>
                <a:lnTo>
                  <a:pt x="1755" y="463"/>
                </a:lnTo>
                <a:lnTo>
                  <a:pt x="1755" y="777"/>
                </a:lnTo>
                <a:close/>
                <a:moveTo>
                  <a:pt x="1884" y="781"/>
                </a:moveTo>
                <a:lnTo>
                  <a:pt x="1876" y="781"/>
                </a:lnTo>
                <a:lnTo>
                  <a:pt x="1872" y="779"/>
                </a:lnTo>
                <a:lnTo>
                  <a:pt x="1868" y="779"/>
                </a:lnTo>
                <a:lnTo>
                  <a:pt x="1860" y="773"/>
                </a:lnTo>
                <a:lnTo>
                  <a:pt x="1853" y="767"/>
                </a:lnTo>
                <a:lnTo>
                  <a:pt x="1847" y="759"/>
                </a:lnTo>
                <a:lnTo>
                  <a:pt x="1842" y="749"/>
                </a:lnTo>
                <a:lnTo>
                  <a:pt x="1837" y="737"/>
                </a:lnTo>
                <a:lnTo>
                  <a:pt x="1833" y="723"/>
                </a:lnTo>
                <a:lnTo>
                  <a:pt x="1830" y="709"/>
                </a:lnTo>
                <a:lnTo>
                  <a:pt x="1828" y="695"/>
                </a:lnTo>
                <a:lnTo>
                  <a:pt x="1827" y="677"/>
                </a:lnTo>
                <a:lnTo>
                  <a:pt x="1826" y="661"/>
                </a:lnTo>
                <a:lnTo>
                  <a:pt x="1827" y="643"/>
                </a:lnTo>
                <a:lnTo>
                  <a:pt x="1828" y="627"/>
                </a:lnTo>
                <a:lnTo>
                  <a:pt x="1829" y="619"/>
                </a:lnTo>
                <a:lnTo>
                  <a:pt x="1830" y="611"/>
                </a:lnTo>
                <a:lnTo>
                  <a:pt x="1833" y="597"/>
                </a:lnTo>
                <a:lnTo>
                  <a:pt x="1837" y="583"/>
                </a:lnTo>
                <a:lnTo>
                  <a:pt x="1842" y="573"/>
                </a:lnTo>
                <a:lnTo>
                  <a:pt x="1847" y="563"/>
                </a:lnTo>
                <a:lnTo>
                  <a:pt x="1853" y="553"/>
                </a:lnTo>
                <a:lnTo>
                  <a:pt x="1857" y="551"/>
                </a:lnTo>
                <a:lnTo>
                  <a:pt x="1860" y="547"/>
                </a:lnTo>
                <a:lnTo>
                  <a:pt x="1868" y="543"/>
                </a:lnTo>
                <a:lnTo>
                  <a:pt x="1872" y="541"/>
                </a:lnTo>
                <a:lnTo>
                  <a:pt x="1876" y="539"/>
                </a:lnTo>
                <a:lnTo>
                  <a:pt x="1884" y="539"/>
                </a:lnTo>
                <a:lnTo>
                  <a:pt x="1893" y="539"/>
                </a:lnTo>
                <a:lnTo>
                  <a:pt x="1897" y="541"/>
                </a:lnTo>
                <a:lnTo>
                  <a:pt x="1901" y="543"/>
                </a:lnTo>
                <a:lnTo>
                  <a:pt x="1908" y="547"/>
                </a:lnTo>
                <a:lnTo>
                  <a:pt x="1915" y="553"/>
                </a:lnTo>
                <a:lnTo>
                  <a:pt x="1921" y="563"/>
                </a:lnTo>
                <a:lnTo>
                  <a:pt x="1927" y="573"/>
                </a:lnTo>
                <a:lnTo>
                  <a:pt x="1931" y="583"/>
                </a:lnTo>
                <a:lnTo>
                  <a:pt x="1935" y="597"/>
                </a:lnTo>
                <a:lnTo>
                  <a:pt x="1937" y="603"/>
                </a:lnTo>
                <a:lnTo>
                  <a:pt x="1938" y="611"/>
                </a:lnTo>
                <a:lnTo>
                  <a:pt x="1940" y="627"/>
                </a:lnTo>
                <a:lnTo>
                  <a:pt x="1942" y="643"/>
                </a:lnTo>
                <a:lnTo>
                  <a:pt x="1942" y="661"/>
                </a:lnTo>
                <a:lnTo>
                  <a:pt x="1942" y="677"/>
                </a:lnTo>
                <a:lnTo>
                  <a:pt x="1940" y="695"/>
                </a:lnTo>
                <a:lnTo>
                  <a:pt x="1939" y="703"/>
                </a:lnTo>
                <a:lnTo>
                  <a:pt x="1938" y="709"/>
                </a:lnTo>
                <a:lnTo>
                  <a:pt x="1935" y="723"/>
                </a:lnTo>
                <a:lnTo>
                  <a:pt x="1931" y="737"/>
                </a:lnTo>
                <a:lnTo>
                  <a:pt x="1927" y="749"/>
                </a:lnTo>
                <a:lnTo>
                  <a:pt x="1921" y="759"/>
                </a:lnTo>
                <a:lnTo>
                  <a:pt x="1915" y="767"/>
                </a:lnTo>
                <a:lnTo>
                  <a:pt x="1912" y="771"/>
                </a:lnTo>
                <a:lnTo>
                  <a:pt x="1908" y="773"/>
                </a:lnTo>
                <a:lnTo>
                  <a:pt x="1901" y="779"/>
                </a:lnTo>
                <a:lnTo>
                  <a:pt x="1897" y="779"/>
                </a:lnTo>
                <a:lnTo>
                  <a:pt x="1893" y="781"/>
                </a:lnTo>
                <a:lnTo>
                  <a:pt x="1884" y="781"/>
                </a:lnTo>
                <a:close/>
                <a:moveTo>
                  <a:pt x="1884" y="731"/>
                </a:moveTo>
                <a:lnTo>
                  <a:pt x="1890" y="729"/>
                </a:lnTo>
                <a:lnTo>
                  <a:pt x="1893" y="729"/>
                </a:lnTo>
                <a:lnTo>
                  <a:pt x="1895" y="727"/>
                </a:lnTo>
                <a:lnTo>
                  <a:pt x="1897" y="723"/>
                </a:lnTo>
                <a:lnTo>
                  <a:pt x="1899" y="719"/>
                </a:lnTo>
                <a:lnTo>
                  <a:pt x="1901" y="715"/>
                </a:lnTo>
                <a:lnTo>
                  <a:pt x="1903" y="711"/>
                </a:lnTo>
                <a:lnTo>
                  <a:pt x="1906" y="701"/>
                </a:lnTo>
                <a:lnTo>
                  <a:pt x="1907" y="689"/>
                </a:lnTo>
                <a:lnTo>
                  <a:pt x="1909" y="675"/>
                </a:lnTo>
                <a:lnTo>
                  <a:pt x="1909" y="659"/>
                </a:lnTo>
                <a:lnTo>
                  <a:pt x="1909" y="645"/>
                </a:lnTo>
                <a:lnTo>
                  <a:pt x="1907" y="631"/>
                </a:lnTo>
                <a:lnTo>
                  <a:pt x="1906" y="619"/>
                </a:lnTo>
                <a:lnTo>
                  <a:pt x="1903" y="609"/>
                </a:lnTo>
                <a:lnTo>
                  <a:pt x="1901" y="603"/>
                </a:lnTo>
                <a:lnTo>
                  <a:pt x="1899" y="599"/>
                </a:lnTo>
                <a:lnTo>
                  <a:pt x="1895" y="593"/>
                </a:lnTo>
                <a:lnTo>
                  <a:pt x="1890" y="589"/>
                </a:lnTo>
                <a:lnTo>
                  <a:pt x="1884" y="589"/>
                </a:lnTo>
                <a:lnTo>
                  <a:pt x="1879" y="589"/>
                </a:lnTo>
                <a:lnTo>
                  <a:pt x="1876" y="591"/>
                </a:lnTo>
                <a:lnTo>
                  <a:pt x="1874" y="593"/>
                </a:lnTo>
                <a:lnTo>
                  <a:pt x="1871" y="597"/>
                </a:lnTo>
                <a:lnTo>
                  <a:pt x="1869" y="599"/>
                </a:lnTo>
                <a:lnTo>
                  <a:pt x="1867" y="603"/>
                </a:lnTo>
                <a:lnTo>
                  <a:pt x="1866" y="609"/>
                </a:lnTo>
                <a:lnTo>
                  <a:pt x="1863" y="619"/>
                </a:lnTo>
                <a:lnTo>
                  <a:pt x="1861" y="631"/>
                </a:lnTo>
                <a:lnTo>
                  <a:pt x="1860" y="645"/>
                </a:lnTo>
                <a:lnTo>
                  <a:pt x="1859" y="659"/>
                </a:lnTo>
                <a:lnTo>
                  <a:pt x="1860" y="675"/>
                </a:lnTo>
                <a:lnTo>
                  <a:pt x="1861" y="689"/>
                </a:lnTo>
                <a:lnTo>
                  <a:pt x="1863" y="701"/>
                </a:lnTo>
                <a:lnTo>
                  <a:pt x="1866" y="711"/>
                </a:lnTo>
                <a:lnTo>
                  <a:pt x="1867" y="713"/>
                </a:lnTo>
                <a:lnTo>
                  <a:pt x="1867" y="715"/>
                </a:lnTo>
                <a:lnTo>
                  <a:pt x="1869" y="719"/>
                </a:lnTo>
                <a:lnTo>
                  <a:pt x="1874" y="727"/>
                </a:lnTo>
                <a:lnTo>
                  <a:pt x="1879" y="729"/>
                </a:lnTo>
                <a:lnTo>
                  <a:pt x="1884" y="731"/>
                </a:lnTo>
                <a:close/>
                <a:moveTo>
                  <a:pt x="2025" y="541"/>
                </a:moveTo>
                <a:lnTo>
                  <a:pt x="2025" y="591"/>
                </a:lnTo>
                <a:lnTo>
                  <a:pt x="2002" y="591"/>
                </a:lnTo>
                <a:lnTo>
                  <a:pt x="2002" y="777"/>
                </a:lnTo>
                <a:lnTo>
                  <a:pt x="1969" y="777"/>
                </a:lnTo>
                <a:lnTo>
                  <a:pt x="1969" y="591"/>
                </a:lnTo>
                <a:lnTo>
                  <a:pt x="1953" y="591"/>
                </a:lnTo>
                <a:lnTo>
                  <a:pt x="1953" y="541"/>
                </a:lnTo>
                <a:lnTo>
                  <a:pt x="1969" y="541"/>
                </a:lnTo>
                <a:lnTo>
                  <a:pt x="1969" y="525"/>
                </a:lnTo>
                <a:lnTo>
                  <a:pt x="1970" y="515"/>
                </a:lnTo>
                <a:lnTo>
                  <a:pt x="1970" y="507"/>
                </a:lnTo>
                <a:lnTo>
                  <a:pt x="1972" y="491"/>
                </a:lnTo>
                <a:lnTo>
                  <a:pt x="1974" y="485"/>
                </a:lnTo>
                <a:lnTo>
                  <a:pt x="1976" y="477"/>
                </a:lnTo>
                <a:lnTo>
                  <a:pt x="1978" y="473"/>
                </a:lnTo>
                <a:lnTo>
                  <a:pt x="1980" y="467"/>
                </a:lnTo>
                <a:lnTo>
                  <a:pt x="1986" y="459"/>
                </a:lnTo>
                <a:lnTo>
                  <a:pt x="1988" y="457"/>
                </a:lnTo>
                <a:lnTo>
                  <a:pt x="1989" y="455"/>
                </a:lnTo>
                <a:lnTo>
                  <a:pt x="1993" y="453"/>
                </a:lnTo>
                <a:lnTo>
                  <a:pt x="1996" y="451"/>
                </a:lnTo>
                <a:lnTo>
                  <a:pt x="2000" y="449"/>
                </a:lnTo>
                <a:lnTo>
                  <a:pt x="2004" y="449"/>
                </a:lnTo>
                <a:lnTo>
                  <a:pt x="2008" y="449"/>
                </a:lnTo>
                <a:lnTo>
                  <a:pt x="2015" y="449"/>
                </a:lnTo>
                <a:lnTo>
                  <a:pt x="2022" y="451"/>
                </a:lnTo>
                <a:lnTo>
                  <a:pt x="2031" y="455"/>
                </a:lnTo>
                <a:lnTo>
                  <a:pt x="2025" y="503"/>
                </a:lnTo>
                <a:lnTo>
                  <a:pt x="2021" y="501"/>
                </a:lnTo>
                <a:lnTo>
                  <a:pt x="2015" y="501"/>
                </a:lnTo>
                <a:lnTo>
                  <a:pt x="2011" y="501"/>
                </a:lnTo>
                <a:lnTo>
                  <a:pt x="2009" y="503"/>
                </a:lnTo>
                <a:lnTo>
                  <a:pt x="2006" y="505"/>
                </a:lnTo>
                <a:lnTo>
                  <a:pt x="2005" y="507"/>
                </a:lnTo>
                <a:lnTo>
                  <a:pt x="2004" y="511"/>
                </a:lnTo>
                <a:lnTo>
                  <a:pt x="2003" y="515"/>
                </a:lnTo>
                <a:lnTo>
                  <a:pt x="2002" y="521"/>
                </a:lnTo>
                <a:lnTo>
                  <a:pt x="2002" y="525"/>
                </a:lnTo>
                <a:lnTo>
                  <a:pt x="2002" y="541"/>
                </a:lnTo>
                <a:lnTo>
                  <a:pt x="2025" y="541"/>
                </a:lnTo>
                <a:close/>
                <a:moveTo>
                  <a:pt x="2096" y="777"/>
                </a:moveTo>
                <a:lnTo>
                  <a:pt x="2096" y="463"/>
                </a:lnTo>
                <a:lnTo>
                  <a:pt x="2203" y="463"/>
                </a:lnTo>
                <a:lnTo>
                  <a:pt x="2203" y="517"/>
                </a:lnTo>
                <a:lnTo>
                  <a:pt x="2130" y="517"/>
                </a:lnTo>
                <a:lnTo>
                  <a:pt x="2130" y="593"/>
                </a:lnTo>
                <a:lnTo>
                  <a:pt x="2197" y="593"/>
                </a:lnTo>
                <a:lnTo>
                  <a:pt x="2197" y="647"/>
                </a:lnTo>
                <a:lnTo>
                  <a:pt x="2130" y="647"/>
                </a:lnTo>
                <a:lnTo>
                  <a:pt x="2130" y="723"/>
                </a:lnTo>
                <a:lnTo>
                  <a:pt x="2203" y="723"/>
                </a:lnTo>
                <a:lnTo>
                  <a:pt x="2203" y="777"/>
                </a:lnTo>
                <a:lnTo>
                  <a:pt x="2096" y="777"/>
                </a:lnTo>
                <a:close/>
                <a:moveTo>
                  <a:pt x="2262" y="777"/>
                </a:moveTo>
                <a:lnTo>
                  <a:pt x="2230" y="777"/>
                </a:lnTo>
                <a:lnTo>
                  <a:pt x="2230" y="463"/>
                </a:lnTo>
                <a:lnTo>
                  <a:pt x="2262" y="463"/>
                </a:lnTo>
                <a:lnTo>
                  <a:pt x="2262" y="777"/>
                </a:lnTo>
                <a:close/>
                <a:moveTo>
                  <a:pt x="2343" y="781"/>
                </a:moveTo>
                <a:lnTo>
                  <a:pt x="2334" y="781"/>
                </a:lnTo>
                <a:lnTo>
                  <a:pt x="2330" y="779"/>
                </a:lnTo>
                <a:lnTo>
                  <a:pt x="2326" y="779"/>
                </a:lnTo>
                <a:lnTo>
                  <a:pt x="2319" y="773"/>
                </a:lnTo>
                <a:lnTo>
                  <a:pt x="2312" y="767"/>
                </a:lnTo>
                <a:lnTo>
                  <a:pt x="2305" y="759"/>
                </a:lnTo>
                <a:lnTo>
                  <a:pt x="2300" y="749"/>
                </a:lnTo>
                <a:lnTo>
                  <a:pt x="2295" y="737"/>
                </a:lnTo>
                <a:lnTo>
                  <a:pt x="2291" y="725"/>
                </a:lnTo>
                <a:lnTo>
                  <a:pt x="2288" y="711"/>
                </a:lnTo>
                <a:lnTo>
                  <a:pt x="2286" y="695"/>
                </a:lnTo>
                <a:lnTo>
                  <a:pt x="2285" y="679"/>
                </a:lnTo>
                <a:lnTo>
                  <a:pt x="2284" y="661"/>
                </a:lnTo>
                <a:lnTo>
                  <a:pt x="2285" y="643"/>
                </a:lnTo>
                <a:lnTo>
                  <a:pt x="2286" y="627"/>
                </a:lnTo>
                <a:lnTo>
                  <a:pt x="2287" y="619"/>
                </a:lnTo>
                <a:lnTo>
                  <a:pt x="2288" y="611"/>
                </a:lnTo>
                <a:lnTo>
                  <a:pt x="2291" y="597"/>
                </a:lnTo>
                <a:lnTo>
                  <a:pt x="2295" y="583"/>
                </a:lnTo>
                <a:lnTo>
                  <a:pt x="2300" y="573"/>
                </a:lnTo>
                <a:lnTo>
                  <a:pt x="2305" y="563"/>
                </a:lnTo>
                <a:lnTo>
                  <a:pt x="2311" y="553"/>
                </a:lnTo>
                <a:lnTo>
                  <a:pt x="2315" y="551"/>
                </a:lnTo>
                <a:lnTo>
                  <a:pt x="2318" y="547"/>
                </a:lnTo>
                <a:lnTo>
                  <a:pt x="2325" y="543"/>
                </a:lnTo>
                <a:lnTo>
                  <a:pt x="2333" y="539"/>
                </a:lnTo>
                <a:lnTo>
                  <a:pt x="2342" y="539"/>
                </a:lnTo>
                <a:lnTo>
                  <a:pt x="2349" y="539"/>
                </a:lnTo>
                <a:lnTo>
                  <a:pt x="2356" y="541"/>
                </a:lnTo>
                <a:lnTo>
                  <a:pt x="2363" y="545"/>
                </a:lnTo>
                <a:lnTo>
                  <a:pt x="2370" y="551"/>
                </a:lnTo>
                <a:lnTo>
                  <a:pt x="2376" y="559"/>
                </a:lnTo>
                <a:lnTo>
                  <a:pt x="2381" y="569"/>
                </a:lnTo>
                <a:lnTo>
                  <a:pt x="2386" y="579"/>
                </a:lnTo>
                <a:lnTo>
                  <a:pt x="2390" y="591"/>
                </a:lnTo>
                <a:lnTo>
                  <a:pt x="2393" y="605"/>
                </a:lnTo>
                <a:lnTo>
                  <a:pt x="2394" y="613"/>
                </a:lnTo>
                <a:lnTo>
                  <a:pt x="2395" y="621"/>
                </a:lnTo>
                <a:lnTo>
                  <a:pt x="2397" y="639"/>
                </a:lnTo>
                <a:lnTo>
                  <a:pt x="2397" y="659"/>
                </a:lnTo>
                <a:lnTo>
                  <a:pt x="2397" y="677"/>
                </a:lnTo>
                <a:lnTo>
                  <a:pt x="2317" y="677"/>
                </a:lnTo>
                <a:lnTo>
                  <a:pt x="2317" y="689"/>
                </a:lnTo>
                <a:lnTo>
                  <a:pt x="2319" y="699"/>
                </a:lnTo>
                <a:lnTo>
                  <a:pt x="2320" y="705"/>
                </a:lnTo>
                <a:lnTo>
                  <a:pt x="2321" y="709"/>
                </a:lnTo>
                <a:lnTo>
                  <a:pt x="2324" y="717"/>
                </a:lnTo>
                <a:lnTo>
                  <a:pt x="2326" y="721"/>
                </a:lnTo>
                <a:lnTo>
                  <a:pt x="2328" y="725"/>
                </a:lnTo>
                <a:lnTo>
                  <a:pt x="2332" y="729"/>
                </a:lnTo>
                <a:lnTo>
                  <a:pt x="2335" y="731"/>
                </a:lnTo>
                <a:lnTo>
                  <a:pt x="2338" y="733"/>
                </a:lnTo>
                <a:lnTo>
                  <a:pt x="2343" y="733"/>
                </a:lnTo>
                <a:lnTo>
                  <a:pt x="2351" y="731"/>
                </a:lnTo>
                <a:lnTo>
                  <a:pt x="2354" y="729"/>
                </a:lnTo>
                <a:lnTo>
                  <a:pt x="2358" y="727"/>
                </a:lnTo>
                <a:lnTo>
                  <a:pt x="2360" y="723"/>
                </a:lnTo>
                <a:lnTo>
                  <a:pt x="2363" y="717"/>
                </a:lnTo>
                <a:lnTo>
                  <a:pt x="2365" y="713"/>
                </a:lnTo>
                <a:lnTo>
                  <a:pt x="2366" y="705"/>
                </a:lnTo>
                <a:lnTo>
                  <a:pt x="2396" y="709"/>
                </a:lnTo>
                <a:lnTo>
                  <a:pt x="2395" y="717"/>
                </a:lnTo>
                <a:lnTo>
                  <a:pt x="2394" y="725"/>
                </a:lnTo>
                <a:lnTo>
                  <a:pt x="2392" y="733"/>
                </a:lnTo>
                <a:lnTo>
                  <a:pt x="2390" y="739"/>
                </a:lnTo>
                <a:lnTo>
                  <a:pt x="2385" y="751"/>
                </a:lnTo>
                <a:lnTo>
                  <a:pt x="2382" y="757"/>
                </a:lnTo>
                <a:lnTo>
                  <a:pt x="2379" y="763"/>
                </a:lnTo>
                <a:lnTo>
                  <a:pt x="2375" y="767"/>
                </a:lnTo>
                <a:lnTo>
                  <a:pt x="2371" y="771"/>
                </a:lnTo>
                <a:lnTo>
                  <a:pt x="2367" y="775"/>
                </a:lnTo>
                <a:lnTo>
                  <a:pt x="2363" y="777"/>
                </a:lnTo>
                <a:lnTo>
                  <a:pt x="2358" y="779"/>
                </a:lnTo>
                <a:lnTo>
                  <a:pt x="2353" y="781"/>
                </a:lnTo>
                <a:lnTo>
                  <a:pt x="2348" y="781"/>
                </a:lnTo>
                <a:lnTo>
                  <a:pt x="2343" y="781"/>
                </a:lnTo>
                <a:close/>
                <a:moveTo>
                  <a:pt x="2317" y="635"/>
                </a:moveTo>
                <a:lnTo>
                  <a:pt x="2366" y="635"/>
                </a:lnTo>
                <a:lnTo>
                  <a:pt x="2366" y="625"/>
                </a:lnTo>
                <a:lnTo>
                  <a:pt x="2364" y="617"/>
                </a:lnTo>
                <a:lnTo>
                  <a:pt x="2362" y="609"/>
                </a:lnTo>
                <a:lnTo>
                  <a:pt x="2359" y="601"/>
                </a:lnTo>
                <a:lnTo>
                  <a:pt x="2358" y="597"/>
                </a:lnTo>
                <a:lnTo>
                  <a:pt x="2356" y="595"/>
                </a:lnTo>
                <a:lnTo>
                  <a:pt x="2352" y="591"/>
                </a:lnTo>
                <a:lnTo>
                  <a:pt x="2347" y="589"/>
                </a:lnTo>
                <a:lnTo>
                  <a:pt x="2342" y="587"/>
                </a:lnTo>
                <a:lnTo>
                  <a:pt x="2337" y="589"/>
                </a:lnTo>
                <a:lnTo>
                  <a:pt x="2332" y="591"/>
                </a:lnTo>
                <a:lnTo>
                  <a:pt x="2330" y="593"/>
                </a:lnTo>
                <a:lnTo>
                  <a:pt x="2328" y="595"/>
                </a:lnTo>
                <a:lnTo>
                  <a:pt x="2324" y="601"/>
                </a:lnTo>
                <a:lnTo>
                  <a:pt x="2321" y="609"/>
                </a:lnTo>
                <a:lnTo>
                  <a:pt x="2319" y="617"/>
                </a:lnTo>
                <a:lnTo>
                  <a:pt x="2317" y="625"/>
                </a:lnTo>
                <a:lnTo>
                  <a:pt x="2317" y="635"/>
                </a:lnTo>
                <a:close/>
                <a:moveTo>
                  <a:pt x="2472" y="781"/>
                </a:moveTo>
                <a:lnTo>
                  <a:pt x="2463" y="781"/>
                </a:lnTo>
                <a:lnTo>
                  <a:pt x="2459" y="779"/>
                </a:lnTo>
                <a:lnTo>
                  <a:pt x="2455" y="777"/>
                </a:lnTo>
                <a:lnTo>
                  <a:pt x="2448" y="773"/>
                </a:lnTo>
                <a:lnTo>
                  <a:pt x="2441" y="767"/>
                </a:lnTo>
                <a:lnTo>
                  <a:pt x="2435" y="757"/>
                </a:lnTo>
                <a:lnTo>
                  <a:pt x="2432" y="753"/>
                </a:lnTo>
                <a:lnTo>
                  <a:pt x="2429" y="749"/>
                </a:lnTo>
                <a:lnTo>
                  <a:pt x="2427" y="743"/>
                </a:lnTo>
                <a:lnTo>
                  <a:pt x="2425" y="737"/>
                </a:lnTo>
                <a:lnTo>
                  <a:pt x="2423" y="731"/>
                </a:lnTo>
                <a:lnTo>
                  <a:pt x="2421" y="723"/>
                </a:lnTo>
                <a:lnTo>
                  <a:pt x="2419" y="717"/>
                </a:lnTo>
                <a:lnTo>
                  <a:pt x="2418" y="709"/>
                </a:lnTo>
                <a:lnTo>
                  <a:pt x="2416" y="695"/>
                </a:lnTo>
                <a:lnTo>
                  <a:pt x="2414" y="677"/>
                </a:lnTo>
                <a:lnTo>
                  <a:pt x="2414" y="661"/>
                </a:lnTo>
                <a:lnTo>
                  <a:pt x="2414" y="643"/>
                </a:lnTo>
                <a:lnTo>
                  <a:pt x="2416" y="627"/>
                </a:lnTo>
                <a:lnTo>
                  <a:pt x="2417" y="619"/>
                </a:lnTo>
                <a:lnTo>
                  <a:pt x="2418" y="611"/>
                </a:lnTo>
                <a:lnTo>
                  <a:pt x="2421" y="597"/>
                </a:lnTo>
                <a:lnTo>
                  <a:pt x="2425" y="583"/>
                </a:lnTo>
                <a:lnTo>
                  <a:pt x="2429" y="573"/>
                </a:lnTo>
                <a:lnTo>
                  <a:pt x="2435" y="563"/>
                </a:lnTo>
                <a:lnTo>
                  <a:pt x="2441" y="553"/>
                </a:lnTo>
                <a:lnTo>
                  <a:pt x="2444" y="551"/>
                </a:lnTo>
                <a:lnTo>
                  <a:pt x="2448" y="547"/>
                </a:lnTo>
                <a:lnTo>
                  <a:pt x="2455" y="543"/>
                </a:lnTo>
                <a:lnTo>
                  <a:pt x="2459" y="541"/>
                </a:lnTo>
                <a:lnTo>
                  <a:pt x="2463" y="539"/>
                </a:lnTo>
                <a:lnTo>
                  <a:pt x="2472" y="539"/>
                </a:lnTo>
                <a:lnTo>
                  <a:pt x="2479" y="539"/>
                </a:lnTo>
                <a:lnTo>
                  <a:pt x="2486" y="541"/>
                </a:lnTo>
                <a:lnTo>
                  <a:pt x="2494" y="545"/>
                </a:lnTo>
                <a:lnTo>
                  <a:pt x="2500" y="549"/>
                </a:lnTo>
                <a:lnTo>
                  <a:pt x="2505" y="555"/>
                </a:lnTo>
                <a:lnTo>
                  <a:pt x="2510" y="563"/>
                </a:lnTo>
                <a:lnTo>
                  <a:pt x="2514" y="571"/>
                </a:lnTo>
                <a:lnTo>
                  <a:pt x="2518" y="581"/>
                </a:lnTo>
                <a:lnTo>
                  <a:pt x="2521" y="591"/>
                </a:lnTo>
                <a:lnTo>
                  <a:pt x="2523" y="603"/>
                </a:lnTo>
                <a:lnTo>
                  <a:pt x="2525" y="615"/>
                </a:lnTo>
                <a:lnTo>
                  <a:pt x="2526" y="629"/>
                </a:lnTo>
                <a:lnTo>
                  <a:pt x="2495" y="629"/>
                </a:lnTo>
                <a:lnTo>
                  <a:pt x="2494" y="621"/>
                </a:lnTo>
                <a:lnTo>
                  <a:pt x="2492" y="613"/>
                </a:lnTo>
                <a:lnTo>
                  <a:pt x="2490" y="607"/>
                </a:lnTo>
                <a:lnTo>
                  <a:pt x="2487" y="601"/>
                </a:lnTo>
                <a:lnTo>
                  <a:pt x="2484" y="595"/>
                </a:lnTo>
                <a:lnTo>
                  <a:pt x="2480" y="593"/>
                </a:lnTo>
                <a:lnTo>
                  <a:pt x="2477" y="591"/>
                </a:lnTo>
                <a:lnTo>
                  <a:pt x="2472" y="589"/>
                </a:lnTo>
                <a:lnTo>
                  <a:pt x="2467" y="591"/>
                </a:lnTo>
                <a:lnTo>
                  <a:pt x="2462" y="595"/>
                </a:lnTo>
                <a:lnTo>
                  <a:pt x="2458" y="599"/>
                </a:lnTo>
                <a:lnTo>
                  <a:pt x="2454" y="607"/>
                </a:lnTo>
                <a:lnTo>
                  <a:pt x="2452" y="613"/>
                </a:lnTo>
                <a:lnTo>
                  <a:pt x="2451" y="617"/>
                </a:lnTo>
                <a:lnTo>
                  <a:pt x="2449" y="629"/>
                </a:lnTo>
                <a:lnTo>
                  <a:pt x="2448" y="643"/>
                </a:lnTo>
                <a:lnTo>
                  <a:pt x="2447" y="659"/>
                </a:lnTo>
                <a:lnTo>
                  <a:pt x="2448" y="675"/>
                </a:lnTo>
                <a:lnTo>
                  <a:pt x="2449" y="689"/>
                </a:lnTo>
                <a:lnTo>
                  <a:pt x="2450" y="695"/>
                </a:lnTo>
                <a:lnTo>
                  <a:pt x="2451" y="701"/>
                </a:lnTo>
                <a:lnTo>
                  <a:pt x="2452" y="707"/>
                </a:lnTo>
                <a:lnTo>
                  <a:pt x="2454" y="711"/>
                </a:lnTo>
                <a:lnTo>
                  <a:pt x="2458" y="719"/>
                </a:lnTo>
                <a:lnTo>
                  <a:pt x="2460" y="723"/>
                </a:lnTo>
                <a:lnTo>
                  <a:pt x="2462" y="725"/>
                </a:lnTo>
                <a:lnTo>
                  <a:pt x="2467" y="729"/>
                </a:lnTo>
                <a:lnTo>
                  <a:pt x="2469" y="729"/>
                </a:lnTo>
                <a:lnTo>
                  <a:pt x="2472" y="731"/>
                </a:lnTo>
                <a:lnTo>
                  <a:pt x="2476" y="729"/>
                </a:lnTo>
                <a:lnTo>
                  <a:pt x="2480" y="727"/>
                </a:lnTo>
                <a:lnTo>
                  <a:pt x="2483" y="725"/>
                </a:lnTo>
                <a:lnTo>
                  <a:pt x="2486" y="719"/>
                </a:lnTo>
                <a:lnTo>
                  <a:pt x="2490" y="715"/>
                </a:lnTo>
                <a:lnTo>
                  <a:pt x="2492" y="707"/>
                </a:lnTo>
                <a:lnTo>
                  <a:pt x="2494" y="699"/>
                </a:lnTo>
                <a:lnTo>
                  <a:pt x="2495" y="691"/>
                </a:lnTo>
                <a:lnTo>
                  <a:pt x="2526" y="691"/>
                </a:lnTo>
                <a:lnTo>
                  <a:pt x="2525" y="703"/>
                </a:lnTo>
                <a:lnTo>
                  <a:pt x="2523" y="717"/>
                </a:lnTo>
                <a:lnTo>
                  <a:pt x="2522" y="723"/>
                </a:lnTo>
                <a:lnTo>
                  <a:pt x="2521" y="727"/>
                </a:lnTo>
                <a:lnTo>
                  <a:pt x="2520" y="733"/>
                </a:lnTo>
                <a:lnTo>
                  <a:pt x="2518" y="739"/>
                </a:lnTo>
                <a:lnTo>
                  <a:pt x="2515" y="749"/>
                </a:lnTo>
                <a:lnTo>
                  <a:pt x="2510" y="757"/>
                </a:lnTo>
                <a:lnTo>
                  <a:pt x="2506" y="765"/>
                </a:lnTo>
                <a:lnTo>
                  <a:pt x="2500" y="771"/>
                </a:lnTo>
                <a:lnTo>
                  <a:pt x="2494" y="775"/>
                </a:lnTo>
                <a:lnTo>
                  <a:pt x="2487" y="779"/>
                </a:lnTo>
                <a:lnTo>
                  <a:pt x="2479" y="781"/>
                </a:lnTo>
                <a:lnTo>
                  <a:pt x="2472" y="781"/>
                </a:lnTo>
                <a:close/>
                <a:moveTo>
                  <a:pt x="2609" y="541"/>
                </a:moveTo>
                <a:lnTo>
                  <a:pt x="2609" y="591"/>
                </a:lnTo>
                <a:lnTo>
                  <a:pt x="2587" y="591"/>
                </a:lnTo>
                <a:lnTo>
                  <a:pt x="2587" y="705"/>
                </a:lnTo>
                <a:lnTo>
                  <a:pt x="2587" y="711"/>
                </a:lnTo>
                <a:lnTo>
                  <a:pt x="2588" y="717"/>
                </a:lnTo>
                <a:lnTo>
                  <a:pt x="2589" y="721"/>
                </a:lnTo>
                <a:lnTo>
                  <a:pt x="2590" y="723"/>
                </a:lnTo>
                <a:lnTo>
                  <a:pt x="2592" y="725"/>
                </a:lnTo>
                <a:lnTo>
                  <a:pt x="2594" y="727"/>
                </a:lnTo>
                <a:lnTo>
                  <a:pt x="2596" y="727"/>
                </a:lnTo>
                <a:lnTo>
                  <a:pt x="2598" y="727"/>
                </a:lnTo>
                <a:lnTo>
                  <a:pt x="2603" y="727"/>
                </a:lnTo>
                <a:lnTo>
                  <a:pt x="2606" y="725"/>
                </a:lnTo>
                <a:lnTo>
                  <a:pt x="2611" y="775"/>
                </a:lnTo>
                <a:lnTo>
                  <a:pt x="2604" y="777"/>
                </a:lnTo>
                <a:lnTo>
                  <a:pt x="2600" y="779"/>
                </a:lnTo>
                <a:lnTo>
                  <a:pt x="2594" y="781"/>
                </a:lnTo>
                <a:lnTo>
                  <a:pt x="2589" y="781"/>
                </a:lnTo>
                <a:lnTo>
                  <a:pt x="2585" y="781"/>
                </a:lnTo>
                <a:lnTo>
                  <a:pt x="2578" y="777"/>
                </a:lnTo>
                <a:lnTo>
                  <a:pt x="2571" y="773"/>
                </a:lnTo>
                <a:lnTo>
                  <a:pt x="2568" y="769"/>
                </a:lnTo>
                <a:lnTo>
                  <a:pt x="2565" y="765"/>
                </a:lnTo>
                <a:lnTo>
                  <a:pt x="2560" y="755"/>
                </a:lnTo>
                <a:lnTo>
                  <a:pt x="2559" y="749"/>
                </a:lnTo>
                <a:lnTo>
                  <a:pt x="2557" y="743"/>
                </a:lnTo>
                <a:lnTo>
                  <a:pt x="2556" y="737"/>
                </a:lnTo>
                <a:lnTo>
                  <a:pt x="2555" y="729"/>
                </a:lnTo>
                <a:lnTo>
                  <a:pt x="2555" y="721"/>
                </a:lnTo>
                <a:lnTo>
                  <a:pt x="2554" y="713"/>
                </a:lnTo>
                <a:lnTo>
                  <a:pt x="2554" y="591"/>
                </a:lnTo>
                <a:lnTo>
                  <a:pt x="2538" y="591"/>
                </a:lnTo>
                <a:lnTo>
                  <a:pt x="2538" y="541"/>
                </a:lnTo>
                <a:lnTo>
                  <a:pt x="2554" y="541"/>
                </a:lnTo>
                <a:lnTo>
                  <a:pt x="2554" y="485"/>
                </a:lnTo>
                <a:lnTo>
                  <a:pt x="2587" y="485"/>
                </a:lnTo>
                <a:lnTo>
                  <a:pt x="2587" y="541"/>
                </a:lnTo>
                <a:lnTo>
                  <a:pt x="2609" y="541"/>
                </a:lnTo>
                <a:close/>
                <a:moveTo>
                  <a:pt x="2630" y="777"/>
                </a:moveTo>
                <a:lnTo>
                  <a:pt x="2630" y="541"/>
                </a:lnTo>
                <a:lnTo>
                  <a:pt x="2662" y="541"/>
                </a:lnTo>
                <a:lnTo>
                  <a:pt x="2662" y="583"/>
                </a:lnTo>
                <a:lnTo>
                  <a:pt x="2665" y="573"/>
                </a:lnTo>
                <a:lnTo>
                  <a:pt x="2668" y="563"/>
                </a:lnTo>
                <a:lnTo>
                  <a:pt x="2671" y="555"/>
                </a:lnTo>
                <a:lnTo>
                  <a:pt x="2674" y="549"/>
                </a:lnTo>
                <a:lnTo>
                  <a:pt x="2678" y="545"/>
                </a:lnTo>
                <a:lnTo>
                  <a:pt x="2682" y="541"/>
                </a:lnTo>
                <a:lnTo>
                  <a:pt x="2687" y="539"/>
                </a:lnTo>
                <a:lnTo>
                  <a:pt x="2692" y="539"/>
                </a:lnTo>
                <a:lnTo>
                  <a:pt x="2697" y="539"/>
                </a:lnTo>
                <a:lnTo>
                  <a:pt x="2702" y="541"/>
                </a:lnTo>
                <a:lnTo>
                  <a:pt x="2702" y="599"/>
                </a:lnTo>
                <a:lnTo>
                  <a:pt x="2696" y="595"/>
                </a:lnTo>
                <a:lnTo>
                  <a:pt x="2688" y="595"/>
                </a:lnTo>
                <a:lnTo>
                  <a:pt x="2683" y="595"/>
                </a:lnTo>
                <a:lnTo>
                  <a:pt x="2678" y="599"/>
                </a:lnTo>
                <a:lnTo>
                  <a:pt x="2674" y="603"/>
                </a:lnTo>
                <a:lnTo>
                  <a:pt x="2670" y="609"/>
                </a:lnTo>
                <a:lnTo>
                  <a:pt x="2669" y="613"/>
                </a:lnTo>
                <a:lnTo>
                  <a:pt x="2667" y="615"/>
                </a:lnTo>
                <a:lnTo>
                  <a:pt x="2666" y="619"/>
                </a:lnTo>
                <a:lnTo>
                  <a:pt x="2665" y="625"/>
                </a:lnTo>
                <a:lnTo>
                  <a:pt x="2664" y="633"/>
                </a:lnTo>
                <a:lnTo>
                  <a:pt x="2663" y="643"/>
                </a:lnTo>
                <a:lnTo>
                  <a:pt x="2663" y="777"/>
                </a:lnTo>
                <a:lnTo>
                  <a:pt x="2630" y="777"/>
                </a:lnTo>
                <a:close/>
                <a:moveTo>
                  <a:pt x="2735" y="511"/>
                </a:moveTo>
                <a:lnTo>
                  <a:pt x="2731" y="511"/>
                </a:lnTo>
                <a:lnTo>
                  <a:pt x="2728" y="509"/>
                </a:lnTo>
                <a:lnTo>
                  <a:pt x="2725" y="505"/>
                </a:lnTo>
                <a:lnTo>
                  <a:pt x="2722" y="501"/>
                </a:lnTo>
                <a:lnTo>
                  <a:pt x="2720" y="497"/>
                </a:lnTo>
                <a:lnTo>
                  <a:pt x="2719" y="491"/>
                </a:lnTo>
                <a:lnTo>
                  <a:pt x="2718" y="485"/>
                </a:lnTo>
                <a:lnTo>
                  <a:pt x="2717" y="479"/>
                </a:lnTo>
                <a:lnTo>
                  <a:pt x="2718" y="471"/>
                </a:lnTo>
                <a:lnTo>
                  <a:pt x="2719" y="465"/>
                </a:lnTo>
                <a:lnTo>
                  <a:pt x="2720" y="459"/>
                </a:lnTo>
                <a:lnTo>
                  <a:pt x="2722" y="455"/>
                </a:lnTo>
                <a:lnTo>
                  <a:pt x="2725" y="451"/>
                </a:lnTo>
                <a:lnTo>
                  <a:pt x="2728" y="447"/>
                </a:lnTo>
                <a:lnTo>
                  <a:pt x="2731" y="445"/>
                </a:lnTo>
                <a:lnTo>
                  <a:pt x="2735" y="445"/>
                </a:lnTo>
                <a:lnTo>
                  <a:pt x="2738" y="445"/>
                </a:lnTo>
                <a:lnTo>
                  <a:pt x="2742" y="447"/>
                </a:lnTo>
                <a:lnTo>
                  <a:pt x="2745" y="451"/>
                </a:lnTo>
                <a:lnTo>
                  <a:pt x="2747" y="455"/>
                </a:lnTo>
                <a:lnTo>
                  <a:pt x="2750" y="459"/>
                </a:lnTo>
                <a:lnTo>
                  <a:pt x="2751" y="465"/>
                </a:lnTo>
                <a:lnTo>
                  <a:pt x="2752" y="471"/>
                </a:lnTo>
                <a:lnTo>
                  <a:pt x="2753" y="479"/>
                </a:lnTo>
                <a:lnTo>
                  <a:pt x="2752" y="485"/>
                </a:lnTo>
                <a:lnTo>
                  <a:pt x="2751" y="491"/>
                </a:lnTo>
                <a:lnTo>
                  <a:pt x="2750" y="497"/>
                </a:lnTo>
                <a:lnTo>
                  <a:pt x="2747" y="501"/>
                </a:lnTo>
                <a:lnTo>
                  <a:pt x="2745" y="505"/>
                </a:lnTo>
                <a:lnTo>
                  <a:pt x="2742" y="509"/>
                </a:lnTo>
                <a:lnTo>
                  <a:pt x="2738" y="511"/>
                </a:lnTo>
                <a:lnTo>
                  <a:pt x="2735" y="511"/>
                </a:lnTo>
                <a:close/>
                <a:moveTo>
                  <a:pt x="2718" y="541"/>
                </a:moveTo>
                <a:lnTo>
                  <a:pt x="2751" y="541"/>
                </a:lnTo>
                <a:lnTo>
                  <a:pt x="2751" y="777"/>
                </a:lnTo>
                <a:lnTo>
                  <a:pt x="2718" y="777"/>
                </a:lnTo>
                <a:lnTo>
                  <a:pt x="2718" y="541"/>
                </a:lnTo>
                <a:close/>
                <a:moveTo>
                  <a:pt x="2831" y="781"/>
                </a:moveTo>
                <a:lnTo>
                  <a:pt x="2822" y="781"/>
                </a:lnTo>
                <a:lnTo>
                  <a:pt x="2818" y="779"/>
                </a:lnTo>
                <a:lnTo>
                  <a:pt x="2814" y="777"/>
                </a:lnTo>
                <a:lnTo>
                  <a:pt x="2807" y="773"/>
                </a:lnTo>
                <a:lnTo>
                  <a:pt x="2800" y="767"/>
                </a:lnTo>
                <a:lnTo>
                  <a:pt x="2794" y="757"/>
                </a:lnTo>
                <a:lnTo>
                  <a:pt x="2791" y="753"/>
                </a:lnTo>
                <a:lnTo>
                  <a:pt x="2788" y="749"/>
                </a:lnTo>
                <a:lnTo>
                  <a:pt x="2786" y="743"/>
                </a:lnTo>
                <a:lnTo>
                  <a:pt x="2784" y="737"/>
                </a:lnTo>
                <a:lnTo>
                  <a:pt x="2782" y="731"/>
                </a:lnTo>
                <a:lnTo>
                  <a:pt x="2780" y="723"/>
                </a:lnTo>
                <a:lnTo>
                  <a:pt x="2778" y="717"/>
                </a:lnTo>
                <a:lnTo>
                  <a:pt x="2777" y="709"/>
                </a:lnTo>
                <a:lnTo>
                  <a:pt x="2775" y="695"/>
                </a:lnTo>
                <a:lnTo>
                  <a:pt x="2773" y="677"/>
                </a:lnTo>
                <a:lnTo>
                  <a:pt x="2773" y="661"/>
                </a:lnTo>
                <a:lnTo>
                  <a:pt x="2773" y="643"/>
                </a:lnTo>
                <a:lnTo>
                  <a:pt x="2775" y="627"/>
                </a:lnTo>
                <a:lnTo>
                  <a:pt x="2776" y="619"/>
                </a:lnTo>
                <a:lnTo>
                  <a:pt x="2777" y="611"/>
                </a:lnTo>
                <a:lnTo>
                  <a:pt x="2780" y="597"/>
                </a:lnTo>
                <a:lnTo>
                  <a:pt x="2784" y="583"/>
                </a:lnTo>
                <a:lnTo>
                  <a:pt x="2789" y="573"/>
                </a:lnTo>
                <a:lnTo>
                  <a:pt x="2794" y="563"/>
                </a:lnTo>
                <a:lnTo>
                  <a:pt x="2800" y="553"/>
                </a:lnTo>
                <a:lnTo>
                  <a:pt x="2803" y="551"/>
                </a:lnTo>
                <a:lnTo>
                  <a:pt x="2807" y="547"/>
                </a:lnTo>
                <a:lnTo>
                  <a:pt x="2814" y="543"/>
                </a:lnTo>
                <a:lnTo>
                  <a:pt x="2818" y="541"/>
                </a:lnTo>
                <a:lnTo>
                  <a:pt x="2822" y="539"/>
                </a:lnTo>
                <a:lnTo>
                  <a:pt x="2831" y="539"/>
                </a:lnTo>
                <a:lnTo>
                  <a:pt x="2838" y="539"/>
                </a:lnTo>
                <a:lnTo>
                  <a:pt x="2845" y="541"/>
                </a:lnTo>
                <a:lnTo>
                  <a:pt x="2852" y="545"/>
                </a:lnTo>
                <a:lnTo>
                  <a:pt x="2858" y="549"/>
                </a:lnTo>
                <a:lnTo>
                  <a:pt x="2863" y="555"/>
                </a:lnTo>
                <a:lnTo>
                  <a:pt x="2868" y="563"/>
                </a:lnTo>
                <a:lnTo>
                  <a:pt x="2874" y="571"/>
                </a:lnTo>
                <a:lnTo>
                  <a:pt x="2877" y="581"/>
                </a:lnTo>
                <a:lnTo>
                  <a:pt x="2880" y="591"/>
                </a:lnTo>
                <a:lnTo>
                  <a:pt x="2882" y="603"/>
                </a:lnTo>
                <a:lnTo>
                  <a:pt x="2884" y="615"/>
                </a:lnTo>
                <a:lnTo>
                  <a:pt x="2885" y="629"/>
                </a:lnTo>
                <a:lnTo>
                  <a:pt x="2853" y="629"/>
                </a:lnTo>
                <a:lnTo>
                  <a:pt x="2852" y="621"/>
                </a:lnTo>
                <a:lnTo>
                  <a:pt x="2850" y="613"/>
                </a:lnTo>
                <a:lnTo>
                  <a:pt x="2848" y="607"/>
                </a:lnTo>
                <a:lnTo>
                  <a:pt x="2846" y="601"/>
                </a:lnTo>
                <a:lnTo>
                  <a:pt x="2843" y="595"/>
                </a:lnTo>
                <a:lnTo>
                  <a:pt x="2840" y="593"/>
                </a:lnTo>
                <a:lnTo>
                  <a:pt x="2836" y="591"/>
                </a:lnTo>
                <a:lnTo>
                  <a:pt x="2831" y="589"/>
                </a:lnTo>
                <a:lnTo>
                  <a:pt x="2826" y="591"/>
                </a:lnTo>
                <a:lnTo>
                  <a:pt x="2821" y="595"/>
                </a:lnTo>
                <a:lnTo>
                  <a:pt x="2817" y="599"/>
                </a:lnTo>
                <a:lnTo>
                  <a:pt x="2813" y="607"/>
                </a:lnTo>
                <a:lnTo>
                  <a:pt x="2812" y="613"/>
                </a:lnTo>
                <a:lnTo>
                  <a:pt x="2810" y="617"/>
                </a:lnTo>
                <a:lnTo>
                  <a:pt x="2808" y="629"/>
                </a:lnTo>
                <a:lnTo>
                  <a:pt x="2807" y="643"/>
                </a:lnTo>
                <a:lnTo>
                  <a:pt x="2806" y="659"/>
                </a:lnTo>
                <a:lnTo>
                  <a:pt x="2807" y="675"/>
                </a:lnTo>
                <a:lnTo>
                  <a:pt x="2808" y="689"/>
                </a:lnTo>
                <a:lnTo>
                  <a:pt x="2809" y="695"/>
                </a:lnTo>
                <a:lnTo>
                  <a:pt x="2810" y="701"/>
                </a:lnTo>
                <a:lnTo>
                  <a:pt x="2811" y="707"/>
                </a:lnTo>
                <a:lnTo>
                  <a:pt x="2813" y="711"/>
                </a:lnTo>
                <a:lnTo>
                  <a:pt x="2817" y="719"/>
                </a:lnTo>
                <a:lnTo>
                  <a:pt x="2819" y="723"/>
                </a:lnTo>
                <a:lnTo>
                  <a:pt x="2821" y="725"/>
                </a:lnTo>
                <a:lnTo>
                  <a:pt x="2826" y="729"/>
                </a:lnTo>
                <a:lnTo>
                  <a:pt x="2829" y="729"/>
                </a:lnTo>
                <a:lnTo>
                  <a:pt x="2831" y="731"/>
                </a:lnTo>
                <a:lnTo>
                  <a:pt x="2835" y="729"/>
                </a:lnTo>
                <a:lnTo>
                  <a:pt x="2839" y="727"/>
                </a:lnTo>
                <a:lnTo>
                  <a:pt x="2843" y="725"/>
                </a:lnTo>
                <a:lnTo>
                  <a:pt x="2846" y="719"/>
                </a:lnTo>
                <a:lnTo>
                  <a:pt x="2848" y="715"/>
                </a:lnTo>
                <a:lnTo>
                  <a:pt x="2850" y="707"/>
                </a:lnTo>
                <a:lnTo>
                  <a:pt x="2852" y="699"/>
                </a:lnTo>
                <a:lnTo>
                  <a:pt x="2853" y="691"/>
                </a:lnTo>
                <a:lnTo>
                  <a:pt x="2885" y="691"/>
                </a:lnTo>
                <a:lnTo>
                  <a:pt x="2884" y="703"/>
                </a:lnTo>
                <a:lnTo>
                  <a:pt x="2882" y="717"/>
                </a:lnTo>
                <a:lnTo>
                  <a:pt x="2881" y="723"/>
                </a:lnTo>
                <a:lnTo>
                  <a:pt x="2880" y="727"/>
                </a:lnTo>
                <a:lnTo>
                  <a:pt x="2879" y="733"/>
                </a:lnTo>
                <a:lnTo>
                  <a:pt x="2877" y="739"/>
                </a:lnTo>
                <a:lnTo>
                  <a:pt x="2874" y="749"/>
                </a:lnTo>
                <a:lnTo>
                  <a:pt x="2869" y="757"/>
                </a:lnTo>
                <a:lnTo>
                  <a:pt x="2864" y="765"/>
                </a:lnTo>
                <a:lnTo>
                  <a:pt x="2858" y="771"/>
                </a:lnTo>
                <a:lnTo>
                  <a:pt x="2852" y="775"/>
                </a:lnTo>
                <a:lnTo>
                  <a:pt x="2846" y="779"/>
                </a:lnTo>
                <a:lnTo>
                  <a:pt x="2839" y="781"/>
                </a:lnTo>
                <a:lnTo>
                  <a:pt x="2831" y="781"/>
                </a:lnTo>
                <a:close/>
                <a:moveTo>
                  <a:pt x="2939" y="781"/>
                </a:moveTo>
                <a:lnTo>
                  <a:pt x="2931" y="781"/>
                </a:lnTo>
                <a:lnTo>
                  <a:pt x="2928" y="779"/>
                </a:lnTo>
                <a:lnTo>
                  <a:pt x="2924" y="777"/>
                </a:lnTo>
                <a:lnTo>
                  <a:pt x="2917" y="771"/>
                </a:lnTo>
                <a:lnTo>
                  <a:pt x="2911" y="765"/>
                </a:lnTo>
                <a:lnTo>
                  <a:pt x="2909" y="759"/>
                </a:lnTo>
                <a:lnTo>
                  <a:pt x="2907" y="755"/>
                </a:lnTo>
                <a:lnTo>
                  <a:pt x="2905" y="749"/>
                </a:lnTo>
                <a:lnTo>
                  <a:pt x="2903" y="743"/>
                </a:lnTo>
                <a:lnTo>
                  <a:pt x="2902" y="735"/>
                </a:lnTo>
                <a:lnTo>
                  <a:pt x="2901" y="727"/>
                </a:lnTo>
                <a:lnTo>
                  <a:pt x="2901" y="719"/>
                </a:lnTo>
                <a:lnTo>
                  <a:pt x="2900" y="711"/>
                </a:lnTo>
                <a:lnTo>
                  <a:pt x="2901" y="699"/>
                </a:lnTo>
                <a:lnTo>
                  <a:pt x="2902" y="687"/>
                </a:lnTo>
                <a:lnTo>
                  <a:pt x="2904" y="679"/>
                </a:lnTo>
                <a:lnTo>
                  <a:pt x="2907" y="671"/>
                </a:lnTo>
                <a:lnTo>
                  <a:pt x="2910" y="663"/>
                </a:lnTo>
                <a:lnTo>
                  <a:pt x="2914" y="657"/>
                </a:lnTo>
                <a:lnTo>
                  <a:pt x="2918" y="651"/>
                </a:lnTo>
                <a:lnTo>
                  <a:pt x="2923" y="647"/>
                </a:lnTo>
                <a:lnTo>
                  <a:pt x="2928" y="645"/>
                </a:lnTo>
                <a:lnTo>
                  <a:pt x="2933" y="643"/>
                </a:lnTo>
                <a:lnTo>
                  <a:pt x="2945" y="639"/>
                </a:lnTo>
                <a:lnTo>
                  <a:pt x="2958" y="635"/>
                </a:lnTo>
                <a:lnTo>
                  <a:pt x="2963" y="635"/>
                </a:lnTo>
                <a:lnTo>
                  <a:pt x="2967" y="633"/>
                </a:lnTo>
                <a:lnTo>
                  <a:pt x="2969" y="631"/>
                </a:lnTo>
                <a:lnTo>
                  <a:pt x="2972" y="627"/>
                </a:lnTo>
                <a:lnTo>
                  <a:pt x="2973" y="623"/>
                </a:lnTo>
                <a:lnTo>
                  <a:pt x="2973" y="617"/>
                </a:lnTo>
                <a:lnTo>
                  <a:pt x="2973" y="611"/>
                </a:lnTo>
                <a:lnTo>
                  <a:pt x="2972" y="603"/>
                </a:lnTo>
                <a:lnTo>
                  <a:pt x="2971" y="599"/>
                </a:lnTo>
                <a:lnTo>
                  <a:pt x="2969" y="595"/>
                </a:lnTo>
                <a:lnTo>
                  <a:pt x="2966" y="591"/>
                </a:lnTo>
                <a:lnTo>
                  <a:pt x="2963" y="589"/>
                </a:lnTo>
                <a:lnTo>
                  <a:pt x="2960" y="587"/>
                </a:lnTo>
                <a:lnTo>
                  <a:pt x="2956" y="587"/>
                </a:lnTo>
                <a:lnTo>
                  <a:pt x="2951" y="587"/>
                </a:lnTo>
                <a:lnTo>
                  <a:pt x="2948" y="589"/>
                </a:lnTo>
                <a:lnTo>
                  <a:pt x="2944" y="591"/>
                </a:lnTo>
                <a:lnTo>
                  <a:pt x="2942" y="593"/>
                </a:lnTo>
                <a:lnTo>
                  <a:pt x="2939" y="599"/>
                </a:lnTo>
                <a:lnTo>
                  <a:pt x="2937" y="603"/>
                </a:lnTo>
                <a:lnTo>
                  <a:pt x="2936" y="607"/>
                </a:lnTo>
                <a:lnTo>
                  <a:pt x="2935" y="613"/>
                </a:lnTo>
                <a:lnTo>
                  <a:pt x="2905" y="609"/>
                </a:lnTo>
                <a:lnTo>
                  <a:pt x="2906" y="601"/>
                </a:lnTo>
                <a:lnTo>
                  <a:pt x="2907" y="593"/>
                </a:lnTo>
                <a:lnTo>
                  <a:pt x="2910" y="579"/>
                </a:lnTo>
                <a:lnTo>
                  <a:pt x="2915" y="567"/>
                </a:lnTo>
                <a:lnTo>
                  <a:pt x="2921" y="557"/>
                </a:lnTo>
                <a:lnTo>
                  <a:pt x="2925" y="553"/>
                </a:lnTo>
                <a:lnTo>
                  <a:pt x="2928" y="549"/>
                </a:lnTo>
                <a:lnTo>
                  <a:pt x="2930" y="547"/>
                </a:lnTo>
                <a:lnTo>
                  <a:pt x="2932" y="545"/>
                </a:lnTo>
                <a:lnTo>
                  <a:pt x="2937" y="543"/>
                </a:lnTo>
                <a:lnTo>
                  <a:pt x="2941" y="541"/>
                </a:lnTo>
                <a:lnTo>
                  <a:pt x="2946" y="539"/>
                </a:lnTo>
                <a:lnTo>
                  <a:pt x="2951" y="539"/>
                </a:lnTo>
                <a:lnTo>
                  <a:pt x="2956" y="539"/>
                </a:lnTo>
                <a:lnTo>
                  <a:pt x="2962" y="539"/>
                </a:lnTo>
                <a:lnTo>
                  <a:pt x="2969" y="541"/>
                </a:lnTo>
                <a:lnTo>
                  <a:pt x="2975" y="543"/>
                </a:lnTo>
                <a:lnTo>
                  <a:pt x="2980" y="547"/>
                </a:lnTo>
                <a:lnTo>
                  <a:pt x="2986" y="551"/>
                </a:lnTo>
                <a:lnTo>
                  <a:pt x="2991" y="557"/>
                </a:lnTo>
                <a:lnTo>
                  <a:pt x="2995" y="565"/>
                </a:lnTo>
                <a:lnTo>
                  <a:pt x="2999" y="573"/>
                </a:lnTo>
                <a:lnTo>
                  <a:pt x="3000" y="577"/>
                </a:lnTo>
                <a:lnTo>
                  <a:pt x="3002" y="583"/>
                </a:lnTo>
                <a:lnTo>
                  <a:pt x="3004" y="593"/>
                </a:lnTo>
                <a:lnTo>
                  <a:pt x="3005" y="605"/>
                </a:lnTo>
                <a:lnTo>
                  <a:pt x="3006" y="619"/>
                </a:lnTo>
                <a:lnTo>
                  <a:pt x="3006" y="777"/>
                </a:lnTo>
                <a:lnTo>
                  <a:pt x="2975" y="777"/>
                </a:lnTo>
                <a:lnTo>
                  <a:pt x="2975" y="745"/>
                </a:lnTo>
                <a:lnTo>
                  <a:pt x="2972" y="753"/>
                </a:lnTo>
                <a:lnTo>
                  <a:pt x="2969" y="759"/>
                </a:lnTo>
                <a:lnTo>
                  <a:pt x="2965" y="765"/>
                </a:lnTo>
                <a:lnTo>
                  <a:pt x="2961" y="771"/>
                </a:lnTo>
                <a:lnTo>
                  <a:pt x="2957" y="775"/>
                </a:lnTo>
                <a:lnTo>
                  <a:pt x="2954" y="777"/>
                </a:lnTo>
                <a:lnTo>
                  <a:pt x="2951" y="779"/>
                </a:lnTo>
                <a:lnTo>
                  <a:pt x="2946" y="781"/>
                </a:lnTo>
                <a:lnTo>
                  <a:pt x="2939" y="781"/>
                </a:lnTo>
                <a:close/>
                <a:moveTo>
                  <a:pt x="2949" y="737"/>
                </a:moveTo>
                <a:lnTo>
                  <a:pt x="2954" y="735"/>
                </a:lnTo>
                <a:lnTo>
                  <a:pt x="2959" y="733"/>
                </a:lnTo>
                <a:lnTo>
                  <a:pt x="2963" y="729"/>
                </a:lnTo>
                <a:lnTo>
                  <a:pt x="2966" y="725"/>
                </a:lnTo>
                <a:lnTo>
                  <a:pt x="2970" y="717"/>
                </a:lnTo>
                <a:lnTo>
                  <a:pt x="2972" y="711"/>
                </a:lnTo>
                <a:lnTo>
                  <a:pt x="2973" y="701"/>
                </a:lnTo>
                <a:lnTo>
                  <a:pt x="2973" y="693"/>
                </a:lnTo>
                <a:lnTo>
                  <a:pt x="2973" y="669"/>
                </a:lnTo>
                <a:lnTo>
                  <a:pt x="2971" y="671"/>
                </a:lnTo>
                <a:lnTo>
                  <a:pt x="2967" y="673"/>
                </a:lnTo>
                <a:lnTo>
                  <a:pt x="2959" y="677"/>
                </a:lnTo>
                <a:lnTo>
                  <a:pt x="2951" y="679"/>
                </a:lnTo>
                <a:lnTo>
                  <a:pt x="2943" y="683"/>
                </a:lnTo>
                <a:lnTo>
                  <a:pt x="2940" y="685"/>
                </a:lnTo>
                <a:lnTo>
                  <a:pt x="2937" y="689"/>
                </a:lnTo>
                <a:lnTo>
                  <a:pt x="2936" y="691"/>
                </a:lnTo>
                <a:lnTo>
                  <a:pt x="2935" y="693"/>
                </a:lnTo>
                <a:lnTo>
                  <a:pt x="2933" y="697"/>
                </a:lnTo>
                <a:lnTo>
                  <a:pt x="2932" y="703"/>
                </a:lnTo>
                <a:lnTo>
                  <a:pt x="2932" y="709"/>
                </a:lnTo>
                <a:lnTo>
                  <a:pt x="2932" y="715"/>
                </a:lnTo>
                <a:lnTo>
                  <a:pt x="2933" y="721"/>
                </a:lnTo>
                <a:lnTo>
                  <a:pt x="2934" y="725"/>
                </a:lnTo>
                <a:lnTo>
                  <a:pt x="2936" y="729"/>
                </a:lnTo>
                <a:lnTo>
                  <a:pt x="2939" y="733"/>
                </a:lnTo>
                <a:lnTo>
                  <a:pt x="2942" y="735"/>
                </a:lnTo>
                <a:lnTo>
                  <a:pt x="2945" y="737"/>
                </a:lnTo>
                <a:lnTo>
                  <a:pt x="2949" y="737"/>
                </a:lnTo>
                <a:close/>
                <a:moveTo>
                  <a:pt x="3065" y="777"/>
                </a:moveTo>
                <a:lnTo>
                  <a:pt x="3033" y="777"/>
                </a:lnTo>
                <a:lnTo>
                  <a:pt x="3033" y="463"/>
                </a:lnTo>
                <a:lnTo>
                  <a:pt x="3065" y="463"/>
                </a:lnTo>
                <a:lnTo>
                  <a:pt x="3065" y="777"/>
                </a:lnTo>
                <a:close/>
                <a:moveTo>
                  <a:pt x="1045" y="1234"/>
                </a:moveTo>
                <a:lnTo>
                  <a:pt x="1045" y="921"/>
                </a:lnTo>
                <a:lnTo>
                  <a:pt x="1150" y="921"/>
                </a:lnTo>
                <a:lnTo>
                  <a:pt x="1150" y="977"/>
                </a:lnTo>
                <a:lnTo>
                  <a:pt x="1078" y="977"/>
                </a:lnTo>
                <a:lnTo>
                  <a:pt x="1078" y="1050"/>
                </a:lnTo>
                <a:lnTo>
                  <a:pt x="1145" y="1050"/>
                </a:lnTo>
                <a:lnTo>
                  <a:pt x="1145" y="1106"/>
                </a:lnTo>
                <a:lnTo>
                  <a:pt x="1078" y="1106"/>
                </a:lnTo>
                <a:lnTo>
                  <a:pt x="1078" y="1180"/>
                </a:lnTo>
                <a:lnTo>
                  <a:pt x="1151" y="1180"/>
                </a:lnTo>
                <a:lnTo>
                  <a:pt x="1151" y="1234"/>
                </a:lnTo>
                <a:lnTo>
                  <a:pt x="1045" y="1234"/>
                </a:lnTo>
                <a:close/>
                <a:moveTo>
                  <a:pt x="1210" y="1098"/>
                </a:moveTo>
                <a:lnTo>
                  <a:pt x="1210" y="1234"/>
                </a:lnTo>
                <a:lnTo>
                  <a:pt x="1177" y="1234"/>
                </a:lnTo>
                <a:lnTo>
                  <a:pt x="1177" y="1000"/>
                </a:lnTo>
                <a:lnTo>
                  <a:pt x="1208" y="1000"/>
                </a:lnTo>
                <a:lnTo>
                  <a:pt x="1208" y="1040"/>
                </a:lnTo>
                <a:lnTo>
                  <a:pt x="1211" y="1032"/>
                </a:lnTo>
                <a:lnTo>
                  <a:pt x="1215" y="1022"/>
                </a:lnTo>
                <a:lnTo>
                  <a:pt x="1218" y="1014"/>
                </a:lnTo>
                <a:lnTo>
                  <a:pt x="1223" y="1008"/>
                </a:lnTo>
                <a:lnTo>
                  <a:pt x="1227" y="1004"/>
                </a:lnTo>
                <a:lnTo>
                  <a:pt x="1233" y="1000"/>
                </a:lnTo>
                <a:lnTo>
                  <a:pt x="1239" y="998"/>
                </a:lnTo>
                <a:lnTo>
                  <a:pt x="1245" y="997"/>
                </a:lnTo>
                <a:lnTo>
                  <a:pt x="1254" y="998"/>
                </a:lnTo>
                <a:lnTo>
                  <a:pt x="1258" y="1000"/>
                </a:lnTo>
                <a:lnTo>
                  <a:pt x="1262" y="1002"/>
                </a:lnTo>
                <a:lnTo>
                  <a:pt x="1265" y="1006"/>
                </a:lnTo>
                <a:lnTo>
                  <a:pt x="1268" y="1010"/>
                </a:lnTo>
                <a:lnTo>
                  <a:pt x="1272" y="1014"/>
                </a:lnTo>
                <a:lnTo>
                  <a:pt x="1274" y="1020"/>
                </a:lnTo>
                <a:lnTo>
                  <a:pt x="1277" y="1026"/>
                </a:lnTo>
                <a:lnTo>
                  <a:pt x="1279" y="1032"/>
                </a:lnTo>
                <a:lnTo>
                  <a:pt x="1281" y="1040"/>
                </a:lnTo>
                <a:lnTo>
                  <a:pt x="1283" y="1048"/>
                </a:lnTo>
                <a:lnTo>
                  <a:pt x="1284" y="1056"/>
                </a:lnTo>
                <a:lnTo>
                  <a:pt x="1285" y="1066"/>
                </a:lnTo>
                <a:lnTo>
                  <a:pt x="1285" y="1074"/>
                </a:lnTo>
                <a:lnTo>
                  <a:pt x="1286" y="1084"/>
                </a:lnTo>
                <a:lnTo>
                  <a:pt x="1286" y="1234"/>
                </a:lnTo>
                <a:lnTo>
                  <a:pt x="1253" y="1234"/>
                </a:lnTo>
                <a:lnTo>
                  <a:pt x="1253" y="1096"/>
                </a:lnTo>
                <a:lnTo>
                  <a:pt x="1253" y="1086"/>
                </a:lnTo>
                <a:lnTo>
                  <a:pt x="1252" y="1078"/>
                </a:lnTo>
                <a:lnTo>
                  <a:pt x="1250" y="1070"/>
                </a:lnTo>
                <a:lnTo>
                  <a:pt x="1247" y="1062"/>
                </a:lnTo>
                <a:lnTo>
                  <a:pt x="1244" y="1058"/>
                </a:lnTo>
                <a:lnTo>
                  <a:pt x="1241" y="1054"/>
                </a:lnTo>
                <a:lnTo>
                  <a:pt x="1237" y="1052"/>
                </a:lnTo>
                <a:lnTo>
                  <a:pt x="1232" y="1050"/>
                </a:lnTo>
                <a:lnTo>
                  <a:pt x="1227" y="1052"/>
                </a:lnTo>
                <a:lnTo>
                  <a:pt x="1223" y="1054"/>
                </a:lnTo>
                <a:lnTo>
                  <a:pt x="1219" y="1058"/>
                </a:lnTo>
                <a:lnTo>
                  <a:pt x="1216" y="1064"/>
                </a:lnTo>
                <a:lnTo>
                  <a:pt x="1213" y="1070"/>
                </a:lnTo>
                <a:lnTo>
                  <a:pt x="1211" y="1078"/>
                </a:lnTo>
                <a:lnTo>
                  <a:pt x="1210" y="1088"/>
                </a:lnTo>
                <a:lnTo>
                  <a:pt x="1210" y="1098"/>
                </a:lnTo>
                <a:close/>
                <a:moveTo>
                  <a:pt x="1366" y="1328"/>
                </a:moveTo>
                <a:lnTo>
                  <a:pt x="1355" y="1328"/>
                </a:lnTo>
                <a:lnTo>
                  <a:pt x="1345" y="1324"/>
                </a:lnTo>
                <a:lnTo>
                  <a:pt x="1339" y="1320"/>
                </a:lnTo>
                <a:lnTo>
                  <a:pt x="1335" y="1318"/>
                </a:lnTo>
                <a:lnTo>
                  <a:pt x="1331" y="1314"/>
                </a:lnTo>
                <a:lnTo>
                  <a:pt x="1328" y="1310"/>
                </a:lnTo>
                <a:lnTo>
                  <a:pt x="1324" y="1304"/>
                </a:lnTo>
                <a:lnTo>
                  <a:pt x="1322" y="1300"/>
                </a:lnTo>
                <a:lnTo>
                  <a:pt x="1319" y="1294"/>
                </a:lnTo>
                <a:lnTo>
                  <a:pt x="1317" y="1288"/>
                </a:lnTo>
                <a:lnTo>
                  <a:pt x="1313" y="1276"/>
                </a:lnTo>
                <a:lnTo>
                  <a:pt x="1312" y="1270"/>
                </a:lnTo>
                <a:lnTo>
                  <a:pt x="1311" y="1262"/>
                </a:lnTo>
                <a:lnTo>
                  <a:pt x="1342" y="1254"/>
                </a:lnTo>
                <a:lnTo>
                  <a:pt x="1344" y="1260"/>
                </a:lnTo>
                <a:lnTo>
                  <a:pt x="1345" y="1264"/>
                </a:lnTo>
                <a:lnTo>
                  <a:pt x="1347" y="1270"/>
                </a:lnTo>
                <a:lnTo>
                  <a:pt x="1350" y="1274"/>
                </a:lnTo>
                <a:lnTo>
                  <a:pt x="1353" y="1276"/>
                </a:lnTo>
                <a:lnTo>
                  <a:pt x="1357" y="1280"/>
                </a:lnTo>
                <a:lnTo>
                  <a:pt x="1362" y="1280"/>
                </a:lnTo>
                <a:lnTo>
                  <a:pt x="1367" y="1282"/>
                </a:lnTo>
                <a:lnTo>
                  <a:pt x="1372" y="1280"/>
                </a:lnTo>
                <a:lnTo>
                  <a:pt x="1376" y="1278"/>
                </a:lnTo>
                <a:lnTo>
                  <a:pt x="1381" y="1276"/>
                </a:lnTo>
                <a:lnTo>
                  <a:pt x="1384" y="1270"/>
                </a:lnTo>
                <a:lnTo>
                  <a:pt x="1386" y="1268"/>
                </a:lnTo>
                <a:lnTo>
                  <a:pt x="1387" y="1264"/>
                </a:lnTo>
                <a:lnTo>
                  <a:pt x="1390" y="1258"/>
                </a:lnTo>
                <a:lnTo>
                  <a:pt x="1391" y="1248"/>
                </a:lnTo>
                <a:lnTo>
                  <a:pt x="1391" y="1236"/>
                </a:lnTo>
                <a:lnTo>
                  <a:pt x="1391" y="1194"/>
                </a:lnTo>
                <a:lnTo>
                  <a:pt x="1389" y="1200"/>
                </a:lnTo>
                <a:lnTo>
                  <a:pt x="1386" y="1208"/>
                </a:lnTo>
                <a:lnTo>
                  <a:pt x="1382" y="1214"/>
                </a:lnTo>
                <a:lnTo>
                  <a:pt x="1379" y="1220"/>
                </a:lnTo>
                <a:lnTo>
                  <a:pt x="1374" y="1224"/>
                </a:lnTo>
                <a:lnTo>
                  <a:pt x="1369" y="1228"/>
                </a:lnTo>
                <a:lnTo>
                  <a:pt x="1363" y="1230"/>
                </a:lnTo>
                <a:lnTo>
                  <a:pt x="1356" y="1232"/>
                </a:lnTo>
                <a:lnTo>
                  <a:pt x="1350" y="1230"/>
                </a:lnTo>
                <a:lnTo>
                  <a:pt x="1344" y="1228"/>
                </a:lnTo>
                <a:lnTo>
                  <a:pt x="1337" y="1224"/>
                </a:lnTo>
                <a:lnTo>
                  <a:pt x="1331" y="1220"/>
                </a:lnTo>
                <a:lnTo>
                  <a:pt x="1326" y="1212"/>
                </a:lnTo>
                <a:lnTo>
                  <a:pt x="1321" y="1204"/>
                </a:lnTo>
                <a:lnTo>
                  <a:pt x="1319" y="1198"/>
                </a:lnTo>
                <a:lnTo>
                  <a:pt x="1317" y="1194"/>
                </a:lnTo>
                <a:lnTo>
                  <a:pt x="1314" y="1182"/>
                </a:lnTo>
                <a:lnTo>
                  <a:pt x="1311" y="1168"/>
                </a:lnTo>
                <a:lnTo>
                  <a:pt x="1309" y="1152"/>
                </a:lnTo>
                <a:lnTo>
                  <a:pt x="1308" y="1136"/>
                </a:lnTo>
                <a:lnTo>
                  <a:pt x="1308" y="1116"/>
                </a:lnTo>
                <a:lnTo>
                  <a:pt x="1308" y="1098"/>
                </a:lnTo>
                <a:lnTo>
                  <a:pt x="1309" y="1080"/>
                </a:lnTo>
                <a:lnTo>
                  <a:pt x="1311" y="1064"/>
                </a:lnTo>
                <a:lnTo>
                  <a:pt x="1314" y="1050"/>
                </a:lnTo>
                <a:lnTo>
                  <a:pt x="1318" y="1038"/>
                </a:lnTo>
                <a:lnTo>
                  <a:pt x="1322" y="1026"/>
                </a:lnTo>
                <a:lnTo>
                  <a:pt x="1326" y="1018"/>
                </a:lnTo>
                <a:lnTo>
                  <a:pt x="1329" y="1014"/>
                </a:lnTo>
                <a:lnTo>
                  <a:pt x="1332" y="1010"/>
                </a:lnTo>
                <a:lnTo>
                  <a:pt x="1337" y="1004"/>
                </a:lnTo>
                <a:lnTo>
                  <a:pt x="1344" y="1000"/>
                </a:lnTo>
                <a:lnTo>
                  <a:pt x="1350" y="998"/>
                </a:lnTo>
                <a:lnTo>
                  <a:pt x="1356" y="997"/>
                </a:lnTo>
                <a:lnTo>
                  <a:pt x="1361" y="997"/>
                </a:lnTo>
                <a:lnTo>
                  <a:pt x="1365" y="998"/>
                </a:lnTo>
                <a:lnTo>
                  <a:pt x="1369" y="1000"/>
                </a:lnTo>
                <a:lnTo>
                  <a:pt x="1373" y="1002"/>
                </a:lnTo>
                <a:lnTo>
                  <a:pt x="1376" y="1006"/>
                </a:lnTo>
                <a:lnTo>
                  <a:pt x="1379" y="1010"/>
                </a:lnTo>
                <a:lnTo>
                  <a:pt x="1381" y="1014"/>
                </a:lnTo>
                <a:lnTo>
                  <a:pt x="1384" y="1020"/>
                </a:lnTo>
                <a:lnTo>
                  <a:pt x="1387" y="1030"/>
                </a:lnTo>
                <a:lnTo>
                  <a:pt x="1390" y="1038"/>
                </a:lnTo>
                <a:lnTo>
                  <a:pt x="1391" y="1000"/>
                </a:lnTo>
                <a:lnTo>
                  <a:pt x="1424" y="1000"/>
                </a:lnTo>
                <a:lnTo>
                  <a:pt x="1424" y="1238"/>
                </a:lnTo>
                <a:lnTo>
                  <a:pt x="1423" y="1252"/>
                </a:lnTo>
                <a:lnTo>
                  <a:pt x="1423" y="1258"/>
                </a:lnTo>
                <a:lnTo>
                  <a:pt x="1422" y="1264"/>
                </a:lnTo>
                <a:lnTo>
                  <a:pt x="1419" y="1276"/>
                </a:lnTo>
                <a:lnTo>
                  <a:pt x="1416" y="1288"/>
                </a:lnTo>
                <a:lnTo>
                  <a:pt x="1412" y="1298"/>
                </a:lnTo>
                <a:lnTo>
                  <a:pt x="1407" y="1306"/>
                </a:lnTo>
                <a:lnTo>
                  <a:pt x="1402" y="1312"/>
                </a:lnTo>
                <a:lnTo>
                  <a:pt x="1396" y="1318"/>
                </a:lnTo>
                <a:lnTo>
                  <a:pt x="1389" y="1322"/>
                </a:lnTo>
                <a:lnTo>
                  <a:pt x="1386" y="1324"/>
                </a:lnTo>
                <a:lnTo>
                  <a:pt x="1382" y="1326"/>
                </a:lnTo>
                <a:lnTo>
                  <a:pt x="1374" y="1328"/>
                </a:lnTo>
                <a:lnTo>
                  <a:pt x="1366" y="1328"/>
                </a:lnTo>
                <a:close/>
                <a:moveTo>
                  <a:pt x="1367" y="1182"/>
                </a:moveTo>
                <a:lnTo>
                  <a:pt x="1372" y="1182"/>
                </a:lnTo>
                <a:lnTo>
                  <a:pt x="1375" y="1180"/>
                </a:lnTo>
                <a:lnTo>
                  <a:pt x="1377" y="1178"/>
                </a:lnTo>
                <a:lnTo>
                  <a:pt x="1381" y="1172"/>
                </a:lnTo>
                <a:lnTo>
                  <a:pt x="1383" y="1170"/>
                </a:lnTo>
                <a:lnTo>
                  <a:pt x="1385" y="1164"/>
                </a:lnTo>
                <a:lnTo>
                  <a:pt x="1388" y="1156"/>
                </a:lnTo>
                <a:lnTo>
                  <a:pt x="1390" y="1144"/>
                </a:lnTo>
                <a:lnTo>
                  <a:pt x="1391" y="1132"/>
                </a:lnTo>
                <a:lnTo>
                  <a:pt x="1391" y="1116"/>
                </a:lnTo>
                <a:lnTo>
                  <a:pt x="1391" y="1102"/>
                </a:lnTo>
                <a:lnTo>
                  <a:pt x="1390" y="1088"/>
                </a:lnTo>
                <a:lnTo>
                  <a:pt x="1388" y="1076"/>
                </a:lnTo>
                <a:lnTo>
                  <a:pt x="1385" y="1066"/>
                </a:lnTo>
                <a:lnTo>
                  <a:pt x="1383" y="1062"/>
                </a:lnTo>
                <a:lnTo>
                  <a:pt x="1381" y="1058"/>
                </a:lnTo>
                <a:lnTo>
                  <a:pt x="1379" y="1056"/>
                </a:lnTo>
                <a:lnTo>
                  <a:pt x="1377" y="1052"/>
                </a:lnTo>
                <a:lnTo>
                  <a:pt x="1372" y="1050"/>
                </a:lnTo>
                <a:lnTo>
                  <a:pt x="1370" y="1048"/>
                </a:lnTo>
                <a:lnTo>
                  <a:pt x="1367" y="1048"/>
                </a:lnTo>
                <a:lnTo>
                  <a:pt x="1361" y="1050"/>
                </a:lnTo>
                <a:lnTo>
                  <a:pt x="1356" y="1054"/>
                </a:lnTo>
                <a:lnTo>
                  <a:pt x="1354" y="1056"/>
                </a:lnTo>
                <a:lnTo>
                  <a:pt x="1352" y="1058"/>
                </a:lnTo>
                <a:lnTo>
                  <a:pt x="1350" y="1062"/>
                </a:lnTo>
                <a:lnTo>
                  <a:pt x="1348" y="1068"/>
                </a:lnTo>
                <a:lnTo>
                  <a:pt x="1345" y="1078"/>
                </a:lnTo>
                <a:lnTo>
                  <a:pt x="1343" y="1090"/>
                </a:lnTo>
                <a:lnTo>
                  <a:pt x="1342" y="1102"/>
                </a:lnTo>
                <a:lnTo>
                  <a:pt x="1342" y="1116"/>
                </a:lnTo>
                <a:lnTo>
                  <a:pt x="1342" y="1130"/>
                </a:lnTo>
                <a:lnTo>
                  <a:pt x="1343" y="1144"/>
                </a:lnTo>
                <a:lnTo>
                  <a:pt x="1345" y="1156"/>
                </a:lnTo>
                <a:lnTo>
                  <a:pt x="1348" y="1164"/>
                </a:lnTo>
                <a:lnTo>
                  <a:pt x="1352" y="1172"/>
                </a:lnTo>
                <a:lnTo>
                  <a:pt x="1356" y="1178"/>
                </a:lnTo>
                <a:lnTo>
                  <a:pt x="1361" y="1182"/>
                </a:lnTo>
                <a:lnTo>
                  <a:pt x="1367" y="1182"/>
                </a:lnTo>
                <a:close/>
                <a:moveTo>
                  <a:pt x="1467" y="969"/>
                </a:moveTo>
                <a:lnTo>
                  <a:pt x="1464" y="969"/>
                </a:lnTo>
                <a:lnTo>
                  <a:pt x="1461" y="967"/>
                </a:lnTo>
                <a:lnTo>
                  <a:pt x="1458" y="965"/>
                </a:lnTo>
                <a:lnTo>
                  <a:pt x="1455" y="961"/>
                </a:lnTo>
                <a:lnTo>
                  <a:pt x="1453" y="955"/>
                </a:lnTo>
                <a:lnTo>
                  <a:pt x="1451" y="949"/>
                </a:lnTo>
                <a:lnTo>
                  <a:pt x="1450" y="943"/>
                </a:lnTo>
                <a:lnTo>
                  <a:pt x="1450" y="937"/>
                </a:lnTo>
                <a:lnTo>
                  <a:pt x="1450" y="931"/>
                </a:lnTo>
                <a:lnTo>
                  <a:pt x="1451" y="925"/>
                </a:lnTo>
                <a:lnTo>
                  <a:pt x="1453" y="919"/>
                </a:lnTo>
                <a:lnTo>
                  <a:pt x="1455" y="913"/>
                </a:lnTo>
                <a:lnTo>
                  <a:pt x="1458" y="909"/>
                </a:lnTo>
                <a:lnTo>
                  <a:pt x="1461" y="907"/>
                </a:lnTo>
                <a:lnTo>
                  <a:pt x="1464" y="905"/>
                </a:lnTo>
                <a:lnTo>
                  <a:pt x="1467" y="903"/>
                </a:lnTo>
                <a:lnTo>
                  <a:pt x="1471" y="905"/>
                </a:lnTo>
                <a:lnTo>
                  <a:pt x="1474" y="907"/>
                </a:lnTo>
                <a:lnTo>
                  <a:pt x="1477" y="909"/>
                </a:lnTo>
                <a:lnTo>
                  <a:pt x="1480" y="913"/>
                </a:lnTo>
                <a:lnTo>
                  <a:pt x="1482" y="919"/>
                </a:lnTo>
                <a:lnTo>
                  <a:pt x="1484" y="925"/>
                </a:lnTo>
                <a:lnTo>
                  <a:pt x="1485" y="931"/>
                </a:lnTo>
                <a:lnTo>
                  <a:pt x="1485" y="937"/>
                </a:lnTo>
                <a:lnTo>
                  <a:pt x="1485" y="943"/>
                </a:lnTo>
                <a:lnTo>
                  <a:pt x="1484" y="949"/>
                </a:lnTo>
                <a:lnTo>
                  <a:pt x="1482" y="955"/>
                </a:lnTo>
                <a:lnTo>
                  <a:pt x="1480" y="961"/>
                </a:lnTo>
                <a:lnTo>
                  <a:pt x="1477" y="965"/>
                </a:lnTo>
                <a:lnTo>
                  <a:pt x="1474" y="967"/>
                </a:lnTo>
                <a:lnTo>
                  <a:pt x="1471" y="969"/>
                </a:lnTo>
                <a:lnTo>
                  <a:pt x="1467" y="969"/>
                </a:lnTo>
                <a:close/>
                <a:moveTo>
                  <a:pt x="1451" y="1000"/>
                </a:moveTo>
                <a:lnTo>
                  <a:pt x="1484" y="1000"/>
                </a:lnTo>
                <a:lnTo>
                  <a:pt x="1484" y="1234"/>
                </a:lnTo>
                <a:lnTo>
                  <a:pt x="1451" y="1234"/>
                </a:lnTo>
                <a:lnTo>
                  <a:pt x="1451" y="1000"/>
                </a:lnTo>
                <a:close/>
                <a:moveTo>
                  <a:pt x="1544" y="1098"/>
                </a:moveTo>
                <a:lnTo>
                  <a:pt x="1544" y="1234"/>
                </a:lnTo>
                <a:lnTo>
                  <a:pt x="1511" y="1234"/>
                </a:lnTo>
                <a:lnTo>
                  <a:pt x="1511" y="1000"/>
                </a:lnTo>
                <a:lnTo>
                  <a:pt x="1542" y="1000"/>
                </a:lnTo>
                <a:lnTo>
                  <a:pt x="1542" y="1040"/>
                </a:lnTo>
                <a:lnTo>
                  <a:pt x="1545" y="1032"/>
                </a:lnTo>
                <a:lnTo>
                  <a:pt x="1549" y="1022"/>
                </a:lnTo>
                <a:lnTo>
                  <a:pt x="1553" y="1014"/>
                </a:lnTo>
                <a:lnTo>
                  <a:pt x="1557" y="1008"/>
                </a:lnTo>
                <a:lnTo>
                  <a:pt x="1562" y="1004"/>
                </a:lnTo>
                <a:lnTo>
                  <a:pt x="1567" y="1000"/>
                </a:lnTo>
                <a:lnTo>
                  <a:pt x="1573" y="998"/>
                </a:lnTo>
                <a:lnTo>
                  <a:pt x="1579" y="997"/>
                </a:lnTo>
                <a:lnTo>
                  <a:pt x="1588" y="998"/>
                </a:lnTo>
                <a:lnTo>
                  <a:pt x="1592" y="1000"/>
                </a:lnTo>
                <a:lnTo>
                  <a:pt x="1596" y="1002"/>
                </a:lnTo>
                <a:lnTo>
                  <a:pt x="1599" y="1006"/>
                </a:lnTo>
                <a:lnTo>
                  <a:pt x="1603" y="1010"/>
                </a:lnTo>
                <a:lnTo>
                  <a:pt x="1606" y="1014"/>
                </a:lnTo>
                <a:lnTo>
                  <a:pt x="1609" y="1020"/>
                </a:lnTo>
                <a:lnTo>
                  <a:pt x="1611" y="1026"/>
                </a:lnTo>
                <a:lnTo>
                  <a:pt x="1614" y="1032"/>
                </a:lnTo>
                <a:lnTo>
                  <a:pt x="1616" y="1040"/>
                </a:lnTo>
                <a:lnTo>
                  <a:pt x="1617" y="1048"/>
                </a:lnTo>
                <a:lnTo>
                  <a:pt x="1618" y="1056"/>
                </a:lnTo>
                <a:lnTo>
                  <a:pt x="1619" y="1066"/>
                </a:lnTo>
                <a:lnTo>
                  <a:pt x="1620" y="1074"/>
                </a:lnTo>
                <a:lnTo>
                  <a:pt x="1620" y="1084"/>
                </a:lnTo>
                <a:lnTo>
                  <a:pt x="1620" y="1234"/>
                </a:lnTo>
                <a:lnTo>
                  <a:pt x="1587" y="1234"/>
                </a:lnTo>
                <a:lnTo>
                  <a:pt x="1587" y="1096"/>
                </a:lnTo>
                <a:lnTo>
                  <a:pt x="1587" y="1086"/>
                </a:lnTo>
                <a:lnTo>
                  <a:pt x="1586" y="1078"/>
                </a:lnTo>
                <a:lnTo>
                  <a:pt x="1584" y="1070"/>
                </a:lnTo>
                <a:lnTo>
                  <a:pt x="1582" y="1062"/>
                </a:lnTo>
                <a:lnTo>
                  <a:pt x="1579" y="1058"/>
                </a:lnTo>
                <a:lnTo>
                  <a:pt x="1575" y="1054"/>
                </a:lnTo>
                <a:lnTo>
                  <a:pt x="1571" y="1052"/>
                </a:lnTo>
                <a:lnTo>
                  <a:pt x="1566" y="1050"/>
                </a:lnTo>
                <a:lnTo>
                  <a:pt x="1562" y="1052"/>
                </a:lnTo>
                <a:lnTo>
                  <a:pt x="1557" y="1054"/>
                </a:lnTo>
                <a:lnTo>
                  <a:pt x="1553" y="1058"/>
                </a:lnTo>
                <a:lnTo>
                  <a:pt x="1550" y="1064"/>
                </a:lnTo>
                <a:lnTo>
                  <a:pt x="1547" y="1070"/>
                </a:lnTo>
                <a:lnTo>
                  <a:pt x="1546" y="1078"/>
                </a:lnTo>
                <a:lnTo>
                  <a:pt x="1544" y="1088"/>
                </a:lnTo>
                <a:lnTo>
                  <a:pt x="1544" y="1098"/>
                </a:lnTo>
                <a:close/>
                <a:moveTo>
                  <a:pt x="1700" y="1240"/>
                </a:moveTo>
                <a:lnTo>
                  <a:pt x="1691" y="1238"/>
                </a:lnTo>
                <a:lnTo>
                  <a:pt x="1687" y="1238"/>
                </a:lnTo>
                <a:lnTo>
                  <a:pt x="1683" y="1236"/>
                </a:lnTo>
                <a:lnTo>
                  <a:pt x="1675" y="1232"/>
                </a:lnTo>
                <a:lnTo>
                  <a:pt x="1668" y="1224"/>
                </a:lnTo>
                <a:lnTo>
                  <a:pt x="1662" y="1216"/>
                </a:lnTo>
                <a:lnTo>
                  <a:pt x="1657" y="1206"/>
                </a:lnTo>
                <a:lnTo>
                  <a:pt x="1652" y="1196"/>
                </a:lnTo>
                <a:lnTo>
                  <a:pt x="1648" y="1182"/>
                </a:lnTo>
                <a:lnTo>
                  <a:pt x="1645" y="1168"/>
                </a:lnTo>
                <a:lnTo>
                  <a:pt x="1643" y="1152"/>
                </a:lnTo>
                <a:lnTo>
                  <a:pt x="1642" y="1136"/>
                </a:lnTo>
                <a:lnTo>
                  <a:pt x="1641" y="1118"/>
                </a:lnTo>
                <a:lnTo>
                  <a:pt x="1642" y="1100"/>
                </a:lnTo>
                <a:lnTo>
                  <a:pt x="1643" y="1084"/>
                </a:lnTo>
                <a:lnTo>
                  <a:pt x="1644" y="1076"/>
                </a:lnTo>
                <a:lnTo>
                  <a:pt x="1645" y="1068"/>
                </a:lnTo>
                <a:lnTo>
                  <a:pt x="1648" y="1054"/>
                </a:lnTo>
                <a:lnTo>
                  <a:pt x="1652" y="1042"/>
                </a:lnTo>
                <a:lnTo>
                  <a:pt x="1657" y="1030"/>
                </a:lnTo>
                <a:lnTo>
                  <a:pt x="1662" y="1020"/>
                </a:lnTo>
                <a:lnTo>
                  <a:pt x="1668" y="1012"/>
                </a:lnTo>
                <a:lnTo>
                  <a:pt x="1671" y="1008"/>
                </a:lnTo>
                <a:lnTo>
                  <a:pt x="1675" y="1004"/>
                </a:lnTo>
                <a:lnTo>
                  <a:pt x="1682" y="1000"/>
                </a:lnTo>
                <a:lnTo>
                  <a:pt x="1690" y="998"/>
                </a:lnTo>
                <a:lnTo>
                  <a:pt x="1698" y="997"/>
                </a:lnTo>
                <a:lnTo>
                  <a:pt x="1706" y="998"/>
                </a:lnTo>
                <a:lnTo>
                  <a:pt x="1713" y="1000"/>
                </a:lnTo>
                <a:lnTo>
                  <a:pt x="1720" y="1004"/>
                </a:lnTo>
                <a:lnTo>
                  <a:pt x="1727" y="1010"/>
                </a:lnTo>
                <a:lnTo>
                  <a:pt x="1733" y="1016"/>
                </a:lnTo>
                <a:lnTo>
                  <a:pt x="1739" y="1026"/>
                </a:lnTo>
                <a:lnTo>
                  <a:pt x="1743" y="1036"/>
                </a:lnTo>
                <a:lnTo>
                  <a:pt x="1747" y="1050"/>
                </a:lnTo>
                <a:lnTo>
                  <a:pt x="1751" y="1064"/>
                </a:lnTo>
                <a:lnTo>
                  <a:pt x="1752" y="1072"/>
                </a:lnTo>
                <a:lnTo>
                  <a:pt x="1753" y="1080"/>
                </a:lnTo>
                <a:lnTo>
                  <a:pt x="1754" y="1096"/>
                </a:lnTo>
                <a:lnTo>
                  <a:pt x="1755" y="1116"/>
                </a:lnTo>
                <a:lnTo>
                  <a:pt x="1755" y="1134"/>
                </a:lnTo>
                <a:lnTo>
                  <a:pt x="1673" y="1134"/>
                </a:lnTo>
                <a:lnTo>
                  <a:pt x="1674" y="1146"/>
                </a:lnTo>
                <a:lnTo>
                  <a:pt x="1675" y="1158"/>
                </a:lnTo>
                <a:lnTo>
                  <a:pt x="1676" y="1162"/>
                </a:lnTo>
                <a:lnTo>
                  <a:pt x="1678" y="1168"/>
                </a:lnTo>
                <a:lnTo>
                  <a:pt x="1681" y="1176"/>
                </a:lnTo>
                <a:lnTo>
                  <a:pt x="1683" y="1180"/>
                </a:lnTo>
                <a:lnTo>
                  <a:pt x="1685" y="1182"/>
                </a:lnTo>
                <a:lnTo>
                  <a:pt x="1689" y="1186"/>
                </a:lnTo>
                <a:lnTo>
                  <a:pt x="1692" y="1188"/>
                </a:lnTo>
                <a:lnTo>
                  <a:pt x="1694" y="1190"/>
                </a:lnTo>
                <a:lnTo>
                  <a:pt x="1700" y="1190"/>
                </a:lnTo>
                <a:lnTo>
                  <a:pt x="1708" y="1190"/>
                </a:lnTo>
                <a:lnTo>
                  <a:pt x="1711" y="1186"/>
                </a:lnTo>
                <a:lnTo>
                  <a:pt x="1714" y="1184"/>
                </a:lnTo>
                <a:lnTo>
                  <a:pt x="1717" y="1180"/>
                </a:lnTo>
                <a:lnTo>
                  <a:pt x="1719" y="1176"/>
                </a:lnTo>
                <a:lnTo>
                  <a:pt x="1721" y="1170"/>
                </a:lnTo>
                <a:lnTo>
                  <a:pt x="1724" y="1164"/>
                </a:lnTo>
                <a:lnTo>
                  <a:pt x="1754" y="1168"/>
                </a:lnTo>
                <a:lnTo>
                  <a:pt x="1753" y="1176"/>
                </a:lnTo>
                <a:lnTo>
                  <a:pt x="1752" y="1184"/>
                </a:lnTo>
                <a:lnTo>
                  <a:pt x="1750" y="1190"/>
                </a:lnTo>
                <a:lnTo>
                  <a:pt x="1748" y="1196"/>
                </a:lnTo>
                <a:lnTo>
                  <a:pt x="1743" y="1210"/>
                </a:lnTo>
                <a:lnTo>
                  <a:pt x="1740" y="1214"/>
                </a:lnTo>
                <a:lnTo>
                  <a:pt x="1737" y="1220"/>
                </a:lnTo>
                <a:lnTo>
                  <a:pt x="1733" y="1224"/>
                </a:lnTo>
                <a:lnTo>
                  <a:pt x="1729" y="1228"/>
                </a:lnTo>
                <a:lnTo>
                  <a:pt x="1725" y="1232"/>
                </a:lnTo>
                <a:lnTo>
                  <a:pt x="1720" y="1234"/>
                </a:lnTo>
                <a:lnTo>
                  <a:pt x="1715" y="1236"/>
                </a:lnTo>
                <a:lnTo>
                  <a:pt x="1710" y="1238"/>
                </a:lnTo>
                <a:lnTo>
                  <a:pt x="1705" y="1240"/>
                </a:lnTo>
                <a:lnTo>
                  <a:pt x="1700" y="1240"/>
                </a:lnTo>
                <a:close/>
                <a:moveTo>
                  <a:pt x="1673" y="1094"/>
                </a:moveTo>
                <a:lnTo>
                  <a:pt x="1724" y="1094"/>
                </a:lnTo>
                <a:lnTo>
                  <a:pt x="1724" y="1084"/>
                </a:lnTo>
                <a:lnTo>
                  <a:pt x="1721" y="1074"/>
                </a:lnTo>
                <a:lnTo>
                  <a:pt x="1719" y="1066"/>
                </a:lnTo>
                <a:lnTo>
                  <a:pt x="1716" y="1058"/>
                </a:lnTo>
                <a:lnTo>
                  <a:pt x="1714" y="1056"/>
                </a:lnTo>
                <a:lnTo>
                  <a:pt x="1713" y="1052"/>
                </a:lnTo>
                <a:lnTo>
                  <a:pt x="1709" y="1048"/>
                </a:lnTo>
                <a:lnTo>
                  <a:pt x="1704" y="1046"/>
                </a:lnTo>
                <a:lnTo>
                  <a:pt x="1699" y="1046"/>
                </a:lnTo>
                <a:lnTo>
                  <a:pt x="1694" y="1046"/>
                </a:lnTo>
                <a:lnTo>
                  <a:pt x="1689" y="1048"/>
                </a:lnTo>
                <a:lnTo>
                  <a:pt x="1687" y="1050"/>
                </a:lnTo>
                <a:lnTo>
                  <a:pt x="1685" y="1052"/>
                </a:lnTo>
                <a:lnTo>
                  <a:pt x="1681" y="1060"/>
                </a:lnTo>
                <a:lnTo>
                  <a:pt x="1678" y="1066"/>
                </a:lnTo>
                <a:lnTo>
                  <a:pt x="1676" y="1074"/>
                </a:lnTo>
                <a:lnTo>
                  <a:pt x="1674" y="1084"/>
                </a:lnTo>
                <a:lnTo>
                  <a:pt x="1673" y="1094"/>
                </a:lnTo>
                <a:close/>
                <a:moveTo>
                  <a:pt x="1830" y="1240"/>
                </a:moveTo>
                <a:lnTo>
                  <a:pt x="1821" y="1238"/>
                </a:lnTo>
                <a:lnTo>
                  <a:pt x="1817" y="1238"/>
                </a:lnTo>
                <a:lnTo>
                  <a:pt x="1813" y="1236"/>
                </a:lnTo>
                <a:lnTo>
                  <a:pt x="1806" y="1232"/>
                </a:lnTo>
                <a:lnTo>
                  <a:pt x="1799" y="1224"/>
                </a:lnTo>
                <a:lnTo>
                  <a:pt x="1793" y="1216"/>
                </a:lnTo>
                <a:lnTo>
                  <a:pt x="1787" y="1206"/>
                </a:lnTo>
                <a:lnTo>
                  <a:pt x="1783" y="1196"/>
                </a:lnTo>
                <a:lnTo>
                  <a:pt x="1779" y="1182"/>
                </a:lnTo>
                <a:lnTo>
                  <a:pt x="1776" y="1168"/>
                </a:lnTo>
                <a:lnTo>
                  <a:pt x="1773" y="1152"/>
                </a:lnTo>
                <a:lnTo>
                  <a:pt x="1772" y="1136"/>
                </a:lnTo>
                <a:lnTo>
                  <a:pt x="1772" y="1118"/>
                </a:lnTo>
                <a:lnTo>
                  <a:pt x="1772" y="1100"/>
                </a:lnTo>
                <a:lnTo>
                  <a:pt x="1773" y="1084"/>
                </a:lnTo>
                <a:lnTo>
                  <a:pt x="1774" y="1076"/>
                </a:lnTo>
                <a:lnTo>
                  <a:pt x="1776" y="1068"/>
                </a:lnTo>
                <a:lnTo>
                  <a:pt x="1779" y="1054"/>
                </a:lnTo>
                <a:lnTo>
                  <a:pt x="1783" y="1042"/>
                </a:lnTo>
                <a:lnTo>
                  <a:pt x="1787" y="1030"/>
                </a:lnTo>
                <a:lnTo>
                  <a:pt x="1793" y="1020"/>
                </a:lnTo>
                <a:lnTo>
                  <a:pt x="1799" y="1012"/>
                </a:lnTo>
                <a:lnTo>
                  <a:pt x="1802" y="1008"/>
                </a:lnTo>
                <a:lnTo>
                  <a:pt x="1805" y="1004"/>
                </a:lnTo>
                <a:lnTo>
                  <a:pt x="1813" y="1000"/>
                </a:lnTo>
                <a:lnTo>
                  <a:pt x="1820" y="998"/>
                </a:lnTo>
                <a:lnTo>
                  <a:pt x="1829" y="997"/>
                </a:lnTo>
                <a:lnTo>
                  <a:pt x="1836" y="998"/>
                </a:lnTo>
                <a:lnTo>
                  <a:pt x="1844" y="1000"/>
                </a:lnTo>
                <a:lnTo>
                  <a:pt x="1850" y="1004"/>
                </a:lnTo>
                <a:lnTo>
                  <a:pt x="1857" y="1010"/>
                </a:lnTo>
                <a:lnTo>
                  <a:pt x="1863" y="1016"/>
                </a:lnTo>
                <a:lnTo>
                  <a:pt x="1868" y="1026"/>
                </a:lnTo>
                <a:lnTo>
                  <a:pt x="1873" y="1036"/>
                </a:lnTo>
                <a:lnTo>
                  <a:pt x="1877" y="1050"/>
                </a:lnTo>
                <a:lnTo>
                  <a:pt x="1880" y="1064"/>
                </a:lnTo>
                <a:lnTo>
                  <a:pt x="1881" y="1072"/>
                </a:lnTo>
                <a:lnTo>
                  <a:pt x="1882" y="1080"/>
                </a:lnTo>
                <a:lnTo>
                  <a:pt x="1884" y="1096"/>
                </a:lnTo>
                <a:lnTo>
                  <a:pt x="1884" y="1116"/>
                </a:lnTo>
                <a:lnTo>
                  <a:pt x="1884" y="1134"/>
                </a:lnTo>
                <a:lnTo>
                  <a:pt x="1804" y="1134"/>
                </a:lnTo>
                <a:lnTo>
                  <a:pt x="1804" y="1146"/>
                </a:lnTo>
                <a:lnTo>
                  <a:pt x="1806" y="1158"/>
                </a:lnTo>
                <a:lnTo>
                  <a:pt x="1807" y="1162"/>
                </a:lnTo>
                <a:lnTo>
                  <a:pt x="1808" y="1168"/>
                </a:lnTo>
                <a:lnTo>
                  <a:pt x="1811" y="1176"/>
                </a:lnTo>
                <a:lnTo>
                  <a:pt x="1813" y="1180"/>
                </a:lnTo>
                <a:lnTo>
                  <a:pt x="1815" y="1182"/>
                </a:lnTo>
                <a:lnTo>
                  <a:pt x="1820" y="1186"/>
                </a:lnTo>
                <a:lnTo>
                  <a:pt x="1822" y="1188"/>
                </a:lnTo>
                <a:lnTo>
                  <a:pt x="1825" y="1190"/>
                </a:lnTo>
                <a:lnTo>
                  <a:pt x="1831" y="1190"/>
                </a:lnTo>
                <a:lnTo>
                  <a:pt x="1838" y="1190"/>
                </a:lnTo>
                <a:lnTo>
                  <a:pt x="1842" y="1186"/>
                </a:lnTo>
                <a:lnTo>
                  <a:pt x="1845" y="1184"/>
                </a:lnTo>
                <a:lnTo>
                  <a:pt x="1848" y="1180"/>
                </a:lnTo>
                <a:lnTo>
                  <a:pt x="1850" y="1176"/>
                </a:lnTo>
                <a:lnTo>
                  <a:pt x="1852" y="1170"/>
                </a:lnTo>
                <a:lnTo>
                  <a:pt x="1853" y="1164"/>
                </a:lnTo>
                <a:lnTo>
                  <a:pt x="1884" y="1168"/>
                </a:lnTo>
                <a:lnTo>
                  <a:pt x="1882" y="1176"/>
                </a:lnTo>
                <a:lnTo>
                  <a:pt x="1881" y="1184"/>
                </a:lnTo>
                <a:lnTo>
                  <a:pt x="1879" y="1190"/>
                </a:lnTo>
                <a:lnTo>
                  <a:pt x="1877" y="1196"/>
                </a:lnTo>
                <a:lnTo>
                  <a:pt x="1872" y="1210"/>
                </a:lnTo>
                <a:lnTo>
                  <a:pt x="1869" y="1214"/>
                </a:lnTo>
                <a:lnTo>
                  <a:pt x="1866" y="1220"/>
                </a:lnTo>
                <a:lnTo>
                  <a:pt x="1862" y="1224"/>
                </a:lnTo>
                <a:lnTo>
                  <a:pt x="1859" y="1228"/>
                </a:lnTo>
                <a:lnTo>
                  <a:pt x="1854" y="1232"/>
                </a:lnTo>
                <a:lnTo>
                  <a:pt x="1850" y="1234"/>
                </a:lnTo>
                <a:lnTo>
                  <a:pt x="1845" y="1236"/>
                </a:lnTo>
                <a:lnTo>
                  <a:pt x="1841" y="1238"/>
                </a:lnTo>
                <a:lnTo>
                  <a:pt x="1835" y="1240"/>
                </a:lnTo>
                <a:lnTo>
                  <a:pt x="1830" y="1240"/>
                </a:lnTo>
                <a:close/>
                <a:moveTo>
                  <a:pt x="1804" y="1094"/>
                </a:moveTo>
                <a:lnTo>
                  <a:pt x="1853" y="1094"/>
                </a:lnTo>
                <a:lnTo>
                  <a:pt x="1853" y="1084"/>
                </a:lnTo>
                <a:lnTo>
                  <a:pt x="1852" y="1074"/>
                </a:lnTo>
                <a:lnTo>
                  <a:pt x="1850" y="1066"/>
                </a:lnTo>
                <a:lnTo>
                  <a:pt x="1847" y="1058"/>
                </a:lnTo>
                <a:lnTo>
                  <a:pt x="1845" y="1056"/>
                </a:lnTo>
                <a:lnTo>
                  <a:pt x="1843" y="1052"/>
                </a:lnTo>
                <a:lnTo>
                  <a:pt x="1839" y="1048"/>
                </a:lnTo>
                <a:lnTo>
                  <a:pt x="1834" y="1046"/>
                </a:lnTo>
                <a:lnTo>
                  <a:pt x="1829" y="1046"/>
                </a:lnTo>
                <a:lnTo>
                  <a:pt x="1824" y="1046"/>
                </a:lnTo>
                <a:lnTo>
                  <a:pt x="1819" y="1048"/>
                </a:lnTo>
                <a:lnTo>
                  <a:pt x="1817" y="1050"/>
                </a:lnTo>
                <a:lnTo>
                  <a:pt x="1815" y="1052"/>
                </a:lnTo>
                <a:lnTo>
                  <a:pt x="1812" y="1060"/>
                </a:lnTo>
                <a:lnTo>
                  <a:pt x="1808" y="1066"/>
                </a:lnTo>
                <a:lnTo>
                  <a:pt x="1806" y="1074"/>
                </a:lnTo>
                <a:lnTo>
                  <a:pt x="1805" y="1084"/>
                </a:lnTo>
                <a:lnTo>
                  <a:pt x="1804" y="1094"/>
                </a:lnTo>
                <a:close/>
                <a:moveTo>
                  <a:pt x="1907" y="1234"/>
                </a:moveTo>
                <a:lnTo>
                  <a:pt x="1907" y="1000"/>
                </a:lnTo>
                <a:lnTo>
                  <a:pt x="1939" y="1000"/>
                </a:lnTo>
                <a:lnTo>
                  <a:pt x="1939" y="1040"/>
                </a:lnTo>
                <a:lnTo>
                  <a:pt x="1941" y="1030"/>
                </a:lnTo>
                <a:lnTo>
                  <a:pt x="1944" y="1022"/>
                </a:lnTo>
                <a:lnTo>
                  <a:pt x="1947" y="1014"/>
                </a:lnTo>
                <a:lnTo>
                  <a:pt x="1951" y="1008"/>
                </a:lnTo>
                <a:lnTo>
                  <a:pt x="1954" y="1002"/>
                </a:lnTo>
                <a:lnTo>
                  <a:pt x="1959" y="998"/>
                </a:lnTo>
                <a:lnTo>
                  <a:pt x="1963" y="997"/>
                </a:lnTo>
                <a:lnTo>
                  <a:pt x="1968" y="997"/>
                </a:lnTo>
                <a:lnTo>
                  <a:pt x="1973" y="997"/>
                </a:lnTo>
                <a:lnTo>
                  <a:pt x="1978" y="998"/>
                </a:lnTo>
                <a:lnTo>
                  <a:pt x="1978" y="1056"/>
                </a:lnTo>
                <a:lnTo>
                  <a:pt x="1972" y="1054"/>
                </a:lnTo>
                <a:lnTo>
                  <a:pt x="1965" y="1052"/>
                </a:lnTo>
                <a:lnTo>
                  <a:pt x="1959" y="1054"/>
                </a:lnTo>
                <a:lnTo>
                  <a:pt x="1955" y="1056"/>
                </a:lnTo>
                <a:lnTo>
                  <a:pt x="1950" y="1060"/>
                </a:lnTo>
                <a:lnTo>
                  <a:pt x="1947" y="1066"/>
                </a:lnTo>
                <a:lnTo>
                  <a:pt x="1945" y="1070"/>
                </a:lnTo>
                <a:lnTo>
                  <a:pt x="1944" y="1074"/>
                </a:lnTo>
                <a:lnTo>
                  <a:pt x="1942" y="1078"/>
                </a:lnTo>
                <a:lnTo>
                  <a:pt x="1941" y="1082"/>
                </a:lnTo>
                <a:lnTo>
                  <a:pt x="1940" y="1092"/>
                </a:lnTo>
                <a:lnTo>
                  <a:pt x="1940" y="1102"/>
                </a:lnTo>
                <a:lnTo>
                  <a:pt x="1940" y="1234"/>
                </a:lnTo>
                <a:lnTo>
                  <a:pt x="1907" y="1234"/>
                </a:lnTo>
                <a:close/>
                <a:moveTo>
                  <a:pt x="2011" y="969"/>
                </a:moveTo>
                <a:lnTo>
                  <a:pt x="2008" y="969"/>
                </a:lnTo>
                <a:lnTo>
                  <a:pt x="2005" y="967"/>
                </a:lnTo>
                <a:lnTo>
                  <a:pt x="2002" y="965"/>
                </a:lnTo>
                <a:lnTo>
                  <a:pt x="1999" y="961"/>
                </a:lnTo>
                <a:lnTo>
                  <a:pt x="1997" y="955"/>
                </a:lnTo>
                <a:lnTo>
                  <a:pt x="1995" y="949"/>
                </a:lnTo>
                <a:lnTo>
                  <a:pt x="1994" y="943"/>
                </a:lnTo>
                <a:lnTo>
                  <a:pt x="1994" y="937"/>
                </a:lnTo>
                <a:lnTo>
                  <a:pt x="1994" y="931"/>
                </a:lnTo>
                <a:lnTo>
                  <a:pt x="1995" y="925"/>
                </a:lnTo>
                <a:lnTo>
                  <a:pt x="1997" y="919"/>
                </a:lnTo>
                <a:lnTo>
                  <a:pt x="1999" y="913"/>
                </a:lnTo>
                <a:lnTo>
                  <a:pt x="2002" y="909"/>
                </a:lnTo>
                <a:lnTo>
                  <a:pt x="2005" y="907"/>
                </a:lnTo>
                <a:lnTo>
                  <a:pt x="2008" y="905"/>
                </a:lnTo>
                <a:lnTo>
                  <a:pt x="2011" y="903"/>
                </a:lnTo>
                <a:lnTo>
                  <a:pt x="2015" y="905"/>
                </a:lnTo>
                <a:lnTo>
                  <a:pt x="2018" y="907"/>
                </a:lnTo>
                <a:lnTo>
                  <a:pt x="2021" y="909"/>
                </a:lnTo>
                <a:lnTo>
                  <a:pt x="2024" y="913"/>
                </a:lnTo>
                <a:lnTo>
                  <a:pt x="2026" y="919"/>
                </a:lnTo>
                <a:lnTo>
                  <a:pt x="2028" y="925"/>
                </a:lnTo>
                <a:lnTo>
                  <a:pt x="2029" y="931"/>
                </a:lnTo>
                <a:lnTo>
                  <a:pt x="2029" y="937"/>
                </a:lnTo>
                <a:lnTo>
                  <a:pt x="2029" y="943"/>
                </a:lnTo>
                <a:lnTo>
                  <a:pt x="2028" y="949"/>
                </a:lnTo>
                <a:lnTo>
                  <a:pt x="2026" y="955"/>
                </a:lnTo>
                <a:lnTo>
                  <a:pt x="2024" y="961"/>
                </a:lnTo>
                <a:lnTo>
                  <a:pt x="2021" y="965"/>
                </a:lnTo>
                <a:lnTo>
                  <a:pt x="2018" y="967"/>
                </a:lnTo>
                <a:lnTo>
                  <a:pt x="2015" y="969"/>
                </a:lnTo>
                <a:lnTo>
                  <a:pt x="2011" y="969"/>
                </a:lnTo>
                <a:close/>
                <a:moveTo>
                  <a:pt x="1995" y="1000"/>
                </a:moveTo>
                <a:lnTo>
                  <a:pt x="2028" y="1000"/>
                </a:lnTo>
                <a:lnTo>
                  <a:pt x="2028" y="1234"/>
                </a:lnTo>
                <a:lnTo>
                  <a:pt x="1995" y="1234"/>
                </a:lnTo>
                <a:lnTo>
                  <a:pt x="1995" y="1000"/>
                </a:lnTo>
                <a:close/>
                <a:moveTo>
                  <a:pt x="2088" y="1098"/>
                </a:moveTo>
                <a:lnTo>
                  <a:pt x="2088" y="1234"/>
                </a:lnTo>
                <a:lnTo>
                  <a:pt x="2055" y="1234"/>
                </a:lnTo>
                <a:lnTo>
                  <a:pt x="2055" y="1000"/>
                </a:lnTo>
                <a:lnTo>
                  <a:pt x="2086" y="1000"/>
                </a:lnTo>
                <a:lnTo>
                  <a:pt x="2086" y="1040"/>
                </a:lnTo>
                <a:lnTo>
                  <a:pt x="2089" y="1032"/>
                </a:lnTo>
                <a:lnTo>
                  <a:pt x="2093" y="1022"/>
                </a:lnTo>
                <a:lnTo>
                  <a:pt x="2096" y="1014"/>
                </a:lnTo>
                <a:lnTo>
                  <a:pt x="2101" y="1008"/>
                </a:lnTo>
                <a:lnTo>
                  <a:pt x="2107" y="1004"/>
                </a:lnTo>
                <a:lnTo>
                  <a:pt x="2112" y="1000"/>
                </a:lnTo>
                <a:lnTo>
                  <a:pt x="2118" y="998"/>
                </a:lnTo>
                <a:lnTo>
                  <a:pt x="2124" y="997"/>
                </a:lnTo>
                <a:lnTo>
                  <a:pt x="2133" y="998"/>
                </a:lnTo>
                <a:lnTo>
                  <a:pt x="2137" y="1000"/>
                </a:lnTo>
                <a:lnTo>
                  <a:pt x="2141" y="1002"/>
                </a:lnTo>
                <a:lnTo>
                  <a:pt x="2144" y="1006"/>
                </a:lnTo>
                <a:lnTo>
                  <a:pt x="2147" y="1010"/>
                </a:lnTo>
                <a:lnTo>
                  <a:pt x="2151" y="1014"/>
                </a:lnTo>
                <a:lnTo>
                  <a:pt x="2154" y="1020"/>
                </a:lnTo>
                <a:lnTo>
                  <a:pt x="2156" y="1026"/>
                </a:lnTo>
                <a:lnTo>
                  <a:pt x="2158" y="1032"/>
                </a:lnTo>
                <a:lnTo>
                  <a:pt x="2160" y="1040"/>
                </a:lnTo>
                <a:lnTo>
                  <a:pt x="2162" y="1048"/>
                </a:lnTo>
                <a:lnTo>
                  <a:pt x="2163" y="1056"/>
                </a:lnTo>
                <a:lnTo>
                  <a:pt x="2164" y="1066"/>
                </a:lnTo>
                <a:lnTo>
                  <a:pt x="2164" y="1074"/>
                </a:lnTo>
                <a:lnTo>
                  <a:pt x="2165" y="1084"/>
                </a:lnTo>
                <a:lnTo>
                  <a:pt x="2165" y="1234"/>
                </a:lnTo>
                <a:lnTo>
                  <a:pt x="2132" y="1234"/>
                </a:lnTo>
                <a:lnTo>
                  <a:pt x="2132" y="1096"/>
                </a:lnTo>
                <a:lnTo>
                  <a:pt x="2132" y="1086"/>
                </a:lnTo>
                <a:lnTo>
                  <a:pt x="2131" y="1078"/>
                </a:lnTo>
                <a:lnTo>
                  <a:pt x="2129" y="1070"/>
                </a:lnTo>
                <a:lnTo>
                  <a:pt x="2126" y="1062"/>
                </a:lnTo>
                <a:lnTo>
                  <a:pt x="2123" y="1058"/>
                </a:lnTo>
                <a:lnTo>
                  <a:pt x="2120" y="1054"/>
                </a:lnTo>
                <a:lnTo>
                  <a:pt x="2116" y="1052"/>
                </a:lnTo>
                <a:lnTo>
                  <a:pt x="2111" y="1050"/>
                </a:lnTo>
                <a:lnTo>
                  <a:pt x="2105" y="1052"/>
                </a:lnTo>
                <a:lnTo>
                  <a:pt x="2101" y="1054"/>
                </a:lnTo>
                <a:lnTo>
                  <a:pt x="2097" y="1058"/>
                </a:lnTo>
                <a:lnTo>
                  <a:pt x="2094" y="1064"/>
                </a:lnTo>
                <a:lnTo>
                  <a:pt x="2091" y="1070"/>
                </a:lnTo>
                <a:lnTo>
                  <a:pt x="2089" y="1078"/>
                </a:lnTo>
                <a:lnTo>
                  <a:pt x="2088" y="1088"/>
                </a:lnTo>
                <a:lnTo>
                  <a:pt x="2088" y="10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089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CACCF6-B7F1-B81D-EB1E-E2F15D5314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342900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en-US" sz="12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  <a:p>
            <a:pPr marR="0" lvl="0" fontAlgn="auto"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7C7DB-D21C-CF04-BEAE-6225DF214D5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0676" y="1495871"/>
            <a:ext cx="5183337" cy="492443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Headline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676" y="1988313"/>
            <a:ext cx="5183337" cy="98488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6600056" y="1233937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70D3C-0CC8-FE4E-F52B-53CE8B81A6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5823F-DD19-8F3B-CB31-DC7AB7F7DD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A50C0-8868-D9E3-6151-7FEB6CA03A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F33FF2FD-1EAD-910D-AFD2-73A41BE975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432000"/>
            <a:ext cx="2658793" cy="576000"/>
          </a:xfrm>
          <a:custGeom>
            <a:avLst/>
            <a:gdLst>
              <a:gd name="T0" fmla="*/ 2223 w 3065"/>
              <a:gd name="T1" fmla="*/ 1324 h 1328"/>
              <a:gd name="T2" fmla="*/ 2210 w 3065"/>
              <a:gd name="T3" fmla="*/ 1220 h 1328"/>
              <a:gd name="T4" fmla="*/ 2280 w 3065"/>
              <a:gd name="T5" fmla="*/ 1312 h 1328"/>
              <a:gd name="T6" fmla="*/ 1121 w 3065"/>
              <a:gd name="T7" fmla="*/ 88 h 1328"/>
              <a:gd name="T8" fmla="*/ 1255 w 3065"/>
              <a:gd name="T9" fmla="*/ 142 h 1328"/>
              <a:gd name="T10" fmla="*/ 1262 w 3065"/>
              <a:gd name="T11" fmla="*/ 332 h 1328"/>
              <a:gd name="T12" fmla="*/ 1441 w 3065"/>
              <a:gd name="T13" fmla="*/ 264 h 1328"/>
              <a:gd name="T14" fmla="*/ 1488 w 3065"/>
              <a:gd name="T15" fmla="*/ 290 h 1328"/>
              <a:gd name="T16" fmla="*/ 1566 w 3065"/>
              <a:gd name="T17" fmla="*/ 320 h 1328"/>
              <a:gd name="T18" fmla="*/ 1517 w 3065"/>
              <a:gd name="T19" fmla="*/ 268 h 1328"/>
              <a:gd name="T20" fmla="*/ 1703 w 3065"/>
              <a:gd name="T21" fmla="*/ 250 h 1328"/>
              <a:gd name="T22" fmla="*/ 1929 w 3065"/>
              <a:gd name="T23" fmla="*/ 136 h 1328"/>
              <a:gd name="T24" fmla="*/ 1983 w 3065"/>
              <a:gd name="T25" fmla="*/ 2 h 1328"/>
              <a:gd name="T26" fmla="*/ 2138 w 3065"/>
              <a:gd name="T27" fmla="*/ 180 h 1328"/>
              <a:gd name="T28" fmla="*/ 2215 w 3065"/>
              <a:gd name="T29" fmla="*/ 272 h 1328"/>
              <a:gd name="T30" fmla="*/ 2306 w 3065"/>
              <a:gd name="T31" fmla="*/ 126 h 1328"/>
              <a:gd name="T32" fmla="*/ 2392 w 3065"/>
              <a:gd name="T33" fmla="*/ 170 h 1328"/>
              <a:gd name="T34" fmla="*/ 2392 w 3065"/>
              <a:gd name="T35" fmla="*/ 278 h 1328"/>
              <a:gd name="T36" fmla="*/ 2388 w 3065"/>
              <a:gd name="T37" fmla="*/ 98 h 1328"/>
              <a:gd name="T38" fmla="*/ 2517 w 3065"/>
              <a:gd name="T39" fmla="*/ 38 h 1328"/>
              <a:gd name="T40" fmla="*/ 2550 w 3065"/>
              <a:gd name="T41" fmla="*/ 268 h 1328"/>
              <a:gd name="T42" fmla="*/ 1132 w 3065"/>
              <a:gd name="T43" fmla="*/ 537 h 1328"/>
              <a:gd name="T44" fmla="*/ 1156 w 3065"/>
              <a:gd name="T45" fmla="*/ 749 h 1328"/>
              <a:gd name="T46" fmla="*/ 1135 w 3065"/>
              <a:gd name="T47" fmla="*/ 679 h 1328"/>
              <a:gd name="T48" fmla="*/ 1155 w 3065"/>
              <a:gd name="T49" fmla="*/ 493 h 1328"/>
              <a:gd name="T50" fmla="*/ 1272 w 3065"/>
              <a:gd name="T51" fmla="*/ 549 h 1328"/>
              <a:gd name="T52" fmla="*/ 1262 w 3065"/>
              <a:gd name="T53" fmla="*/ 715 h 1328"/>
              <a:gd name="T54" fmla="*/ 1427 w 3065"/>
              <a:gd name="T55" fmla="*/ 591 h 1328"/>
              <a:gd name="T56" fmla="*/ 1462 w 3065"/>
              <a:gd name="T57" fmla="*/ 583 h 1328"/>
              <a:gd name="T58" fmla="*/ 1522 w 3065"/>
              <a:gd name="T59" fmla="*/ 723 h 1328"/>
              <a:gd name="T60" fmla="*/ 1610 w 3065"/>
              <a:gd name="T61" fmla="*/ 767 h 1328"/>
              <a:gd name="T62" fmla="*/ 1688 w 3065"/>
              <a:gd name="T63" fmla="*/ 737 h 1328"/>
              <a:gd name="T64" fmla="*/ 1618 w 3065"/>
              <a:gd name="T65" fmla="*/ 689 h 1328"/>
              <a:gd name="T66" fmla="*/ 1893 w 3065"/>
              <a:gd name="T67" fmla="*/ 539 h 1328"/>
              <a:gd name="T68" fmla="*/ 1906 w 3065"/>
              <a:gd name="T69" fmla="*/ 619 h 1328"/>
              <a:gd name="T70" fmla="*/ 1978 w 3065"/>
              <a:gd name="T71" fmla="*/ 473 h 1328"/>
              <a:gd name="T72" fmla="*/ 2262 w 3065"/>
              <a:gd name="T73" fmla="*/ 777 h 1328"/>
              <a:gd name="T74" fmla="*/ 2317 w 3065"/>
              <a:gd name="T75" fmla="*/ 677 h 1328"/>
              <a:gd name="T76" fmla="*/ 2352 w 3065"/>
              <a:gd name="T77" fmla="*/ 591 h 1328"/>
              <a:gd name="T78" fmla="*/ 2463 w 3065"/>
              <a:gd name="T79" fmla="*/ 539 h 1328"/>
              <a:gd name="T80" fmla="*/ 2472 w 3065"/>
              <a:gd name="T81" fmla="*/ 731 h 1328"/>
              <a:gd name="T82" fmla="*/ 2585 w 3065"/>
              <a:gd name="T83" fmla="*/ 781 h 1328"/>
              <a:gd name="T84" fmla="*/ 2666 w 3065"/>
              <a:gd name="T85" fmla="*/ 619 h 1328"/>
              <a:gd name="T86" fmla="*/ 2718 w 3065"/>
              <a:gd name="T87" fmla="*/ 541 h 1328"/>
              <a:gd name="T88" fmla="*/ 2882 w 3065"/>
              <a:gd name="T89" fmla="*/ 603 h 1328"/>
              <a:gd name="T90" fmla="*/ 2882 w 3065"/>
              <a:gd name="T91" fmla="*/ 717 h 1328"/>
              <a:gd name="T92" fmla="*/ 2973 w 3065"/>
              <a:gd name="T93" fmla="*/ 623 h 1328"/>
              <a:gd name="T94" fmla="*/ 3004 w 3065"/>
              <a:gd name="T95" fmla="*/ 593 h 1328"/>
              <a:gd name="T96" fmla="*/ 2945 w 3065"/>
              <a:gd name="T97" fmla="*/ 737 h 1328"/>
              <a:gd name="T98" fmla="*/ 1281 w 3065"/>
              <a:gd name="T99" fmla="*/ 1040 h 1328"/>
              <a:gd name="T100" fmla="*/ 1350 w 3065"/>
              <a:gd name="T101" fmla="*/ 1274 h 1328"/>
              <a:gd name="T102" fmla="*/ 1329 w 3065"/>
              <a:gd name="T103" fmla="*/ 1014 h 1328"/>
              <a:gd name="T104" fmla="*/ 1391 w 3065"/>
              <a:gd name="T105" fmla="*/ 1116 h 1328"/>
              <a:gd name="T106" fmla="*/ 1458 w 3065"/>
              <a:gd name="T107" fmla="*/ 909 h 1328"/>
              <a:gd name="T108" fmla="*/ 1603 w 3065"/>
              <a:gd name="T109" fmla="*/ 1010 h 1328"/>
              <a:gd name="T110" fmla="*/ 1641 w 3065"/>
              <a:gd name="T111" fmla="*/ 1118 h 1328"/>
              <a:gd name="T112" fmla="*/ 1714 w 3065"/>
              <a:gd name="T113" fmla="*/ 1184 h 1328"/>
              <a:gd name="T114" fmla="*/ 1817 w 3065"/>
              <a:gd name="T115" fmla="*/ 1238 h 1328"/>
              <a:gd name="T116" fmla="*/ 1807 w 3065"/>
              <a:gd name="T117" fmla="*/ 1162 h 1328"/>
              <a:gd name="T118" fmla="*/ 1824 w 3065"/>
              <a:gd name="T119" fmla="*/ 1046 h 1328"/>
              <a:gd name="T120" fmla="*/ 1997 w 3065"/>
              <a:gd name="T121" fmla="*/ 955 h 1328"/>
              <a:gd name="T122" fmla="*/ 2107 w 3065"/>
              <a:gd name="T123" fmla="*/ 1004 h 1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65" h="1328">
                <a:moveTo>
                  <a:pt x="2245" y="1182"/>
                </a:moveTo>
                <a:lnTo>
                  <a:pt x="2250" y="1182"/>
                </a:lnTo>
                <a:lnTo>
                  <a:pt x="2253" y="1180"/>
                </a:lnTo>
                <a:lnTo>
                  <a:pt x="2255" y="1178"/>
                </a:lnTo>
                <a:lnTo>
                  <a:pt x="2259" y="1172"/>
                </a:lnTo>
                <a:lnTo>
                  <a:pt x="2261" y="1170"/>
                </a:lnTo>
                <a:lnTo>
                  <a:pt x="2263" y="1164"/>
                </a:lnTo>
                <a:lnTo>
                  <a:pt x="2266" y="1156"/>
                </a:lnTo>
                <a:lnTo>
                  <a:pt x="2268" y="1144"/>
                </a:lnTo>
                <a:lnTo>
                  <a:pt x="2269" y="1132"/>
                </a:lnTo>
                <a:lnTo>
                  <a:pt x="2269" y="1116"/>
                </a:lnTo>
                <a:lnTo>
                  <a:pt x="2269" y="1102"/>
                </a:lnTo>
                <a:lnTo>
                  <a:pt x="2268" y="1088"/>
                </a:lnTo>
                <a:lnTo>
                  <a:pt x="2266" y="1076"/>
                </a:lnTo>
                <a:lnTo>
                  <a:pt x="2263" y="1066"/>
                </a:lnTo>
                <a:lnTo>
                  <a:pt x="2261" y="1062"/>
                </a:lnTo>
                <a:lnTo>
                  <a:pt x="2259" y="1058"/>
                </a:lnTo>
                <a:lnTo>
                  <a:pt x="2257" y="1056"/>
                </a:lnTo>
                <a:lnTo>
                  <a:pt x="2255" y="1052"/>
                </a:lnTo>
                <a:lnTo>
                  <a:pt x="2250" y="1050"/>
                </a:lnTo>
                <a:lnTo>
                  <a:pt x="2248" y="1048"/>
                </a:lnTo>
                <a:lnTo>
                  <a:pt x="2245" y="1048"/>
                </a:lnTo>
                <a:lnTo>
                  <a:pt x="2239" y="1050"/>
                </a:lnTo>
                <a:lnTo>
                  <a:pt x="2234" y="1054"/>
                </a:lnTo>
                <a:lnTo>
                  <a:pt x="2232" y="1056"/>
                </a:lnTo>
                <a:lnTo>
                  <a:pt x="2230" y="1058"/>
                </a:lnTo>
                <a:lnTo>
                  <a:pt x="2228" y="1062"/>
                </a:lnTo>
                <a:lnTo>
                  <a:pt x="2226" y="1068"/>
                </a:lnTo>
                <a:lnTo>
                  <a:pt x="2223" y="1078"/>
                </a:lnTo>
                <a:lnTo>
                  <a:pt x="2221" y="1090"/>
                </a:lnTo>
                <a:lnTo>
                  <a:pt x="2220" y="1102"/>
                </a:lnTo>
                <a:lnTo>
                  <a:pt x="2220" y="1116"/>
                </a:lnTo>
                <a:lnTo>
                  <a:pt x="2220" y="1130"/>
                </a:lnTo>
                <a:lnTo>
                  <a:pt x="2222" y="1144"/>
                </a:lnTo>
                <a:lnTo>
                  <a:pt x="2223" y="1156"/>
                </a:lnTo>
                <a:lnTo>
                  <a:pt x="2226" y="1164"/>
                </a:lnTo>
                <a:lnTo>
                  <a:pt x="2230" y="1172"/>
                </a:lnTo>
                <a:lnTo>
                  <a:pt x="2234" y="1178"/>
                </a:lnTo>
                <a:lnTo>
                  <a:pt x="2239" y="1182"/>
                </a:lnTo>
                <a:lnTo>
                  <a:pt x="2245" y="1182"/>
                </a:lnTo>
                <a:close/>
                <a:moveTo>
                  <a:pt x="2244" y="1328"/>
                </a:moveTo>
                <a:lnTo>
                  <a:pt x="2233" y="1328"/>
                </a:lnTo>
                <a:lnTo>
                  <a:pt x="2223" y="1324"/>
                </a:lnTo>
                <a:lnTo>
                  <a:pt x="2218" y="1320"/>
                </a:lnTo>
                <a:lnTo>
                  <a:pt x="2214" y="1318"/>
                </a:lnTo>
                <a:lnTo>
                  <a:pt x="2210" y="1314"/>
                </a:lnTo>
                <a:lnTo>
                  <a:pt x="2207" y="1310"/>
                </a:lnTo>
                <a:lnTo>
                  <a:pt x="2203" y="1304"/>
                </a:lnTo>
                <a:lnTo>
                  <a:pt x="2201" y="1300"/>
                </a:lnTo>
                <a:lnTo>
                  <a:pt x="2198" y="1294"/>
                </a:lnTo>
                <a:lnTo>
                  <a:pt x="2196" y="1288"/>
                </a:lnTo>
                <a:lnTo>
                  <a:pt x="2194" y="1282"/>
                </a:lnTo>
                <a:lnTo>
                  <a:pt x="2192" y="1276"/>
                </a:lnTo>
                <a:lnTo>
                  <a:pt x="2191" y="1270"/>
                </a:lnTo>
                <a:lnTo>
                  <a:pt x="2190" y="1262"/>
                </a:lnTo>
                <a:lnTo>
                  <a:pt x="2220" y="1254"/>
                </a:lnTo>
                <a:lnTo>
                  <a:pt x="2222" y="1260"/>
                </a:lnTo>
                <a:lnTo>
                  <a:pt x="2223" y="1264"/>
                </a:lnTo>
                <a:lnTo>
                  <a:pt x="2226" y="1270"/>
                </a:lnTo>
                <a:lnTo>
                  <a:pt x="2228" y="1274"/>
                </a:lnTo>
                <a:lnTo>
                  <a:pt x="2231" y="1276"/>
                </a:lnTo>
                <a:lnTo>
                  <a:pt x="2235" y="1280"/>
                </a:lnTo>
                <a:lnTo>
                  <a:pt x="2240" y="1280"/>
                </a:lnTo>
                <a:lnTo>
                  <a:pt x="2245" y="1282"/>
                </a:lnTo>
                <a:lnTo>
                  <a:pt x="2250" y="1280"/>
                </a:lnTo>
                <a:lnTo>
                  <a:pt x="2254" y="1278"/>
                </a:lnTo>
                <a:lnTo>
                  <a:pt x="2259" y="1276"/>
                </a:lnTo>
                <a:lnTo>
                  <a:pt x="2262" y="1270"/>
                </a:lnTo>
                <a:lnTo>
                  <a:pt x="2264" y="1268"/>
                </a:lnTo>
                <a:lnTo>
                  <a:pt x="2265" y="1264"/>
                </a:lnTo>
                <a:lnTo>
                  <a:pt x="2268" y="1258"/>
                </a:lnTo>
                <a:lnTo>
                  <a:pt x="2269" y="1248"/>
                </a:lnTo>
                <a:lnTo>
                  <a:pt x="2269" y="1236"/>
                </a:lnTo>
                <a:lnTo>
                  <a:pt x="2269" y="1194"/>
                </a:lnTo>
                <a:lnTo>
                  <a:pt x="2267" y="1200"/>
                </a:lnTo>
                <a:lnTo>
                  <a:pt x="2264" y="1208"/>
                </a:lnTo>
                <a:lnTo>
                  <a:pt x="2260" y="1214"/>
                </a:lnTo>
                <a:lnTo>
                  <a:pt x="2257" y="1220"/>
                </a:lnTo>
                <a:lnTo>
                  <a:pt x="2252" y="1224"/>
                </a:lnTo>
                <a:lnTo>
                  <a:pt x="2247" y="1228"/>
                </a:lnTo>
                <a:lnTo>
                  <a:pt x="2241" y="1230"/>
                </a:lnTo>
                <a:lnTo>
                  <a:pt x="2234" y="1232"/>
                </a:lnTo>
                <a:lnTo>
                  <a:pt x="2228" y="1230"/>
                </a:lnTo>
                <a:lnTo>
                  <a:pt x="2222" y="1228"/>
                </a:lnTo>
                <a:lnTo>
                  <a:pt x="2216" y="1224"/>
                </a:lnTo>
                <a:lnTo>
                  <a:pt x="2210" y="1220"/>
                </a:lnTo>
                <a:lnTo>
                  <a:pt x="2205" y="1212"/>
                </a:lnTo>
                <a:lnTo>
                  <a:pt x="2200" y="1204"/>
                </a:lnTo>
                <a:lnTo>
                  <a:pt x="2198" y="1198"/>
                </a:lnTo>
                <a:lnTo>
                  <a:pt x="2196" y="1194"/>
                </a:lnTo>
                <a:lnTo>
                  <a:pt x="2193" y="1182"/>
                </a:lnTo>
                <a:lnTo>
                  <a:pt x="2190" y="1168"/>
                </a:lnTo>
                <a:lnTo>
                  <a:pt x="2188" y="1152"/>
                </a:lnTo>
                <a:lnTo>
                  <a:pt x="2187" y="1136"/>
                </a:lnTo>
                <a:lnTo>
                  <a:pt x="2187" y="1116"/>
                </a:lnTo>
                <a:lnTo>
                  <a:pt x="2187" y="1098"/>
                </a:lnTo>
                <a:lnTo>
                  <a:pt x="2188" y="1080"/>
                </a:lnTo>
                <a:lnTo>
                  <a:pt x="2190" y="1064"/>
                </a:lnTo>
                <a:lnTo>
                  <a:pt x="2193" y="1050"/>
                </a:lnTo>
                <a:lnTo>
                  <a:pt x="2197" y="1038"/>
                </a:lnTo>
                <a:lnTo>
                  <a:pt x="2201" y="1026"/>
                </a:lnTo>
                <a:lnTo>
                  <a:pt x="2205" y="1018"/>
                </a:lnTo>
                <a:lnTo>
                  <a:pt x="2208" y="1014"/>
                </a:lnTo>
                <a:lnTo>
                  <a:pt x="2211" y="1010"/>
                </a:lnTo>
                <a:lnTo>
                  <a:pt x="2216" y="1004"/>
                </a:lnTo>
                <a:lnTo>
                  <a:pt x="2222" y="1000"/>
                </a:lnTo>
                <a:lnTo>
                  <a:pt x="2228" y="998"/>
                </a:lnTo>
                <a:lnTo>
                  <a:pt x="2234" y="997"/>
                </a:lnTo>
                <a:lnTo>
                  <a:pt x="2239" y="997"/>
                </a:lnTo>
                <a:lnTo>
                  <a:pt x="2243" y="998"/>
                </a:lnTo>
                <a:lnTo>
                  <a:pt x="2247" y="1000"/>
                </a:lnTo>
                <a:lnTo>
                  <a:pt x="2251" y="1002"/>
                </a:lnTo>
                <a:lnTo>
                  <a:pt x="2254" y="1006"/>
                </a:lnTo>
                <a:lnTo>
                  <a:pt x="2257" y="1010"/>
                </a:lnTo>
                <a:lnTo>
                  <a:pt x="2259" y="1014"/>
                </a:lnTo>
                <a:lnTo>
                  <a:pt x="2262" y="1020"/>
                </a:lnTo>
                <a:lnTo>
                  <a:pt x="2265" y="1030"/>
                </a:lnTo>
                <a:lnTo>
                  <a:pt x="2268" y="1038"/>
                </a:lnTo>
                <a:lnTo>
                  <a:pt x="2269" y="1000"/>
                </a:lnTo>
                <a:lnTo>
                  <a:pt x="2302" y="1000"/>
                </a:lnTo>
                <a:lnTo>
                  <a:pt x="2302" y="1238"/>
                </a:lnTo>
                <a:lnTo>
                  <a:pt x="2301" y="1252"/>
                </a:lnTo>
                <a:lnTo>
                  <a:pt x="2301" y="1258"/>
                </a:lnTo>
                <a:lnTo>
                  <a:pt x="2300" y="1264"/>
                </a:lnTo>
                <a:lnTo>
                  <a:pt x="2297" y="1276"/>
                </a:lnTo>
                <a:lnTo>
                  <a:pt x="2294" y="1288"/>
                </a:lnTo>
                <a:lnTo>
                  <a:pt x="2290" y="1298"/>
                </a:lnTo>
                <a:lnTo>
                  <a:pt x="2285" y="1306"/>
                </a:lnTo>
                <a:lnTo>
                  <a:pt x="2280" y="1312"/>
                </a:lnTo>
                <a:lnTo>
                  <a:pt x="2274" y="1318"/>
                </a:lnTo>
                <a:lnTo>
                  <a:pt x="2267" y="1322"/>
                </a:lnTo>
                <a:lnTo>
                  <a:pt x="2264" y="1324"/>
                </a:lnTo>
                <a:lnTo>
                  <a:pt x="2260" y="1326"/>
                </a:lnTo>
                <a:lnTo>
                  <a:pt x="2252" y="1328"/>
                </a:lnTo>
                <a:lnTo>
                  <a:pt x="2244" y="1328"/>
                </a:lnTo>
                <a:close/>
                <a:moveTo>
                  <a:pt x="386" y="779"/>
                </a:moveTo>
                <a:lnTo>
                  <a:pt x="310" y="343"/>
                </a:lnTo>
                <a:lnTo>
                  <a:pt x="235" y="779"/>
                </a:lnTo>
                <a:lnTo>
                  <a:pt x="386" y="779"/>
                </a:lnTo>
                <a:close/>
                <a:moveTo>
                  <a:pt x="620" y="1238"/>
                </a:moveTo>
                <a:lnTo>
                  <a:pt x="466" y="1238"/>
                </a:lnTo>
                <a:lnTo>
                  <a:pt x="428" y="1022"/>
                </a:lnTo>
                <a:lnTo>
                  <a:pt x="193" y="1022"/>
                </a:lnTo>
                <a:lnTo>
                  <a:pt x="154" y="1238"/>
                </a:lnTo>
                <a:lnTo>
                  <a:pt x="0" y="1238"/>
                </a:lnTo>
                <a:lnTo>
                  <a:pt x="218" y="16"/>
                </a:lnTo>
                <a:lnTo>
                  <a:pt x="403" y="16"/>
                </a:lnTo>
                <a:lnTo>
                  <a:pt x="620" y="1238"/>
                </a:lnTo>
                <a:close/>
                <a:moveTo>
                  <a:pt x="678" y="1238"/>
                </a:moveTo>
                <a:lnTo>
                  <a:pt x="678" y="963"/>
                </a:lnTo>
                <a:lnTo>
                  <a:pt x="817" y="963"/>
                </a:lnTo>
                <a:lnTo>
                  <a:pt x="817" y="1238"/>
                </a:lnTo>
                <a:lnTo>
                  <a:pt x="678" y="1238"/>
                </a:lnTo>
                <a:close/>
                <a:moveTo>
                  <a:pt x="821" y="439"/>
                </a:moveTo>
                <a:lnTo>
                  <a:pt x="785" y="863"/>
                </a:lnTo>
                <a:lnTo>
                  <a:pt x="704" y="863"/>
                </a:lnTo>
                <a:lnTo>
                  <a:pt x="674" y="439"/>
                </a:lnTo>
                <a:lnTo>
                  <a:pt x="674" y="16"/>
                </a:lnTo>
                <a:lnTo>
                  <a:pt x="821" y="16"/>
                </a:lnTo>
                <a:lnTo>
                  <a:pt x="821" y="439"/>
                </a:lnTo>
                <a:close/>
                <a:moveTo>
                  <a:pt x="1080" y="332"/>
                </a:moveTo>
                <a:lnTo>
                  <a:pt x="1045" y="332"/>
                </a:lnTo>
                <a:lnTo>
                  <a:pt x="1099" y="16"/>
                </a:lnTo>
                <a:lnTo>
                  <a:pt x="1142" y="16"/>
                </a:lnTo>
                <a:lnTo>
                  <a:pt x="1196" y="332"/>
                </a:lnTo>
                <a:lnTo>
                  <a:pt x="1160" y="332"/>
                </a:lnTo>
                <a:lnTo>
                  <a:pt x="1149" y="260"/>
                </a:lnTo>
                <a:lnTo>
                  <a:pt x="1092" y="260"/>
                </a:lnTo>
                <a:lnTo>
                  <a:pt x="1080" y="332"/>
                </a:lnTo>
                <a:close/>
                <a:moveTo>
                  <a:pt x="1100" y="208"/>
                </a:moveTo>
                <a:lnTo>
                  <a:pt x="1140" y="208"/>
                </a:lnTo>
                <a:lnTo>
                  <a:pt x="1121" y="88"/>
                </a:lnTo>
                <a:lnTo>
                  <a:pt x="1100" y="208"/>
                </a:lnTo>
                <a:close/>
                <a:moveTo>
                  <a:pt x="1247" y="335"/>
                </a:moveTo>
                <a:lnTo>
                  <a:pt x="1239" y="334"/>
                </a:lnTo>
                <a:lnTo>
                  <a:pt x="1235" y="334"/>
                </a:lnTo>
                <a:lnTo>
                  <a:pt x="1232" y="332"/>
                </a:lnTo>
                <a:lnTo>
                  <a:pt x="1225" y="326"/>
                </a:lnTo>
                <a:lnTo>
                  <a:pt x="1219" y="318"/>
                </a:lnTo>
                <a:lnTo>
                  <a:pt x="1216" y="314"/>
                </a:lnTo>
                <a:lnTo>
                  <a:pt x="1214" y="308"/>
                </a:lnTo>
                <a:lnTo>
                  <a:pt x="1212" y="302"/>
                </a:lnTo>
                <a:lnTo>
                  <a:pt x="1211" y="296"/>
                </a:lnTo>
                <a:lnTo>
                  <a:pt x="1210" y="290"/>
                </a:lnTo>
                <a:lnTo>
                  <a:pt x="1209" y="282"/>
                </a:lnTo>
                <a:lnTo>
                  <a:pt x="1208" y="274"/>
                </a:lnTo>
                <a:lnTo>
                  <a:pt x="1208" y="266"/>
                </a:lnTo>
                <a:lnTo>
                  <a:pt x="1208" y="252"/>
                </a:lnTo>
                <a:lnTo>
                  <a:pt x="1210" y="242"/>
                </a:lnTo>
                <a:lnTo>
                  <a:pt x="1211" y="232"/>
                </a:lnTo>
                <a:lnTo>
                  <a:pt x="1214" y="224"/>
                </a:lnTo>
                <a:lnTo>
                  <a:pt x="1218" y="216"/>
                </a:lnTo>
                <a:lnTo>
                  <a:pt x="1221" y="210"/>
                </a:lnTo>
                <a:lnTo>
                  <a:pt x="1226" y="206"/>
                </a:lnTo>
                <a:lnTo>
                  <a:pt x="1230" y="202"/>
                </a:lnTo>
                <a:lnTo>
                  <a:pt x="1236" y="198"/>
                </a:lnTo>
                <a:lnTo>
                  <a:pt x="1241" y="196"/>
                </a:lnTo>
                <a:lnTo>
                  <a:pt x="1252" y="192"/>
                </a:lnTo>
                <a:lnTo>
                  <a:pt x="1265" y="190"/>
                </a:lnTo>
                <a:lnTo>
                  <a:pt x="1270" y="188"/>
                </a:lnTo>
                <a:lnTo>
                  <a:pt x="1274" y="186"/>
                </a:lnTo>
                <a:lnTo>
                  <a:pt x="1277" y="184"/>
                </a:lnTo>
                <a:lnTo>
                  <a:pt x="1279" y="180"/>
                </a:lnTo>
                <a:lnTo>
                  <a:pt x="1280" y="176"/>
                </a:lnTo>
                <a:lnTo>
                  <a:pt x="1281" y="172"/>
                </a:lnTo>
                <a:lnTo>
                  <a:pt x="1280" y="164"/>
                </a:lnTo>
                <a:lnTo>
                  <a:pt x="1280" y="158"/>
                </a:lnTo>
                <a:lnTo>
                  <a:pt x="1278" y="152"/>
                </a:lnTo>
                <a:lnTo>
                  <a:pt x="1276" y="148"/>
                </a:lnTo>
                <a:lnTo>
                  <a:pt x="1274" y="144"/>
                </a:lnTo>
                <a:lnTo>
                  <a:pt x="1271" y="142"/>
                </a:lnTo>
                <a:lnTo>
                  <a:pt x="1267" y="140"/>
                </a:lnTo>
                <a:lnTo>
                  <a:pt x="1263" y="140"/>
                </a:lnTo>
                <a:lnTo>
                  <a:pt x="1259" y="140"/>
                </a:lnTo>
                <a:lnTo>
                  <a:pt x="1255" y="142"/>
                </a:lnTo>
                <a:lnTo>
                  <a:pt x="1252" y="144"/>
                </a:lnTo>
                <a:lnTo>
                  <a:pt x="1249" y="148"/>
                </a:lnTo>
                <a:lnTo>
                  <a:pt x="1247" y="152"/>
                </a:lnTo>
                <a:lnTo>
                  <a:pt x="1245" y="156"/>
                </a:lnTo>
                <a:lnTo>
                  <a:pt x="1243" y="162"/>
                </a:lnTo>
                <a:lnTo>
                  <a:pt x="1242" y="168"/>
                </a:lnTo>
                <a:lnTo>
                  <a:pt x="1212" y="162"/>
                </a:lnTo>
                <a:lnTo>
                  <a:pt x="1213" y="154"/>
                </a:lnTo>
                <a:lnTo>
                  <a:pt x="1214" y="148"/>
                </a:lnTo>
                <a:lnTo>
                  <a:pt x="1218" y="134"/>
                </a:lnTo>
                <a:lnTo>
                  <a:pt x="1223" y="122"/>
                </a:lnTo>
                <a:lnTo>
                  <a:pt x="1229" y="112"/>
                </a:lnTo>
                <a:lnTo>
                  <a:pt x="1232" y="106"/>
                </a:lnTo>
                <a:lnTo>
                  <a:pt x="1236" y="104"/>
                </a:lnTo>
                <a:lnTo>
                  <a:pt x="1238" y="102"/>
                </a:lnTo>
                <a:lnTo>
                  <a:pt x="1240" y="100"/>
                </a:lnTo>
                <a:lnTo>
                  <a:pt x="1244" y="98"/>
                </a:lnTo>
                <a:lnTo>
                  <a:pt x="1249" y="96"/>
                </a:lnTo>
                <a:lnTo>
                  <a:pt x="1253" y="94"/>
                </a:lnTo>
                <a:lnTo>
                  <a:pt x="1258" y="92"/>
                </a:lnTo>
                <a:lnTo>
                  <a:pt x="1263" y="92"/>
                </a:lnTo>
                <a:lnTo>
                  <a:pt x="1270" y="92"/>
                </a:lnTo>
                <a:lnTo>
                  <a:pt x="1276" y="94"/>
                </a:lnTo>
                <a:lnTo>
                  <a:pt x="1282" y="98"/>
                </a:lnTo>
                <a:lnTo>
                  <a:pt x="1288" y="100"/>
                </a:lnTo>
                <a:lnTo>
                  <a:pt x="1293" y="106"/>
                </a:lnTo>
                <a:lnTo>
                  <a:pt x="1298" y="112"/>
                </a:lnTo>
                <a:lnTo>
                  <a:pt x="1303" y="118"/>
                </a:lnTo>
                <a:lnTo>
                  <a:pt x="1306" y="126"/>
                </a:lnTo>
                <a:lnTo>
                  <a:pt x="1308" y="132"/>
                </a:lnTo>
                <a:lnTo>
                  <a:pt x="1309" y="136"/>
                </a:lnTo>
                <a:lnTo>
                  <a:pt x="1312" y="146"/>
                </a:lnTo>
                <a:lnTo>
                  <a:pt x="1313" y="158"/>
                </a:lnTo>
                <a:lnTo>
                  <a:pt x="1313" y="172"/>
                </a:lnTo>
                <a:lnTo>
                  <a:pt x="1313" y="332"/>
                </a:lnTo>
                <a:lnTo>
                  <a:pt x="1282" y="332"/>
                </a:lnTo>
                <a:lnTo>
                  <a:pt x="1282" y="298"/>
                </a:lnTo>
                <a:lnTo>
                  <a:pt x="1280" y="306"/>
                </a:lnTo>
                <a:lnTo>
                  <a:pt x="1276" y="314"/>
                </a:lnTo>
                <a:lnTo>
                  <a:pt x="1273" y="320"/>
                </a:lnTo>
                <a:lnTo>
                  <a:pt x="1269" y="326"/>
                </a:lnTo>
                <a:lnTo>
                  <a:pt x="1264" y="330"/>
                </a:lnTo>
                <a:lnTo>
                  <a:pt x="1262" y="332"/>
                </a:lnTo>
                <a:lnTo>
                  <a:pt x="1259" y="332"/>
                </a:lnTo>
                <a:lnTo>
                  <a:pt x="1253" y="334"/>
                </a:lnTo>
                <a:lnTo>
                  <a:pt x="1247" y="335"/>
                </a:lnTo>
                <a:close/>
                <a:moveTo>
                  <a:pt x="1256" y="290"/>
                </a:moveTo>
                <a:lnTo>
                  <a:pt x="1262" y="290"/>
                </a:lnTo>
                <a:lnTo>
                  <a:pt x="1266" y="288"/>
                </a:lnTo>
                <a:lnTo>
                  <a:pt x="1270" y="284"/>
                </a:lnTo>
                <a:lnTo>
                  <a:pt x="1274" y="278"/>
                </a:lnTo>
                <a:lnTo>
                  <a:pt x="1277" y="272"/>
                </a:lnTo>
                <a:lnTo>
                  <a:pt x="1279" y="264"/>
                </a:lnTo>
                <a:lnTo>
                  <a:pt x="1281" y="256"/>
                </a:lnTo>
                <a:lnTo>
                  <a:pt x="1281" y="246"/>
                </a:lnTo>
                <a:lnTo>
                  <a:pt x="1281" y="222"/>
                </a:lnTo>
                <a:lnTo>
                  <a:pt x="1279" y="224"/>
                </a:lnTo>
                <a:lnTo>
                  <a:pt x="1275" y="226"/>
                </a:lnTo>
                <a:lnTo>
                  <a:pt x="1266" y="230"/>
                </a:lnTo>
                <a:lnTo>
                  <a:pt x="1258" y="232"/>
                </a:lnTo>
                <a:lnTo>
                  <a:pt x="1251" y="236"/>
                </a:lnTo>
                <a:lnTo>
                  <a:pt x="1247" y="238"/>
                </a:lnTo>
                <a:lnTo>
                  <a:pt x="1244" y="242"/>
                </a:lnTo>
                <a:lnTo>
                  <a:pt x="1243" y="244"/>
                </a:lnTo>
                <a:lnTo>
                  <a:pt x="1242" y="246"/>
                </a:lnTo>
                <a:lnTo>
                  <a:pt x="1240" y="252"/>
                </a:lnTo>
                <a:lnTo>
                  <a:pt x="1240" y="256"/>
                </a:lnTo>
                <a:lnTo>
                  <a:pt x="1239" y="264"/>
                </a:lnTo>
                <a:lnTo>
                  <a:pt x="1239" y="270"/>
                </a:lnTo>
                <a:lnTo>
                  <a:pt x="1240" y="276"/>
                </a:lnTo>
                <a:lnTo>
                  <a:pt x="1242" y="280"/>
                </a:lnTo>
                <a:lnTo>
                  <a:pt x="1244" y="284"/>
                </a:lnTo>
                <a:lnTo>
                  <a:pt x="1247" y="286"/>
                </a:lnTo>
                <a:lnTo>
                  <a:pt x="1250" y="288"/>
                </a:lnTo>
                <a:lnTo>
                  <a:pt x="1253" y="290"/>
                </a:lnTo>
                <a:lnTo>
                  <a:pt x="1256" y="290"/>
                </a:lnTo>
                <a:close/>
                <a:moveTo>
                  <a:pt x="1374" y="332"/>
                </a:moveTo>
                <a:lnTo>
                  <a:pt x="1341" y="332"/>
                </a:lnTo>
                <a:lnTo>
                  <a:pt x="1341" y="16"/>
                </a:lnTo>
                <a:lnTo>
                  <a:pt x="1374" y="16"/>
                </a:lnTo>
                <a:lnTo>
                  <a:pt x="1374" y="332"/>
                </a:lnTo>
                <a:close/>
                <a:moveTo>
                  <a:pt x="1463" y="96"/>
                </a:moveTo>
                <a:lnTo>
                  <a:pt x="1463" y="144"/>
                </a:lnTo>
                <a:lnTo>
                  <a:pt x="1441" y="144"/>
                </a:lnTo>
                <a:lnTo>
                  <a:pt x="1441" y="258"/>
                </a:lnTo>
                <a:lnTo>
                  <a:pt x="1441" y="264"/>
                </a:lnTo>
                <a:lnTo>
                  <a:pt x="1442" y="270"/>
                </a:lnTo>
                <a:lnTo>
                  <a:pt x="1443" y="274"/>
                </a:lnTo>
                <a:lnTo>
                  <a:pt x="1444" y="276"/>
                </a:lnTo>
                <a:lnTo>
                  <a:pt x="1446" y="280"/>
                </a:lnTo>
                <a:lnTo>
                  <a:pt x="1448" y="280"/>
                </a:lnTo>
                <a:lnTo>
                  <a:pt x="1450" y="282"/>
                </a:lnTo>
                <a:lnTo>
                  <a:pt x="1452" y="282"/>
                </a:lnTo>
                <a:lnTo>
                  <a:pt x="1457" y="280"/>
                </a:lnTo>
                <a:lnTo>
                  <a:pt x="1460" y="280"/>
                </a:lnTo>
                <a:lnTo>
                  <a:pt x="1466" y="328"/>
                </a:lnTo>
                <a:lnTo>
                  <a:pt x="1459" y="332"/>
                </a:lnTo>
                <a:lnTo>
                  <a:pt x="1454" y="334"/>
                </a:lnTo>
                <a:lnTo>
                  <a:pt x="1448" y="334"/>
                </a:lnTo>
                <a:lnTo>
                  <a:pt x="1443" y="334"/>
                </a:lnTo>
                <a:lnTo>
                  <a:pt x="1439" y="334"/>
                </a:lnTo>
                <a:lnTo>
                  <a:pt x="1432" y="332"/>
                </a:lnTo>
                <a:lnTo>
                  <a:pt x="1425" y="326"/>
                </a:lnTo>
                <a:lnTo>
                  <a:pt x="1422" y="322"/>
                </a:lnTo>
                <a:lnTo>
                  <a:pt x="1419" y="318"/>
                </a:lnTo>
                <a:lnTo>
                  <a:pt x="1414" y="310"/>
                </a:lnTo>
                <a:lnTo>
                  <a:pt x="1413" y="304"/>
                </a:lnTo>
                <a:lnTo>
                  <a:pt x="1411" y="298"/>
                </a:lnTo>
                <a:lnTo>
                  <a:pt x="1410" y="290"/>
                </a:lnTo>
                <a:lnTo>
                  <a:pt x="1409" y="284"/>
                </a:lnTo>
                <a:lnTo>
                  <a:pt x="1409" y="276"/>
                </a:lnTo>
                <a:lnTo>
                  <a:pt x="1409" y="268"/>
                </a:lnTo>
                <a:lnTo>
                  <a:pt x="1409" y="144"/>
                </a:lnTo>
                <a:lnTo>
                  <a:pt x="1392" y="144"/>
                </a:lnTo>
                <a:lnTo>
                  <a:pt x="1392" y="96"/>
                </a:lnTo>
                <a:lnTo>
                  <a:pt x="1409" y="96"/>
                </a:lnTo>
                <a:lnTo>
                  <a:pt x="1409" y="40"/>
                </a:lnTo>
                <a:lnTo>
                  <a:pt x="1441" y="40"/>
                </a:lnTo>
                <a:lnTo>
                  <a:pt x="1441" y="96"/>
                </a:lnTo>
                <a:lnTo>
                  <a:pt x="1463" y="96"/>
                </a:lnTo>
                <a:close/>
                <a:moveTo>
                  <a:pt x="1535" y="335"/>
                </a:moveTo>
                <a:lnTo>
                  <a:pt x="1526" y="334"/>
                </a:lnTo>
                <a:lnTo>
                  <a:pt x="1522" y="334"/>
                </a:lnTo>
                <a:lnTo>
                  <a:pt x="1518" y="332"/>
                </a:lnTo>
                <a:lnTo>
                  <a:pt x="1511" y="328"/>
                </a:lnTo>
                <a:lnTo>
                  <a:pt x="1504" y="320"/>
                </a:lnTo>
                <a:lnTo>
                  <a:pt x="1498" y="312"/>
                </a:lnTo>
                <a:lnTo>
                  <a:pt x="1492" y="302"/>
                </a:lnTo>
                <a:lnTo>
                  <a:pt x="1488" y="290"/>
                </a:lnTo>
                <a:lnTo>
                  <a:pt x="1484" y="278"/>
                </a:lnTo>
                <a:lnTo>
                  <a:pt x="1481" y="264"/>
                </a:lnTo>
                <a:lnTo>
                  <a:pt x="1478" y="248"/>
                </a:lnTo>
                <a:lnTo>
                  <a:pt x="1477" y="232"/>
                </a:lnTo>
                <a:lnTo>
                  <a:pt x="1477" y="214"/>
                </a:lnTo>
                <a:lnTo>
                  <a:pt x="1477" y="196"/>
                </a:lnTo>
                <a:lnTo>
                  <a:pt x="1478" y="180"/>
                </a:lnTo>
                <a:lnTo>
                  <a:pt x="1479" y="172"/>
                </a:lnTo>
                <a:lnTo>
                  <a:pt x="1481" y="164"/>
                </a:lnTo>
                <a:lnTo>
                  <a:pt x="1484" y="150"/>
                </a:lnTo>
                <a:lnTo>
                  <a:pt x="1488" y="138"/>
                </a:lnTo>
                <a:lnTo>
                  <a:pt x="1492" y="126"/>
                </a:lnTo>
                <a:lnTo>
                  <a:pt x="1498" y="116"/>
                </a:lnTo>
                <a:lnTo>
                  <a:pt x="1504" y="108"/>
                </a:lnTo>
                <a:lnTo>
                  <a:pt x="1507" y="104"/>
                </a:lnTo>
                <a:lnTo>
                  <a:pt x="1511" y="102"/>
                </a:lnTo>
                <a:lnTo>
                  <a:pt x="1518" y="96"/>
                </a:lnTo>
                <a:lnTo>
                  <a:pt x="1522" y="94"/>
                </a:lnTo>
                <a:lnTo>
                  <a:pt x="1526" y="94"/>
                </a:lnTo>
                <a:lnTo>
                  <a:pt x="1535" y="92"/>
                </a:lnTo>
                <a:lnTo>
                  <a:pt x="1543" y="94"/>
                </a:lnTo>
                <a:lnTo>
                  <a:pt x="1547" y="94"/>
                </a:lnTo>
                <a:lnTo>
                  <a:pt x="1551" y="96"/>
                </a:lnTo>
                <a:lnTo>
                  <a:pt x="1559" y="102"/>
                </a:lnTo>
                <a:lnTo>
                  <a:pt x="1566" y="108"/>
                </a:lnTo>
                <a:lnTo>
                  <a:pt x="1572" y="116"/>
                </a:lnTo>
                <a:lnTo>
                  <a:pt x="1577" y="126"/>
                </a:lnTo>
                <a:lnTo>
                  <a:pt x="1582" y="138"/>
                </a:lnTo>
                <a:lnTo>
                  <a:pt x="1586" y="150"/>
                </a:lnTo>
                <a:lnTo>
                  <a:pt x="1587" y="158"/>
                </a:lnTo>
                <a:lnTo>
                  <a:pt x="1589" y="164"/>
                </a:lnTo>
                <a:lnTo>
                  <a:pt x="1591" y="180"/>
                </a:lnTo>
                <a:lnTo>
                  <a:pt x="1592" y="196"/>
                </a:lnTo>
                <a:lnTo>
                  <a:pt x="1593" y="214"/>
                </a:lnTo>
                <a:lnTo>
                  <a:pt x="1592" y="232"/>
                </a:lnTo>
                <a:lnTo>
                  <a:pt x="1591" y="248"/>
                </a:lnTo>
                <a:lnTo>
                  <a:pt x="1590" y="256"/>
                </a:lnTo>
                <a:lnTo>
                  <a:pt x="1589" y="264"/>
                </a:lnTo>
                <a:lnTo>
                  <a:pt x="1586" y="278"/>
                </a:lnTo>
                <a:lnTo>
                  <a:pt x="1582" y="290"/>
                </a:lnTo>
                <a:lnTo>
                  <a:pt x="1577" y="302"/>
                </a:lnTo>
                <a:lnTo>
                  <a:pt x="1572" y="312"/>
                </a:lnTo>
                <a:lnTo>
                  <a:pt x="1566" y="320"/>
                </a:lnTo>
                <a:lnTo>
                  <a:pt x="1562" y="324"/>
                </a:lnTo>
                <a:lnTo>
                  <a:pt x="1559" y="328"/>
                </a:lnTo>
                <a:lnTo>
                  <a:pt x="1551" y="332"/>
                </a:lnTo>
                <a:lnTo>
                  <a:pt x="1547" y="334"/>
                </a:lnTo>
                <a:lnTo>
                  <a:pt x="1543" y="334"/>
                </a:lnTo>
                <a:lnTo>
                  <a:pt x="1535" y="335"/>
                </a:lnTo>
                <a:close/>
                <a:moveTo>
                  <a:pt x="1535" y="286"/>
                </a:moveTo>
                <a:lnTo>
                  <a:pt x="1540" y="284"/>
                </a:lnTo>
                <a:lnTo>
                  <a:pt x="1543" y="282"/>
                </a:lnTo>
                <a:lnTo>
                  <a:pt x="1545" y="280"/>
                </a:lnTo>
                <a:lnTo>
                  <a:pt x="1548" y="278"/>
                </a:lnTo>
                <a:lnTo>
                  <a:pt x="1550" y="274"/>
                </a:lnTo>
                <a:lnTo>
                  <a:pt x="1552" y="270"/>
                </a:lnTo>
                <a:lnTo>
                  <a:pt x="1553" y="264"/>
                </a:lnTo>
                <a:lnTo>
                  <a:pt x="1556" y="254"/>
                </a:lnTo>
                <a:lnTo>
                  <a:pt x="1558" y="242"/>
                </a:lnTo>
                <a:lnTo>
                  <a:pt x="1559" y="228"/>
                </a:lnTo>
                <a:lnTo>
                  <a:pt x="1559" y="214"/>
                </a:lnTo>
                <a:lnTo>
                  <a:pt x="1559" y="200"/>
                </a:lnTo>
                <a:lnTo>
                  <a:pt x="1558" y="186"/>
                </a:lnTo>
                <a:lnTo>
                  <a:pt x="1556" y="174"/>
                </a:lnTo>
                <a:lnTo>
                  <a:pt x="1553" y="162"/>
                </a:lnTo>
                <a:lnTo>
                  <a:pt x="1552" y="158"/>
                </a:lnTo>
                <a:lnTo>
                  <a:pt x="1550" y="154"/>
                </a:lnTo>
                <a:lnTo>
                  <a:pt x="1545" y="148"/>
                </a:lnTo>
                <a:lnTo>
                  <a:pt x="1540" y="144"/>
                </a:lnTo>
                <a:lnTo>
                  <a:pt x="1535" y="142"/>
                </a:lnTo>
                <a:lnTo>
                  <a:pt x="1529" y="144"/>
                </a:lnTo>
                <a:lnTo>
                  <a:pt x="1526" y="146"/>
                </a:lnTo>
                <a:lnTo>
                  <a:pt x="1524" y="148"/>
                </a:lnTo>
                <a:lnTo>
                  <a:pt x="1522" y="150"/>
                </a:lnTo>
                <a:lnTo>
                  <a:pt x="1520" y="154"/>
                </a:lnTo>
                <a:lnTo>
                  <a:pt x="1518" y="158"/>
                </a:lnTo>
                <a:lnTo>
                  <a:pt x="1516" y="162"/>
                </a:lnTo>
                <a:lnTo>
                  <a:pt x="1513" y="174"/>
                </a:lnTo>
                <a:lnTo>
                  <a:pt x="1511" y="186"/>
                </a:lnTo>
                <a:lnTo>
                  <a:pt x="1510" y="200"/>
                </a:lnTo>
                <a:lnTo>
                  <a:pt x="1510" y="214"/>
                </a:lnTo>
                <a:lnTo>
                  <a:pt x="1510" y="228"/>
                </a:lnTo>
                <a:lnTo>
                  <a:pt x="1511" y="242"/>
                </a:lnTo>
                <a:lnTo>
                  <a:pt x="1513" y="254"/>
                </a:lnTo>
                <a:lnTo>
                  <a:pt x="1516" y="264"/>
                </a:lnTo>
                <a:lnTo>
                  <a:pt x="1517" y="268"/>
                </a:lnTo>
                <a:lnTo>
                  <a:pt x="1518" y="270"/>
                </a:lnTo>
                <a:lnTo>
                  <a:pt x="1520" y="274"/>
                </a:lnTo>
                <a:lnTo>
                  <a:pt x="1524" y="280"/>
                </a:lnTo>
                <a:lnTo>
                  <a:pt x="1529" y="284"/>
                </a:lnTo>
                <a:lnTo>
                  <a:pt x="1535" y="286"/>
                </a:lnTo>
                <a:close/>
                <a:moveTo>
                  <a:pt x="1763" y="16"/>
                </a:moveTo>
                <a:lnTo>
                  <a:pt x="1796" y="16"/>
                </a:lnTo>
                <a:lnTo>
                  <a:pt x="1796" y="220"/>
                </a:lnTo>
                <a:lnTo>
                  <a:pt x="1795" y="238"/>
                </a:lnTo>
                <a:lnTo>
                  <a:pt x="1795" y="246"/>
                </a:lnTo>
                <a:lnTo>
                  <a:pt x="1794" y="254"/>
                </a:lnTo>
                <a:lnTo>
                  <a:pt x="1791" y="268"/>
                </a:lnTo>
                <a:lnTo>
                  <a:pt x="1788" y="282"/>
                </a:lnTo>
                <a:lnTo>
                  <a:pt x="1786" y="288"/>
                </a:lnTo>
                <a:lnTo>
                  <a:pt x="1783" y="294"/>
                </a:lnTo>
                <a:lnTo>
                  <a:pt x="1778" y="304"/>
                </a:lnTo>
                <a:lnTo>
                  <a:pt x="1772" y="314"/>
                </a:lnTo>
                <a:lnTo>
                  <a:pt x="1765" y="322"/>
                </a:lnTo>
                <a:lnTo>
                  <a:pt x="1757" y="328"/>
                </a:lnTo>
                <a:lnTo>
                  <a:pt x="1749" y="332"/>
                </a:lnTo>
                <a:lnTo>
                  <a:pt x="1740" y="334"/>
                </a:lnTo>
                <a:lnTo>
                  <a:pt x="1731" y="335"/>
                </a:lnTo>
                <a:lnTo>
                  <a:pt x="1720" y="334"/>
                </a:lnTo>
                <a:lnTo>
                  <a:pt x="1711" y="332"/>
                </a:lnTo>
                <a:lnTo>
                  <a:pt x="1703" y="328"/>
                </a:lnTo>
                <a:lnTo>
                  <a:pt x="1696" y="322"/>
                </a:lnTo>
                <a:lnTo>
                  <a:pt x="1689" y="314"/>
                </a:lnTo>
                <a:lnTo>
                  <a:pt x="1685" y="308"/>
                </a:lnTo>
                <a:lnTo>
                  <a:pt x="1683" y="304"/>
                </a:lnTo>
                <a:lnTo>
                  <a:pt x="1677" y="294"/>
                </a:lnTo>
                <a:lnTo>
                  <a:pt x="1673" y="282"/>
                </a:lnTo>
                <a:lnTo>
                  <a:pt x="1669" y="268"/>
                </a:lnTo>
                <a:lnTo>
                  <a:pt x="1667" y="254"/>
                </a:lnTo>
                <a:lnTo>
                  <a:pt x="1666" y="246"/>
                </a:lnTo>
                <a:lnTo>
                  <a:pt x="1665" y="238"/>
                </a:lnTo>
                <a:lnTo>
                  <a:pt x="1665" y="220"/>
                </a:lnTo>
                <a:lnTo>
                  <a:pt x="1665" y="16"/>
                </a:lnTo>
                <a:lnTo>
                  <a:pt x="1698" y="16"/>
                </a:lnTo>
                <a:lnTo>
                  <a:pt x="1698" y="216"/>
                </a:lnTo>
                <a:lnTo>
                  <a:pt x="1698" y="228"/>
                </a:lnTo>
                <a:lnTo>
                  <a:pt x="1699" y="234"/>
                </a:lnTo>
                <a:lnTo>
                  <a:pt x="1700" y="240"/>
                </a:lnTo>
                <a:lnTo>
                  <a:pt x="1703" y="250"/>
                </a:lnTo>
                <a:lnTo>
                  <a:pt x="1705" y="256"/>
                </a:lnTo>
                <a:lnTo>
                  <a:pt x="1707" y="260"/>
                </a:lnTo>
                <a:lnTo>
                  <a:pt x="1709" y="264"/>
                </a:lnTo>
                <a:lnTo>
                  <a:pt x="1711" y="268"/>
                </a:lnTo>
                <a:lnTo>
                  <a:pt x="1717" y="272"/>
                </a:lnTo>
                <a:lnTo>
                  <a:pt x="1724" y="276"/>
                </a:lnTo>
                <a:lnTo>
                  <a:pt x="1731" y="278"/>
                </a:lnTo>
                <a:lnTo>
                  <a:pt x="1738" y="276"/>
                </a:lnTo>
                <a:lnTo>
                  <a:pt x="1741" y="274"/>
                </a:lnTo>
                <a:lnTo>
                  <a:pt x="1744" y="272"/>
                </a:lnTo>
                <a:lnTo>
                  <a:pt x="1749" y="268"/>
                </a:lnTo>
                <a:lnTo>
                  <a:pt x="1752" y="264"/>
                </a:lnTo>
                <a:lnTo>
                  <a:pt x="1754" y="260"/>
                </a:lnTo>
                <a:lnTo>
                  <a:pt x="1756" y="256"/>
                </a:lnTo>
                <a:lnTo>
                  <a:pt x="1758" y="250"/>
                </a:lnTo>
                <a:lnTo>
                  <a:pt x="1761" y="240"/>
                </a:lnTo>
                <a:lnTo>
                  <a:pt x="1762" y="228"/>
                </a:lnTo>
                <a:lnTo>
                  <a:pt x="1763" y="216"/>
                </a:lnTo>
                <a:lnTo>
                  <a:pt x="1763" y="16"/>
                </a:lnTo>
                <a:close/>
                <a:moveTo>
                  <a:pt x="1857" y="194"/>
                </a:moveTo>
                <a:lnTo>
                  <a:pt x="1857" y="332"/>
                </a:lnTo>
                <a:lnTo>
                  <a:pt x="1825" y="332"/>
                </a:lnTo>
                <a:lnTo>
                  <a:pt x="1825" y="96"/>
                </a:lnTo>
                <a:lnTo>
                  <a:pt x="1856" y="96"/>
                </a:lnTo>
                <a:lnTo>
                  <a:pt x="1856" y="138"/>
                </a:lnTo>
                <a:lnTo>
                  <a:pt x="1859" y="128"/>
                </a:lnTo>
                <a:lnTo>
                  <a:pt x="1862" y="118"/>
                </a:lnTo>
                <a:lnTo>
                  <a:pt x="1866" y="112"/>
                </a:lnTo>
                <a:lnTo>
                  <a:pt x="1870" y="104"/>
                </a:lnTo>
                <a:lnTo>
                  <a:pt x="1875" y="100"/>
                </a:lnTo>
                <a:lnTo>
                  <a:pt x="1881" y="96"/>
                </a:lnTo>
                <a:lnTo>
                  <a:pt x="1886" y="94"/>
                </a:lnTo>
                <a:lnTo>
                  <a:pt x="1893" y="92"/>
                </a:lnTo>
                <a:lnTo>
                  <a:pt x="1902" y="94"/>
                </a:lnTo>
                <a:lnTo>
                  <a:pt x="1906" y="96"/>
                </a:lnTo>
                <a:lnTo>
                  <a:pt x="1909" y="98"/>
                </a:lnTo>
                <a:lnTo>
                  <a:pt x="1913" y="102"/>
                </a:lnTo>
                <a:lnTo>
                  <a:pt x="1916" y="106"/>
                </a:lnTo>
                <a:lnTo>
                  <a:pt x="1919" y="110"/>
                </a:lnTo>
                <a:lnTo>
                  <a:pt x="1922" y="116"/>
                </a:lnTo>
                <a:lnTo>
                  <a:pt x="1925" y="122"/>
                </a:lnTo>
                <a:lnTo>
                  <a:pt x="1927" y="130"/>
                </a:lnTo>
                <a:lnTo>
                  <a:pt x="1929" y="136"/>
                </a:lnTo>
                <a:lnTo>
                  <a:pt x="1931" y="144"/>
                </a:lnTo>
                <a:lnTo>
                  <a:pt x="1932" y="152"/>
                </a:lnTo>
                <a:lnTo>
                  <a:pt x="1933" y="162"/>
                </a:lnTo>
                <a:lnTo>
                  <a:pt x="1933" y="172"/>
                </a:lnTo>
                <a:lnTo>
                  <a:pt x="1933" y="182"/>
                </a:lnTo>
                <a:lnTo>
                  <a:pt x="1933" y="332"/>
                </a:lnTo>
                <a:lnTo>
                  <a:pt x="1901" y="332"/>
                </a:lnTo>
                <a:lnTo>
                  <a:pt x="1901" y="192"/>
                </a:lnTo>
                <a:lnTo>
                  <a:pt x="1900" y="182"/>
                </a:lnTo>
                <a:lnTo>
                  <a:pt x="1899" y="174"/>
                </a:lnTo>
                <a:lnTo>
                  <a:pt x="1898" y="166"/>
                </a:lnTo>
                <a:lnTo>
                  <a:pt x="1895" y="158"/>
                </a:lnTo>
                <a:lnTo>
                  <a:pt x="1892" y="154"/>
                </a:lnTo>
                <a:lnTo>
                  <a:pt x="1889" y="150"/>
                </a:lnTo>
                <a:lnTo>
                  <a:pt x="1884" y="148"/>
                </a:lnTo>
                <a:lnTo>
                  <a:pt x="1880" y="146"/>
                </a:lnTo>
                <a:lnTo>
                  <a:pt x="1875" y="148"/>
                </a:lnTo>
                <a:lnTo>
                  <a:pt x="1871" y="150"/>
                </a:lnTo>
                <a:lnTo>
                  <a:pt x="1867" y="154"/>
                </a:lnTo>
                <a:lnTo>
                  <a:pt x="1864" y="160"/>
                </a:lnTo>
                <a:lnTo>
                  <a:pt x="1861" y="166"/>
                </a:lnTo>
                <a:lnTo>
                  <a:pt x="1859" y="174"/>
                </a:lnTo>
                <a:lnTo>
                  <a:pt x="1858" y="184"/>
                </a:lnTo>
                <a:lnTo>
                  <a:pt x="1857" y="194"/>
                </a:lnTo>
                <a:close/>
                <a:moveTo>
                  <a:pt x="1976" y="66"/>
                </a:moveTo>
                <a:lnTo>
                  <a:pt x="1973" y="64"/>
                </a:lnTo>
                <a:lnTo>
                  <a:pt x="1970" y="62"/>
                </a:lnTo>
                <a:lnTo>
                  <a:pt x="1967" y="60"/>
                </a:lnTo>
                <a:lnTo>
                  <a:pt x="1964" y="56"/>
                </a:lnTo>
                <a:lnTo>
                  <a:pt x="1962" y="50"/>
                </a:lnTo>
                <a:lnTo>
                  <a:pt x="1960" y="44"/>
                </a:lnTo>
                <a:lnTo>
                  <a:pt x="1959" y="38"/>
                </a:lnTo>
                <a:lnTo>
                  <a:pt x="1959" y="32"/>
                </a:lnTo>
                <a:lnTo>
                  <a:pt x="1959" y="26"/>
                </a:lnTo>
                <a:lnTo>
                  <a:pt x="1960" y="20"/>
                </a:lnTo>
                <a:lnTo>
                  <a:pt x="1962" y="14"/>
                </a:lnTo>
                <a:lnTo>
                  <a:pt x="1964" y="8"/>
                </a:lnTo>
                <a:lnTo>
                  <a:pt x="1967" y="4"/>
                </a:lnTo>
                <a:lnTo>
                  <a:pt x="1970" y="2"/>
                </a:lnTo>
                <a:lnTo>
                  <a:pt x="1973" y="0"/>
                </a:lnTo>
                <a:lnTo>
                  <a:pt x="1976" y="0"/>
                </a:lnTo>
                <a:lnTo>
                  <a:pt x="1980" y="0"/>
                </a:lnTo>
                <a:lnTo>
                  <a:pt x="1983" y="2"/>
                </a:lnTo>
                <a:lnTo>
                  <a:pt x="1986" y="4"/>
                </a:lnTo>
                <a:lnTo>
                  <a:pt x="1989" y="8"/>
                </a:lnTo>
                <a:lnTo>
                  <a:pt x="1991" y="14"/>
                </a:lnTo>
                <a:lnTo>
                  <a:pt x="1993" y="20"/>
                </a:lnTo>
                <a:lnTo>
                  <a:pt x="1994" y="26"/>
                </a:lnTo>
                <a:lnTo>
                  <a:pt x="1994" y="32"/>
                </a:lnTo>
                <a:lnTo>
                  <a:pt x="1994" y="38"/>
                </a:lnTo>
                <a:lnTo>
                  <a:pt x="1993" y="44"/>
                </a:lnTo>
                <a:lnTo>
                  <a:pt x="1991" y="50"/>
                </a:lnTo>
                <a:lnTo>
                  <a:pt x="1989" y="56"/>
                </a:lnTo>
                <a:lnTo>
                  <a:pt x="1986" y="60"/>
                </a:lnTo>
                <a:lnTo>
                  <a:pt x="1983" y="62"/>
                </a:lnTo>
                <a:lnTo>
                  <a:pt x="1980" y="64"/>
                </a:lnTo>
                <a:lnTo>
                  <a:pt x="1976" y="66"/>
                </a:lnTo>
                <a:close/>
                <a:moveTo>
                  <a:pt x="1960" y="96"/>
                </a:moveTo>
                <a:lnTo>
                  <a:pt x="1993" y="96"/>
                </a:lnTo>
                <a:lnTo>
                  <a:pt x="1993" y="332"/>
                </a:lnTo>
                <a:lnTo>
                  <a:pt x="1960" y="332"/>
                </a:lnTo>
                <a:lnTo>
                  <a:pt x="1960" y="96"/>
                </a:lnTo>
                <a:close/>
                <a:moveTo>
                  <a:pt x="2129" y="96"/>
                </a:moveTo>
                <a:lnTo>
                  <a:pt x="2087" y="332"/>
                </a:lnTo>
                <a:lnTo>
                  <a:pt x="2050" y="332"/>
                </a:lnTo>
                <a:lnTo>
                  <a:pt x="2009" y="96"/>
                </a:lnTo>
                <a:lnTo>
                  <a:pt x="2044" y="96"/>
                </a:lnTo>
                <a:lnTo>
                  <a:pt x="2068" y="264"/>
                </a:lnTo>
                <a:lnTo>
                  <a:pt x="2094" y="96"/>
                </a:lnTo>
                <a:lnTo>
                  <a:pt x="2129" y="96"/>
                </a:lnTo>
                <a:close/>
                <a:moveTo>
                  <a:pt x="2195" y="335"/>
                </a:moveTo>
                <a:lnTo>
                  <a:pt x="2186" y="334"/>
                </a:lnTo>
                <a:lnTo>
                  <a:pt x="2182" y="334"/>
                </a:lnTo>
                <a:lnTo>
                  <a:pt x="2178" y="332"/>
                </a:lnTo>
                <a:lnTo>
                  <a:pt x="2170" y="328"/>
                </a:lnTo>
                <a:lnTo>
                  <a:pt x="2164" y="320"/>
                </a:lnTo>
                <a:lnTo>
                  <a:pt x="2157" y="312"/>
                </a:lnTo>
                <a:lnTo>
                  <a:pt x="2152" y="304"/>
                </a:lnTo>
                <a:lnTo>
                  <a:pt x="2147" y="292"/>
                </a:lnTo>
                <a:lnTo>
                  <a:pt x="2143" y="278"/>
                </a:lnTo>
                <a:lnTo>
                  <a:pt x="2140" y="264"/>
                </a:lnTo>
                <a:lnTo>
                  <a:pt x="2138" y="250"/>
                </a:lnTo>
                <a:lnTo>
                  <a:pt x="2137" y="232"/>
                </a:lnTo>
                <a:lnTo>
                  <a:pt x="2136" y="214"/>
                </a:lnTo>
                <a:lnTo>
                  <a:pt x="2137" y="196"/>
                </a:lnTo>
                <a:lnTo>
                  <a:pt x="2138" y="180"/>
                </a:lnTo>
                <a:lnTo>
                  <a:pt x="2139" y="172"/>
                </a:lnTo>
                <a:lnTo>
                  <a:pt x="2140" y="164"/>
                </a:lnTo>
                <a:lnTo>
                  <a:pt x="2143" y="150"/>
                </a:lnTo>
                <a:lnTo>
                  <a:pt x="2147" y="138"/>
                </a:lnTo>
                <a:lnTo>
                  <a:pt x="2152" y="126"/>
                </a:lnTo>
                <a:lnTo>
                  <a:pt x="2157" y="116"/>
                </a:lnTo>
                <a:lnTo>
                  <a:pt x="2163" y="108"/>
                </a:lnTo>
                <a:lnTo>
                  <a:pt x="2167" y="104"/>
                </a:lnTo>
                <a:lnTo>
                  <a:pt x="2170" y="102"/>
                </a:lnTo>
                <a:lnTo>
                  <a:pt x="2177" y="96"/>
                </a:lnTo>
                <a:lnTo>
                  <a:pt x="2185" y="94"/>
                </a:lnTo>
                <a:lnTo>
                  <a:pt x="2193" y="92"/>
                </a:lnTo>
                <a:lnTo>
                  <a:pt x="2201" y="94"/>
                </a:lnTo>
                <a:lnTo>
                  <a:pt x="2208" y="96"/>
                </a:lnTo>
                <a:lnTo>
                  <a:pt x="2215" y="100"/>
                </a:lnTo>
                <a:lnTo>
                  <a:pt x="2222" y="106"/>
                </a:lnTo>
                <a:lnTo>
                  <a:pt x="2228" y="114"/>
                </a:lnTo>
                <a:lnTo>
                  <a:pt x="2233" y="122"/>
                </a:lnTo>
                <a:lnTo>
                  <a:pt x="2237" y="132"/>
                </a:lnTo>
                <a:lnTo>
                  <a:pt x="2241" y="146"/>
                </a:lnTo>
                <a:lnTo>
                  <a:pt x="2245" y="160"/>
                </a:lnTo>
                <a:lnTo>
                  <a:pt x="2246" y="168"/>
                </a:lnTo>
                <a:lnTo>
                  <a:pt x="2247" y="176"/>
                </a:lnTo>
                <a:lnTo>
                  <a:pt x="2248" y="192"/>
                </a:lnTo>
                <a:lnTo>
                  <a:pt x="2249" y="212"/>
                </a:lnTo>
                <a:lnTo>
                  <a:pt x="2249" y="230"/>
                </a:lnTo>
                <a:lnTo>
                  <a:pt x="2169" y="230"/>
                </a:lnTo>
                <a:lnTo>
                  <a:pt x="2169" y="242"/>
                </a:lnTo>
                <a:lnTo>
                  <a:pt x="2170" y="254"/>
                </a:lnTo>
                <a:lnTo>
                  <a:pt x="2171" y="258"/>
                </a:lnTo>
                <a:lnTo>
                  <a:pt x="2173" y="264"/>
                </a:lnTo>
                <a:lnTo>
                  <a:pt x="2176" y="272"/>
                </a:lnTo>
                <a:lnTo>
                  <a:pt x="2178" y="276"/>
                </a:lnTo>
                <a:lnTo>
                  <a:pt x="2180" y="278"/>
                </a:lnTo>
                <a:lnTo>
                  <a:pt x="2184" y="284"/>
                </a:lnTo>
                <a:lnTo>
                  <a:pt x="2187" y="284"/>
                </a:lnTo>
                <a:lnTo>
                  <a:pt x="2189" y="286"/>
                </a:lnTo>
                <a:lnTo>
                  <a:pt x="2195" y="286"/>
                </a:lnTo>
                <a:lnTo>
                  <a:pt x="2203" y="286"/>
                </a:lnTo>
                <a:lnTo>
                  <a:pt x="2206" y="284"/>
                </a:lnTo>
                <a:lnTo>
                  <a:pt x="2209" y="280"/>
                </a:lnTo>
                <a:lnTo>
                  <a:pt x="2212" y="276"/>
                </a:lnTo>
                <a:lnTo>
                  <a:pt x="2215" y="272"/>
                </a:lnTo>
                <a:lnTo>
                  <a:pt x="2216" y="266"/>
                </a:lnTo>
                <a:lnTo>
                  <a:pt x="2218" y="260"/>
                </a:lnTo>
                <a:lnTo>
                  <a:pt x="2248" y="264"/>
                </a:lnTo>
                <a:lnTo>
                  <a:pt x="2247" y="272"/>
                </a:lnTo>
                <a:lnTo>
                  <a:pt x="2246" y="280"/>
                </a:lnTo>
                <a:lnTo>
                  <a:pt x="2244" y="286"/>
                </a:lnTo>
                <a:lnTo>
                  <a:pt x="2242" y="294"/>
                </a:lnTo>
                <a:lnTo>
                  <a:pt x="2237" y="306"/>
                </a:lnTo>
                <a:lnTo>
                  <a:pt x="2234" y="310"/>
                </a:lnTo>
                <a:lnTo>
                  <a:pt x="2231" y="316"/>
                </a:lnTo>
                <a:lnTo>
                  <a:pt x="2227" y="320"/>
                </a:lnTo>
                <a:lnTo>
                  <a:pt x="2223" y="324"/>
                </a:lnTo>
                <a:lnTo>
                  <a:pt x="2219" y="328"/>
                </a:lnTo>
                <a:lnTo>
                  <a:pt x="2215" y="330"/>
                </a:lnTo>
                <a:lnTo>
                  <a:pt x="2210" y="332"/>
                </a:lnTo>
                <a:lnTo>
                  <a:pt x="2205" y="334"/>
                </a:lnTo>
                <a:lnTo>
                  <a:pt x="2200" y="335"/>
                </a:lnTo>
                <a:lnTo>
                  <a:pt x="2195" y="335"/>
                </a:lnTo>
                <a:close/>
                <a:moveTo>
                  <a:pt x="2169" y="190"/>
                </a:moveTo>
                <a:lnTo>
                  <a:pt x="2218" y="190"/>
                </a:lnTo>
                <a:lnTo>
                  <a:pt x="2218" y="180"/>
                </a:lnTo>
                <a:lnTo>
                  <a:pt x="2216" y="170"/>
                </a:lnTo>
                <a:lnTo>
                  <a:pt x="2214" y="162"/>
                </a:lnTo>
                <a:lnTo>
                  <a:pt x="2211" y="154"/>
                </a:lnTo>
                <a:lnTo>
                  <a:pt x="2210" y="152"/>
                </a:lnTo>
                <a:lnTo>
                  <a:pt x="2208" y="148"/>
                </a:lnTo>
                <a:lnTo>
                  <a:pt x="2204" y="144"/>
                </a:lnTo>
                <a:lnTo>
                  <a:pt x="2199" y="142"/>
                </a:lnTo>
                <a:lnTo>
                  <a:pt x="2194" y="142"/>
                </a:lnTo>
                <a:lnTo>
                  <a:pt x="2189" y="142"/>
                </a:lnTo>
                <a:lnTo>
                  <a:pt x="2184" y="144"/>
                </a:lnTo>
                <a:lnTo>
                  <a:pt x="2182" y="146"/>
                </a:lnTo>
                <a:lnTo>
                  <a:pt x="2180" y="150"/>
                </a:lnTo>
                <a:lnTo>
                  <a:pt x="2176" y="156"/>
                </a:lnTo>
                <a:lnTo>
                  <a:pt x="2173" y="162"/>
                </a:lnTo>
                <a:lnTo>
                  <a:pt x="2171" y="170"/>
                </a:lnTo>
                <a:lnTo>
                  <a:pt x="2169" y="180"/>
                </a:lnTo>
                <a:lnTo>
                  <a:pt x="2169" y="190"/>
                </a:lnTo>
                <a:close/>
                <a:moveTo>
                  <a:pt x="2271" y="332"/>
                </a:moveTo>
                <a:lnTo>
                  <a:pt x="2271" y="96"/>
                </a:lnTo>
                <a:lnTo>
                  <a:pt x="2303" y="96"/>
                </a:lnTo>
                <a:lnTo>
                  <a:pt x="2303" y="136"/>
                </a:lnTo>
                <a:lnTo>
                  <a:pt x="2306" y="126"/>
                </a:lnTo>
                <a:lnTo>
                  <a:pt x="2309" y="118"/>
                </a:lnTo>
                <a:lnTo>
                  <a:pt x="2312" y="110"/>
                </a:lnTo>
                <a:lnTo>
                  <a:pt x="2315" y="104"/>
                </a:lnTo>
                <a:lnTo>
                  <a:pt x="2319" y="98"/>
                </a:lnTo>
                <a:lnTo>
                  <a:pt x="2323" y="94"/>
                </a:lnTo>
                <a:lnTo>
                  <a:pt x="2328" y="92"/>
                </a:lnTo>
                <a:lnTo>
                  <a:pt x="2333" y="92"/>
                </a:lnTo>
                <a:lnTo>
                  <a:pt x="2338" y="92"/>
                </a:lnTo>
                <a:lnTo>
                  <a:pt x="2343" y="94"/>
                </a:lnTo>
                <a:lnTo>
                  <a:pt x="2343" y="152"/>
                </a:lnTo>
                <a:lnTo>
                  <a:pt x="2337" y="150"/>
                </a:lnTo>
                <a:lnTo>
                  <a:pt x="2329" y="148"/>
                </a:lnTo>
                <a:lnTo>
                  <a:pt x="2324" y="150"/>
                </a:lnTo>
                <a:lnTo>
                  <a:pt x="2319" y="152"/>
                </a:lnTo>
                <a:lnTo>
                  <a:pt x="2315" y="156"/>
                </a:lnTo>
                <a:lnTo>
                  <a:pt x="2311" y="162"/>
                </a:lnTo>
                <a:lnTo>
                  <a:pt x="2310" y="166"/>
                </a:lnTo>
                <a:lnTo>
                  <a:pt x="2308" y="170"/>
                </a:lnTo>
                <a:lnTo>
                  <a:pt x="2307" y="174"/>
                </a:lnTo>
                <a:lnTo>
                  <a:pt x="2306" y="178"/>
                </a:lnTo>
                <a:lnTo>
                  <a:pt x="2305" y="188"/>
                </a:lnTo>
                <a:lnTo>
                  <a:pt x="2304" y="198"/>
                </a:lnTo>
                <a:lnTo>
                  <a:pt x="2304" y="332"/>
                </a:lnTo>
                <a:lnTo>
                  <a:pt x="2271" y="332"/>
                </a:lnTo>
                <a:close/>
                <a:moveTo>
                  <a:pt x="2459" y="162"/>
                </a:moveTo>
                <a:lnTo>
                  <a:pt x="2429" y="166"/>
                </a:lnTo>
                <a:lnTo>
                  <a:pt x="2428" y="160"/>
                </a:lnTo>
                <a:lnTo>
                  <a:pt x="2426" y="156"/>
                </a:lnTo>
                <a:lnTo>
                  <a:pt x="2422" y="146"/>
                </a:lnTo>
                <a:lnTo>
                  <a:pt x="2420" y="144"/>
                </a:lnTo>
                <a:lnTo>
                  <a:pt x="2417" y="140"/>
                </a:lnTo>
                <a:lnTo>
                  <a:pt x="2413" y="140"/>
                </a:lnTo>
                <a:lnTo>
                  <a:pt x="2409" y="138"/>
                </a:lnTo>
                <a:lnTo>
                  <a:pt x="2402" y="140"/>
                </a:lnTo>
                <a:lnTo>
                  <a:pt x="2399" y="142"/>
                </a:lnTo>
                <a:lnTo>
                  <a:pt x="2397" y="144"/>
                </a:lnTo>
                <a:lnTo>
                  <a:pt x="2396" y="146"/>
                </a:lnTo>
                <a:lnTo>
                  <a:pt x="2394" y="148"/>
                </a:lnTo>
                <a:lnTo>
                  <a:pt x="2392" y="152"/>
                </a:lnTo>
                <a:lnTo>
                  <a:pt x="2391" y="158"/>
                </a:lnTo>
                <a:lnTo>
                  <a:pt x="2391" y="162"/>
                </a:lnTo>
                <a:lnTo>
                  <a:pt x="2391" y="166"/>
                </a:lnTo>
                <a:lnTo>
                  <a:pt x="2392" y="170"/>
                </a:lnTo>
                <a:lnTo>
                  <a:pt x="2393" y="174"/>
                </a:lnTo>
                <a:lnTo>
                  <a:pt x="2394" y="176"/>
                </a:lnTo>
                <a:lnTo>
                  <a:pt x="2399" y="182"/>
                </a:lnTo>
                <a:lnTo>
                  <a:pt x="2406" y="186"/>
                </a:lnTo>
                <a:lnTo>
                  <a:pt x="2427" y="194"/>
                </a:lnTo>
                <a:lnTo>
                  <a:pt x="2435" y="198"/>
                </a:lnTo>
                <a:lnTo>
                  <a:pt x="2442" y="204"/>
                </a:lnTo>
                <a:lnTo>
                  <a:pt x="2448" y="210"/>
                </a:lnTo>
                <a:lnTo>
                  <a:pt x="2453" y="218"/>
                </a:lnTo>
                <a:lnTo>
                  <a:pt x="2455" y="222"/>
                </a:lnTo>
                <a:lnTo>
                  <a:pt x="2456" y="226"/>
                </a:lnTo>
                <a:lnTo>
                  <a:pt x="2459" y="236"/>
                </a:lnTo>
                <a:lnTo>
                  <a:pt x="2460" y="240"/>
                </a:lnTo>
                <a:lnTo>
                  <a:pt x="2461" y="246"/>
                </a:lnTo>
                <a:lnTo>
                  <a:pt x="2461" y="258"/>
                </a:lnTo>
                <a:lnTo>
                  <a:pt x="2461" y="270"/>
                </a:lnTo>
                <a:lnTo>
                  <a:pt x="2459" y="280"/>
                </a:lnTo>
                <a:lnTo>
                  <a:pt x="2457" y="290"/>
                </a:lnTo>
                <a:lnTo>
                  <a:pt x="2454" y="298"/>
                </a:lnTo>
                <a:lnTo>
                  <a:pt x="2451" y="308"/>
                </a:lnTo>
                <a:lnTo>
                  <a:pt x="2446" y="314"/>
                </a:lnTo>
                <a:lnTo>
                  <a:pt x="2441" y="320"/>
                </a:lnTo>
                <a:lnTo>
                  <a:pt x="2436" y="326"/>
                </a:lnTo>
                <a:lnTo>
                  <a:pt x="2430" y="330"/>
                </a:lnTo>
                <a:lnTo>
                  <a:pt x="2423" y="334"/>
                </a:lnTo>
                <a:lnTo>
                  <a:pt x="2416" y="335"/>
                </a:lnTo>
                <a:lnTo>
                  <a:pt x="2409" y="335"/>
                </a:lnTo>
                <a:lnTo>
                  <a:pt x="2398" y="334"/>
                </a:lnTo>
                <a:lnTo>
                  <a:pt x="2388" y="330"/>
                </a:lnTo>
                <a:lnTo>
                  <a:pt x="2383" y="328"/>
                </a:lnTo>
                <a:lnTo>
                  <a:pt x="2379" y="324"/>
                </a:lnTo>
                <a:lnTo>
                  <a:pt x="2371" y="316"/>
                </a:lnTo>
                <a:lnTo>
                  <a:pt x="2365" y="306"/>
                </a:lnTo>
                <a:lnTo>
                  <a:pt x="2363" y="300"/>
                </a:lnTo>
                <a:lnTo>
                  <a:pt x="2360" y="294"/>
                </a:lnTo>
                <a:lnTo>
                  <a:pt x="2359" y="286"/>
                </a:lnTo>
                <a:lnTo>
                  <a:pt x="2357" y="278"/>
                </a:lnTo>
                <a:lnTo>
                  <a:pt x="2356" y="272"/>
                </a:lnTo>
                <a:lnTo>
                  <a:pt x="2355" y="262"/>
                </a:lnTo>
                <a:lnTo>
                  <a:pt x="2387" y="260"/>
                </a:lnTo>
                <a:lnTo>
                  <a:pt x="2388" y="266"/>
                </a:lnTo>
                <a:lnTo>
                  <a:pt x="2390" y="272"/>
                </a:lnTo>
                <a:lnTo>
                  <a:pt x="2392" y="278"/>
                </a:lnTo>
                <a:lnTo>
                  <a:pt x="2395" y="282"/>
                </a:lnTo>
                <a:lnTo>
                  <a:pt x="2397" y="284"/>
                </a:lnTo>
                <a:lnTo>
                  <a:pt x="2401" y="286"/>
                </a:lnTo>
                <a:lnTo>
                  <a:pt x="2405" y="288"/>
                </a:lnTo>
                <a:lnTo>
                  <a:pt x="2409" y="288"/>
                </a:lnTo>
                <a:lnTo>
                  <a:pt x="2413" y="288"/>
                </a:lnTo>
                <a:lnTo>
                  <a:pt x="2417" y="286"/>
                </a:lnTo>
                <a:lnTo>
                  <a:pt x="2420" y="284"/>
                </a:lnTo>
                <a:lnTo>
                  <a:pt x="2423" y="282"/>
                </a:lnTo>
                <a:lnTo>
                  <a:pt x="2425" y="278"/>
                </a:lnTo>
                <a:lnTo>
                  <a:pt x="2427" y="274"/>
                </a:lnTo>
                <a:lnTo>
                  <a:pt x="2428" y="270"/>
                </a:lnTo>
                <a:lnTo>
                  <a:pt x="2428" y="264"/>
                </a:lnTo>
                <a:lnTo>
                  <a:pt x="2428" y="260"/>
                </a:lnTo>
                <a:lnTo>
                  <a:pt x="2427" y="256"/>
                </a:lnTo>
                <a:lnTo>
                  <a:pt x="2426" y="254"/>
                </a:lnTo>
                <a:lnTo>
                  <a:pt x="2424" y="250"/>
                </a:lnTo>
                <a:lnTo>
                  <a:pt x="2422" y="248"/>
                </a:lnTo>
                <a:lnTo>
                  <a:pt x="2419" y="244"/>
                </a:lnTo>
                <a:lnTo>
                  <a:pt x="2413" y="242"/>
                </a:lnTo>
                <a:lnTo>
                  <a:pt x="2392" y="234"/>
                </a:lnTo>
                <a:lnTo>
                  <a:pt x="2384" y="230"/>
                </a:lnTo>
                <a:lnTo>
                  <a:pt x="2378" y="224"/>
                </a:lnTo>
                <a:lnTo>
                  <a:pt x="2372" y="218"/>
                </a:lnTo>
                <a:lnTo>
                  <a:pt x="2369" y="214"/>
                </a:lnTo>
                <a:lnTo>
                  <a:pt x="2367" y="210"/>
                </a:lnTo>
                <a:lnTo>
                  <a:pt x="2363" y="200"/>
                </a:lnTo>
                <a:lnTo>
                  <a:pt x="2360" y="190"/>
                </a:lnTo>
                <a:lnTo>
                  <a:pt x="2360" y="184"/>
                </a:lnTo>
                <a:lnTo>
                  <a:pt x="2359" y="178"/>
                </a:lnTo>
                <a:lnTo>
                  <a:pt x="2358" y="166"/>
                </a:lnTo>
                <a:lnTo>
                  <a:pt x="2359" y="158"/>
                </a:lnTo>
                <a:lnTo>
                  <a:pt x="2359" y="150"/>
                </a:lnTo>
                <a:lnTo>
                  <a:pt x="2360" y="142"/>
                </a:lnTo>
                <a:lnTo>
                  <a:pt x="2362" y="136"/>
                </a:lnTo>
                <a:lnTo>
                  <a:pt x="2364" y="128"/>
                </a:lnTo>
                <a:lnTo>
                  <a:pt x="2366" y="122"/>
                </a:lnTo>
                <a:lnTo>
                  <a:pt x="2369" y="118"/>
                </a:lnTo>
                <a:lnTo>
                  <a:pt x="2372" y="112"/>
                </a:lnTo>
                <a:lnTo>
                  <a:pt x="2376" y="108"/>
                </a:lnTo>
                <a:lnTo>
                  <a:pt x="2379" y="104"/>
                </a:lnTo>
                <a:lnTo>
                  <a:pt x="2384" y="100"/>
                </a:lnTo>
                <a:lnTo>
                  <a:pt x="2388" y="98"/>
                </a:lnTo>
                <a:lnTo>
                  <a:pt x="2393" y="96"/>
                </a:lnTo>
                <a:lnTo>
                  <a:pt x="2398" y="94"/>
                </a:lnTo>
                <a:lnTo>
                  <a:pt x="2403" y="92"/>
                </a:lnTo>
                <a:lnTo>
                  <a:pt x="2408" y="92"/>
                </a:lnTo>
                <a:lnTo>
                  <a:pt x="2419" y="94"/>
                </a:lnTo>
                <a:lnTo>
                  <a:pt x="2428" y="98"/>
                </a:lnTo>
                <a:lnTo>
                  <a:pt x="2433" y="100"/>
                </a:lnTo>
                <a:lnTo>
                  <a:pt x="2436" y="104"/>
                </a:lnTo>
                <a:lnTo>
                  <a:pt x="2440" y="106"/>
                </a:lnTo>
                <a:lnTo>
                  <a:pt x="2444" y="112"/>
                </a:lnTo>
                <a:lnTo>
                  <a:pt x="2447" y="116"/>
                </a:lnTo>
                <a:lnTo>
                  <a:pt x="2449" y="122"/>
                </a:lnTo>
                <a:lnTo>
                  <a:pt x="2452" y="128"/>
                </a:lnTo>
                <a:lnTo>
                  <a:pt x="2454" y="134"/>
                </a:lnTo>
                <a:lnTo>
                  <a:pt x="2457" y="148"/>
                </a:lnTo>
                <a:lnTo>
                  <a:pt x="2458" y="154"/>
                </a:lnTo>
                <a:lnTo>
                  <a:pt x="2459" y="162"/>
                </a:lnTo>
                <a:close/>
                <a:moveTo>
                  <a:pt x="2500" y="66"/>
                </a:moveTo>
                <a:lnTo>
                  <a:pt x="2496" y="64"/>
                </a:lnTo>
                <a:lnTo>
                  <a:pt x="2493" y="62"/>
                </a:lnTo>
                <a:lnTo>
                  <a:pt x="2490" y="60"/>
                </a:lnTo>
                <a:lnTo>
                  <a:pt x="2487" y="56"/>
                </a:lnTo>
                <a:lnTo>
                  <a:pt x="2484" y="50"/>
                </a:lnTo>
                <a:lnTo>
                  <a:pt x="2483" y="44"/>
                </a:lnTo>
                <a:lnTo>
                  <a:pt x="2482" y="38"/>
                </a:lnTo>
                <a:lnTo>
                  <a:pt x="2481" y="32"/>
                </a:lnTo>
                <a:lnTo>
                  <a:pt x="2482" y="26"/>
                </a:lnTo>
                <a:lnTo>
                  <a:pt x="2483" y="20"/>
                </a:lnTo>
                <a:lnTo>
                  <a:pt x="2484" y="14"/>
                </a:lnTo>
                <a:lnTo>
                  <a:pt x="2487" y="8"/>
                </a:lnTo>
                <a:lnTo>
                  <a:pt x="2490" y="4"/>
                </a:lnTo>
                <a:lnTo>
                  <a:pt x="2493" y="2"/>
                </a:lnTo>
                <a:lnTo>
                  <a:pt x="2496" y="0"/>
                </a:lnTo>
                <a:lnTo>
                  <a:pt x="2500" y="0"/>
                </a:lnTo>
                <a:lnTo>
                  <a:pt x="2503" y="0"/>
                </a:lnTo>
                <a:lnTo>
                  <a:pt x="2507" y="2"/>
                </a:lnTo>
                <a:lnTo>
                  <a:pt x="2510" y="4"/>
                </a:lnTo>
                <a:lnTo>
                  <a:pt x="2512" y="8"/>
                </a:lnTo>
                <a:lnTo>
                  <a:pt x="2515" y="14"/>
                </a:lnTo>
                <a:lnTo>
                  <a:pt x="2516" y="20"/>
                </a:lnTo>
                <a:lnTo>
                  <a:pt x="2517" y="26"/>
                </a:lnTo>
                <a:lnTo>
                  <a:pt x="2518" y="32"/>
                </a:lnTo>
                <a:lnTo>
                  <a:pt x="2517" y="38"/>
                </a:lnTo>
                <a:lnTo>
                  <a:pt x="2516" y="44"/>
                </a:lnTo>
                <a:lnTo>
                  <a:pt x="2515" y="50"/>
                </a:lnTo>
                <a:lnTo>
                  <a:pt x="2512" y="56"/>
                </a:lnTo>
                <a:lnTo>
                  <a:pt x="2510" y="60"/>
                </a:lnTo>
                <a:lnTo>
                  <a:pt x="2507" y="62"/>
                </a:lnTo>
                <a:lnTo>
                  <a:pt x="2503" y="64"/>
                </a:lnTo>
                <a:lnTo>
                  <a:pt x="2500" y="66"/>
                </a:lnTo>
                <a:close/>
                <a:moveTo>
                  <a:pt x="2483" y="96"/>
                </a:moveTo>
                <a:lnTo>
                  <a:pt x="2516" y="96"/>
                </a:lnTo>
                <a:lnTo>
                  <a:pt x="2516" y="332"/>
                </a:lnTo>
                <a:lnTo>
                  <a:pt x="2483" y="332"/>
                </a:lnTo>
                <a:lnTo>
                  <a:pt x="2483" y="96"/>
                </a:lnTo>
                <a:close/>
                <a:moveTo>
                  <a:pt x="2604" y="96"/>
                </a:moveTo>
                <a:lnTo>
                  <a:pt x="2604" y="144"/>
                </a:lnTo>
                <a:lnTo>
                  <a:pt x="2582" y="144"/>
                </a:lnTo>
                <a:lnTo>
                  <a:pt x="2582" y="258"/>
                </a:lnTo>
                <a:lnTo>
                  <a:pt x="2582" y="264"/>
                </a:lnTo>
                <a:lnTo>
                  <a:pt x="2583" y="270"/>
                </a:lnTo>
                <a:lnTo>
                  <a:pt x="2584" y="274"/>
                </a:lnTo>
                <a:lnTo>
                  <a:pt x="2585" y="276"/>
                </a:lnTo>
                <a:lnTo>
                  <a:pt x="2587" y="280"/>
                </a:lnTo>
                <a:lnTo>
                  <a:pt x="2589" y="280"/>
                </a:lnTo>
                <a:lnTo>
                  <a:pt x="2591" y="282"/>
                </a:lnTo>
                <a:lnTo>
                  <a:pt x="2593" y="282"/>
                </a:lnTo>
                <a:lnTo>
                  <a:pt x="2598" y="280"/>
                </a:lnTo>
                <a:lnTo>
                  <a:pt x="2601" y="280"/>
                </a:lnTo>
                <a:lnTo>
                  <a:pt x="2607" y="328"/>
                </a:lnTo>
                <a:lnTo>
                  <a:pt x="2600" y="332"/>
                </a:lnTo>
                <a:lnTo>
                  <a:pt x="2595" y="334"/>
                </a:lnTo>
                <a:lnTo>
                  <a:pt x="2589" y="334"/>
                </a:lnTo>
                <a:lnTo>
                  <a:pt x="2584" y="334"/>
                </a:lnTo>
                <a:lnTo>
                  <a:pt x="2580" y="334"/>
                </a:lnTo>
                <a:lnTo>
                  <a:pt x="2573" y="332"/>
                </a:lnTo>
                <a:lnTo>
                  <a:pt x="2566" y="326"/>
                </a:lnTo>
                <a:lnTo>
                  <a:pt x="2563" y="322"/>
                </a:lnTo>
                <a:lnTo>
                  <a:pt x="2560" y="318"/>
                </a:lnTo>
                <a:lnTo>
                  <a:pt x="2556" y="310"/>
                </a:lnTo>
                <a:lnTo>
                  <a:pt x="2554" y="304"/>
                </a:lnTo>
                <a:lnTo>
                  <a:pt x="2552" y="298"/>
                </a:lnTo>
                <a:lnTo>
                  <a:pt x="2551" y="290"/>
                </a:lnTo>
                <a:lnTo>
                  <a:pt x="2550" y="284"/>
                </a:lnTo>
                <a:lnTo>
                  <a:pt x="2550" y="276"/>
                </a:lnTo>
                <a:lnTo>
                  <a:pt x="2550" y="268"/>
                </a:lnTo>
                <a:lnTo>
                  <a:pt x="2550" y="144"/>
                </a:lnTo>
                <a:lnTo>
                  <a:pt x="2533" y="144"/>
                </a:lnTo>
                <a:lnTo>
                  <a:pt x="2533" y="96"/>
                </a:lnTo>
                <a:lnTo>
                  <a:pt x="2550" y="96"/>
                </a:lnTo>
                <a:lnTo>
                  <a:pt x="2550" y="40"/>
                </a:lnTo>
                <a:lnTo>
                  <a:pt x="2582" y="40"/>
                </a:lnTo>
                <a:lnTo>
                  <a:pt x="2582" y="96"/>
                </a:lnTo>
                <a:lnTo>
                  <a:pt x="2604" y="96"/>
                </a:lnTo>
                <a:close/>
                <a:moveTo>
                  <a:pt x="2648" y="419"/>
                </a:moveTo>
                <a:lnTo>
                  <a:pt x="2642" y="419"/>
                </a:lnTo>
                <a:lnTo>
                  <a:pt x="2636" y="417"/>
                </a:lnTo>
                <a:lnTo>
                  <a:pt x="2631" y="415"/>
                </a:lnTo>
                <a:lnTo>
                  <a:pt x="2627" y="411"/>
                </a:lnTo>
                <a:lnTo>
                  <a:pt x="2635" y="363"/>
                </a:lnTo>
                <a:lnTo>
                  <a:pt x="2639" y="365"/>
                </a:lnTo>
                <a:lnTo>
                  <a:pt x="2643" y="367"/>
                </a:lnTo>
                <a:lnTo>
                  <a:pt x="2646" y="367"/>
                </a:lnTo>
                <a:lnTo>
                  <a:pt x="2649" y="365"/>
                </a:lnTo>
                <a:lnTo>
                  <a:pt x="2652" y="363"/>
                </a:lnTo>
                <a:lnTo>
                  <a:pt x="2655" y="359"/>
                </a:lnTo>
                <a:lnTo>
                  <a:pt x="2657" y="355"/>
                </a:lnTo>
                <a:lnTo>
                  <a:pt x="2659" y="347"/>
                </a:lnTo>
                <a:lnTo>
                  <a:pt x="2661" y="337"/>
                </a:lnTo>
                <a:lnTo>
                  <a:pt x="2618" y="96"/>
                </a:lnTo>
                <a:lnTo>
                  <a:pt x="2653" y="96"/>
                </a:lnTo>
                <a:lnTo>
                  <a:pt x="2677" y="268"/>
                </a:lnTo>
                <a:lnTo>
                  <a:pt x="2703" y="96"/>
                </a:lnTo>
                <a:lnTo>
                  <a:pt x="2738" y="96"/>
                </a:lnTo>
                <a:lnTo>
                  <a:pt x="2692" y="355"/>
                </a:lnTo>
                <a:lnTo>
                  <a:pt x="2689" y="369"/>
                </a:lnTo>
                <a:lnTo>
                  <a:pt x="2686" y="381"/>
                </a:lnTo>
                <a:lnTo>
                  <a:pt x="2684" y="387"/>
                </a:lnTo>
                <a:lnTo>
                  <a:pt x="2681" y="393"/>
                </a:lnTo>
                <a:lnTo>
                  <a:pt x="2677" y="401"/>
                </a:lnTo>
                <a:lnTo>
                  <a:pt x="2674" y="405"/>
                </a:lnTo>
                <a:lnTo>
                  <a:pt x="2671" y="409"/>
                </a:lnTo>
                <a:lnTo>
                  <a:pt x="2664" y="415"/>
                </a:lnTo>
                <a:lnTo>
                  <a:pt x="2661" y="417"/>
                </a:lnTo>
                <a:lnTo>
                  <a:pt x="2657" y="417"/>
                </a:lnTo>
                <a:lnTo>
                  <a:pt x="2648" y="419"/>
                </a:lnTo>
                <a:close/>
                <a:moveTo>
                  <a:pt x="1135" y="553"/>
                </a:moveTo>
                <a:lnTo>
                  <a:pt x="1134" y="545"/>
                </a:lnTo>
                <a:lnTo>
                  <a:pt x="1132" y="537"/>
                </a:lnTo>
                <a:lnTo>
                  <a:pt x="1130" y="531"/>
                </a:lnTo>
                <a:lnTo>
                  <a:pt x="1127" y="525"/>
                </a:lnTo>
                <a:lnTo>
                  <a:pt x="1123" y="521"/>
                </a:lnTo>
                <a:lnTo>
                  <a:pt x="1121" y="519"/>
                </a:lnTo>
                <a:lnTo>
                  <a:pt x="1119" y="517"/>
                </a:lnTo>
                <a:lnTo>
                  <a:pt x="1114" y="515"/>
                </a:lnTo>
                <a:lnTo>
                  <a:pt x="1108" y="515"/>
                </a:lnTo>
                <a:lnTo>
                  <a:pt x="1102" y="515"/>
                </a:lnTo>
                <a:lnTo>
                  <a:pt x="1097" y="517"/>
                </a:lnTo>
                <a:lnTo>
                  <a:pt x="1093" y="519"/>
                </a:lnTo>
                <a:lnTo>
                  <a:pt x="1091" y="521"/>
                </a:lnTo>
                <a:lnTo>
                  <a:pt x="1089" y="525"/>
                </a:lnTo>
                <a:lnTo>
                  <a:pt x="1086" y="529"/>
                </a:lnTo>
                <a:lnTo>
                  <a:pt x="1084" y="535"/>
                </a:lnTo>
                <a:lnTo>
                  <a:pt x="1083" y="543"/>
                </a:lnTo>
                <a:lnTo>
                  <a:pt x="1083" y="549"/>
                </a:lnTo>
                <a:lnTo>
                  <a:pt x="1083" y="553"/>
                </a:lnTo>
                <a:lnTo>
                  <a:pt x="1083" y="557"/>
                </a:lnTo>
                <a:lnTo>
                  <a:pt x="1085" y="565"/>
                </a:lnTo>
                <a:lnTo>
                  <a:pt x="1087" y="571"/>
                </a:lnTo>
                <a:lnTo>
                  <a:pt x="1090" y="575"/>
                </a:lnTo>
                <a:lnTo>
                  <a:pt x="1094" y="579"/>
                </a:lnTo>
                <a:lnTo>
                  <a:pt x="1098" y="583"/>
                </a:lnTo>
                <a:lnTo>
                  <a:pt x="1108" y="589"/>
                </a:lnTo>
                <a:lnTo>
                  <a:pt x="1122" y="595"/>
                </a:lnTo>
                <a:lnTo>
                  <a:pt x="1128" y="599"/>
                </a:lnTo>
                <a:lnTo>
                  <a:pt x="1135" y="603"/>
                </a:lnTo>
                <a:lnTo>
                  <a:pt x="1146" y="613"/>
                </a:lnTo>
                <a:lnTo>
                  <a:pt x="1151" y="619"/>
                </a:lnTo>
                <a:lnTo>
                  <a:pt x="1156" y="627"/>
                </a:lnTo>
                <a:lnTo>
                  <a:pt x="1159" y="635"/>
                </a:lnTo>
                <a:lnTo>
                  <a:pt x="1163" y="643"/>
                </a:lnTo>
                <a:lnTo>
                  <a:pt x="1165" y="653"/>
                </a:lnTo>
                <a:lnTo>
                  <a:pt x="1167" y="663"/>
                </a:lnTo>
                <a:lnTo>
                  <a:pt x="1168" y="675"/>
                </a:lnTo>
                <a:lnTo>
                  <a:pt x="1169" y="687"/>
                </a:lnTo>
                <a:lnTo>
                  <a:pt x="1169" y="697"/>
                </a:lnTo>
                <a:lnTo>
                  <a:pt x="1168" y="707"/>
                </a:lnTo>
                <a:lnTo>
                  <a:pt x="1167" y="717"/>
                </a:lnTo>
                <a:lnTo>
                  <a:pt x="1165" y="727"/>
                </a:lnTo>
                <a:lnTo>
                  <a:pt x="1163" y="735"/>
                </a:lnTo>
                <a:lnTo>
                  <a:pt x="1160" y="743"/>
                </a:lnTo>
                <a:lnTo>
                  <a:pt x="1156" y="749"/>
                </a:lnTo>
                <a:lnTo>
                  <a:pt x="1153" y="757"/>
                </a:lnTo>
                <a:lnTo>
                  <a:pt x="1149" y="763"/>
                </a:lnTo>
                <a:lnTo>
                  <a:pt x="1144" y="767"/>
                </a:lnTo>
                <a:lnTo>
                  <a:pt x="1139" y="771"/>
                </a:lnTo>
                <a:lnTo>
                  <a:pt x="1133" y="775"/>
                </a:lnTo>
                <a:lnTo>
                  <a:pt x="1121" y="781"/>
                </a:lnTo>
                <a:lnTo>
                  <a:pt x="1115" y="781"/>
                </a:lnTo>
                <a:lnTo>
                  <a:pt x="1108" y="781"/>
                </a:lnTo>
                <a:lnTo>
                  <a:pt x="1101" y="781"/>
                </a:lnTo>
                <a:lnTo>
                  <a:pt x="1094" y="781"/>
                </a:lnTo>
                <a:lnTo>
                  <a:pt x="1088" y="779"/>
                </a:lnTo>
                <a:lnTo>
                  <a:pt x="1082" y="775"/>
                </a:lnTo>
                <a:lnTo>
                  <a:pt x="1077" y="771"/>
                </a:lnTo>
                <a:lnTo>
                  <a:pt x="1071" y="767"/>
                </a:lnTo>
                <a:lnTo>
                  <a:pt x="1067" y="761"/>
                </a:lnTo>
                <a:lnTo>
                  <a:pt x="1062" y="755"/>
                </a:lnTo>
                <a:lnTo>
                  <a:pt x="1058" y="749"/>
                </a:lnTo>
                <a:lnTo>
                  <a:pt x="1055" y="741"/>
                </a:lnTo>
                <a:lnTo>
                  <a:pt x="1052" y="733"/>
                </a:lnTo>
                <a:lnTo>
                  <a:pt x="1049" y="723"/>
                </a:lnTo>
                <a:lnTo>
                  <a:pt x="1047" y="713"/>
                </a:lnTo>
                <a:lnTo>
                  <a:pt x="1046" y="703"/>
                </a:lnTo>
                <a:lnTo>
                  <a:pt x="1045" y="691"/>
                </a:lnTo>
                <a:lnTo>
                  <a:pt x="1045" y="679"/>
                </a:lnTo>
                <a:lnTo>
                  <a:pt x="1077" y="679"/>
                </a:lnTo>
                <a:lnTo>
                  <a:pt x="1078" y="689"/>
                </a:lnTo>
                <a:lnTo>
                  <a:pt x="1079" y="699"/>
                </a:lnTo>
                <a:lnTo>
                  <a:pt x="1082" y="707"/>
                </a:lnTo>
                <a:lnTo>
                  <a:pt x="1084" y="711"/>
                </a:lnTo>
                <a:lnTo>
                  <a:pt x="1086" y="715"/>
                </a:lnTo>
                <a:lnTo>
                  <a:pt x="1091" y="719"/>
                </a:lnTo>
                <a:lnTo>
                  <a:pt x="1096" y="723"/>
                </a:lnTo>
                <a:lnTo>
                  <a:pt x="1101" y="725"/>
                </a:lnTo>
                <a:lnTo>
                  <a:pt x="1108" y="727"/>
                </a:lnTo>
                <a:lnTo>
                  <a:pt x="1114" y="725"/>
                </a:lnTo>
                <a:lnTo>
                  <a:pt x="1119" y="723"/>
                </a:lnTo>
                <a:lnTo>
                  <a:pt x="1124" y="719"/>
                </a:lnTo>
                <a:lnTo>
                  <a:pt x="1128" y="715"/>
                </a:lnTo>
                <a:lnTo>
                  <a:pt x="1131" y="709"/>
                </a:lnTo>
                <a:lnTo>
                  <a:pt x="1133" y="703"/>
                </a:lnTo>
                <a:lnTo>
                  <a:pt x="1135" y="695"/>
                </a:lnTo>
                <a:lnTo>
                  <a:pt x="1135" y="687"/>
                </a:lnTo>
                <a:lnTo>
                  <a:pt x="1135" y="679"/>
                </a:lnTo>
                <a:lnTo>
                  <a:pt x="1134" y="673"/>
                </a:lnTo>
                <a:lnTo>
                  <a:pt x="1133" y="671"/>
                </a:lnTo>
                <a:lnTo>
                  <a:pt x="1131" y="667"/>
                </a:lnTo>
                <a:lnTo>
                  <a:pt x="1128" y="663"/>
                </a:lnTo>
                <a:lnTo>
                  <a:pt x="1125" y="659"/>
                </a:lnTo>
                <a:lnTo>
                  <a:pt x="1120" y="655"/>
                </a:lnTo>
                <a:lnTo>
                  <a:pt x="1115" y="651"/>
                </a:lnTo>
                <a:lnTo>
                  <a:pt x="1109" y="649"/>
                </a:lnTo>
                <a:lnTo>
                  <a:pt x="1092" y="639"/>
                </a:lnTo>
                <a:lnTo>
                  <a:pt x="1082" y="635"/>
                </a:lnTo>
                <a:lnTo>
                  <a:pt x="1074" y="627"/>
                </a:lnTo>
                <a:lnTo>
                  <a:pt x="1066" y="619"/>
                </a:lnTo>
                <a:lnTo>
                  <a:pt x="1060" y="609"/>
                </a:lnTo>
                <a:lnTo>
                  <a:pt x="1057" y="603"/>
                </a:lnTo>
                <a:lnTo>
                  <a:pt x="1055" y="599"/>
                </a:lnTo>
                <a:lnTo>
                  <a:pt x="1053" y="591"/>
                </a:lnTo>
                <a:lnTo>
                  <a:pt x="1052" y="585"/>
                </a:lnTo>
                <a:lnTo>
                  <a:pt x="1050" y="577"/>
                </a:lnTo>
                <a:lnTo>
                  <a:pt x="1049" y="571"/>
                </a:lnTo>
                <a:lnTo>
                  <a:pt x="1049" y="563"/>
                </a:lnTo>
                <a:lnTo>
                  <a:pt x="1049" y="553"/>
                </a:lnTo>
                <a:lnTo>
                  <a:pt x="1049" y="541"/>
                </a:lnTo>
                <a:lnTo>
                  <a:pt x="1050" y="533"/>
                </a:lnTo>
                <a:lnTo>
                  <a:pt x="1051" y="527"/>
                </a:lnTo>
                <a:lnTo>
                  <a:pt x="1053" y="515"/>
                </a:lnTo>
                <a:lnTo>
                  <a:pt x="1055" y="509"/>
                </a:lnTo>
                <a:lnTo>
                  <a:pt x="1056" y="503"/>
                </a:lnTo>
                <a:lnTo>
                  <a:pt x="1061" y="493"/>
                </a:lnTo>
                <a:lnTo>
                  <a:pt x="1066" y="485"/>
                </a:lnTo>
                <a:lnTo>
                  <a:pt x="1068" y="481"/>
                </a:lnTo>
                <a:lnTo>
                  <a:pt x="1071" y="477"/>
                </a:lnTo>
                <a:lnTo>
                  <a:pt x="1078" y="471"/>
                </a:lnTo>
                <a:lnTo>
                  <a:pt x="1085" y="465"/>
                </a:lnTo>
                <a:lnTo>
                  <a:pt x="1092" y="461"/>
                </a:lnTo>
                <a:lnTo>
                  <a:pt x="1100" y="459"/>
                </a:lnTo>
                <a:lnTo>
                  <a:pt x="1108" y="459"/>
                </a:lnTo>
                <a:lnTo>
                  <a:pt x="1117" y="459"/>
                </a:lnTo>
                <a:lnTo>
                  <a:pt x="1125" y="461"/>
                </a:lnTo>
                <a:lnTo>
                  <a:pt x="1132" y="465"/>
                </a:lnTo>
                <a:lnTo>
                  <a:pt x="1139" y="471"/>
                </a:lnTo>
                <a:lnTo>
                  <a:pt x="1145" y="477"/>
                </a:lnTo>
                <a:lnTo>
                  <a:pt x="1150" y="485"/>
                </a:lnTo>
                <a:lnTo>
                  <a:pt x="1155" y="493"/>
                </a:lnTo>
                <a:lnTo>
                  <a:pt x="1159" y="505"/>
                </a:lnTo>
                <a:lnTo>
                  <a:pt x="1162" y="515"/>
                </a:lnTo>
                <a:lnTo>
                  <a:pt x="1165" y="527"/>
                </a:lnTo>
                <a:lnTo>
                  <a:pt x="1166" y="539"/>
                </a:lnTo>
                <a:lnTo>
                  <a:pt x="1167" y="553"/>
                </a:lnTo>
                <a:lnTo>
                  <a:pt x="1135" y="553"/>
                </a:lnTo>
                <a:close/>
                <a:moveTo>
                  <a:pt x="1245" y="781"/>
                </a:moveTo>
                <a:lnTo>
                  <a:pt x="1236" y="781"/>
                </a:lnTo>
                <a:lnTo>
                  <a:pt x="1232" y="779"/>
                </a:lnTo>
                <a:lnTo>
                  <a:pt x="1228" y="777"/>
                </a:lnTo>
                <a:lnTo>
                  <a:pt x="1221" y="773"/>
                </a:lnTo>
                <a:lnTo>
                  <a:pt x="1214" y="767"/>
                </a:lnTo>
                <a:lnTo>
                  <a:pt x="1208" y="757"/>
                </a:lnTo>
                <a:lnTo>
                  <a:pt x="1205" y="753"/>
                </a:lnTo>
                <a:lnTo>
                  <a:pt x="1202" y="749"/>
                </a:lnTo>
                <a:lnTo>
                  <a:pt x="1200" y="743"/>
                </a:lnTo>
                <a:lnTo>
                  <a:pt x="1198" y="737"/>
                </a:lnTo>
                <a:lnTo>
                  <a:pt x="1196" y="731"/>
                </a:lnTo>
                <a:lnTo>
                  <a:pt x="1194" y="723"/>
                </a:lnTo>
                <a:lnTo>
                  <a:pt x="1192" y="717"/>
                </a:lnTo>
                <a:lnTo>
                  <a:pt x="1191" y="709"/>
                </a:lnTo>
                <a:lnTo>
                  <a:pt x="1189" y="695"/>
                </a:lnTo>
                <a:lnTo>
                  <a:pt x="1187" y="677"/>
                </a:lnTo>
                <a:lnTo>
                  <a:pt x="1187" y="661"/>
                </a:lnTo>
                <a:lnTo>
                  <a:pt x="1187" y="643"/>
                </a:lnTo>
                <a:lnTo>
                  <a:pt x="1189" y="627"/>
                </a:lnTo>
                <a:lnTo>
                  <a:pt x="1190" y="619"/>
                </a:lnTo>
                <a:lnTo>
                  <a:pt x="1191" y="611"/>
                </a:lnTo>
                <a:lnTo>
                  <a:pt x="1194" y="597"/>
                </a:lnTo>
                <a:lnTo>
                  <a:pt x="1198" y="583"/>
                </a:lnTo>
                <a:lnTo>
                  <a:pt x="1202" y="573"/>
                </a:lnTo>
                <a:lnTo>
                  <a:pt x="1208" y="563"/>
                </a:lnTo>
                <a:lnTo>
                  <a:pt x="1214" y="553"/>
                </a:lnTo>
                <a:lnTo>
                  <a:pt x="1217" y="551"/>
                </a:lnTo>
                <a:lnTo>
                  <a:pt x="1221" y="547"/>
                </a:lnTo>
                <a:lnTo>
                  <a:pt x="1228" y="543"/>
                </a:lnTo>
                <a:lnTo>
                  <a:pt x="1232" y="541"/>
                </a:lnTo>
                <a:lnTo>
                  <a:pt x="1236" y="539"/>
                </a:lnTo>
                <a:lnTo>
                  <a:pt x="1245" y="539"/>
                </a:lnTo>
                <a:lnTo>
                  <a:pt x="1252" y="539"/>
                </a:lnTo>
                <a:lnTo>
                  <a:pt x="1259" y="541"/>
                </a:lnTo>
                <a:lnTo>
                  <a:pt x="1266" y="545"/>
                </a:lnTo>
                <a:lnTo>
                  <a:pt x="1272" y="549"/>
                </a:lnTo>
                <a:lnTo>
                  <a:pt x="1277" y="555"/>
                </a:lnTo>
                <a:lnTo>
                  <a:pt x="1282" y="563"/>
                </a:lnTo>
                <a:lnTo>
                  <a:pt x="1286" y="571"/>
                </a:lnTo>
                <a:lnTo>
                  <a:pt x="1290" y="581"/>
                </a:lnTo>
                <a:lnTo>
                  <a:pt x="1293" y="591"/>
                </a:lnTo>
                <a:lnTo>
                  <a:pt x="1295" y="603"/>
                </a:lnTo>
                <a:lnTo>
                  <a:pt x="1297" y="615"/>
                </a:lnTo>
                <a:lnTo>
                  <a:pt x="1297" y="629"/>
                </a:lnTo>
                <a:lnTo>
                  <a:pt x="1267" y="629"/>
                </a:lnTo>
                <a:lnTo>
                  <a:pt x="1266" y="621"/>
                </a:lnTo>
                <a:lnTo>
                  <a:pt x="1264" y="613"/>
                </a:lnTo>
                <a:lnTo>
                  <a:pt x="1262" y="607"/>
                </a:lnTo>
                <a:lnTo>
                  <a:pt x="1260" y="601"/>
                </a:lnTo>
                <a:lnTo>
                  <a:pt x="1257" y="595"/>
                </a:lnTo>
                <a:lnTo>
                  <a:pt x="1253" y="593"/>
                </a:lnTo>
                <a:lnTo>
                  <a:pt x="1249" y="591"/>
                </a:lnTo>
                <a:lnTo>
                  <a:pt x="1245" y="589"/>
                </a:lnTo>
                <a:lnTo>
                  <a:pt x="1240" y="591"/>
                </a:lnTo>
                <a:lnTo>
                  <a:pt x="1235" y="595"/>
                </a:lnTo>
                <a:lnTo>
                  <a:pt x="1231" y="599"/>
                </a:lnTo>
                <a:lnTo>
                  <a:pt x="1227" y="607"/>
                </a:lnTo>
                <a:lnTo>
                  <a:pt x="1225" y="613"/>
                </a:lnTo>
                <a:lnTo>
                  <a:pt x="1224" y="617"/>
                </a:lnTo>
                <a:lnTo>
                  <a:pt x="1222" y="629"/>
                </a:lnTo>
                <a:lnTo>
                  <a:pt x="1220" y="643"/>
                </a:lnTo>
                <a:lnTo>
                  <a:pt x="1220" y="659"/>
                </a:lnTo>
                <a:lnTo>
                  <a:pt x="1220" y="675"/>
                </a:lnTo>
                <a:lnTo>
                  <a:pt x="1222" y="689"/>
                </a:lnTo>
                <a:lnTo>
                  <a:pt x="1223" y="695"/>
                </a:lnTo>
                <a:lnTo>
                  <a:pt x="1224" y="701"/>
                </a:lnTo>
                <a:lnTo>
                  <a:pt x="1225" y="707"/>
                </a:lnTo>
                <a:lnTo>
                  <a:pt x="1227" y="711"/>
                </a:lnTo>
                <a:lnTo>
                  <a:pt x="1231" y="719"/>
                </a:lnTo>
                <a:lnTo>
                  <a:pt x="1233" y="723"/>
                </a:lnTo>
                <a:lnTo>
                  <a:pt x="1235" y="725"/>
                </a:lnTo>
                <a:lnTo>
                  <a:pt x="1240" y="729"/>
                </a:lnTo>
                <a:lnTo>
                  <a:pt x="1242" y="729"/>
                </a:lnTo>
                <a:lnTo>
                  <a:pt x="1245" y="731"/>
                </a:lnTo>
                <a:lnTo>
                  <a:pt x="1249" y="729"/>
                </a:lnTo>
                <a:lnTo>
                  <a:pt x="1253" y="727"/>
                </a:lnTo>
                <a:lnTo>
                  <a:pt x="1256" y="725"/>
                </a:lnTo>
                <a:lnTo>
                  <a:pt x="1259" y="719"/>
                </a:lnTo>
                <a:lnTo>
                  <a:pt x="1262" y="715"/>
                </a:lnTo>
                <a:lnTo>
                  <a:pt x="1264" y="707"/>
                </a:lnTo>
                <a:lnTo>
                  <a:pt x="1266" y="699"/>
                </a:lnTo>
                <a:lnTo>
                  <a:pt x="1267" y="691"/>
                </a:lnTo>
                <a:lnTo>
                  <a:pt x="1297" y="691"/>
                </a:lnTo>
                <a:lnTo>
                  <a:pt x="1297" y="703"/>
                </a:lnTo>
                <a:lnTo>
                  <a:pt x="1295" y="717"/>
                </a:lnTo>
                <a:lnTo>
                  <a:pt x="1294" y="723"/>
                </a:lnTo>
                <a:lnTo>
                  <a:pt x="1293" y="727"/>
                </a:lnTo>
                <a:lnTo>
                  <a:pt x="1292" y="733"/>
                </a:lnTo>
                <a:lnTo>
                  <a:pt x="1290" y="739"/>
                </a:lnTo>
                <a:lnTo>
                  <a:pt x="1287" y="749"/>
                </a:lnTo>
                <a:lnTo>
                  <a:pt x="1282" y="757"/>
                </a:lnTo>
                <a:lnTo>
                  <a:pt x="1277" y="765"/>
                </a:lnTo>
                <a:lnTo>
                  <a:pt x="1272" y="771"/>
                </a:lnTo>
                <a:lnTo>
                  <a:pt x="1266" y="775"/>
                </a:lnTo>
                <a:lnTo>
                  <a:pt x="1259" y="779"/>
                </a:lnTo>
                <a:lnTo>
                  <a:pt x="1252" y="781"/>
                </a:lnTo>
                <a:lnTo>
                  <a:pt x="1245" y="781"/>
                </a:lnTo>
                <a:close/>
                <a:moveTo>
                  <a:pt x="1353" y="641"/>
                </a:moveTo>
                <a:lnTo>
                  <a:pt x="1353" y="777"/>
                </a:lnTo>
                <a:lnTo>
                  <a:pt x="1319" y="777"/>
                </a:lnTo>
                <a:lnTo>
                  <a:pt x="1319" y="463"/>
                </a:lnTo>
                <a:lnTo>
                  <a:pt x="1352" y="463"/>
                </a:lnTo>
                <a:lnTo>
                  <a:pt x="1352" y="583"/>
                </a:lnTo>
                <a:lnTo>
                  <a:pt x="1355" y="573"/>
                </a:lnTo>
                <a:lnTo>
                  <a:pt x="1358" y="565"/>
                </a:lnTo>
                <a:lnTo>
                  <a:pt x="1362" y="557"/>
                </a:lnTo>
                <a:lnTo>
                  <a:pt x="1366" y="551"/>
                </a:lnTo>
                <a:lnTo>
                  <a:pt x="1371" y="545"/>
                </a:lnTo>
                <a:lnTo>
                  <a:pt x="1376" y="541"/>
                </a:lnTo>
                <a:lnTo>
                  <a:pt x="1382" y="539"/>
                </a:lnTo>
                <a:lnTo>
                  <a:pt x="1389" y="539"/>
                </a:lnTo>
                <a:lnTo>
                  <a:pt x="1397" y="541"/>
                </a:lnTo>
                <a:lnTo>
                  <a:pt x="1401" y="541"/>
                </a:lnTo>
                <a:lnTo>
                  <a:pt x="1405" y="545"/>
                </a:lnTo>
                <a:lnTo>
                  <a:pt x="1409" y="547"/>
                </a:lnTo>
                <a:lnTo>
                  <a:pt x="1412" y="551"/>
                </a:lnTo>
                <a:lnTo>
                  <a:pt x="1415" y="557"/>
                </a:lnTo>
                <a:lnTo>
                  <a:pt x="1418" y="563"/>
                </a:lnTo>
                <a:lnTo>
                  <a:pt x="1421" y="569"/>
                </a:lnTo>
                <a:lnTo>
                  <a:pt x="1423" y="575"/>
                </a:lnTo>
                <a:lnTo>
                  <a:pt x="1425" y="583"/>
                </a:lnTo>
                <a:lnTo>
                  <a:pt x="1427" y="591"/>
                </a:lnTo>
                <a:lnTo>
                  <a:pt x="1428" y="599"/>
                </a:lnTo>
                <a:lnTo>
                  <a:pt x="1429" y="607"/>
                </a:lnTo>
                <a:lnTo>
                  <a:pt x="1429" y="617"/>
                </a:lnTo>
                <a:lnTo>
                  <a:pt x="1429" y="627"/>
                </a:lnTo>
                <a:lnTo>
                  <a:pt x="1429" y="777"/>
                </a:lnTo>
                <a:lnTo>
                  <a:pt x="1397" y="777"/>
                </a:lnTo>
                <a:lnTo>
                  <a:pt x="1397" y="639"/>
                </a:lnTo>
                <a:lnTo>
                  <a:pt x="1396" y="629"/>
                </a:lnTo>
                <a:lnTo>
                  <a:pt x="1395" y="619"/>
                </a:lnTo>
                <a:lnTo>
                  <a:pt x="1394" y="611"/>
                </a:lnTo>
                <a:lnTo>
                  <a:pt x="1391" y="605"/>
                </a:lnTo>
                <a:lnTo>
                  <a:pt x="1388" y="599"/>
                </a:lnTo>
                <a:lnTo>
                  <a:pt x="1384" y="595"/>
                </a:lnTo>
                <a:lnTo>
                  <a:pt x="1380" y="593"/>
                </a:lnTo>
                <a:lnTo>
                  <a:pt x="1376" y="593"/>
                </a:lnTo>
                <a:lnTo>
                  <a:pt x="1371" y="593"/>
                </a:lnTo>
                <a:lnTo>
                  <a:pt x="1366" y="595"/>
                </a:lnTo>
                <a:lnTo>
                  <a:pt x="1363" y="599"/>
                </a:lnTo>
                <a:lnTo>
                  <a:pt x="1359" y="605"/>
                </a:lnTo>
                <a:lnTo>
                  <a:pt x="1356" y="613"/>
                </a:lnTo>
                <a:lnTo>
                  <a:pt x="1354" y="621"/>
                </a:lnTo>
                <a:lnTo>
                  <a:pt x="1353" y="631"/>
                </a:lnTo>
                <a:lnTo>
                  <a:pt x="1353" y="641"/>
                </a:lnTo>
                <a:close/>
                <a:moveTo>
                  <a:pt x="1509" y="781"/>
                </a:moveTo>
                <a:lnTo>
                  <a:pt x="1500" y="781"/>
                </a:lnTo>
                <a:lnTo>
                  <a:pt x="1496" y="779"/>
                </a:lnTo>
                <a:lnTo>
                  <a:pt x="1492" y="779"/>
                </a:lnTo>
                <a:lnTo>
                  <a:pt x="1485" y="773"/>
                </a:lnTo>
                <a:lnTo>
                  <a:pt x="1478" y="767"/>
                </a:lnTo>
                <a:lnTo>
                  <a:pt x="1472" y="759"/>
                </a:lnTo>
                <a:lnTo>
                  <a:pt x="1466" y="749"/>
                </a:lnTo>
                <a:lnTo>
                  <a:pt x="1462" y="737"/>
                </a:lnTo>
                <a:lnTo>
                  <a:pt x="1458" y="723"/>
                </a:lnTo>
                <a:lnTo>
                  <a:pt x="1455" y="709"/>
                </a:lnTo>
                <a:lnTo>
                  <a:pt x="1452" y="695"/>
                </a:lnTo>
                <a:lnTo>
                  <a:pt x="1451" y="677"/>
                </a:lnTo>
                <a:lnTo>
                  <a:pt x="1451" y="661"/>
                </a:lnTo>
                <a:lnTo>
                  <a:pt x="1451" y="643"/>
                </a:lnTo>
                <a:lnTo>
                  <a:pt x="1452" y="627"/>
                </a:lnTo>
                <a:lnTo>
                  <a:pt x="1453" y="619"/>
                </a:lnTo>
                <a:lnTo>
                  <a:pt x="1455" y="611"/>
                </a:lnTo>
                <a:lnTo>
                  <a:pt x="1458" y="597"/>
                </a:lnTo>
                <a:lnTo>
                  <a:pt x="1462" y="583"/>
                </a:lnTo>
                <a:lnTo>
                  <a:pt x="1466" y="573"/>
                </a:lnTo>
                <a:lnTo>
                  <a:pt x="1472" y="563"/>
                </a:lnTo>
                <a:lnTo>
                  <a:pt x="1478" y="553"/>
                </a:lnTo>
                <a:lnTo>
                  <a:pt x="1481" y="551"/>
                </a:lnTo>
                <a:lnTo>
                  <a:pt x="1485" y="547"/>
                </a:lnTo>
                <a:lnTo>
                  <a:pt x="1492" y="543"/>
                </a:lnTo>
                <a:lnTo>
                  <a:pt x="1496" y="541"/>
                </a:lnTo>
                <a:lnTo>
                  <a:pt x="1500" y="539"/>
                </a:lnTo>
                <a:lnTo>
                  <a:pt x="1509" y="539"/>
                </a:lnTo>
                <a:lnTo>
                  <a:pt x="1517" y="539"/>
                </a:lnTo>
                <a:lnTo>
                  <a:pt x="1521" y="541"/>
                </a:lnTo>
                <a:lnTo>
                  <a:pt x="1525" y="543"/>
                </a:lnTo>
                <a:lnTo>
                  <a:pt x="1533" y="547"/>
                </a:lnTo>
                <a:lnTo>
                  <a:pt x="1539" y="553"/>
                </a:lnTo>
                <a:lnTo>
                  <a:pt x="1546" y="563"/>
                </a:lnTo>
                <a:lnTo>
                  <a:pt x="1551" y="573"/>
                </a:lnTo>
                <a:lnTo>
                  <a:pt x="1556" y="583"/>
                </a:lnTo>
                <a:lnTo>
                  <a:pt x="1560" y="597"/>
                </a:lnTo>
                <a:lnTo>
                  <a:pt x="1561" y="603"/>
                </a:lnTo>
                <a:lnTo>
                  <a:pt x="1563" y="611"/>
                </a:lnTo>
                <a:lnTo>
                  <a:pt x="1565" y="627"/>
                </a:lnTo>
                <a:lnTo>
                  <a:pt x="1566" y="643"/>
                </a:lnTo>
                <a:lnTo>
                  <a:pt x="1567" y="661"/>
                </a:lnTo>
                <a:lnTo>
                  <a:pt x="1566" y="677"/>
                </a:lnTo>
                <a:lnTo>
                  <a:pt x="1565" y="695"/>
                </a:lnTo>
                <a:lnTo>
                  <a:pt x="1564" y="703"/>
                </a:lnTo>
                <a:lnTo>
                  <a:pt x="1563" y="709"/>
                </a:lnTo>
                <a:lnTo>
                  <a:pt x="1560" y="723"/>
                </a:lnTo>
                <a:lnTo>
                  <a:pt x="1556" y="737"/>
                </a:lnTo>
                <a:lnTo>
                  <a:pt x="1551" y="749"/>
                </a:lnTo>
                <a:lnTo>
                  <a:pt x="1546" y="759"/>
                </a:lnTo>
                <a:lnTo>
                  <a:pt x="1539" y="767"/>
                </a:lnTo>
                <a:lnTo>
                  <a:pt x="1536" y="771"/>
                </a:lnTo>
                <a:lnTo>
                  <a:pt x="1533" y="773"/>
                </a:lnTo>
                <a:lnTo>
                  <a:pt x="1525" y="779"/>
                </a:lnTo>
                <a:lnTo>
                  <a:pt x="1521" y="779"/>
                </a:lnTo>
                <a:lnTo>
                  <a:pt x="1517" y="781"/>
                </a:lnTo>
                <a:lnTo>
                  <a:pt x="1509" y="781"/>
                </a:lnTo>
                <a:close/>
                <a:moveTo>
                  <a:pt x="1509" y="731"/>
                </a:moveTo>
                <a:lnTo>
                  <a:pt x="1514" y="729"/>
                </a:lnTo>
                <a:lnTo>
                  <a:pt x="1517" y="729"/>
                </a:lnTo>
                <a:lnTo>
                  <a:pt x="1519" y="727"/>
                </a:lnTo>
                <a:lnTo>
                  <a:pt x="1522" y="723"/>
                </a:lnTo>
                <a:lnTo>
                  <a:pt x="1524" y="719"/>
                </a:lnTo>
                <a:lnTo>
                  <a:pt x="1525" y="715"/>
                </a:lnTo>
                <a:lnTo>
                  <a:pt x="1527" y="711"/>
                </a:lnTo>
                <a:lnTo>
                  <a:pt x="1530" y="701"/>
                </a:lnTo>
                <a:lnTo>
                  <a:pt x="1532" y="689"/>
                </a:lnTo>
                <a:lnTo>
                  <a:pt x="1533" y="675"/>
                </a:lnTo>
                <a:lnTo>
                  <a:pt x="1533" y="659"/>
                </a:lnTo>
                <a:lnTo>
                  <a:pt x="1533" y="645"/>
                </a:lnTo>
                <a:lnTo>
                  <a:pt x="1532" y="631"/>
                </a:lnTo>
                <a:lnTo>
                  <a:pt x="1530" y="619"/>
                </a:lnTo>
                <a:lnTo>
                  <a:pt x="1527" y="609"/>
                </a:lnTo>
                <a:lnTo>
                  <a:pt x="1525" y="603"/>
                </a:lnTo>
                <a:lnTo>
                  <a:pt x="1524" y="599"/>
                </a:lnTo>
                <a:lnTo>
                  <a:pt x="1519" y="593"/>
                </a:lnTo>
                <a:lnTo>
                  <a:pt x="1514" y="589"/>
                </a:lnTo>
                <a:lnTo>
                  <a:pt x="1509" y="589"/>
                </a:lnTo>
                <a:lnTo>
                  <a:pt x="1503" y="589"/>
                </a:lnTo>
                <a:lnTo>
                  <a:pt x="1500" y="591"/>
                </a:lnTo>
                <a:lnTo>
                  <a:pt x="1498" y="593"/>
                </a:lnTo>
                <a:lnTo>
                  <a:pt x="1496" y="597"/>
                </a:lnTo>
                <a:lnTo>
                  <a:pt x="1494" y="599"/>
                </a:lnTo>
                <a:lnTo>
                  <a:pt x="1492" y="603"/>
                </a:lnTo>
                <a:lnTo>
                  <a:pt x="1490" y="609"/>
                </a:lnTo>
                <a:lnTo>
                  <a:pt x="1487" y="619"/>
                </a:lnTo>
                <a:lnTo>
                  <a:pt x="1485" y="631"/>
                </a:lnTo>
                <a:lnTo>
                  <a:pt x="1484" y="645"/>
                </a:lnTo>
                <a:lnTo>
                  <a:pt x="1484" y="659"/>
                </a:lnTo>
                <a:lnTo>
                  <a:pt x="1484" y="675"/>
                </a:lnTo>
                <a:lnTo>
                  <a:pt x="1485" y="689"/>
                </a:lnTo>
                <a:lnTo>
                  <a:pt x="1487" y="701"/>
                </a:lnTo>
                <a:lnTo>
                  <a:pt x="1490" y="711"/>
                </a:lnTo>
                <a:lnTo>
                  <a:pt x="1491" y="713"/>
                </a:lnTo>
                <a:lnTo>
                  <a:pt x="1492" y="715"/>
                </a:lnTo>
                <a:lnTo>
                  <a:pt x="1494" y="719"/>
                </a:lnTo>
                <a:lnTo>
                  <a:pt x="1498" y="727"/>
                </a:lnTo>
                <a:lnTo>
                  <a:pt x="1503" y="729"/>
                </a:lnTo>
                <a:lnTo>
                  <a:pt x="1509" y="731"/>
                </a:lnTo>
                <a:close/>
                <a:moveTo>
                  <a:pt x="1641" y="781"/>
                </a:moveTo>
                <a:lnTo>
                  <a:pt x="1632" y="781"/>
                </a:lnTo>
                <a:lnTo>
                  <a:pt x="1628" y="779"/>
                </a:lnTo>
                <a:lnTo>
                  <a:pt x="1624" y="779"/>
                </a:lnTo>
                <a:lnTo>
                  <a:pt x="1617" y="773"/>
                </a:lnTo>
                <a:lnTo>
                  <a:pt x="1610" y="767"/>
                </a:lnTo>
                <a:lnTo>
                  <a:pt x="1604" y="759"/>
                </a:lnTo>
                <a:lnTo>
                  <a:pt x="1599" y="749"/>
                </a:lnTo>
                <a:lnTo>
                  <a:pt x="1594" y="737"/>
                </a:lnTo>
                <a:lnTo>
                  <a:pt x="1590" y="723"/>
                </a:lnTo>
                <a:lnTo>
                  <a:pt x="1587" y="709"/>
                </a:lnTo>
                <a:lnTo>
                  <a:pt x="1585" y="695"/>
                </a:lnTo>
                <a:lnTo>
                  <a:pt x="1583" y="677"/>
                </a:lnTo>
                <a:lnTo>
                  <a:pt x="1583" y="661"/>
                </a:lnTo>
                <a:lnTo>
                  <a:pt x="1583" y="643"/>
                </a:lnTo>
                <a:lnTo>
                  <a:pt x="1585" y="627"/>
                </a:lnTo>
                <a:lnTo>
                  <a:pt x="1586" y="619"/>
                </a:lnTo>
                <a:lnTo>
                  <a:pt x="1587" y="611"/>
                </a:lnTo>
                <a:lnTo>
                  <a:pt x="1590" y="597"/>
                </a:lnTo>
                <a:lnTo>
                  <a:pt x="1594" y="583"/>
                </a:lnTo>
                <a:lnTo>
                  <a:pt x="1599" y="573"/>
                </a:lnTo>
                <a:lnTo>
                  <a:pt x="1604" y="563"/>
                </a:lnTo>
                <a:lnTo>
                  <a:pt x="1610" y="553"/>
                </a:lnTo>
                <a:lnTo>
                  <a:pt x="1613" y="551"/>
                </a:lnTo>
                <a:lnTo>
                  <a:pt x="1617" y="547"/>
                </a:lnTo>
                <a:lnTo>
                  <a:pt x="1624" y="543"/>
                </a:lnTo>
                <a:lnTo>
                  <a:pt x="1628" y="541"/>
                </a:lnTo>
                <a:lnTo>
                  <a:pt x="1632" y="539"/>
                </a:lnTo>
                <a:lnTo>
                  <a:pt x="1641" y="539"/>
                </a:lnTo>
                <a:lnTo>
                  <a:pt x="1650" y="539"/>
                </a:lnTo>
                <a:lnTo>
                  <a:pt x="1654" y="541"/>
                </a:lnTo>
                <a:lnTo>
                  <a:pt x="1658" y="543"/>
                </a:lnTo>
                <a:lnTo>
                  <a:pt x="1665" y="547"/>
                </a:lnTo>
                <a:lnTo>
                  <a:pt x="1672" y="553"/>
                </a:lnTo>
                <a:lnTo>
                  <a:pt x="1678" y="563"/>
                </a:lnTo>
                <a:lnTo>
                  <a:pt x="1683" y="573"/>
                </a:lnTo>
                <a:lnTo>
                  <a:pt x="1688" y="583"/>
                </a:lnTo>
                <a:lnTo>
                  <a:pt x="1692" y="597"/>
                </a:lnTo>
                <a:lnTo>
                  <a:pt x="1694" y="603"/>
                </a:lnTo>
                <a:lnTo>
                  <a:pt x="1695" y="611"/>
                </a:lnTo>
                <a:lnTo>
                  <a:pt x="1697" y="627"/>
                </a:lnTo>
                <a:lnTo>
                  <a:pt x="1699" y="643"/>
                </a:lnTo>
                <a:lnTo>
                  <a:pt x="1699" y="661"/>
                </a:lnTo>
                <a:lnTo>
                  <a:pt x="1699" y="677"/>
                </a:lnTo>
                <a:lnTo>
                  <a:pt x="1697" y="695"/>
                </a:lnTo>
                <a:lnTo>
                  <a:pt x="1696" y="703"/>
                </a:lnTo>
                <a:lnTo>
                  <a:pt x="1695" y="709"/>
                </a:lnTo>
                <a:lnTo>
                  <a:pt x="1692" y="723"/>
                </a:lnTo>
                <a:lnTo>
                  <a:pt x="1688" y="737"/>
                </a:lnTo>
                <a:lnTo>
                  <a:pt x="1683" y="749"/>
                </a:lnTo>
                <a:lnTo>
                  <a:pt x="1678" y="759"/>
                </a:lnTo>
                <a:lnTo>
                  <a:pt x="1672" y="767"/>
                </a:lnTo>
                <a:lnTo>
                  <a:pt x="1669" y="771"/>
                </a:lnTo>
                <a:lnTo>
                  <a:pt x="1665" y="773"/>
                </a:lnTo>
                <a:lnTo>
                  <a:pt x="1658" y="779"/>
                </a:lnTo>
                <a:lnTo>
                  <a:pt x="1654" y="779"/>
                </a:lnTo>
                <a:lnTo>
                  <a:pt x="1650" y="781"/>
                </a:lnTo>
                <a:lnTo>
                  <a:pt x="1641" y="781"/>
                </a:lnTo>
                <a:close/>
                <a:moveTo>
                  <a:pt x="1641" y="731"/>
                </a:moveTo>
                <a:lnTo>
                  <a:pt x="1647" y="729"/>
                </a:lnTo>
                <a:lnTo>
                  <a:pt x="1649" y="729"/>
                </a:lnTo>
                <a:lnTo>
                  <a:pt x="1652" y="727"/>
                </a:lnTo>
                <a:lnTo>
                  <a:pt x="1654" y="723"/>
                </a:lnTo>
                <a:lnTo>
                  <a:pt x="1656" y="719"/>
                </a:lnTo>
                <a:lnTo>
                  <a:pt x="1658" y="715"/>
                </a:lnTo>
                <a:lnTo>
                  <a:pt x="1660" y="711"/>
                </a:lnTo>
                <a:lnTo>
                  <a:pt x="1662" y="701"/>
                </a:lnTo>
                <a:lnTo>
                  <a:pt x="1664" y="689"/>
                </a:lnTo>
                <a:lnTo>
                  <a:pt x="1665" y="675"/>
                </a:lnTo>
                <a:lnTo>
                  <a:pt x="1666" y="659"/>
                </a:lnTo>
                <a:lnTo>
                  <a:pt x="1665" y="645"/>
                </a:lnTo>
                <a:lnTo>
                  <a:pt x="1664" y="631"/>
                </a:lnTo>
                <a:lnTo>
                  <a:pt x="1662" y="619"/>
                </a:lnTo>
                <a:lnTo>
                  <a:pt x="1660" y="609"/>
                </a:lnTo>
                <a:lnTo>
                  <a:pt x="1658" y="603"/>
                </a:lnTo>
                <a:lnTo>
                  <a:pt x="1656" y="599"/>
                </a:lnTo>
                <a:lnTo>
                  <a:pt x="1652" y="593"/>
                </a:lnTo>
                <a:lnTo>
                  <a:pt x="1647" y="589"/>
                </a:lnTo>
                <a:lnTo>
                  <a:pt x="1641" y="589"/>
                </a:lnTo>
                <a:lnTo>
                  <a:pt x="1635" y="589"/>
                </a:lnTo>
                <a:lnTo>
                  <a:pt x="1633" y="591"/>
                </a:lnTo>
                <a:lnTo>
                  <a:pt x="1630" y="593"/>
                </a:lnTo>
                <a:lnTo>
                  <a:pt x="1628" y="597"/>
                </a:lnTo>
                <a:lnTo>
                  <a:pt x="1626" y="599"/>
                </a:lnTo>
                <a:lnTo>
                  <a:pt x="1624" y="603"/>
                </a:lnTo>
                <a:lnTo>
                  <a:pt x="1623" y="609"/>
                </a:lnTo>
                <a:lnTo>
                  <a:pt x="1620" y="619"/>
                </a:lnTo>
                <a:lnTo>
                  <a:pt x="1618" y="631"/>
                </a:lnTo>
                <a:lnTo>
                  <a:pt x="1617" y="645"/>
                </a:lnTo>
                <a:lnTo>
                  <a:pt x="1616" y="659"/>
                </a:lnTo>
                <a:lnTo>
                  <a:pt x="1617" y="675"/>
                </a:lnTo>
                <a:lnTo>
                  <a:pt x="1618" y="689"/>
                </a:lnTo>
                <a:lnTo>
                  <a:pt x="1620" y="701"/>
                </a:lnTo>
                <a:lnTo>
                  <a:pt x="1623" y="711"/>
                </a:lnTo>
                <a:lnTo>
                  <a:pt x="1623" y="713"/>
                </a:lnTo>
                <a:lnTo>
                  <a:pt x="1624" y="715"/>
                </a:lnTo>
                <a:lnTo>
                  <a:pt x="1626" y="719"/>
                </a:lnTo>
                <a:lnTo>
                  <a:pt x="1630" y="727"/>
                </a:lnTo>
                <a:lnTo>
                  <a:pt x="1635" y="729"/>
                </a:lnTo>
                <a:lnTo>
                  <a:pt x="1641" y="731"/>
                </a:lnTo>
                <a:close/>
                <a:moveTo>
                  <a:pt x="1755" y="777"/>
                </a:moveTo>
                <a:lnTo>
                  <a:pt x="1721" y="777"/>
                </a:lnTo>
                <a:lnTo>
                  <a:pt x="1721" y="463"/>
                </a:lnTo>
                <a:lnTo>
                  <a:pt x="1755" y="463"/>
                </a:lnTo>
                <a:lnTo>
                  <a:pt x="1755" y="777"/>
                </a:lnTo>
                <a:close/>
                <a:moveTo>
                  <a:pt x="1884" y="781"/>
                </a:moveTo>
                <a:lnTo>
                  <a:pt x="1876" y="781"/>
                </a:lnTo>
                <a:lnTo>
                  <a:pt x="1872" y="779"/>
                </a:lnTo>
                <a:lnTo>
                  <a:pt x="1868" y="779"/>
                </a:lnTo>
                <a:lnTo>
                  <a:pt x="1860" y="773"/>
                </a:lnTo>
                <a:lnTo>
                  <a:pt x="1853" y="767"/>
                </a:lnTo>
                <a:lnTo>
                  <a:pt x="1847" y="759"/>
                </a:lnTo>
                <a:lnTo>
                  <a:pt x="1842" y="749"/>
                </a:lnTo>
                <a:lnTo>
                  <a:pt x="1837" y="737"/>
                </a:lnTo>
                <a:lnTo>
                  <a:pt x="1833" y="723"/>
                </a:lnTo>
                <a:lnTo>
                  <a:pt x="1830" y="709"/>
                </a:lnTo>
                <a:lnTo>
                  <a:pt x="1828" y="695"/>
                </a:lnTo>
                <a:lnTo>
                  <a:pt x="1827" y="677"/>
                </a:lnTo>
                <a:lnTo>
                  <a:pt x="1826" y="661"/>
                </a:lnTo>
                <a:lnTo>
                  <a:pt x="1827" y="643"/>
                </a:lnTo>
                <a:lnTo>
                  <a:pt x="1828" y="627"/>
                </a:lnTo>
                <a:lnTo>
                  <a:pt x="1829" y="619"/>
                </a:lnTo>
                <a:lnTo>
                  <a:pt x="1830" y="611"/>
                </a:lnTo>
                <a:lnTo>
                  <a:pt x="1833" y="597"/>
                </a:lnTo>
                <a:lnTo>
                  <a:pt x="1837" y="583"/>
                </a:lnTo>
                <a:lnTo>
                  <a:pt x="1842" y="573"/>
                </a:lnTo>
                <a:lnTo>
                  <a:pt x="1847" y="563"/>
                </a:lnTo>
                <a:lnTo>
                  <a:pt x="1853" y="553"/>
                </a:lnTo>
                <a:lnTo>
                  <a:pt x="1857" y="551"/>
                </a:lnTo>
                <a:lnTo>
                  <a:pt x="1860" y="547"/>
                </a:lnTo>
                <a:lnTo>
                  <a:pt x="1868" y="543"/>
                </a:lnTo>
                <a:lnTo>
                  <a:pt x="1872" y="541"/>
                </a:lnTo>
                <a:lnTo>
                  <a:pt x="1876" y="539"/>
                </a:lnTo>
                <a:lnTo>
                  <a:pt x="1884" y="539"/>
                </a:lnTo>
                <a:lnTo>
                  <a:pt x="1893" y="539"/>
                </a:lnTo>
                <a:lnTo>
                  <a:pt x="1897" y="541"/>
                </a:lnTo>
                <a:lnTo>
                  <a:pt x="1901" y="543"/>
                </a:lnTo>
                <a:lnTo>
                  <a:pt x="1908" y="547"/>
                </a:lnTo>
                <a:lnTo>
                  <a:pt x="1915" y="553"/>
                </a:lnTo>
                <a:lnTo>
                  <a:pt x="1921" y="563"/>
                </a:lnTo>
                <a:lnTo>
                  <a:pt x="1927" y="573"/>
                </a:lnTo>
                <a:lnTo>
                  <a:pt x="1931" y="583"/>
                </a:lnTo>
                <a:lnTo>
                  <a:pt x="1935" y="597"/>
                </a:lnTo>
                <a:lnTo>
                  <a:pt x="1937" y="603"/>
                </a:lnTo>
                <a:lnTo>
                  <a:pt x="1938" y="611"/>
                </a:lnTo>
                <a:lnTo>
                  <a:pt x="1940" y="627"/>
                </a:lnTo>
                <a:lnTo>
                  <a:pt x="1942" y="643"/>
                </a:lnTo>
                <a:lnTo>
                  <a:pt x="1942" y="661"/>
                </a:lnTo>
                <a:lnTo>
                  <a:pt x="1942" y="677"/>
                </a:lnTo>
                <a:lnTo>
                  <a:pt x="1940" y="695"/>
                </a:lnTo>
                <a:lnTo>
                  <a:pt x="1939" y="703"/>
                </a:lnTo>
                <a:lnTo>
                  <a:pt x="1938" y="709"/>
                </a:lnTo>
                <a:lnTo>
                  <a:pt x="1935" y="723"/>
                </a:lnTo>
                <a:lnTo>
                  <a:pt x="1931" y="737"/>
                </a:lnTo>
                <a:lnTo>
                  <a:pt x="1927" y="749"/>
                </a:lnTo>
                <a:lnTo>
                  <a:pt x="1921" y="759"/>
                </a:lnTo>
                <a:lnTo>
                  <a:pt x="1915" y="767"/>
                </a:lnTo>
                <a:lnTo>
                  <a:pt x="1912" y="771"/>
                </a:lnTo>
                <a:lnTo>
                  <a:pt x="1908" y="773"/>
                </a:lnTo>
                <a:lnTo>
                  <a:pt x="1901" y="779"/>
                </a:lnTo>
                <a:lnTo>
                  <a:pt x="1897" y="779"/>
                </a:lnTo>
                <a:lnTo>
                  <a:pt x="1893" y="781"/>
                </a:lnTo>
                <a:lnTo>
                  <a:pt x="1884" y="781"/>
                </a:lnTo>
                <a:close/>
                <a:moveTo>
                  <a:pt x="1884" y="731"/>
                </a:moveTo>
                <a:lnTo>
                  <a:pt x="1890" y="729"/>
                </a:lnTo>
                <a:lnTo>
                  <a:pt x="1893" y="729"/>
                </a:lnTo>
                <a:lnTo>
                  <a:pt x="1895" y="727"/>
                </a:lnTo>
                <a:lnTo>
                  <a:pt x="1897" y="723"/>
                </a:lnTo>
                <a:lnTo>
                  <a:pt x="1899" y="719"/>
                </a:lnTo>
                <a:lnTo>
                  <a:pt x="1901" y="715"/>
                </a:lnTo>
                <a:lnTo>
                  <a:pt x="1903" y="711"/>
                </a:lnTo>
                <a:lnTo>
                  <a:pt x="1906" y="701"/>
                </a:lnTo>
                <a:lnTo>
                  <a:pt x="1907" y="689"/>
                </a:lnTo>
                <a:lnTo>
                  <a:pt x="1909" y="675"/>
                </a:lnTo>
                <a:lnTo>
                  <a:pt x="1909" y="659"/>
                </a:lnTo>
                <a:lnTo>
                  <a:pt x="1909" y="645"/>
                </a:lnTo>
                <a:lnTo>
                  <a:pt x="1907" y="631"/>
                </a:lnTo>
                <a:lnTo>
                  <a:pt x="1906" y="619"/>
                </a:lnTo>
                <a:lnTo>
                  <a:pt x="1903" y="609"/>
                </a:lnTo>
                <a:lnTo>
                  <a:pt x="1901" y="603"/>
                </a:lnTo>
                <a:lnTo>
                  <a:pt x="1899" y="599"/>
                </a:lnTo>
                <a:lnTo>
                  <a:pt x="1895" y="593"/>
                </a:lnTo>
                <a:lnTo>
                  <a:pt x="1890" y="589"/>
                </a:lnTo>
                <a:lnTo>
                  <a:pt x="1884" y="589"/>
                </a:lnTo>
                <a:lnTo>
                  <a:pt x="1879" y="589"/>
                </a:lnTo>
                <a:lnTo>
                  <a:pt x="1876" y="591"/>
                </a:lnTo>
                <a:lnTo>
                  <a:pt x="1874" y="593"/>
                </a:lnTo>
                <a:lnTo>
                  <a:pt x="1871" y="597"/>
                </a:lnTo>
                <a:lnTo>
                  <a:pt x="1869" y="599"/>
                </a:lnTo>
                <a:lnTo>
                  <a:pt x="1867" y="603"/>
                </a:lnTo>
                <a:lnTo>
                  <a:pt x="1866" y="609"/>
                </a:lnTo>
                <a:lnTo>
                  <a:pt x="1863" y="619"/>
                </a:lnTo>
                <a:lnTo>
                  <a:pt x="1861" y="631"/>
                </a:lnTo>
                <a:lnTo>
                  <a:pt x="1860" y="645"/>
                </a:lnTo>
                <a:lnTo>
                  <a:pt x="1859" y="659"/>
                </a:lnTo>
                <a:lnTo>
                  <a:pt x="1860" y="675"/>
                </a:lnTo>
                <a:lnTo>
                  <a:pt x="1861" y="689"/>
                </a:lnTo>
                <a:lnTo>
                  <a:pt x="1863" y="701"/>
                </a:lnTo>
                <a:lnTo>
                  <a:pt x="1866" y="711"/>
                </a:lnTo>
                <a:lnTo>
                  <a:pt x="1867" y="713"/>
                </a:lnTo>
                <a:lnTo>
                  <a:pt x="1867" y="715"/>
                </a:lnTo>
                <a:lnTo>
                  <a:pt x="1869" y="719"/>
                </a:lnTo>
                <a:lnTo>
                  <a:pt x="1874" y="727"/>
                </a:lnTo>
                <a:lnTo>
                  <a:pt x="1879" y="729"/>
                </a:lnTo>
                <a:lnTo>
                  <a:pt x="1884" y="731"/>
                </a:lnTo>
                <a:close/>
                <a:moveTo>
                  <a:pt x="2025" y="541"/>
                </a:moveTo>
                <a:lnTo>
                  <a:pt x="2025" y="591"/>
                </a:lnTo>
                <a:lnTo>
                  <a:pt x="2002" y="591"/>
                </a:lnTo>
                <a:lnTo>
                  <a:pt x="2002" y="777"/>
                </a:lnTo>
                <a:lnTo>
                  <a:pt x="1969" y="777"/>
                </a:lnTo>
                <a:lnTo>
                  <a:pt x="1969" y="591"/>
                </a:lnTo>
                <a:lnTo>
                  <a:pt x="1953" y="591"/>
                </a:lnTo>
                <a:lnTo>
                  <a:pt x="1953" y="541"/>
                </a:lnTo>
                <a:lnTo>
                  <a:pt x="1969" y="541"/>
                </a:lnTo>
                <a:lnTo>
                  <a:pt x="1969" y="525"/>
                </a:lnTo>
                <a:lnTo>
                  <a:pt x="1970" y="515"/>
                </a:lnTo>
                <a:lnTo>
                  <a:pt x="1970" y="507"/>
                </a:lnTo>
                <a:lnTo>
                  <a:pt x="1972" y="491"/>
                </a:lnTo>
                <a:lnTo>
                  <a:pt x="1974" y="485"/>
                </a:lnTo>
                <a:lnTo>
                  <a:pt x="1976" y="477"/>
                </a:lnTo>
                <a:lnTo>
                  <a:pt x="1978" y="473"/>
                </a:lnTo>
                <a:lnTo>
                  <a:pt x="1980" y="467"/>
                </a:lnTo>
                <a:lnTo>
                  <a:pt x="1986" y="459"/>
                </a:lnTo>
                <a:lnTo>
                  <a:pt x="1988" y="457"/>
                </a:lnTo>
                <a:lnTo>
                  <a:pt x="1989" y="455"/>
                </a:lnTo>
                <a:lnTo>
                  <a:pt x="1993" y="453"/>
                </a:lnTo>
                <a:lnTo>
                  <a:pt x="1996" y="451"/>
                </a:lnTo>
                <a:lnTo>
                  <a:pt x="2000" y="449"/>
                </a:lnTo>
                <a:lnTo>
                  <a:pt x="2004" y="449"/>
                </a:lnTo>
                <a:lnTo>
                  <a:pt x="2008" y="449"/>
                </a:lnTo>
                <a:lnTo>
                  <a:pt x="2015" y="449"/>
                </a:lnTo>
                <a:lnTo>
                  <a:pt x="2022" y="451"/>
                </a:lnTo>
                <a:lnTo>
                  <a:pt x="2031" y="455"/>
                </a:lnTo>
                <a:lnTo>
                  <a:pt x="2025" y="503"/>
                </a:lnTo>
                <a:lnTo>
                  <a:pt x="2021" y="501"/>
                </a:lnTo>
                <a:lnTo>
                  <a:pt x="2015" y="501"/>
                </a:lnTo>
                <a:lnTo>
                  <a:pt x="2011" y="501"/>
                </a:lnTo>
                <a:lnTo>
                  <a:pt x="2009" y="503"/>
                </a:lnTo>
                <a:lnTo>
                  <a:pt x="2006" y="505"/>
                </a:lnTo>
                <a:lnTo>
                  <a:pt x="2005" y="507"/>
                </a:lnTo>
                <a:lnTo>
                  <a:pt x="2004" y="511"/>
                </a:lnTo>
                <a:lnTo>
                  <a:pt x="2003" y="515"/>
                </a:lnTo>
                <a:lnTo>
                  <a:pt x="2002" y="521"/>
                </a:lnTo>
                <a:lnTo>
                  <a:pt x="2002" y="525"/>
                </a:lnTo>
                <a:lnTo>
                  <a:pt x="2002" y="541"/>
                </a:lnTo>
                <a:lnTo>
                  <a:pt x="2025" y="541"/>
                </a:lnTo>
                <a:close/>
                <a:moveTo>
                  <a:pt x="2096" y="777"/>
                </a:moveTo>
                <a:lnTo>
                  <a:pt x="2096" y="463"/>
                </a:lnTo>
                <a:lnTo>
                  <a:pt x="2203" y="463"/>
                </a:lnTo>
                <a:lnTo>
                  <a:pt x="2203" y="517"/>
                </a:lnTo>
                <a:lnTo>
                  <a:pt x="2130" y="517"/>
                </a:lnTo>
                <a:lnTo>
                  <a:pt x="2130" y="593"/>
                </a:lnTo>
                <a:lnTo>
                  <a:pt x="2197" y="593"/>
                </a:lnTo>
                <a:lnTo>
                  <a:pt x="2197" y="647"/>
                </a:lnTo>
                <a:lnTo>
                  <a:pt x="2130" y="647"/>
                </a:lnTo>
                <a:lnTo>
                  <a:pt x="2130" y="723"/>
                </a:lnTo>
                <a:lnTo>
                  <a:pt x="2203" y="723"/>
                </a:lnTo>
                <a:lnTo>
                  <a:pt x="2203" y="777"/>
                </a:lnTo>
                <a:lnTo>
                  <a:pt x="2096" y="777"/>
                </a:lnTo>
                <a:close/>
                <a:moveTo>
                  <a:pt x="2262" y="777"/>
                </a:moveTo>
                <a:lnTo>
                  <a:pt x="2230" y="777"/>
                </a:lnTo>
                <a:lnTo>
                  <a:pt x="2230" y="463"/>
                </a:lnTo>
                <a:lnTo>
                  <a:pt x="2262" y="463"/>
                </a:lnTo>
                <a:lnTo>
                  <a:pt x="2262" y="777"/>
                </a:lnTo>
                <a:close/>
                <a:moveTo>
                  <a:pt x="2343" y="781"/>
                </a:moveTo>
                <a:lnTo>
                  <a:pt x="2334" y="781"/>
                </a:lnTo>
                <a:lnTo>
                  <a:pt x="2330" y="779"/>
                </a:lnTo>
                <a:lnTo>
                  <a:pt x="2326" y="779"/>
                </a:lnTo>
                <a:lnTo>
                  <a:pt x="2319" y="773"/>
                </a:lnTo>
                <a:lnTo>
                  <a:pt x="2312" y="767"/>
                </a:lnTo>
                <a:lnTo>
                  <a:pt x="2305" y="759"/>
                </a:lnTo>
                <a:lnTo>
                  <a:pt x="2300" y="749"/>
                </a:lnTo>
                <a:lnTo>
                  <a:pt x="2295" y="737"/>
                </a:lnTo>
                <a:lnTo>
                  <a:pt x="2291" y="725"/>
                </a:lnTo>
                <a:lnTo>
                  <a:pt x="2288" y="711"/>
                </a:lnTo>
                <a:lnTo>
                  <a:pt x="2286" y="695"/>
                </a:lnTo>
                <a:lnTo>
                  <a:pt x="2285" y="679"/>
                </a:lnTo>
                <a:lnTo>
                  <a:pt x="2284" y="661"/>
                </a:lnTo>
                <a:lnTo>
                  <a:pt x="2285" y="643"/>
                </a:lnTo>
                <a:lnTo>
                  <a:pt x="2286" y="627"/>
                </a:lnTo>
                <a:lnTo>
                  <a:pt x="2287" y="619"/>
                </a:lnTo>
                <a:lnTo>
                  <a:pt x="2288" y="611"/>
                </a:lnTo>
                <a:lnTo>
                  <a:pt x="2291" y="597"/>
                </a:lnTo>
                <a:lnTo>
                  <a:pt x="2295" y="583"/>
                </a:lnTo>
                <a:lnTo>
                  <a:pt x="2300" y="573"/>
                </a:lnTo>
                <a:lnTo>
                  <a:pt x="2305" y="563"/>
                </a:lnTo>
                <a:lnTo>
                  <a:pt x="2311" y="553"/>
                </a:lnTo>
                <a:lnTo>
                  <a:pt x="2315" y="551"/>
                </a:lnTo>
                <a:lnTo>
                  <a:pt x="2318" y="547"/>
                </a:lnTo>
                <a:lnTo>
                  <a:pt x="2325" y="543"/>
                </a:lnTo>
                <a:lnTo>
                  <a:pt x="2333" y="539"/>
                </a:lnTo>
                <a:lnTo>
                  <a:pt x="2342" y="539"/>
                </a:lnTo>
                <a:lnTo>
                  <a:pt x="2349" y="539"/>
                </a:lnTo>
                <a:lnTo>
                  <a:pt x="2356" y="541"/>
                </a:lnTo>
                <a:lnTo>
                  <a:pt x="2363" y="545"/>
                </a:lnTo>
                <a:lnTo>
                  <a:pt x="2370" y="551"/>
                </a:lnTo>
                <a:lnTo>
                  <a:pt x="2376" y="559"/>
                </a:lnTo>
                <a:lnTo>
                  <a:pt x="2381" y="569"/>
                </a:lnTo>
                <a:lnTo>
                  <a:pt x="2386" y="579"/>
                </a:lnTo>
                <a:lnTo>
                  <a:pt x="2390" y="591"/>
                </a:lnTo>
                <a:lnTo>
                  <a:pt x="2393" y="605"/>
                </a:lnTo>
                <a:lnTo>
                  <a:pt x="2394" y="613"/>
                </a:lnTo>
                <a:lnTo>
                  <a:pt x="2395" y="621"/>
                </a:lnTo>
                <a:lnTo>
                  <a:pt x="2397" y="639"/>
                </a:lnTo>
                <a:lnTo>
                  <a:pt x="2397" y="659"/>
                </a:lnTo>
                <a:lnTo>
                  <a:pt x="2397" y="677"/>
                </a:lnTo>
                <a:lnTo>
                  <a:pt x="2317" y="677"/>
                </a:lnTo>
                <a:lnTo>
                  <a:pt x="2317" y="689"/>
                </a:lnTo>
                <a:lnTo>
                  <a:pt x="2319" y="699"/>
                </a:lnTo>
                <a:lnTo>
                  <a:pt x="2320" y="705"/>
                </a:lnTo>
                <a:lnTo>
                  <a:pt x="2321" y="709"/>
                </a:lnTo>
                <a:lnTo>
                  <a:pt x="2324" y="717"/>
                </a:lnTo>
                <a:lnTo>
                  <a:pt x="2326" y="721"/>
                </a:lnTo>
                <a:lnTo>
                  <a:pt x="2328" y="725"/>
                </a:lnTo>
                <a:lnTo>
                  <a:pt x="2332" y="729"/>
                </a:lnTo>
                <a:lnTo>
                  <a:pt x="2335" y="731"/>
                </a:lnTo>
                <a:lnTo>
                  <a:pt x="2338" y="733"/>
                </a:lnTo>
                <a:lnTo>
                  <a:pt x="2343" y="733"/>
                </a:lnTo>
                <a:lnTo>
                  <a:pt x="2351" y="731"/>
                </a:lnTo>
                <a:lnTo>
                  <a:pt x="2354" y="729"/>
                </a:lnTo>
                <a:lnTo>
                  <a:pt x="2358" y="727"/>
                </a:lnTo>
                <a:lnTo>
                  <a:pt x="2360" y="723"/>
                </a:lnTo>
                <a:lnTo>
                  <a:pt x="2363" y="717"/>
                </a:lnTo>
                <a:lnTo>
                  <a:pt x="2365" y="713"/>
                </a:lnTo>
                <a:lnTo>
                  <a:pt x="2366" y="705"/>
                </a:lnTo>
                <a:lnTo>
                  <a:pt x="2396" y="709"/>
                </a:lnTo>
                <a:lnTo>
                  <a:pt x="2395" y="717"/>
                </a:lnTo>
                <a:lnTo>
                  <a:pt x="2394" y="725"/>
                </a:lnTo>
                <a:lnTo>
                  <a:pt x="2392" y="733"/>
                </a:lnTo>
                <a:lnTo>
                  <a:pt x="2390" y="739"/>
                </a:lnTo>
                <a:lnTo>
                  <a:pt x="2385" y="751"/>
                </a:lnTo>
                <a:lnTo>
                  <a:pt x="2382" y="757"/>
                </a:lnTo>
                <a:lnTo>
                  <a:pt x="2379" y="763"/>
                </a:lnTo>
                <a:lnTo>
                  <a:pt x="2375" y="767"/>
                </a:lnTo>
                <a:lnTo>
                  <a:pt x="2371" y="771"/>
                </a:lnTo>
                <a:lnTo>
                  <a:pt x="2367" y="775"/>
                </a:lnTo>
                <a:lnTo>
                  <a:pt x="2363" y="777"/>
                </a:lnTo>
                <a:lnTo>
                  <a:pt x="2358" y="779"/>
                </a:lnTo>
                <a:lnTo>
                  <a:pt x="2353" y="781"/>
                </a:lnTo>
                <a:lnTo>
                  <a:pt x="2348" y="781"/>
                </a:lnTo>
                <a:lnTo>
                  <a:pt x="2343" y="781"/>
                </a:lnTo>
                <a:close/>
                <a:moveTo>
                  <a:pt x="2317" y="635"/>
                </a:moveTo>
                <a:lnTo>
                  <a:pt x="2366" y="635"/>
                </a:lnTo>
                <a:lnTo>
                  <a:pt x="2366" y="625"/>
                </a:lnTo>
                <a:lnTo>
                  <a:pt x="2364" y="617"/>
                </a:lnTo>
                <a:lnTo>
                  <a:pt x="2362" y="609"/>
                </a:lnTo>
                <a:lnTo>
                  <a:pt x="2359" y="601"/>
                </a:lnTo>
                <a:lnTo>
                  <a:pt x="2358" y="597"/>
                </a:lnTo>
                <a:lnTo>
                  <a:pt x="2356" y="595"/>
                </a:lnTo>
                <a:lnTo>
                  <a:pt x="2352" y="591"/>
                </a:lnTo>
                <a:lnTo>
                  <a:pt x="2347" y="589"/>
                </a:lnTo>
                <a:lnTo>
                  <a:pt x="2342" y="587"/>
                </a:lnTo>
                <a:lnTo>
                  <a:pt x="2337" y="589"/>
                </a:lnTo>
                <a:lnTo>
                  <a:pt x="2332" y="591"/>
                </a:lnTo>
                <a:lnTo>
                  <a:pt x="2330" y="593"/>
                </a:lnTo>
                <a:lnTo>
                  <a:pt x="2328" y="595"/>
                </a:lnTo>
                <a:lnTo>
                  <a:pt x="2324" y="601"/>
                </a:lnTo>
                <a:lnTo>
                  <a:pt x="2321" y="609"/>
                </a:lnTo>
                <a:lnTo>
                  <a:pt x="2319" y="617"/>
                </a:lnTo>
                <a:lnTo>
                  <a:pt x="2317" y="625"/>
                </a:lnTo>
                <a:lnTo>
                  <a:pt x="2317" y="635"/>
                </a:lnTo>
                <a:close/>
                <a:moveTo>
                  <a:pt x="2472" y="781"/>
                </a:moveTo>
                <a:lnTo>
                  <a:pt x="2463" y="781"/>
                </a:lnTo>
                <a:lnTo>
                  <a:pt x="2459" y="779"/>
                </a:lnTo>
                <a:lnTo>
                  <a:pt x="2455" y="777"/>
                </a:lnTo>
                <a:lnTo>
                  <a:pt x="2448" y="773"/>
                </a:lnTo>
                <a:lnTo>
                  <a:pt x="2441" y="767"/>
                </a:lnTo>
                <a:lnTo>
                  <a:pt x="2435" y="757"/>
                </a:lnTo>
                <a:lnTo>
                  <a:pt x="2432" y="753"/>
                </a:lnTo>
                <a:lnTo>
                  <a:pt x="2429" y="749"/>
                </a:lnTo>
                <a:lnTo>
                  <a:pt x="2427" y="743"/>
                </a:lnTo>
                <a:lnTo>
                  <a:pt x="2425" y="737"/>
                </a:lnTo>
                <a:lnTo>
                  <a:pt x="2423" y="731"/>
                </a:lnTo>
                <a:lnTo>
                  <a:pt x="2421" y="723"/>
                </a:lnTo>
                <a:lnTo>
                  <a:pt x="2419" y="717"/>
                </a:lnTo>
                <a:lnTo>
                  <a:pt x="2418" y="709"/>
                </a:lnTo>
                <a:lnTo>
                  <a:pt x="2416" y="695"/>
                </a:lnTo>
                <a:lnTo>
                  <a:pt x="2414" y="677"/>
                </a:lnTo>
                <a:lnTo>
                  <a:pt x="2414" y="661"/>
                </a:lnTo>
                <a:lnTo>
                  <a:pt x="2414" y="643"/>
                </a:lnTo>
                <a:lnTo>
                  <a:pt x="2416" y="627"/>
                </a:lnTo>
                <a:lnTo>
                  <a:pt x="2417" y="619"/>
                </a:lnTo>
                <a:lnTo>
                  <a:pt x="2418" y="611"/>
                </a:lnTo>
                <a:lnTo>
                  <a:pt x="2421" y="597"/>
                </a:lnTo>
                <a:lnTo>
                  <a:pt x="2425" y="583"/>
                </a:lnTo>
                <a:lnTo>
                  <a:pt x="2429" y="573"/>
                </a:lnTo>
                <a:lnTo>
                  <a:pt x="2435" y="563"/>
                </a:lnTo>
                <a:lnTo>
                  <a:pt x="2441" y="553"/>
                </a:lnTo>
                <a:lnTo>
                  <a:pt x="2444" y="551"/>
                </a:lnTo>
                <a:lnTo>
                  <a:pt x="2448" y="547"/>
                </a:lnTo>
                <a:lnTo>
                  <a:pt x="2455" y="543"/>
                </a:lnTo>
                <a:lnTo>
                  <a:pt x="2459" y="541"/>
                </a:lnTo>
                <a:lnTo>
                  <a:pt x="2463" y="539"/>
                </a:lnTo>
                <a:lnTo>
                  <a:pt x="2472" y="539"/>
                </a:lnTo>
                <a:lnTo>
                  <a:pt x="2479" y="539"/>
                </a:lnTo>
                <a:lnTo>
                  <a:pt x="2486" y="541"/>
                </a:lnTo>
                <a:lnTo>
                  <a:pt x="2494" y="545"/>
                </a:lnTo>
                <a:lnTo>
                  <a:pt x="2500" y="549"/>
                </a:lnTo>
                <a:lnTo>
                  <a:pt x="2505" y="555"/>
                </a:lnTo>
                <a:lnTo>
                  <a:pt x="2510" y="563"/>
                </a:lnTo>
                <a:lnTo>
                  <a:pt x="2514" y="571"/>
                </a:lnTo>
                <a:lnTo>
                  <a:pt x="2518" y="581"/>
                </a:lnTo>
                <a:lnTo>
                  <a:pt x="2521" y="591"/>
                </a:lnTo>
                <a:lnTo>
                  <a:pt x="2523" y="603"/>
                </a:lnTo>
                <a:lnTo>
                  <a:pt x="2525" y="615"/>
                </a:lnTo>
                <a:lnTo>
                  <a:pt x="2526" y="629"/>
                </a:lnTo>
                <a:lnTo>
                  <a:pt x="2495" y="629"/>
                </a:lnTo>
                <a:lnTo>
                  <a:pt x="2494" y="621"/>
                </a:lnTo>
                <a:lnTo>
                  <a:pt x="2492" y="613"/>
                </a:lnTo>
                <a:lnTo>
                  <a:pt x="2490" y="607"/>
                </a:lnTo>
                <a:lnTo>
                  <a:pt x="2487" y="601"/>
                </a:lnTo>
                <a:lnTo>
                  <a:pt x="2484" y="595"/>
                </a:lnTo>
                <a:lnTo>
                  <a:pt x="2480" y="593"/>
                </a:lnTo>
                <a:lnTo>
                  <a:pt x="2477" y="591"/>
                </a:lnTo>
                <a:lnTo>
                  <a:pt x="2472" y="589"/>
                </a:lnTo>
                <a:lnTo>
                  <a:pt x="2467" y="591"/>
                </a:lnTo>
                <a:lnTo>
                  <a:pt x="2462" y="595"/>
                </a:lnTo>
                <a:lnTo>
                  <a:pt x="2458" y="599"/>
                </a:lnTo>
                <a:lnTo>
                  <a:pt x="2454" y="607"/>
                </a:lnTo>
                <a:lnTo>
                  <a:pt x="2452" y="613"/>
                </a:lnTo>
                <a:lnTo>
                  <a:pt x="2451" y="617"/>
                </a:lnTo>
                <a:lnTo>
                  <a:pt x="2449" y="629"/>
                </a:lnTo>
                <a:lnTo>
                  <a:pt x="2448" y="643"/>
                </a:lnTo>
                <a:lnTo>
                  <a:pt x="2447" y="659"/>
                </a:lnTo>
                <a:lnTo>
                  <a:pt x="2448" y="675"/>
                </a:lnTo>
                <a:lnTo>
                  <a:pt x="2449" y="689"/>
                </a:lnTo>
                <a:lnTo>
                  <a:pt x="2450" y="695"/>
                </a:lnTo>
                <a:lnTo>
                  <a:pt x="2451" y="701"/>
                </a:lnTo>
                <a:lnTo>
                  <a:pt x="2452" y="707"/>
                </a:lnTo>
                <a:lnTo>
                  <a:pt x="2454" y="711"/>
                </a:lnTo>
                <a:lnTo>
                  <a:pt x="2458" y="719"/>
                </a:lnTo>
                <a:lnTo>
                  <a:pt x="2460" y="723"/>
                </a:lnTo>
                <a:lnTo>
                  <a:pt x="2462" y="725"/>
                </a:lnTo>
                <a:lnTo>
                  <a:pt x="2467" y="729"/>
                </a:lnTo>
                <a:lnTo>
                  <a:pt x="2469" y="729"/>
                </a:lnTo>
                <a:lnTo>
                  <a:pt x="2472" y="731"/>
                </a:lnTo>
                <a:lnTo>
                  <a:pt x="2476" y="729"/>
                </a:lnTo>
                <a:lnTo>
                  <a:pt x="2480" y="727"/>
                </a:lnTo>
                <a:lnTo>
                  <a:pt x="2483" y="725"/>
                </a:lnTo>
                <a:lnTo>
                  <a:pt x="2486" y="719"/>
                </a:lnTo>
                <a:lnTo>
                  <a:pt x="2490" y="715"/>
                </a:lnTo>
                <a:lnTo>
                  <a:pt x="2492" y="707"/>
                </a:lnTo>
                <a:lnTo>
                  <a:pt x="2494" y="699"/>
                </a:lnTo>
                <a:lnTo>
                  <a:pt x="2495" y="691"/>
                </a:lnTo>
                <a:lnTo>
                  <a:pt x="2526" y="691"/>
                </a:lnTo>
                <a:lnTo>
                  <a:pt x="2525" y="703"/>
                </a:lnTo>
                <a:lnTo>
                  <a:pt x="2523" y="717"/>
                </a:lnTo>
                <a:lnTo>
                  <a:pt x="2522" y="723"/>
                </a:lnTo>
                <a:lnTo>
                  <a:pt x="2521" y="727"/>
                </a:lnTo>
                <a:lnTo>
                  <a:pt x="2520" y="733"/>
                </a:lnTo>
                <a:lnTo>
                  <a:pt x="2518" y="739"/>
                </a:lnTo>
                <a:lnTo>
                  <a:pt x="2515" y="749"/>
                </a:lnTo>
                <a:lnTo>
                  <a:pt x="2510" y="757"/>
                </a:lnTo>
                <a:lnTo>
                  <a:pt x="2506" y="765"/>
                </a:lnTo>
                <a:lnTo>
                  <a:pt x="2500" y="771"/>
                </a:lnTo>
                <a:lnTo>
                  <a:pt x="2494" y="775"/>
                </a:lnTo>
                <a:lnTo>
                  <a:pt x="2487" y="779"/>
                </a:lnTo>
                <a:lnTo>
                  <a:pt x="2479" y="781"/>
                </a:lnTo>
                <a:lnTo>
                  <a:pt x="2472" y="781"/>
                </a:lnTo>
                <a:close/>
                <a:moveTo>
                  <a:pt x="2609" y="541"/>
                </a:moveTo>
                <a:lnTo>
                  <a:pt x="2609" y="591"/>
                </a:lnTo>
                <a:lnTo>
                  <a:pt x="2587" y="591"/>
                </a:lnTo>
                <a:lnTo>
                  <a:pt x="2587" y="705"/>
                </a:lnTo>
                <a:lnTo>
                  <a:pt x="2587" y="711"/>
                </a:lnTo>
                <a:lnTo>
                  <a:pt x="2588" y="717"/>
                </a:lnTo>
                <a:lnTo>
                  <a:pt x="2589" y="721"/>
                </a:lnTo>
                <a:lnTo>
                  <a:pt x="2590" y="723"/>
                </a:lnTo>
                <a:lnTo>
                  <a:pt x="2592" y="725"/>
                </a:lnTo>
                <a:lnTo>
                  <a:pt x="2594" y="727"/>
                </a:lnTo>
                <a:lnTo>
                  <a:pt x="2596" y="727"/>
                </a:lnTo>
                <a:lnTo>
                  <a:pt x="2598" y="727"/>
                </a:lnTo>
                <a:lnTo>
                  <a:pt x="2603" y="727"/>
                </a:lnTo>
                <a:lnTo>
                  <a:pt x="2606" y="725"/>
                </a:lnTo>
                <a:lnTo>
                  <a:pt x="2611" y="775"/>
                </a:lnTo>
                <a:lnTo>
                  <a:pt x="2604" y="777"/>
                </a:lnTo>
                <a:lnTo>
                  <a:pt x="2600" y="779"/>
                </a:lnTo>
                <a:lnTo>
                  <a:pt x="2594" y="781"/>
                </a:lnTo>
                <a:lnTo>
                  <a:pt x="2589" y="781"/>
                </a:lnTo>
                <a:lnTo>
                  <a:pt x="2585" y="781"/>
                </a:lnTo>
                <a:lnTo>
                  <a:pt x="2578" y="777"/>
                </a:lnTo>
                <a:lnTo>
                  <a:pt x="2571" y="773"/>
                </a:lnTo>
                <a:lnTo>
                  <a:pt x="2568" y="769"/>
                </a:lnTo>
                <a:lnTo>
                  <a:pt x="2565" y="765"/>
                </a:lnTo>
                <a:lnTo>
                  <a:pt x="2560" y="755"/>
                </a:lnTo>
                <a:lnTo>
                  <a:pt x="2559" y="749"/>
                </a:lnTo>
                <a:lnTo>
                  <a:pt x="2557" y="743"/>
                </a:lnTo>
                <a:lnTo>
                  <a:pt x="2556" y="737"/>
                </a:lnTo>
                <a:lnTo>
                  <a:pt x="2555" y="729"/>
                </a:lnTo>
                <a:lnTo>
                  <a:pt x="2555" y="721"/>
                </a:lnTo>
                <a:lnTo>
                  <a:pt x="2554" y="713"/>
                </a:lnTo>
                <a:lnTo>
                  <a:pt x="2554" y="591"/>
                </a:lnTo>
                <a:lnTo>
                  <a:pt x="2538" y="591"/>
                </a:lnTo>
                <a:lnTo>
                  <a:pt x="2538" y="541"/>
                </a:lnTo>
                <a:lnTo>
                  <a:pt x="2554" y="541"/>
                </a:lnTo>
                <a:lnTo>
                  <a:pt x="2554" y="485"/>
                </a:lnTo>
                <a:lnTo>
                  <a:pt x="2587" y="485"/>
                </a:lnTo>
                <a:lnTo>
                  <a:pt x="2587" y="541"/>
                </a:lnTo>
                <a:lnTo>
                  <a:pt x="2609" y="541"/>
                </a:lnTo>
                <a:close/>
                <a:moveTo>
                  <a:pt x="2630" y="777"/>
                </a:moveTo>
                <a:lnTo>
                  <a:pt x="2630" y="541"/>
                </a:lnTo>
                <a:lnTo>
                  <a:pt x="2662" y="541"/>
                </a:lnTo>
                <a:lnTo>
                  <a:pt x="2662" y="583"/>
                </a:lnTo>
                <a:lnTo>
                  <a:pt x="2665" y="573"/>
                </a:lnTo>
                <a:lnTo>
                  <a:pt x="2668" y="563"/>
                </a:lnTo>
                <a:lnTo>
                  <a:pt x="2671" y="555"/>
                </a:lnTo>
                <a:lnTo>
                  <a:pt x="2674" y="549"/>
                </a:lnTo>
                <a:lnTo>
                  <a:pt x="2678" y="545"/>
                </a:lnTo>
                <a:lnTo>
                  <a:pt x="2682" y="541"/>
                </a:lnTo>
                <a:lnTo>
                  <a:pt x="2687" y="539"/>
                </a:lnTo>
                <a:lnTo>
                  <a:pt x="2692" y="539"/>
                </a:lnTo>
                <a:lnTo>
                  <a:pt x="2697" y="539"/>
                </a:lnTo>
                <a:lnTo>
                  <a:pt x="2702" y="541"/>
                </a:lnTo>
                <a:lnTo>
                  <a:pt x="2702" y="599"/>
                </a:lnTo>
                <a:lnTo>
                  <a:pt x="2696" y="595"/>
                </a:lnTo>
                <a:lnTo>
                  <a:pt x="2688" y="595"/>
                </a:lnTo>
                <a:lnTo>
                  <a:pt x="2683" y="595"/>
                </a:lnTo>
                <a:lnTo>
                  <a:pt x="2678" y="599"/>
                </a:lnTo>
                <a:lnTo>
                  <a:pt x="2674" y="603"/>
                </a:lnTo>
                <a:lnTo>
                  <a:pt x="2670" y="609"/>
                </a:lnTo>
                <a:lnTo>
                  <a:pt x="2669" y="613"/>
                </a:lnTo>
                <a:lnTo>
                  <a:pt x="2667" y="615"/>
                </a:lnTo>
                <a:lnTo>
                  <a:pt x="2666" y="619"/>
                </a:lnTo>
                <a:lnTo>
                  <a:pt x="2665" y="625"/>
                </a:lnTo>
                <a:lnTo>
                  <a:pt x="2664" y="633"/>
                </a:lnTo>
                <a:lnTo>
                  <a:pt x="2663" y="643"/>
                </a:lnTo>
                <a:lnTo>
                  <a:pt x="2663" y="777"/>
                </a:lnTo>
                <a:lnTo>
                  <a:pt x="2630" y="777"/>
                </a:lnTo>
                <a:close/>
                <a:moveTo>
                  <a:pt x="2735" y="511"/>
                </a:moveTo>
                <a:lnTo>
                  <a:pt x="2731" y="511"/>
                </a:lnTo>
                <a:lnTo>
                  <a:pt x="2728" y="509"/>
                </a:lnTo>
                <a:lnTo>
                  <a:pt x="2725" y="505"/>
                </a:lnTo>
                <a:lnTo>
                  <a:pt x="2722" y="501"/>
                </a:lnTo>
                <a:lnTo>
                  <a:pt x="2720" y="497"/>
                </a:lnTo>
                <a:lnTo>
                  <a:pt x="2719" y="491"/>
                </a:lnTo>
                <a:lnTo>
                  <a:pt x="2718" y="485"/>
                </a:lnTo>
                <a:lnTo>
                  <a:pt x="2717" y="479"/>
                </a:lnTo>
                <a:lnTo>
                  <a:pt x="2718" y="471"/>
                </a:lnTo>
                <a:lnTo>
                  <a:pt x="2719" y="465"/>
                </a:lnTo>
                <a:lnTo>
                  <a:pt x="2720" y="459"/>
                </a:lnTo>
                <a:lnTo>
                  <a:pt x="2722" y="455"/>
                </a:lnTo>
                <a:lnTo>
                  <a:pt x="2725" y="451"/>
                </a:lnTo>
                <a:lnTo>
                  <a:pt x="2728" y="447"/>
                </a:lnTo>
                <a:lnTo>
                  <a:pt x="2731" y="445"/>
                </a:lnTo>
                <a:lnTo>
                  <a:pt x="2735" y="445"/>
                </a:lnTo>
                <a:lnTo>
                  <a:pt x="2738" y="445"/>
                </a:lnTo>
                <a:lnTo>
                  <a:pt x="2742" y="447"/>
                </a:lnTo>
                <a:lnTo>
                  <a:pt x="2745" y="451"/>
                </a:lnTo>
                <a:lnTo>
                  <a:pt x="2747" y="455"/>
                </a:lnTo>
                <a:lnTo>
                  <a:pt x="2750" y="459"/>
                </a:lnTo>
                <a:lnTo>
                  <a:pt x="2751" y="465"/>
                </a:lnTo>
                <a:lnTo>
                  <a:pt x="2752" y="471"/>
                </a:lnTo>
                <a:lnTo>
                  <a:pt x="2753" y="479"/>
                </a:lnTo>
                <a:lnTo>
                  <a:pt x="2752" y="485"/>
                </a:lnTo>
                <a:lnTo>
                  <a:pt x="2751" y="491"/>
                </a:lnTo>
                <a:lnTo>
                  <a:pt x="2750" y="497"/>
                </a:lnTo>
                <a:lnTo>
                  <a:pt x="2747" y="501"/>
                </a:lnTo>
                <a:lnTo>
                  <a:pt x="2745" y="505"/>
                </a:lnTo>
                <a:lnTo>
                  <a:pt x="2742" y="509"/>
                </a:lnTo>
                <a:lnTo>
                  <a:pt x="2738" y="511"/>
                </a:lnTo>
                <a:lnTo>
                  <a:pt x="2735" y="511"/>
                </a:lnTo>
                <a:close/>
                <a:moveTo>
                  <a:pt x="2718" y="541"/>
                </a:moveTo>
                <a:lnTo>
                  <a:pt x="2751" y="541"/>
                </a:lnTo>
                <a:lnTo>
                  <a:pt x="2751" y="777"/>
                </a:lnTo>
                <a:lnTo>
                  <a:pt x="2718" y="777"/>
                </a:lnTo>
                <a:lnTo>
                  <a:pt x="2718" y="541"/>
                </a:lnTo>
                <a:close/>
                <a:moveTo>
                  <a:pt x="2831" y="781"/>
                </a:moveTo>
                <a:lnTo>
                  <a:pt x="2822" y="781"/>
                </a:lnTo>
                <a:lnTo>
                  <a:pt x="2818" y="779"/>
                </a:lnTo>
                <a:lnTo>
                  <a:pt x="2814" y="777"/>
                </a:lnTo>
                <a:lnTo>
                  <a:pt x="2807" y="773"/>
                </a:lnTo>
                <a:lnTo>
                  <a:pt x="2800" y="767"/>
                </a:lnTo>
                <a:lnTo>
                  <a:pt x="2794" y="757"/>
                </a:lnTo>
                <a:lnTo>
                  <a:pt x="2791" y="753"/>
                </a:lnTo>
                <a:lnTo>
                  <a:pt x="2788" y="749"/>
                </a:lnTo>
                <a:lnTo>
                  <a:pt x="2786" y="743"/>
                </a:lnTo>
                <a:lnTo>
                  <a:pt x="2784" y="737"/>
                </a:lnTo>
                <a:lnTo>
                  <a:pt x="2782" y="731"/>
                </a:lnTo>
                <a:lnTo>
                  <a:pt x="2780" y="723"/>
                </a:lnTo>
                <a:lnTo>
                  <a:pt x="2778" y="717"/>
                </a:lnTo>
                <a:lnTo>
                  <a:pt x="2777" y="709"/>
                </a:lnTo>
                <a:lnTo>
                  <a:pt x="2775" y="695"/>
                </a:lnTo>
                <a:lnTo>
                  <a:pt x="2773" y="677"/>
                </a:lnTo>
                <a:lnTo>
                  <a:pt x="2773" y="661"/>
                </a:lnTo>
                <a:lnTo>
                  <a:pt x="2773" y="643"/>
                </a:lnTo>
                <a:lnTo>
                  <a:pt x="2775" y="627"/>
                </a:lnTo>
                <a:lnTo>
                  <a:pt x="2776" y="619"/>
                </a:lnTo>
                <a:lnTo>
                  <a:pt x="2777" y="611"/>
                </a:lnTo>
                <a:lnTo>
                  <a:pt x="2780" y="597"/>
                </a:lnTo>
                <a:lnTo>
                  <a:pt x="2784" y="583"/>
                </a:lnTo>
                <a:lnTo>
                  <a:pt x="2789" y="573"/>
                </a:lnTo>
                <a:lnTo>
                  <a:pt x="2794" y="563"/>
                </a:lnTo>
                <a:lnTo>
                  <a:pt x="2800" y="553"/>
                </a:lnTo>
                <a:lnTo>
                  <a:pt x="2803" y="551"/>
                </a:lnTo>
                <a:lnTo>
                  <a:pt x="2807" y="547"/>
                </a:lnTo>
                <a:lnTo>
                  <a:pt x="2814" y="543"/>
                </a:lnTo>
                <a:lnTo>
                  <a:pt x="2818" y="541"/>
                </a:lnTo>
                <a:lnTo>
                  <a:pt x="2822" y="539"/>
                </a:lnTo>
                <a:lnTo>
                  <a:pt x="2831" y="539"/>
                </a:lnTo>
                <a:lnTo>
                  <a:pt x="2838" y="539"/>
                </a:lnTo>
                <a:lnTo>
                  <a:pt x="2845" y="541"/>
                </a:lnTo>
                <a:lnTo>
                  <a:pt x="2852" y="545"/>
                </a:lnTo>
                <a:lnTo>
                  <a:pt x="2858" y="549"/>
                </a:lnTo>
                <a:lnTo>
                  <a:pt x="2863" y="555"/>
                </a:lnTo>
                <a:lnTo>
                  <a:pt x="2868" y="563"/>
                </a:lnTo>
                <a:lnTo>
                  <a:pt x="2874" y="571"/>
                </a:lnTo>
                <a:lnTo>
                  <a:pt x="2877" y="581"/>
                </a:lnTo>
                <a:lnTo>
                  <a:pt x="2880" y="591"/>
                </a:lnTo>
                <a:lnTo>
                  <a:pt x="2882" y="603"/>
                </a:lnTo>
                <a:lnTo>
                  <a:pt x="2884" y="615"/>
                </a:lnTo>
                <a:lnTo>
                  <a:pt x="2885" y="629"/>
                </a:lnTo>
                <a:lnTo>
                  <a:pt x="2853" y="629"/>
                </a:lnTo>
                <a:lnTo>
                  <a:pt x="2852" y="621"/>
                </a:lnTo>
                <a:lnTo>
                  <a:pt x="2850" y="613"/>
                </a:lnTo>
                <a:lnTo>
                  <a:pt x="2848" y="607"/>
                </a:lnTo>
                <a:lnTo>
                  <a:pt x="2846" y="601"/>
                </a:lnTo>
                <a:lnTo>
                  <a:pt x="2843" y="595"/>
                </a:lnTo>
                <a:lnTo>
                  <a:pt x="2840" y="593"/>
                </a:lnTo>
                <a:lnTo>
                  <a:pt x="2836" y="591"/>
                </a:lnTo>
                <a:lnTo>
                  <a:pt x="2831" y="589"/>
                </a:lnTo>
                <a:lnTo>
                  <a:pt x="2826" y="591"/>
                </a:lnTo>
                <a:lnTo>
                  <a:pt x="2821" y="595"/>
                </a:lnTo>
                <a:lnTo>
                  <a:pt x="2817" y="599"/>
                </a:lnTo>
                <a:lnTo>
                  <a:pt x="2813" y="607"/>
                </a:lnTo>
                <a:lnTo>
                  <a:pt x="2812" y="613"/>
                </a:lnTo>
                <a:lnTo>
                  <a:pt x="2810" y="617"/>
                </a:lnTo>
                <a:lnTo>
                  <a:pt x="2808" y="629"/>
                </a:lnTo>
                <a:lnTo>
                  <a:pt x="2807" y="643"/>
                </a:lnTo>
                <a:lnTo>
                  <a:pt x="2806" y="659"/>
                </a:lnTo>
                <a:lnTo>
                  <a:pt x="2807" y="675"/>
                </a:lnTo>
                <a:lnTo>
                  <a:pt x="2808" y="689"/>
                </a:lnTo>
                <a:lnTo>
                  <a:pt x="2809" y="695"/>
                </a:lnTo>
                <a:lnTo>
                  <a:pt x="2810" y="701"/>
                </a:lnTo>
                <a:lnTo>
                  <a:pt x="2811" y="707"/>
                </a:lnTo>
                <a:lnTo>
                  <a:pt x="2813" y="711"/>
                </a:lnTo>
                <a:lnTo>
                  <a:pt x="2817" y="719"/>
                </a:lnTo>
                <a:lnTo>
                  <a:pt x="2819" y="723"/>
                </a:lnTo>
                <a:lnTo>
                  <a:pt x="2821" y="725"/>
                </a:lnTo>
                <a:lnTo>
                  <a:pt x="2826" y="729"/>
                </a:lnTo>
                <a:lnTo>
                  <a:pt x="2829" y="729"/>
                </a:lnTo>
                <a:lnTo>
                  <a:pt x="2831" y="731"/>
                </a:lnTo>
                <a:lnTo>
                  <a:pt x="2835" y="729"/>
                </a:lnTo>
                <a:lnTo>
                  <a:pt x="2839" y="727"/>
                </a:lnTo>
                <a:lnTo>
                  <a:pt x="2843" y="725"/>
                </a:lnTo>
                <a:lnTo>
                  <a:pt x="2846" y="719"/>
                </a:lnTo>
                <a:lnTo>
                  <a:pt x="2848" y="715"/>
                </a:lnTo>
                <a:lnTo>
                  <a:pt x="2850" y="707"/>
                </a:lnTo>
                <a:lnTo>
                  <a:pt x="2852" y="699"/>
                </a:lnTo>
                <a:lnTo>
                  <a:pt x="2853" y="691"/>
                </a:lnTo>
                <a:lnTo>
                  <a:pt x="2885" y="691"/>
                </a:lnTo>
                <a:lnTo>
                  <a:pt x="2884" y="703"/>
                </a:lnTo>
                <a:lnTo>
                  <a:pt x="2882" y="717"/>
                </a:lnTo>
                <a:lnTo>
                  <a:pt x="2881" y="723"/>
                </a:lnTo>
                <a:lnTo>
                  <a:pt x="2880" y="727"/>
                </a:lnTo>
                <a:lnTo>
                  <a:pt x="2879" y="733"/>
                </a:lnTo>
                <a:lnTo>
                  <a:pt x="2877" y="739"/>
                </a:lnTo>
                <a:lnTo>
                  <a:pt x="2874" y="749"/>
                </a:lnTo>
                <a:lnTo>
                  <a:pt x="2869" y="757"/>
                </a:lnTo>
                <a:lnTo>
                  <a:pt x="2864" y="765"/>
                </a:lnTo>
                <a:lnTo>
                  <a:pt x="2858" y="771"/>
                </a:lnTo>
                <a:lnTo>
                  <a:pt x="2852" y="775"/>
                </a:lnTo>
                <a:lnTo>
                  <a:pt x="2846" y="779"/>
                </a:lnTo>
                <a:lnTo>
                  <a:pt x="2839" y="781"/>
                </a:lnTo>
                <a:lnTo>
                  <a:pt x="2831" y="781"/>
                </a:lnTo>
                <a:close/>
                <a:moveTo>
                  <a:pt x="2939" y="781"/>
                </a:moveTo>
                <a:lnTo>
                  <a:pt x="2931" y="781"/>
                </a:lnTo>
                <a:lnTo>
                  <a:pt x="2928" y="779"/>
                </a:lnTo>
                <a:lnTo>
                  <a:pt x="2924" y="777"/>
                </a:lnTo>
                <a:lnTo>
                  <a:pt x="2917" y="771"/>
                </a:lnTo>
                <a:lnTo>
                  <a:pt x="2911" y="765"/>
                </a:lnTo>
                <a:lnTo>
                  <a:pt x="2909" y="759"/>
                </a:lnTo>
                <a:lnTo>
                  <a:pt x="2907" y="755"/>
                </a:lnTo>
                <a:lnTo>
                  <a:pt x="2905" y="749"/>
                </a:lnTo>
                <a:lnTo>
                  <a:pt x="2903" y="743"/>
                </a:lnTo>
                <a:lnTo>
                  <a:pt x="2902" y="735"/>
                </a:lnTo>
                <a:lnTo>
                  <a:pt x="2901" y="727"/>
                </a:lnTo>
                <a:lnTo>
                  <a:pt x="2901" y="719"/>
                </a:lnTo>
                <a:lnTo>
                  <a:pt x="2900" y="711"/>
                </a:lnTo>
                <a:lnTo>
                  <a:pt x="2901" y="699"/>
                </a:lnTo>
                <a:lnTo>
                  <a:pt x="2902" y="687"/>
                </a:lnTo>
                <a:lnTo>
                  <a:pt x="2904" y="679"/>
                </a:lnTo>
                <a:lnTo>
                  <a:pt x="2907" y="671"/>
                </a:lnTo>
                <a:lnTo>
                  <a:pt x="2910" y="663"/>
                </a:lnTo>
                <a:lnTo>
                  <a:pt x="2914" y="657"/>
                </a:lnTo>
                <a:lnTo>
                  <a:pt x="2918" y="651"/>
                </a:lnTo>
                <a:lnTo>
                  <a:pt x="2923" y="647"/>
                </a:lnTo>
                <a:lnTo>
                  <a:pt x="2928" y="645"/>
                </a:lnTo>
                <a:lnTo>
                  <a:pt x="2933" y="643"/>
                </a:lnTo>
                <a:lnTo>
                  <a:pt x="2945" y="639"/>
                </a:lnTo>
                <a:lnTo>
                  <a:pt x="2958" y="635"/>
                </a:lnTo>
                <a:lnTo>
                  <a:pt x="2963" y="635"/>
                </a:lnTo>
                <a:lnTo>
                  <a:pt x="2967" y="633"/>
                </a:lnTo>
                <a:lnTo>
                  <a:pt x="2969" y="631"/>
                </a:lnTo>
                <a:lnTo>
                  <a:pt x="2972" y="627"/>
                </a:lnTo>
                <a:lnTo>
                  <a:pt x="2973" y="623"/>
                </a:lnTo>
                <a:lnTo>
                  <a:pt x="2973" y="617"/>
                </a:lnTo>
                <a:lnTo>
                  <a:pt x="2973" y="611"/>
                </a:lnTo>
                <a:lnTo>
                  <a:pt x="2972" y="603"/>
                </a:lnTo>
                <a:lnTo>
                  <a:pt x="2971" y="599"/>
                </a:lnTo>
                <a:lnTo>
                  <a:pt x="2969" y="595"/>
                </a:lnTo>
                <a:lnTo>
                  <a:pt x="2966" y="591"/>
                </a:lnTo>
                <a:lnTo>
                  <a:pt x="2963" y="589"/>
                </a:lnTo>
                <a:lnTo>
                  <a:pt x="2960" y="587"/>
                </a:lnTo>
                <a:lnTo>
                  <a:pt x="2956" y="587"/>
                </a:lnTo>
                <a:lnTo>
                  <a:pt x="2951" y="587"/>
                </a:lnTo>
                <a:lnTo>
                  <a:pt x="2948" y="589"/>
                </a:lnTo>
                <a:lnTo>
                  <a:pt x="2944" y="591"/>
                </a:lnTo>
                <a:lnTo>
                  <a:pt x="2942" y="593"/>
                </a:lnTo>
                <a:lnTo>
                  <a:pt x="2939" y="599"/>
                </a:lnTo>
                <a:lnTo>
                  <a:pt x="2937" y="603"/>
                </a:lnTo>
                <a:lnTo>
                  <a:pt x="2936" y="607"/>
                </a:lnTo>
                <a:lnTo>
                  <a:pt x="2935" y="613"/>
                </a:lnTo>
                <a:lnTo>
                  <a:pt x="2905" y="609"/>
                </a:lnTo>
                <a:lnTo>
                  <a:pt x="2906" y="601"/>
                </a:lnTo>
                <a:lnTo>
                  <a:pt x="2907" y="593"/>
                </a:lnTo>
                <a:lnTo>
                  <a:pt x="2910" y="579"/>
                </a:lnTo>
                <a:lnTo>
                  <a:pt x="2915" y="567"/>
                </a:lnTo>
                <a:lnTo>
                  <a:pt x="2921" y="557"/>
                </a:lnTo>
                <a:lnTo>
                  <a:pt x="2925" y="553"/>
                </a:lnTo>
                <a:lnTo>
                  <a:pt x="2928" y="549"/>
                </a:lnTo>
                <a:lnTo>
                  <a:pt x="2930" y="547"/>
                </a:lnTo>
                <a:lnTo>
                  <a:pt x="2932" y="545"/>
                </a:lnTo>
                <a:lnTo>
                  <a:pt x="2937" y="543"/>
                </a:lnTo>
                <a:lnTo>
                  <a:pt x="2941" y="541"/>
                </a:lnTo>
                <a:lnTo>
                  <a:pt x="2946" y="539"/>
                </a:lnTo>
                <a:lnTo>
                  <a:pt x="2951" y="539"/>
                </a:lnTo>
                <a:lnTo>
                  <a:pt x="2956" y="539"/>
                </a:lnTo>
                <a:lnTo>
                  <a:pt x="2962" y="539"/>
                </a:lnTo>
                <a:lnTo>
                  <a:pt x="2969" y="541"/>
                </a:lnTo>
                <a:lnTo>
                  <a:pt x="2975" y="543"/>
                </a:lnTo>
                <a:lnTo>
                  <a:pt x="2980" y="547"/>
                </a:lnTo>
                <a:lnTo>
                  <a:pt x="2986" y="551"/>
                </a:lnTo>
                <a:lnTo>
                  <a:pt x="2991" y="557"/>
                </a:lnTo>
                <a:lnTo>
                  <a:pt x="2995" y="565"/>
                </a:lnTo>
                <a:lnTo>
                  <a:pt x="2999" y="573"/>
                </a:lnTo>
                <a:lnTo>
                  <a:pt x="3000" y="577"/>
                </a:lnTo>
                <a:lnTo>
                  <a:pt x="3002" y="583"/>
                </a:lnTo>
                <a:lnTo>
                  <a:pt x="3004" y="593"/>
                </a:lnTo>
                <a:lnTo>
                  <a:pt x="3005" y="605"/>
                </a:lnTo>
                <a:lnTo>
                  <a:pt x="3006" y="619"/>
                </a:lnTo>
                <a:lnTo>
                  <a:pt x="3006" y="777"/>
                </a:lnTo>
                <a:lnTo>
                  <a:pt x="2975" y="777"/>
                </a:lnTo>
                <a:lnTo>
                  <a:pt x="2975" y="745"/>
                </a:lnTo>
                <a:lnTo>
                  <a:pt x="2972" y="753"/>
                </a:lnTo>
                <a:lnTo>
                  <a:pt x="2969" y="759"/>
                </a:lnTo>
                <a:lnTo>
                  <a:pt x="2965" y="765"/>
                </a:lnTo>
                <a:lnTo>
                  <a:pt x="2961" y="771"/>
                </a:lnTo>
                <a:lnTo>
                  <a:pt x="2957" y="775"/>
                </a:lnTo>
                <a:lnTo>
                  <a:pt x="2954" y="777"/>
                </a:lnTo>
                <a:lnTo>
                  <a:pt x="2951" y="779"/>
                </a:lnTo>
                <a:lnTo>
                  <a:pt x="2946" y="781"/>
                </a:lnTo>
                <a:lnTo>
                  <a:pt x="2939" y="781"/>
                </a:lnTo>
                <a:close/>
                <a:moveTo>
                  <a:pt x="2949" y="737"/>
                </a:moveTo>
                <a:lnTo>
                  <a:pt x="2954" y="735"/>
                </a:lnTo>
                <a:lnTo>
                  <a:pt x="2959" y="733"/>
                </a:lnTo>
                <a:lnTo>
                  <a:pt x="2963" y="729"/>
                </a:lnTo>
                <a:lnTo>
                  <a:pt x="2966" y="725"/>
                </a:lnTo>
                <a:lnTo>
                  <a:pt x="2970" y="717"/>
                </a:lnTo>
                <a:lnTo>
                  <a:pt x="2972" y="711"/>
                </a:lnTo>
                <a:lnTo>
                  <a:pt x="2973" y="701"/>
                </a:lnTo>
                <a:lnTo>
                  <a:pt x="2973" y="693"/>
                </a:lnTo>
                <a:lnTo>
                  <a:pt x="2973" y="669"/>
                </a:lnTo>
                <a:lnTo>
                  <a:pt x="2971" y="671"/>
                </a:lnTo>
                <a:lnTo>
                  <a:pt x="2967" y="673"/>
                </a:lnTo>
                <a:lnTo>
                  <a:pt x="2959" y="677"/>
                </a:lnTo>
                <a:lnTo>
                  <a:pt x="2951" y="679"/>
                </a:lnTo>
                <a:lnTo>
                  <a:pt x="2943" y="683"/>
                </a:lnTo>
                <a:lnTo>
                  <a:pt x="2940" y="685"/>
                </a:lnTo>
                <a:lnTo>
                  <a:pt x="2937" y="689"/>
                </a:lnTo>
                <a:lnTo>
                  <a:pt x="2936" y="691"/>
                </a:lnTo>
                <a:lnTo>
                  <a:pt x="2935" y="693"/>
                </a:lnTo>
                <a:lnTo>
                  <a:pt x="2933" y="697"/>
                </a:lnTo>
                <a:lnTo>
                  <a:pt x="2932" y="703"/>
                </a:lnTo>
                <a:lnTo>
                  <a:pt x="2932" y="709"/>
                </a:lnTo>
                <a:lnTo>
                  <a:pt x="2932" y="715"/>
                </a:lnTo>
                <a:lnTo>
                  <a:pt x="2933" y="721"/>
                </a:lnTo>
                <a:lnTo>
                  <a:pt x="2934" y="725"/>
                </a:lnTo>
                <a:lnTo>
                  <a:pt x="2936" y="729"/>
                </a:lnTo>
                <a:lnTo>
                  <a:pt x="2939" y="733"/>
                </a:lnTo>
                <a:lnTo>
                  <a:pt x="2942" y="735"/>
                </a:lnTo>
                <a:lnTo>
                  <a:pt x="2945" y="737"/>
                </a:lnTo>
                <a:lnTo>
                  <a:pt x="2949" y="737"/>
                </a:lnTo>
                <a:close/>
                <a:moveTo>
                  <a:pt x="3065" y="777"/>
                </a:moveTo>
                <a:lnTo>
                  <a:pt x="3033" y="777"/>
                </a:lnTo>
                <a:lnTo>
                  <a:pt x="3033" y="463"/>
                </a:lnTo>
                <a:lnTo>
                  <a:pt x="3065" y="463"/>
                </a:lnTo>
                <a:lnTo>
                  <a:pt x="3065" y="777"/>
                </a:lnTo>
                <a:close/>
                <a:moveTo>
                  <a:pt x="1045" y="1234"/>
                </a:moveTo>
                <a:lnTo>
                  <a:pt x="1045" y="921"/>
                </a:lnTo>
                <a:lnTo>
                  <a:pt x="1150" y="921"/>
                </a:lnTo>
                <a:lnTo>
                  <a:pt x="1150" y="977"/>
                </a:lnTo>
                <a:lnTo>
                  <a:pt x="1078" y="977"/>
                </a:lnTo>
                <a:lnTo>
                  <a:pt x="1078" y="1050"/>
                </a:lnTo>
                <a:lnTo>
                  <a:pt x="1145" y="1050"/>
                </a:lnTo>
                <a:lnTo>
                  <a:pt x="1145" y="1106"/>
                </a:lnTo>
                <a:lnTo>
                  <a:pt x="1078" y="1106"/>
                </a:lnTo>
                <a:lnTo>
                  <a:pt x="1078" y="1180"/>
                </a:lnTo>
                <a:lnTo>
                  <a:pt x="1151" y="1180"/>
                </a:lnTo>
                <a:lnTo>
                  <a:pt x="1151" y="1234"/>
                </a:lnTo>
                <a:lnTo>
                  <a:pt x="1045" y="1234"/>
                </a:lnTo>
                <a:close/>
                <a:moveTo>
                  <a:pt x="1210" y="1098"/>
                </a:moveTo>
                <a:lnTo>
                  <a:pt x="1210" y="1234"/>
                </a:lnTo>
                <a:lnTo>
                  <a:pt x="1177" y="1234"/>
                </a:lnTo>
                <a:lnTo>
                  <a:pt x="1177" y="1000"/>
                </a:lnTo>
                <a:lnTo>
                  <a:pt x="1208" y="1000"/>
                </a:lnTo>
                <a:lnTo>
                  <a:pt x="1208" y="1040"/>
                </a:lnTo>
                <a:lnTo>
                  <a:pt x="1211" y="1032"/>
                </a:lnTo>
                <a:lnTo>
                  <a:pt x="1215" y="1022"/>
                </a:lnTo>
                <a:lnTo>
                  <a:pt x="1218" y="1014"/>
                </a:lnTo>
                <a:lnTo>
                  <a:pt x="1223" y="1008"/>
                </a:lnTo>
                <a:lnTo>
                  <a:pt x="1227" y="1004"/>
                </a:lnTo>
                <a:lnTo>
                  <a:pt x="1233" y="1000"/>
                </a:lnTo>
                <a:lnTo>
                  <a:pt x="1239" y="998"/>
                </a:lnTo>
                <a:lnTo>
                  <a:pt x="1245" y="997"/>
                </a:lnTo>
                <a:lnTo>
                  <a:pt x="1254" y="998"/>
                </a:lnTo>
                <a:lnTo>
                  <a:pt x="1258" y="1000"/>
                </a:lnTo>
                <a:lnTo>
                  <a:pt x="1262" y="1002"/>
                </a:lnTo>
                <a:lnTo>
                  <a:pt x="1265" y="1006"/>
                </a:lnTo>
                <a:lnTo>
                  <a:pt x="1268" y="1010"/>
                </a:lnTo>
                <a:lnTo>
                  <a:pt x="1272" y="1014"/>
                </a:lnTo>
                <a:lnTo>
                  <a:pt x="1274" y="1020"/>
                </a:lnTo>
                <a:lnTo>
                  <a:pt x="1277" y="1026"/>
                </a:lnTo>
                <a:lnTo>
                  <a:pt x="1279" y="1032"/>
                </a:lnTo>
                <a:lnTo>
                  <a:pt x="1281" y="1040"/>
                </a:lnTo>
                <a:lnTo>
                  <a:pt x="1283" y="1048"/>
                </a:lnTo>
                <a:lnTo>
                  <a:pt x="1284" y="1056"/>
                </a:lnTo>
                <a:lnTo>
                  <a:pt x="1285" y="1066"/>
                </a:lnTo>
                <a:lnTo>
                  <a:pt x="1285" y="1074"/>
                </a:lnTo>
                <a:lnTo>
                  <a:pt x="1286" y="1084"/>
                </a:lnTo>
                <a:lnTo>
                  <a:pt x="1286" y="1234"/>
                </a:lnTo>
                <a:lnTo>
                  <a:pt x="1253" y="1234"/>
                </a:lnTo>
                <a:lnTo>
                  <a:pt x="1253" y="1096"/>
                </a:lnTo>
                <a:lnTo>
                  <a:pt x="1253" y="1086"/>
                </a:lnTo>
                <a:lnTo>
                  <a:pt x="1252" y="1078"/>
                </a:lnTo>
                <a:lnTo>
                  <a:pt x="1250" y="1070"/>
                </a:lnTo>
                <a:lnTo>
                  <a:pt x="1247" y="1062"/>
                </a:lnTo>
                <a:lnTo>
                  <a:pt x="1244" y="1058"/>
                </a:lnTo>
                <a:lnTo>
                  <a:pt x="1241" y="1054"/>
                </a:lnTo>
                <a:lnTo>
                  <a:pt x="1237" y="1052"/>
                </a:lnTo>
                <a:lnTo>
                  <a:pt x="1232" y="1050"/>
                </a:lnTo>
                <a:lnTo>
                  <a:pt x="1227" y="1052"/>
                </a:lnTo>
                <a:lnTo>
                  <a:pt x="1223" y="1054"/>
                </a:lnTo>
                <a:lnTo>
                  <a:pt x="1219" y="1058"/>
                </a:lnTo>
                <a:lnTo>
                  <a:pt x="1216" y="1064"/>
                </a:lnTo>
                <a:lnTo>
                  <a:pt x="1213" y="1070"/>
                </a:lnTo>
                <a:lnTo>
                  <a:pt x="1211" y="1078"/>
                </a:lnTo>
                <a:lnTo>
                  <a:pt x="1210" y="1088"/>
                </a:lnTo>
                <a:lnTo>
                  <a:pt x="1210" y="1098"/>
                </a:lnTo>
                <a:close/>
                <a:moveTo>
                  <a:pt x="1366" y="1328"/>
                </a:moveTo>
                <a:lnTo>
                  <a:pt x="1355" y="1328"/>
                </a:lnTo>
                <a:lnTo>
                  <a:pt x="1345" y="1324"/>
                </a:lnTo>
                <a:lnTo>
                  <a:pt x="1339" y="1320"/>
                </a:lnTo>
                <a:lnTo>
                  <a:pt x="1335" y="1318"/>
                </a:lnTo>
                <a:lnTo>
                  <a:pt x="1331" y="1314"/>
                </a:lnTo>
                <a:lnTo>
                  <a:pt x="1328" y="1310"/>
                </a:lnTo>
                <a:lnTo>
                  <a:pt x="1324" y="1304"/>
                </a:lnTo>
                <a:lnTo>
                  <a:pt x="1322" y="1300"/>
                </a:lnTo>
                <a:lnTo>
                  <a:pt x="1319" y="1294"/>
                </a:lnTo>
                <a:lnTo>
                  <a:pt x="1317" y="1288"/>
                </a:lnTo>
                <a:lnTo>
                  <a:pt x="1313" y="1276"/>
                </a:lnTo>
                <a:lnTo>
                  <a:pt x="1312" y="1270"/>
                </a:lnTo>
                <a:lnTo>
                  <a:pt x="1311" y="1262"/>
                </a:lnTo>
                <a:lnTo>
                  <a:pt x="1342" y="1254"/>
                </a:lnTo>
                <a:lnTo>
                  <a:pt x="1344" y="1260"/>
                </a:lnTo>
                <a:lnTo>
                  <a:pt x="1345" y="1264"/>
                </a:lnTo>
                <a:lnTo>
                  <a:pt x="1347" y="1270"/>
                </a:lnTo>
                <a:lnTo>
                  <a:pt x="1350" y="1274"/>
                </a:lnTo>
                <a:lnTo>
                  <a:pt x="1353" y="1276"/>
                </a:lnTo>
                <a:lnTo>
                  <a:pt x="1357" y="1280"/>
                </a:lnTo>
                <a:lnTo>
                  <a:pt x="1362" y="1280"/>
                </a:lnTo>
                <a:lnTo>
                  <a:pt x="1367" y="1282"/>
                </a:lnTo>
                <a:lnTo>
                  <a:pt x="1372" y="1280"/>
                </a:lnTo>
                <a:lnTo>
                  <a:pt x="1376" y="1278"/>
                </a:lnTo>
                <a:lnTo>
                  <a:pt x="1381" y="1276"/>
                </a:lnTo>
                <a:lnTo>
                  <a:pt x="1384" y="1270"/>
                </a:lnTo>
                <a:lnTo>
                  <a:pt x="1386" y="1268"/>
                </a:lnTo>
                <a:lnTo>
                  <a:pt x="1387" y="1264"/>
                </a:lnTo>
                <a:lnTo>
                  <a:pt x="1390" y="1258"/>
                </a:lnTo>
                <a:lnTo>
                  <a:pt x="1391" y="1248"/>
                </a:lnTo>
                <a:lnTo>
                  <a:pt x="1391" y="1236"/>
                </a:lnTo>
                <a:lnTo>
                  <a:pt x="1391" y="1194"/>
                </a:lnTo>
                <a:lnTo>
                  <a:pt x="1389" y="1200"/>
                </a:lnTo>
                <a:lnTo>
                  <a:pt x="1386" y="1208"/>
                </a:lnTo>
                <a:lnTo>
                  <a:pt x="1382" y="1214"/>
                </a:lnTo>
                <a:lnTo>
                  <a:pt x="1379" y="1220"/>
                </a:lnTo>
                <a:lnTo>
                  <a:pt x="1374" y="1224"/>
                </a:lnTo>
                <a:lnTo>
                  <a:pt x="1369" y="1228"/>
                </a:lnTo>
                <a:lnTo>
                  <a:pt x="1363" y="1230"/>
                </a:lnTo>
                <a:lnTo>
                  <a:pt x="1356" y="1232"/>
                </a:lnTo>
                <a:lnTo>
                  <a:pt x="1350" y="1230"/>
                </a:lnTo>
                <a:lnTo>
                  <a:pt x="1344" y="1228"/>
                </a:lnTo>
                <a:lnTo>
                  <a:pt x="1337" y="1224"/>
                </a:lnTo>
                <a:lnTo>
                  <a:pt x="1331" y="1220"/>
                </a:lnTo>
                <a:lnTo>
                  <a:pt x="1326" y="1212"/>
                </a:lnTo>
                <a:lnTo>
                  <a:pt x="1321" y="1204"/>
                </a:lnTo>
                <a:lnTo>
                  <a:pt x="1319" y="1198"/>
                </a:lnTo>
                <a:lnTo>
                  <a:pt x="1317" y="1194"/>
                </a:lnTo>
                <a:lnTo>
                  <a:pt x="1314" y="1182"/>
                </a:lnTo>
                <a:lnTo>
                  <a:pt x="1311" y="1168"/>
                </a:lnTo>
                <a:lnTo>
                  <a:pt x="1309" y="1152"/>
                </a:lnTo>
                <a:lnTo>
                  <a:pt x="1308" y="1136"/>
                </a:lnTo>
                <a:lnTo>
                  <a:pt x="1308" y="1116"/>
                </a:lnTo>
                <a:lnTo>
                  <a:pt x="1308" y="1098"/>
                </a:lnTo>
                <a:lnTo>
                  <a:pt x="1309" y="1080"/>
                </a:lnTo>
                <a:lnTo>
                  <a:pt x="1311" y="1064"/>
                </a:lnTo>
                <a:lnTo>
                  <a:pt x="1314" y="1050"/>
                </a:lnTo>
                <a:lnTo>
                  <a:pt x="1318" y="1038"/>
                </a:lnTo>
                <a:lnTo>
                  <a:pt x="1322" y="1026"/>
                </a:lnTo>
                <a:lnTo>
                  <a:pt x="1326" y="1018"/>
                </a:lnTo>
                <a:lnTo>
                  <a:pt x="1329" y="1014"/>
                </a:lnTo>
                <a:lnTo>
                  <a:pt x="1332" y="1010"/>
                </a:lnTo>
                <a:lnTo>
                  <a:pt x="1337" y="1004"/>
                </a:lnTo>
                <a:lnTo>
                  <a:pt x="1344" y="1000"/>
                </a:lnTo>
                <a:lnTo>
                  <a:pt x="1350" y="998"/>
                </a:lnTo>
                <a:lnTo>
                  <a:pt x="1356" y="997"/>
                </a:lnTo>
                <a:lnTo>
                  <a:pt x="1361" y="997"/>
                </a:lnTo>
                <a:lnTo>
                  <a:pt x="1365" y="998"/>
                </a:lnTo>
                <a:lnTo>
                  <a:pt x="1369" y="1000"/>
                </a:lnTo>
                <a:lnTo>
                  <a:pt x="1373" y="1002"/>
                </a:lnTo>
                <a:lnTo>
                  <a:pt x="1376" y="1006"/>
                </a:lnTo>
                <a:lnTo>
                  <a:pt x="1379" y="1010"/>
                </a:lnTo>
                <a:lnTo>
                  <a:pt x="1381" y="1014"/>
                </a:lnTo>
                <a:lnTo>
                  <a:pt x="1384" y="1020"/>
                </a:lnTo>
                <a:lnTo>
                  <a:pt x="1387" y="1030"/>
                </a:lnTo>
                <a:lnTo>
                  <a:pt x="1390" y="1038"/>
                </a:lnTo>
                <a:lnTo>
                  <a:pt x="1391" y="1000"/>
                </a:lnTo>
                <a:lnTo>
                  <a:pt x="1424" y="1000"/>
                </a:lnTo>
                <a:lnTo>
                  <a:pt x="1424" y="1238"/>
                </a:lnTo>
                <a:lnTo>
                  <a:pt x="1423" y="1252"/>
                </a:lnTo>
                <a:lnTo>
                  <a:pt x="1423" y="1258"/>
                </a:lnTo>
                <a:lnTo>
                  <a:pt x="1422" y="1264"/>
                </a:lnTo>
                <a:lnTo>
                  <a:pt x="1419" y="1276"/>
                </a:lnTo>
                <a:lnTo>
                  <a:pt x="1416" y="1288"/>
                </a:lnTo>
                <a:lnTo>
                  <a:pt x="1412" y="1298"/>
                </a:lnTo>
                <a:lnTo>
                  <a:pt x="1407" y="1306"/>
                </a:lnTo>
                <a:lnTo>
                  <a:pt x="1402" y="1312"/>
                </a:lnTo>
                <a:lnTo>
                  <a:pt x="1396" y="1318"/>
                </a:lnTo>
                <a:lnTo>
                  <a:pt x="1389" y="1322"/>
                </a:lnTo>
                <a:lnTo>
                  <a:pt x="1386" y="1324"/>
                </a:lnTo>
                <a:lnTo>
                  <a:pt x="1382" y="1326"/>
                </a:lnTo>
                <a:lnTo>
                  <a:pt x="1374" y="1328"/>
                </a:lnTo>
                <a:lnTo>
                  <a:pt x="1366" y="1328"/>
                </a:lnTo>
                <a:close/>
                <a:moveTo>
                  <a:pt x="1367" y="1182"/>
                </a:moveTo>
                <a:lnTo>
                  <a:pt x="1372" y="1182"/>
                </a:lnTo>
                <a:lnTo>
                  <a:pt x="1375" y="1180"/>
                </a:lnTo>
                <a:lnTo>
                  <a:pt x="1377" y="1178"/>
                </a:lnTo>
                <a:lnTo>
                  <a:pt x="1381" y="1172"/>
                </a:lnTo>
                <a:lnTo>
                  <a:pt x="1383" y="1170"/>
                </a:lnTo>
                <a:lnTo>
                  <a:pt x="1385" y="1164"/>
                </a:lnTo>
                <a:lnTo>
                  <a:pt x="1388" y="1156"/>
                </a:lnTo>
                <a:lnTo>
                  <a:pt x="1390" y="1144"/>
                </a:lnTo>
                <a:lnTo>
                  <a:pt x="1391" y="1132"/>
                </a:lnTo>
                <a:lnTo>
                  <a:pt x="1391" y="1116"/>
                </a:lnTo>
                <a:lnTo>
                  <a:pt x="1391" y="1102"/>
                </a:lnTo>
                <a:lnTo>
                  <a:pt x="1390" y="1088"/>
                </a:lnTo>
                <a:lnTo>
                  <a:pt x="1388" y="1076"/>
                </a:lnTo>
                <a:lnTo>
                  <a:pt x="1385" y="1066"/>
                </a:lnTo>
                <a:lnTo>
                  <a:pt x="1383" y="1062"/>
                </a:lnTo>
                <a:lnTo>
                  <a:pt x="1381" y="1058"/>
                </a:lnTo>
                <a:lnTo>
                  <a:pt x="1379" y="1056"/>
                </a:lnTo>
                <a:lnTo>
                  <a:pt x="1377" y="1052"/>
                </a:lnTo>
                <a:lnTo>
                  <a:pt x="1372" y="1050"/>
                </a:lnTo>
                <a:lnTo>
                  <a:pt x="1370" y="1048"/>
                </a:lnTo>
                <a:lnTo>
                  <a:pt x="1367" y="1048"/>
                </a:lnTo>
                <a:lnTo>
                  <a:pt x="1361" y="1050"/>
                </a:lnTo>
                <a:lnTo>
                  <a:pt x="1356" y="1054"/>
                </a:lnTo>
                <a:lnTo>
                  <a:pt x="1354" y="1056"/>
                </a:lnTo>
                <a:lnTo>
                  <a:pt x="1352" y="1058"/>
                </a:lnTo>
                <a:lnTo>
                  <a:pt x="1350" y="1062"/>
                </a:lnTo>
                <a:lnTo>
                  <a:pt x="1348" y="1068"/>
                </a:lnTo>
                <a:lnTo>
                  <a:pt x="1345" y="1078"/>
                </a:lnTo>
                <a:lnTo>
                  <a:pt x="1343" y="1090"/>
                </a:lnTo>
                <a:lnTo>
                  <a:pt x="1342" y="1102"/>
                </a:lnTo>
                <a:lnTo>
                  <a:pt x="1342" y="1116"/>
                </a:lnTo>
                <a:lnTo>
                  <a:pt x="1342" y="1130"/>
                </a:lnTo>
                <a:lnTo>
                  <a:pt x="1343" y="1144"/>
                </a:lnTo>
                <a:lnTo>
                  <a:pt x="1345" y="1156"/>
                </a:lnTo>
                <a:lnTo>
                  <a:pt x="1348" y="1164"/>
                </a:lnTo>
                <a:lnTo>
                  <a:pt x="1352" y="1172"/>
                </a:lnTo>
                <a:lnTo>
                  <a:pt x="1356" y="1178"/>
                </a:lnTo>
                <a:lnTo>
                  <a:pt x="1361" y="1182"/>
                </a:lnTo>
                <a:lnTo>
                  <a:pt x="1367" y="1182"/>
                </a:lnTo>
                <a:close/>
                <a:moveTo>
                  <a:pt x="1467" y="969"/>
                </a:moveTo>
                <a:lnTo>
                  <a:pt x="1464" y="969"/>
                </a:lnTo>
                <a:lnTo>
                  <a:pt x="1461" y="967"/>
                </a:lnTo>
                <a:lnTo>
                  <a:pt x="1458" y="965"/>
                </a:lnTo>
                <a:lnTo>
                  <a:pt x="1455" y="961"/>
                </a:lnTo>
                <a:lnTo>
                  <a:pt x="1453" y="955"/>
                </a:lnTo>
                <a:lnTo>
                  <a:pt x="1451" y="949"/>
                </a:lnTo>
                <a:lnTo>
                  <a:pt x="1450" y="943"/>
                </a:lnTo>
                <a:lnTo>
                  <a:pt x="1450" y="937"/>
                </a:lnTo>
                <a:lnTo>
                  <a:pt x="1450" y="931"/>
                </a:lnTo>
                <a:lnTo>
                  <a:pt x="1451" y="925"/>
                </a:lnTo>
                <a:lnTo>
                  <a:pt x="1453" y="919"/>
                </a:lnTo>
                <a:lnTo>
                  <a:pt x="1455" y="913"/>
                </a:lnTo>
                <a:lnTo>
                  <a:pt x="1458" y="909"/>
                </a:lnTo>
                <a:lnTo>
                  <a:pt x="1461" y="907"/>
                </a:lnTo>
                <a:lnTo>
                  <a:pt x="1464" y="905"/>
                </a:lnTo>
                <a:lnTo>
                  <a:pt x="1467" y="903"/>
                </a:lnTo>
                <a:lnTo>
                  <a:pt x="1471" y="905"/>
                </a:lnTo>
                <a:lnTo>
                  <a:pt x="1474" y="907"/>
                </a:lnTo>
                <a:lnTo>
                  <a:pt x="1477" y="909"/>
                </a:lnTo>
                <a:lnTo>
                  <a:pt x="1480" y="913"/>
                </a:lnTo>
                <a:lnTo>
                  <a:pt x="1482" y="919"/>
                </a:lnTo>
                <a:lnTo>
                  <a:pt x="1484" y="925"/>
                </a:lnTo>
                <a:lnTo>
                  <a:pt x="1485" y="931"/>
                </a:lnTo>
                <a:lnTo>
                  <a:pt x="1485" y="937"/>
                </a:lnTo>
                <a:lnTo>
                  <a:pt x="1485" y="943"/>
                </a:lnTo>
                <a:lnTo>
                  <a:pt x="1484" y="949"/>
                </a:lnTo>
                <a:lnTo>
                  <a:pt x="1482" y="955"/>
                </a:lnTo>
                <a:lnTo>
                  <a:pt x="1480" y="961"/>
                </a:lnTo>
                <a:lnTo>
                  <a:pt x="1477" y="965"/>
                </a:lnTo>
                <a:lnTo>
                  <a:pt x="1474" y="967"/>
                </a:lnTo>
                <a:lnTo>
                  <a:pt x="1471" y="969"/>
                </a:lnTo>
                <a:lnTo>
                  <a:pt x="1467" y="969"/>
                </a:lnTo>
                <a:close/>
                <a:moveTo>
                  <a:pt x="1451" y="1000"/>
                </a:moveTo>
                <a:lnTo>
                  <a:pt x="1484" y="1000"/>
                </a:lnTo>
                <a:lnTo>
                  <a:pt x="1484" y="1234"/>
                </a:lnTo>
                <a:lnTo>
                  <a:pt x="1451" y="1234"/>
                </a:lnTo>
                <a:lnTo>
                  <a:pt x="1451" y="1000"/>
                </a:lnTo>
                <a:close/>
                <a:moveTo>
                  <a:pt x="1544" y="1098"/>
                </a:moveTo>
                <a:lnTo>
                  <a:pt x="1544" y="1234"/>
                </a:lnTo>
                <a:lnTo>
                  <a:pt x="1511" y="1234"/>
                </a:lnTo>
                <a:lnTo>
                  <a:pt x="1511" y="1000"/>
                </a:lnTo>
                <a:lnTo>
                  <a:pt x="1542" y="1000"/>
                </a:lnTo>
                <a:lnTo>
                  <a:pt x="1542" y="1040"/>
                </a:lnTo>
                <a:lnTo>
                  <a:pt x="1545" y="1032"/>
                </a:lnTo>
                <a:lnTo>
                  <a:pt x="1549" y="1022"/>
                </a:lnTo>
                <a:lnTo>
                  <a:pt x="1553" y="1014"/>
                </a:lnTo>
                <a:lnTo>
                  <a:pt x="1557" y="1008"/>
                </a:lnTo>
                <a:lnTo>
                  <a:pt x="1562" y="1004"/>
                </a:lnTo>
                <a:lnTo>
                  <a:pt x="1567" y="1000"/>
                </a:lnTo>
                <a:lnTo>
                  <a:pt x="1573" y="998"/>
                </a:lnTo>
                <a:lnTo>
                  <a:pt x="1579" y="997"/>
                </a:lnTo>
                <a:lnTo>
                  <a:pt x="1588" y="998"/>
                </a:lnTo>
                <a:lnTo>
                  <a:pt x="1592" y="1000"/>
                </a:lnTo>
                <a:lnTo>
                  <a:pt x="1596" y="1002"/>
                </a:lnTo>
                <a:lnTo>
                  <a:pt x="1599" y="1006"/>
                </a:lnTo>
                <a:lnTo>
                  <a:pt x="1603" y="1010"/>
                </a:lnTo>
                <a:lnTo>
                  <a:pt x="1606" y="1014"/>
                </a:lnTo>
                <a:lnTo>
                  <a:pt x="1609" y="1020"/>
                </a:lnTo>
                <a:lnTo>
                  <a:pt x="1611" y="1026"/>
                </a:lnTo>
                <a:lnTo>
                  <a:pt x="1614" y="1032"/>
                </a:lnTo>
                <a:lnTo>
                  <a:pt x="1616" y="1040"/>
                </a:lnTo>
                <a:lnTo>
                  <a:pt x="1617" y="1048"/>
                </a:lnTo>
                <a:lnTo>
                  <a:pt x="1618" y="1056"/>
                </a:lnTo>
                <a:lnTo>
                  <a:pt x="1619" y="1066"/>
                </a:lnTo>
                <a:lnTo>
                  <a:pt x="1620" y="1074"/>
                </a:lnTo>
                <a:lnTo>
                  <a:pt x="1620" y="1084"/>
                </a:lnTo>
                <a:lnTo>
                  <a:pt x="1620" y="1234"/>
                </a:lnTo>
                <a:lnTo>
                  <a:pt x="1587" y="1234"/>
                </a:lnTo>
                <a:lnTo>
                  <a:pt x="1587" y="1096"/>
                </a:lnTo>
                <a:lnTo>
                  <a:pt x="1587" y="1086"/>
                </a:lnTo>
                <a:lnTo>
                  <a:pt x="1586" y="1078"/>
                </a:lnTo>
                <a:lnTo>
                  <a:pt x="1584" y="1070"/>
                </a:lnTo>
                <a:lnTo>
                  <a:pt x="1582" y="1062"/>
                </a:lnTo>
                <a:lnTo>
                  <a:pt x="1579" y="1058"/>
                </a:lnTo>
                <a:lnTo>
                  <a:pt x="1575" y="1054"/>
                </a:lnTo>
                <a:lnTo>
                  <a:pt x="1571" y="1052"/>
                </a:lnTo>
                <a:lnTo>
                  <a:pt x="1566" y="1050"/>
                </a:lnTo>
                <a:lnTo>
                  <a:pt x="1562" y="1052"/>
                </a:lnTo>
                <a:lnTo>
                  <a:pt x="1557" y="1054"/>
                </a:lnTo>
                <a:lnTo>
                  <a:pt x="1553" y="1058"/>
                </a:lnTo>
                <a:lnTo>
                  <a:pt x="1550" y="1064"/>
                </a:lnTo>
                <a:lnTo>
                  <a:pt x="1547" y="1070"/>
                </a:lnTo>
                <a:lnTo>
                  <a:pt x="1546" y="1078"/>
                </a:lnTo>
                <a:lnTo>
                  <a:pt x="1544" y="1088"/>
                </a:lnTo>
                <a:lnTo>
                  <a:pt x="1544" y="1098"/>
                </a:lnTo>
                <a:close/>
                <a:moveTo>
                  <a:pt x="1700" y="1240"/>
                </a:moveTo>
                <a:lnTo>
                  <a:pt x="1691" y="1238"/>
                </a:lnTo>
                <a:lnTo>
                  <a:pt x="1687" y="1238"/>
                </a:lnTo>
                <a:lnTo>
                  <a:pt x="1683" y="1236"/>
                </a:lnTo>
                <a:lnTo>
                  <a:pt x="1675" y="1232"/>
                </a:lnTo>
                <a:lnTo>
                  <a:pt x="1668" y="1224"/>
                </a:lnTo>
                <a:lnTo>
                  <a:pt x="1662" y="1216"/>
                </a:lnTo>
                <a:lnTo>
                  <a:pt x="1657" y="1206"/>
                </a:lnTo>
                <a:lnTo>
                  <a:pt x="1652" y="1196"/>
                </a:lnTo>
                <a:lnTo>
                  <a:pt x="1648" y="1182"/>
                </a:lnTo>
                <a:lnTo>
                  <a:pt x="1645" y="1168"/>
                </a:lnTo>
                <a:lnTo>
                  <a:pt x="1643" y="1152"/>
                </a:lnTo>
                <a:lnTo>
                  <a:pt x="1642" y="1136"/>
                </a:lnTo>
                <a:lnTo>
                  <a:pt x="1641" y="1118"/>
                </a:lnTo>
                <a:lnTo>
                  <a:pt x="1642" y="1100"/>
                </a:lnTo>
                <a:lnTo>
                  <a:pt x="1643" y="1084"/>
                </a:lnTo>
                <a:lnTo>
                  <a:pt x="1644" y="1076"/>
                </a:lnTo>
                <a:lnTo>
                  <a:pt x="1645" y="1068"/>
                </a:lnTo>
                <a:lnTo>
                  <a:pt x="1648" y="1054"/>
                </a:lnTo>
                <a:lnTo>
                  <a:pt x="1652" y="1042"/>
                </a:lnTo>
                <a:lnTo>
                  <a:pt x="1657" y="1030"/>
                </a:lnTo>
                <a:lnTo>
                  <a:pt x="1662" y="1020"/>
                </a:lnTo>
                <a:lnTo>
                  <a:pt x="1668" y="1012"/>
                </a:lnTo>
                <a:lnTo>
                  <a:pt x="1671" y="1008"/>
                </a:lnTo>
                <a:lnTo>
                  <a:pt x="1675" y="1004"/>
                </a:lnTo>
                <a:lnTo>
                  <a:pt x="1682" y="1000"/>
                </a:lnTo>
                <a:lnTo>
                  <a:pt x="1690" y="998"/>
                </a:lnTo>
                <a:lnTo>
                  <a:pt x="1698" y="997"/>
                </a:lnTo>
                <a:lnTo>
                  <a:pt x="1706" y="998"/>
                </a:lnTo>
                <a:lnTo>
                  <a:pt x="1713" y="1000"/>
                </a:lnTo>
                <a:lnTo>
                  <a:pt x="1720" y="1004"/>
                </a:lnTo>
                <a:lnTo>
                  <a:pt x="1727" y="1010"/>
                </a:lnTo>
                <a:lnTo>
                  <a:pt x="1733" y="1016"/>
                </a:lnTo>
                <a:lnTo>
                  <a:pt x="1739" y="1026"/>
                </a:lnTo>
                <a:lnTo>
                  <a:pt x="1743" y="1036"/>
                </a:lnTo>
                <a:lnTo>
                  <a:pt x="1747" y="1050"/>
                </a:lnTo>
                <a:lnTo>
                  <a:pt x="1751" y="1064"/>
                </a:lnTo>
                <a:lnTo>
                  <a:pt x="1752" y="1072"/>
                </a:lnTo>
                <a:lnTo>
                  <a:pt x="1753" y="1080"/>
                </a:lnTo>
                <a:lnTo>
                  <a:pt x="1754" y="1096"/>
                </a:lnTo>
                <a:lnTo>
                  <a:pt x="1755" y="1116"/>
                </a:lnTo>
                <a:lnTo>
                  <a:pt x="1755" y="1134"/>
                </a:lnTo>
                <a:lnTo>
                  <a:pt x="1673" y="1134"/>
                </a:lnTo>
                <a:lnTo>
                  <a:pt x="1674" y="1146"/>
                </a:lnTo>
                <a:lnTo>
                  <a:pt x="1675" y="1158"/>
                </a:lnTo>
                <a:lnTo>
                  <a:pt x="1676" y="1162"/>
                </a:lnTo>
                <a:lnTo>
                  <a:pt x="1678" y="1168"/>
                </a:lnTo>
                <a:lnTo>
                  <a:pt x="1681" y="1176"/>
                </a:lnTo>
                <a:lnTo>
                  <a:pt x="1683" y="1180"/>
                </a:lnTo>
                <a:lnTo>
                  <a:pt x="1685" y="1182"/>
                </a:lnTo>
                <a:lnTo>
                  <a:pt x="1689" y="1186"/>
                </a:lnTo>
                <a:lnTo>
                  <a:pt x="1692" y="1188"/>
                </a:lnTo>
                <a:lnTo>
                  <a:pt x="1694" y="1190"/>
                </a:lnTo>
                <a:lnTo>
                  <a:pt x="1700" y="1190"/>
                </a:lnTo>
                <a:lnTo>
                  <a:pt x="1708" y="1190"/>
                </a:lnTo>
                <a:lnTo>
                  <a:pt x="1711" y="1186"/>
                </a:lnTo>
                <a:lnTo>
                  <a:pt x="1714" y="1184"/>
                </a:lnTo>
                <a:lnTo>
                  <a:pt x="1717" y="1180"/>
                </a:lnTo>
                <a:lnTo>
                  <a:pt x="1719" y="1176"/>
                </a:lnTo>
                <a:lnTo>
                  <a:pt x="1721" y="1170"/>
                </a:lnTo>
                <a:lnTo>
                  <a:pt x="1724" y="1164"/>
                </a:lnTo>
                <a:lnTo>
                  <a:pt x="1754" y="1168"/>
                </a:lnTo>
                <a:lnTo>
                  <a:pt x="1753" y="1176"/>
                </a:lnTo>
                <a:lnTo>
                  <a:pt x="1752" y="1184"/>
                </a:lnTo>
                <a:lnTo>
                  <a:pt x="1750" y="1190"/>
                </a:lnTo>
                <a:lnTo>
                  <a:pt x="1748" y="1196"/>
                </a:lnTo>
                <a:lnTo>
                  <a:pt x="1743" y="1210"/>
                </a:lnTo>
                <a:lnTo>
                  <a:pt x="1740" y="1214"/>
                </a:lnTo>
                <a:lnTo>
                  <a:pt x="1737" y="1220"/>
                </a:lnTo>
                <a:lnTo>
                  <a:pt x="1733" y="1224"/>
                </a:lnTo>
                <a:lnTo>
                  <a:pt x="1729" y="1228"/>
                </a:lnTo>
                <a:lnTo>
                  <a:pt x="1725" y="1232"/>
                </a:lnTo>
                <a:lnTo>
                  <a:pt x="1720" y="1234"/>
                </a:lnTo>
                <a:lnTo>
                  <a:pt x="1715" y="1236"/>
                </a:lnTo>
                <a:lnTo>
                  <a:pt x="1710" y="1238"/>
                </a:lnTo>
                <a:lnTo>
                  <a:pt x="1705" y="1240"/>
                </a:lnTo>
                <a:lnTo>
                  <a:pt x="1700" y="1240"/>
                </a:lnTo>
                <a:close/>
                <a:moveTo>
                  <a:pt x="1673" y="1094"/>
                </a:moveTo>
                <a:lnTo>
                  <a:pt x="1724" y="1094"/>
                </a:lnTo>
                <a:lnTo>
                  <a:pt x="1724" y="1084"/>
                </a:lnTo>
                <a:lnTo>
                  <a:pt x="1721" y="1074"/>
                </a:lnTo>
                <a:lnTo>
                  <a:pt x="1719" y="1066"/>
                </a:lnTo>
                <a:lnTo>
                  <a:pt x="1716" y="1058"/>
                </a:lnTo>
                <a:lnTo>
                  <a:pt x="1714" y="1056"/>
                </a:lnTo>
                <a:lnTo>
                  <a:pt x="1713" y="1052"/>
                </a:lnTo>
                <a:lnTo>
                  <a:pt x="1709" y="1048"/>
                </a:lnTo>
                <a:lnTo>
                  <a:pt x="1704" y="1046"/>
                </a:lnTo>
                <a:lnTo>
                  <a:pt x="1699" y="1046"/>
                </a:lnTo>
                <a:lnTo>
                  <a:pt x="1694" y="1046"/>
                </a:lnTo>
                <a:lnTo>
                  <a:pt x="1689" y="1048"/>
                </a:lnTo>
                <a:lnTo>
                  <a:pt x="1687" y="1050"/>
                </a:lnTo>
                <a:lnTo>
                  <a:pt x="1685" y="1052"/>
                </a:lnTo>
                <a:lnTo>
                  <a:pt x="1681" y="1060"/>
                </a:lnTo>
                <a:lnTo>
                  <a:pt x="1678" y="1066"/>
                </a:lnTo>
                <a:lnTo>
                  <a:pt x="1676" y="1074"/>
                </a:lnTo>
                <a:lnTo>
                  <a:pt x="1674" y="1084"/>
                </a:lnTo>
                <a:lnTo>
                  <a:pt x="1673" y="1094"/>
                </a:lnTo>
                <a:close/>
                <a:moveTo>
                  <a:pt x="1830" y="1240"/>
                </a:moveTo>
                <a:lnTo>
                  <a:pt x="1821" y="1238"/>
                </a:lnTo>
                <a:lnTo>
                  <a:pt x="1817" y="1238"/>
                </a:lnTo>
                <a:lnTo>
                  <a:pt x="1813" y="1236"/>
                </a:lnTo>
                <a:lnTo>
                  <a:pt x="1806" y="1232"/>
                </a:lnTo>
                <a:lnTo>
                  <a:pt x="1799" y="1224"/>
                </a:lnTo>
                <a:lnTo>
                  <a:pt x="1793" y="1216"/>
                </a:lnTo>
                <a:lnTo>
                  <a:pt x="1787" y="1206"/>
                </a:lnTo>
                <a:lnTo>
                  <a:pt x="1783" y="1196"/>
                </a:lnTo>
                <a:lnTo>
                  <a:pt x="1779" y="1182"/>
                </a:lnTo>
                <a:lnTo>
                  <a:pt x="1776" y="1168"/>
                </a:lnTo>
                <a:lnTo>
                  <a:pt x="1773" y="1152"/>
                </a:lnTo>
                <a:lnTo>
                  <a:pt x="1772" y="1136"/>
                </a:lnTo>
                <a:lnTo>
                  <a:pt x="1772" y="1118"/>
                </a:lnTo>
                <a:lnTo>
                  <a:pt x="1772" y="1100"/>
                </a:lnTo>
                <a:lnTo>
                  <a:pt x="1773" y="1084"/>
                </a:lnTo>
                <a:lnTo>
                  <a:pt x="1774" y="1076"/>
                </a:lnTo>
                <a:lnTo>
                  <a:pt x="1776" y="1068"/>
                </a:lnTo>
                <a:lnTo>
                  <a:pt x="1779" y="1054"/>
                </a:lnTo>
                <a:lnTo>
                  <a:pt x="1783" y="1042"/>
                </a:lnTo>
                <a:lnTo>
                  <a:pt x="1787" y="1030"/>
                </a:lnTo>
                <a:lnTo>
                  <a:pt x="1793" y="1020"/>
                </a:lnTo>
                <a:lnTo>
                  <a:pt x="1799" y="1012"/>
                </a:lnTo>
                <a:lnTo>
                  <a:pt x="1802" y="1008"/>
                </a:lnTo>
                <a:lnTo>
                  <a:pt x="1805" y="1004"/>
                </a:lnTo>
                <a:lnTo>
                  <a:pt x="1813" y="1000"/>
                </a:lnTo>
                <a:lnTo>
                  <a:pt x="1820" y="998"/>
                </a:lnTo>
                <a:lnTo>
                  <a:pt x="1829" y="997"/>
                </a:lnTo>
                <a:lnTo>
                  <a:pt x="1836" y="998"/>
                </a:lnTo>
                <a:lnTo>
                  <a:pt x="1844" y="1000"/>
                </a:lnTo>
                <a:lnTo>
                  <a:pt x="1850" y="1004"/>
                </a:lnTo>
                <a:lnTo>
                  <a:pt x="1857" y="1010"/>
                </a:lnTo>
                <a:lnTo>
                  <a:pt x="1863" y="1016"/>
                </a:lnTo>
                <a:lnTo>
                  <a:pt x="1868" y="1026"/>
                </a:lnTo>
                <a:lnTo>
                  <a:pt x="1873" y="1036"/>
                </a:lnTo>
                <a:lnTo>
                  <a:pt x="1877" y="1050"/>
                </a:lnTo>
                <a:lnTo>
                  <a:pt x="1880" y="1064"/>
                </a:lnTo>
                <a:lnTo>
                  <a:pt x="1881" y="1072"/>
                </a:lnTo>
                <a:lnTo>
                  <a:pt x="1882" y="1080"/>
                </a:lnTo>
                <a:lnTo>
                  <a:pt x="1884" y="1096"/>
                </a:lnTo>
                <a:lnTo>
                  <a:pt x="1884" y="1116"/>
                </a:lnTo>
                <a:lnTo>
                  <a:pt x="1884" y="1134"/>
                </a:lnTo>
                <a:lnTo>
                  <a:pt x="1804" y="1134"/>
                </a:lnTo>
                <a:lnTo>
                  <a:pt x="1804" y="1146"/>
                </a:lnTo>
                <a:lnTo>
                  <a:pt x="1806" y="1158"/>
                </a:lnTo>
                <a:lnTo>
                  <a:pt x="1807" y="1162"/>
                </a:lnTo>
                <a:lnTo>
                  <a:pt x="1808" y="1168"/>
                </a:lnTo>
                <a:lnTo>
                  <a:pt x="1811" y="1176"/>
                </a:lnTo>
                <a:lnTo>
                  <a:pt x="1813" y="1180"/>
                </a:lnTo>
                <a:lnTo>
                  <a:pt x="1815" y="1182"/>
                </a:lnTo>
                <a:lnTo>
                  <a:pt x="1820" y="1186"/>
                </a:lnTo>
                <a:lnTo>
                  <a:pt x="1822" y="1188"/>
                </a:lnTo>
                <a:lnTo>
                  <a:pt x="1825" y="1190"/>
                </a:lnTo>
                <a:lnTo>
                  <a:pt x="1831" y="1190"/>
                </a:lnTo>
                <a:lnTo>
                  <a:pt x="1838" y="1190"/>
                </a:lnTo>
                <a:lnTo>
                  <a:pt x="1842" y="1186"/>
                </a:lnTo>
                <a:lnTo>
                  <a:pt x="1845" y="1184"/>
                </a:lnTo>
                <a:lnTo>
                  <a:pt x="1848" y="1180"/>
                </a:lnTo>
                <a:lnTo>
                  <a:pt x="1850" y="1176"/>
                </a:lnTo>
                <a:lnTo>
                  <a:pt x="1852" y="1170"/>
                </a:lnTo>
                <a:lnTo>
                  <a:pt x="1853" y="1164"/>
                </a:lnTo>
                <a:lnTo>
                  <a:pt x="1884" y="1168"/>
                </a:lnTo>
                <a:lnTo>
                  <a:pt x="1882" y="1176"/>
                </a:lnTo>
                <a:lnTo>
                  <a:pt x="1881" y="1184"/>
                </a:lnTo>
                <a:lnTo>
                  <a:pt x="1879" y="1190"/>
                </a:lnTo>
                <a:lnTo>
                  <a:pt x="1877" y="1196"/>
                </a:lnTo>
                <a:lnTo>
                  <a:pt x="1872" y="1210"/>
                </a:lnTo>
                <a:lnTo>
                  <a:pt x="1869" y="1214"/>
                </a:lnTo>
                <a:lnTo>
                  <a:pt x="1866" y="1220"/>
                </a:lnTo>
                <a:lnTo>
                  <a:pt x="1862" y="1224"/>
                </a:lnTo>
                <a:lnTo>
                  <a:pt x="1859" y="1228"/>
                </a:lnTo>
                <a:lnTo>
                  <a:pt x="1854" y="1232"/>
                </a:lnTo>
                <a:lnTo>
                  <a:pt x="1850" y="1234"/>
                </a:lnTo>
                <a:lnTo>
                  <a:pt x="1845" y="1236"/>
                </a:lnTo>
                <a:lnTo>
                  <a:pt x="1841" y="1238"/>
                </a:lnTo>
                <a:lnTo>
                  <a:pt x="1835" y="1240"/>
                </a:lnTo>
                <a:lnTo>
                  <a:pt x="1830" y="1240"/>
                </a:lnTo>
                <a:close/>
                <a:moveTo>
                  <a:pt x="1804" y="1094"/>
                </a:moveTo>
                <a:lnTo>
                  <a:pt x="1853" y="1094"/>
                </a:lnTo>
                <a:lnTo>
                  <a:pt x="1853" y="1084"/>
                </a:lnTo>
                <a:lnTo>
                  <a:pt x="1852" y="1074"/>
                </a:lnTo>
                <a:lnTo>
                  <a:pt x="1850" y="1066"/>
                </a:lnTo>
                <a:lnTo>
                  <a:pt x="1847" y="1058"/>
                </a:lnTo>
                <a:lnTo>
                  <a:pt x="1845" y="1056"/>
                </a:lnTo>
                <a:lnTo>
                  <a:pt x="1843" y="1052"/>
                </a:lnTo>
                <a:lnTo>
                  <a:pt x="1839" y="1048"/>
                </a:lnTo>
                <a:lnTo>
                  <a:pt x="1834" y="1046"/>
                </a:lnTo>
                <a:lnTo>
                  <a:pt x="1829" y="1046"/>
                </a:lnTo>
                <a:lnTo>
                  <a:pt x="1824" y="1046"/>
                </a:lnTo>
                <a:lnTo>
                  <a:pt x="1819" y="1048"/>
                </a:lnTo>
                <a:lnTo>
                  <a:pt x="1817" y="1050"/>
                </a:lnTo>
                <a:lnTo>
                  <a:pt x="1815" y="1052"/>
                </a:lnTo>
                <a:lnTo>
                  <a:pt x="1812" y="1060"/>
                </a:lnTo>
                <a:lnTo>
                  <a:pt x="1808" y="1066"/>
                </a:lnTo>
                <a:lnTo>
                  <a:pt x="1806" y="1074"/>
                </a:lnTo>
                <a:lnTo>
                  <a:pt x="1805" y="1084"/>
                </a:lnTo>
                <a:lnTo>
                  <a:pt x="1804" y="1094"/>
                </a:lnTo>
                <a:close/>
                <a:moveTo>
                  <a:pt x="1907" y="1234"/>
                </a:moveTo>
                <a:lnTo>
                  <a:pt x="1907" y="1000"/>
                </a:lnTo>
                <a:lnTo>
                  <a:pt x="1939" y="1000"/>
                </a:lnTo>
                <a:lnTo>
                  <a:pt x="1939" y="1040"/>
                </a:lnTo>
                <a:lnTo>
                  <a:pt x="1941" y="1030"/>
                </a:lnTo>
                <a:lnTo>
                  <a:pt x="1944" y="1022"/>
                </a:lnTo>
                <a:lnTo>
                  <a:pt x="1947" y="1014"/>
                </a:lnTo>
                <a:lnTo>
                  <a:pt x="1951" y="1008"/>
                </a:lnTo>
                <a:lnTo>
                  <a:pt x="1954" y="1002"/>
                </a:lnTo>
                <a:lnTo>
                  <a:pt x="1959" y="998"/>
                </a:lnTo>
                <a:lnTo>
                  <a:pt x="1963" y="997"/>
                </a:lnTo>
                <a:lnTo>
                  <a:pt x="1968" y="997"/>
                </a:lnTo>
                <a:lnTo>
                  <a:pt x="1973" y="997"/>
                </a:lnTo>
                <a:lnTo>
                  <a:pt x="1978" y="998"/>
                </a:lnTo>
                <a:lnTo>
                  <a:pt x="1978" y="1056"/>
                </a:lnTo>
                <a:lnTo>
                  <a:pt x="1972" y="1054"/>
                </a:lnTo>
                <a:lnTo>
                  <a:pt x="1965" y="1052"/>
                </a:lnTo>
                <a:lnTo>
                  <a:pt x="1959" y="1054"/>
                </a:lnTo>
                <a:lnTo>
                  <a:pt x="1955" y="1056"/>
                </a:lnTo>
                <a:lnTo>
                  <a:pt x="1950" y="1060"/>
                </a:lnTo>
                <a:lnTo>
                  <a:pt x="1947" y="1066"/>
                </a:lnTo>
                <a:lnTo>
                  <a:pt x="1945" y="1070"/>
                </a:lnTo>
                <a:lnTo>
                  <a:pt x="1944" y="1074"/>
                </a:lnTo>
                <a:lnTo>
                  <a:pt x="1942" y="1078"/>
                </a:lnTo>
                <a:lnTo>
                  <a:pt x="1941" y="1082"/>
                </a:lnTo>
                <a:lnTo>
                  <a:pt x="1940" y="1092"/>
                </a:lnTo>
                <a:lnTo>
                  <a:pt x="1940" y="1102"/>
                </a:lnTo>
                <a:lnTo>
                  <a:pt x="1940" y="1234"/>
                </a:lnTo>
                <a:lnTo>
                  <a:pt x="1907" y="1234"/>
                </a:lnTo>
                <a:close/>
                <a:moveTo>
                  <a:pt x="2011" y="969"/>
                </a:moveTo>
                <a:lnTo>
                  <a:pt x="2008" y="969"/>
                </a:lnTo>
                <a:lnTo>
                  <a:pt x="2005" y="967"/>
                </a:lnTo>
                <a:lnTo>
                  <a:pt x="2002" y="965"/>
                </a:lnTo>
                <a:lnTo>
                  <a:pt x="1999" y="961"/>
                </a:lnTo>
                <a:lnTo>
                  <a:pt x="1997" y="955"/>
                </a:lnTo>
                <a:lnTo>
                  <a:pt x="1995" y="949"/>
                </a:lnTo>
                <a:lnTo>
                  <a:pt x="1994" y="943"/>
                </a:lnTo>
                <a:lnTo>
                  <a:pt x="1994" y="937"/>
                </a:lnTo>
                <a:lnTo>
                  <a:pt x="1994" y="931"/>
                </a:lnTo>
                <a:lnTo>
                  <a:pt x="1995" y="925"/>
                </a:lnTo>
                <a:lnTo>
                  <a:pt x="1997" y="919"/>
                </a:lnTo>
                <a:lnTo>
                  <a:pt x="1999" y="913"/>
                </a:lnTo>
                <a:lnTo>
                  <a:pt x="2002" y="909"/>
                </a:lnTo>
                <a:lnTo>
                  <a:pt x="2005" y="907"/>
                </a:lnTo>
                <a:lnTo>
                  <a:pt x="2008" y="905"/>
                </a:lnTo>
                <a:lnTo>
                  <a:pt x="2011" y="903"/>
                </a:lnTo>
                <a:lnTo>
                  <a:pt x="2015" y="905"/>
                </a:lnTo>
                <a:lnTo>
                  <a:pt x="2018" y="907"/>
                </a:lnTo>
                <a:lnTo>
                  <a:pt x="2021" y="909"/>
                </a:lnTo>
                <a:lnTo>
                  <a:pt x="2024" y="913"/>
                </a:lnTo>
                <a:lnTo>
                  <a:pt x="2026" y="919"/>
                </a:lnTo>
                <a:lnTo>
                  <a:pt x="2028" y="925"/>
                </a:lnTo>
                <a:lnTo>
                  <a:pt x="2029" y="931"/>
                </a:lnTo>
                <a:lnTo>
                  <a:pt x="2029" y="937"/>
                </a:lnTo>
                <a:lnTo>
                  <a:pt x="2029" y="943"/>
                </a:lnTo>
                <a:lnTo>
                  <a:pt x="2028" y="949"/>
                </a:lnTo>
                <a:lnTo>
                  <a:pt x="2026" y="955"/>
                </a:lnTo>
                <a:lnTo>
                  <a:pt x="2024" y="961"/>
                </a:lnTo>
                <a:lnTo>
                  <a:pt x="2021" y="965"/>
                </a:lnTo>
                <a:lnTo>
                  <a:pt x="2018" y="967"/>
                </a:lnTo>
                <a:lnTo>
                  <a:pt x="2015" y="969"/>
                </a:lnTo>
                <a:lnTo>
                  <a:pt x="2011" y="969"/>
                </a:lnTo>
                <a:close/>
                <a:moveTo>
                  <a:pt x="1995" y="1000"/>
                </a:moveTo>
                <a:lnTo>
                  <a:pt x="2028" y="1000"/>
                </a:lnTo>
                <a:lnTo>
                  <a:pt x="2028" y="1234"/>
                </a:lnTo>
                <a:lnTo>
                  <a:pt x="1995" y="1234"/>
                </a:lnTo>
                <a:lnTo>
                  <a:pt x="1995" y="1000"/>
                </a:lnTo>
                <a:close/>
                <a:moveTo>
                  <a:pt x="2088" y="1098"/>
                </a:moveTo>
                <a:lnTo>
                  <a:pt x="2088" y="1234"/>
                </a:lnTo>
                <a:lnTo>
                  <a:pt x="2055" y="1234"/>
                </a:lnTo>
                <a:lnTo>
                  <a:pt x="2055" y="1000"/>
                </a:lnTo>
                <a:lnTo>
                  <a:pt x="2086" y="1000"/>
                </a:lnTo>
                <a:lnTo>
                  <a:pt x="2086" y="1040"/>
                </a:lnTo>
                <a:lnTo>
                  <a:pt x="2089" y="1032"/>
                </a:lnTo>
                <a:lnTo>
                  <a:pt x="2093" y="1022"/>
                </a:lnTo>
                <a:lnTo>
                  <a:pt x="2096" y="1014"/>
                </a:lnTo>
                <a:lnTo>
                  <a:pt x="2101" y="1008"/>
                </a:lnTo>
                <a:lnTo>
                  <a:pt x="2107" y="1004"/>
                </a:lnTo>
                <a:lnTo>
                  <a:pt x="2112" y="1000"/>
                </a:lnTo>
                <a:lnTo>
                  <a:pt x="2118" y="998"/>
                </a:lnTo>
                <a:lnTo>
                  <a:pt x="2124" y="997"/>
                </a:lnTo>
                <a:lnTo>
                  <a:pt x="2133" y="998"/>
                </a:lnTo>
                <a:lnTo>
                  <a:pt x="2137" y="1000"/>
                </a:lnTo>
                <a:lnTo>
                  <a:pt x="2141" y="1002"/>
                </a:lnTo>
                <a:lnTo>
                  <a:pt x="2144" y="1006"/>
                </a:lnTo>
                <a:lnTo>
                  <a:pt x="2147" y="1010"/>
                </a:lnTo>
                <a:lnTo>
                  <a:pt x="2151" y="1014"/>
                </a:lnTo>
                <a:lnTo>
                  <a:pt x="2154" y="1020"/>
                </a:lnTo>
                <a:lnTo>
                  <a:pt x="2156" y="1026"/>
                </a:lnTo>
                <a:lnTo>
                  <a:pt x="2158" y="1032"/>
                </a:lnTo>
                <a:lnTo>
                  <a:pt x="2160" y="1040"/>
                </a:lnTo>
                <a:lnTo>
                  <a:pt x="2162" y="1048"/>
                </a:lnTo>
                <a:lnTo>
                  <a:pt x="2163" y="1056"/>
                </a:lnTo>
                <a:lnTo>
                  <a:pt x="2164" y="1066"/>
                </a:lnTo>
                <a:lnTo>
                  <a:pt x="2164" y="1074"/>
                </a:lnTo>
                <a:lnTo>
                  <a:pt x="2165" y="1084"/>
                </a:lnTo>
                <a:lnTo>
                  <a:pt x="2165" y="1234"/>
                </a:lnTo>
                <a:lnTo>
                  <a:pt x="2132" y="1234"/>
                </a:lnTo>
                <a:lnTo>
                  <a:pt x="2132" y="1096"/>
                </a:lnTo>
                <a:lnTo>
                  <a:pt x="2132" y="1086"/>
                </a:lnTo>
                <a:lnTo>
                  <a:pt x="2131" y="1078"/>
                </a:lnTo>
                <a:lnTo>
                  <a:pt x="2129" y="1070"/>
                </a:lnTo>
                <a:lnTo>
                  <a:pt x="2126" y="1062"/>
                </a:lnTo>
                <a:lnTo>
                  <a:pt x="2123" y="1058"/>
                </a:lnTo>
                <a:lnTo>
                  <a:pt x="2120" y="1054"/>
                </a:lnTo>
                <a:lnTo>
                  <a:pt x="2116" y="1052"/>
                </a:lnTo>
                <a:lnTo>
                  <a:pt x="2111" y="1050"/>
                </a:lnTo>
                <a:lnTo>
                  <a:pt x="2105" y="1052"/>
                </a:lnTo>
                <a:lnTo>
                  <a:pt x="2101" y="1054"/>
                </a:lnTo>
                <a:lnTo>
                  <a:pt x="2097" y="1058"/>
                </a:lnTo>
                <a:lnTo>
                  <a:pt x="2094" y="1064"/>
                </a:lnTo>
                <a:lnTo>
                  <a:pt x="2091" y="1070"/>
                </a:lnTo>
                <a:lnTo>
                  <a:pt x="2089" y="1078"/>
                </a:lnTo>
                <a:lnTo>
                  <a:pt x="2088" y="1088"/>
                </a:lnTo>
                <a:lnTo>
                  <a:pt x="2088" y="10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618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CACCF6-B7F1-B81D-EB1E-E2F15D5314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342900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7C7DB-D21C-CF04-BEAE-6225DF214D5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0676" y="1495871"/>
            <a:ext cx="5183337" cy="492443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Headline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676" y="1988313"/>
            <a:ext cx="5183337" cy="98488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6600056" y="1233937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78DCC-4AC7-C533-30A2-5C63D26BDB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AEA57-51F9-8677-BE77-6A173FB52A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089EB-5ECF-87F1-77A7-C15D7B25B7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C63748BA-EC62-C851-7903-F4759583792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432000"/>
            <a:ext cx="2658793" cy="576000"/>
          </a:xfrm>
          <a:custGeom>
            <a:avLst/>
            <a:gdLst>
              <a:gd name="T0" fmla="*/ 2223 w 3065"/>
              <a:gd name="T1" fmla="*/ 1324 h 1328"/>
              <a:gd name="T2" fmla="*/ 2210 w 3065"/>
              <a:gd name="T3" fmla="*/ 1220 h 1328"/>
              <a:gd name="T4" fmla="*/ 2280 w 3065"/>
              <a:gd name="T5" fmla="*/ 1312 h 1328"/>
              <a:gd name="T6" fmla="*/ 1121 w 3065"/>
              <a:gd name="T7" fmla="*/ 88 h 1328"/>
              <a:gd name="T8" fmla="*/ 1255 w 3065"/>
              <a:gd name="T9" fmla="*/ 142 h 1328"/>
              <a:gd name="T10" fmla="*/ 1262 w 3065"/>
              <a:gd name="T11" fmla="*/ 332 h 1328"/>
              <a:gd name="T12" fmla="*/ 1441 w 3065"/>
              <a:gd name="T13" fmla="*/ 264 h 1328"/>
              <a:gd name="T14" fmla="*/ 1488 w 3065"/>
              <a:gd name="T15" fmla="*/ 290 h 1328"/>
              <a:gd name="T16" fmla="*/ 1566 w 3065"/>
              <a:gd name="T17" fmla="*/ 320 h 1328"/>
              <a:gd name="T18" fmla="*/ 1517 w 3065"/>
              <a:gd name="T19" fmla="*/ 268 h 1328"/>
              <a:gd name="T20" fmla="*/ 1703 w 3065"/>
              <a:gd name="T21" fmla="*/ 250 h 1328"/>
              <a:gd name="T22" fmla="*/ 1929 w 3065"/>
              <a:gd name="T23" fmla="*/ 136 h 1328"/>
              <a:gd name="T24" fmla="*/ 1983 w 3065"/>
              <a:gd name="T25" fmla="*/ 2 h 1328"/>
              <a:gd name="T26" fmla="*/ 2138 w 3065"/>
              <a:gd name="T27" fmla="*/ 180 h 1328"/>
              <a:gd name="T28" fmla="*/ 2215 w 3065"/>
              <a:gd name="T29" fmla="*/ 272 h 1328"/>
              <a:gd name="T30" fmla="*/ 2306 w 3065"/>
              <a:gd name="T31" fmla="*/ 126 h 1328"/>
              <a:gd name="T32" fmla="*/ 2392 w 3065"/>
              <a:gd name="T33" fmla="*/ 170 h 1328"/>
              <a:gd name="T34" fmla="*/ 2392 w 3065"/>
              <a:gd name="T35" fmla="*/ 278 h 1328"/>
              <a:gd name="T36" fmla="*/ 2388 w 3065"/>
              <a:gd name="T37" fmla="*/ 98 h 1328"/>
              <a:gd name="T38" fmla="*/ 2517 w 3065"/>
              <a:gd name="T39" fmla="*/ 38 h 1328"/>
              <a:gd name="T40" fmla="*/ 2550 w 3065"/>
              <a:gd name="T41" fmla="*/ 268 h 1328"/>
              <a:gd name="T42" fmla="*/ 1132 w 3065"/>
              <a:gd name="T43" fmla="*/ 537 h 1328"/>
              <a:gd name="T44" fmla="*/ 1156 w 3065"/>
              <a:gd name="T45" fmla="*/ 749 h 1328"/>
              <a:gd name="T46" fmla="*/ 1135 w 3065"/>
              <a:gd name="T47" fmla="*/ 679 h 1328"/>
              <a:gd name="T48" fmla="*/ 1155 w 3065"/>
              <a:gd name="T49" fmla="*/ 493 h 1328"/>
              <a:gd name="T50" fmla="*/ 1272 w 3065"/>
              <a:gd name="T51" fmla="*/ 549 h 1328"/>
              <a:gd name="T52" fmla="*/ 1262 w 3065"/>
              <a:gd name="T53" fmla="*/ 715 h 1328"/>
              <a:gd name="T54" fmla="*/ 1427 w 3065"/>
              <a:gd name="T55" fmla="*/ 591 h 1328"/>
              <a:gd name="T56" fmla="*/ 1462 w 3065"/>
              <a:gd name="T57" fmla="*/ 583 h 1328"/>
              <a:gd name="T58" fmla="*/ 1522 w 3065"/>
              <a:gd name="T59" fmla="*/ 723 h 1328"/>
              <a:gd name="T60" fmla="*/ 1610 w 3065"/>
              <a:gd name="T61" fmla="*/ 767 h 1328"/>
              <a:gd name="T62" fmla="*/ 1688 w 3065"/>
              <a:gd name="T63" fmla="*/ 737 h 1328"/>
              <a:gd name="T64" fmla="*/ 1618 w 3065"/>
              <a:gd name="T65" fmla="*/ 689 h 1328"/>
              <a:gd name="T66" fmla="*/ 1893 w 3065"/>
              <a:gd name="T67" fmla="*/ 539 h 1328"/>
              <a:gd name="T68" fmla="*/ 1906 w 3065"/>
              <a:gd name="T69" fmla="*/ 619 h 1328"/>
              <a:gd name="T70" fmla="*/ 1978 w 3065"/>
              <a:gd name="T71" fmla="*/ 473 h 1328"/>
              <a:gd name="T72" fmla="*/ 2262 w 3065"/>
              <a:gd name="T73" fmla="*/ 777 h 1328"/>
              <a:gd name="T74" fmla="*/ 2317 w 3065"/>
              <a:gd name="T75" fmla="*/ 677 h 1328"/>
              <a:gd name="T76" fmla="*/ 2352 w 3065"/>
              <a:gd name="T77" fmla="*/ 591 h 1328"/>
              <a:gd name="T78" fmla="*/ 2463 w 3065"/>
              <a:gd name="T79" fmla="*/ 539 h 1328"/>
              <a:gd name="T80" fmla="*/ 2472 w 3065"/>
              <a:gd name="T81" fmla="*/ 731 h 1328"/>
              <a:gd name="T82" fmla="*/ 2585 w 3065"/>
              <a:gd name="T83" fmla="*/ 781 h 1328"/>
              <a:gd name="T84" fmla="*/ 2666 w 3065"/>
              <a:gd name="T85" fmla="*/ 619 h 1328"/>
              <a:gd name="T86" fmla="*/ 2718 w 3065"/>
              <a:gd name="T87" fmla="*/ 541 h 1328"/>
              <a:gd name="T88" fmla="*/ 2882 w 3065"/>
              <a:gd name="T89" fmla="*/ 603 h 1328"/>
              <a:gd name="T90" fmla="*/ 2882 w 3065"/>
              <a:gd name="T91" fmla="*/ 717 h 1328"/>
              <a:gd name="T92" fmla="*/ 2973 w 3065"/>
              <a:gd name="T93" fmla="*/ 623 h 1328"/>
              <a:gd name="T94" fmla="*/ 3004 w 3065"/>
              <a:gd name="T95" fmla="*/ 593 h 1328"/>
              <a:gd name="T96" fmla="*/ 2945 w 3065"/>
              <a:gd name="T97" fmla="*/ 737 h 1328"/>
              <a:gd name="T98" fmla="*/ 1281 w 3065"/>
              <a:gd name="T99" fmla="*/ 1040 h 1328"/>
              <a:gd name="T100" fmla="*/ 1350 w 3065"/>
              <a:gd name="T101" fmla="*/ 1274 h 1328"/>
              <a:gd name="T102" fmla="*/ 1329 w 3065"/>
              <a:gd name="T103" fmla="*/ 1014 h 1328"/>
              <a:gd name="T104" fmla="*/ 1391 w 3065"/>
              <a:gd name="T105" fmla="*/ 1116 h 1328"/>
              <a:gd name="T106" fmla="*/ 1458 w 3065"/>
              <a:gd name="T107" fmla="*/ 909 h 1328"/>
              <a:gd name="T108" fmla="*/ 1603 w 3065"/>
              <a:gd name="T109" fmla="*/ 1010 h 1328"/>
              <a:gd name="T110" fmla="*/ 1641 w 3065"/>
              <a:gd name="T111" fmla="*/ 1118 h 1328"/>
              <a:gd name="T112" fmla="*/ 1714 w 3065"/>
              <a:gd name="T113" fmla="*/ 1184 h 1328"/>
              <a:gd name="T114" fmla="*/ 1817 w 3065"/>
              <a:gd name="T115" fmla="*/ 1238 h 1328"/>
              <a:gd name="T116" fmla="*/ 1807 w 3065"/>
              <a:gd name="T117" fmla="*/ 1162 h 1328"/>
              <a:gd name="T118" fmla="*/ 1824 w 3065"/>
              <a:gd name="T119" fmla="*/ 1046 h 1328"/>
              <a:gd name="T120" fmla="*/ 1997 w 3065"/>
              <a:gd name="T121" fmla="*/ 955 h 1328"/>
              <a:gd name="T122" fmla="*/ 2107 w 3065"/>
              <a:gd name="T123" fmla="*/ 1004 h 1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65" h="1328">
                <a:moveTo>
                  <a:pt x="2245" y="1182"/>
                </a:moveTo>
                <a:lnTo>
                  <a:pt x="2250" y="1182"/>
                </a:lnTo>
                <a:lnTo>
                  <a:pt x="2253" y="1180"/>
                </a:lnTo>
                <a:lnTo>
                  <a:pt x="2255" y="1178"/>
                </a:lnTo>
                <a:lnTo>
                  <a:pt x="2259" y="1172"/>
                </a:lnTo>
                <a:lnTo>
                  <a:pt x="2261" y="1170"/>
                </a:lnTo>
                <a:lnTo>
                  <a:pt x="2263" y="1164"/>
                </a:lnTo>
                <a:lnTo>
                  <a:pt x="2266" y="1156"/>
                </a:lnTo>
                <a:lnTo>
                  <a:pt x="2268" y="1144"/>
                </a:lnTo>
                <a:lnTo>
                  <a:pt x="2269" y="1132"/>
                </a:lnTo>
                <a:lnTo>
                  <a:pt x="2269" y="1116"/>
                </a:lnTo>
                <a:lnTo>
                  <a:pt x="2269" y="1102"/>
                </a:lnTo>
                <a:lnTo>
                  <a:pt x="2268" y="1088"/>
                </a:lnTo>
                <a:lnTo>
                  <a:pt x="2266" y="1076"/>
                </a:lnTo>
                <a:lnTo>
                  <a:pt x="2263" y="1066"/>
                </a:lnTo>
                <a:lnTo>
                  <a:pt x="2261" y="1062"/>
                </a:lnTo>
                <a:lnTo>
                  <a:pt x="2259" y="1058"/>
                </a:lnTo>
                <a:lnTo>
                  <a:pt x="2257" y="1056"/>
                </a:lnTo>
                <a:lnTo>
                  <a:pt x="2255" y="1052"/>
                </a:lnTo>
                <a:lnTo>
                  <a:pt x="2250" y="1050"/>
                </a:lnTo>
                <a:lnTo>
                  <a:pt x="2248" y="1048"/>
                </a:lnTo>
                <a:lnTo>
                  <a:pt x="2245" y="1048"/>
                </a:lnTo>
                <a:lnTo>
                  <a:pt x="2239" y="1050"/>
                </a:lnTo>
                <a:lnTo>
                  <a:pt x="2234" y="1054"/>
                </a:lnTo>
                <a:lnTo>
                  <a:pt x="2232" y="1056"/>
                </a:lnTo>
                <a:lnTo>
                  <a:pt x="2230" y="1058"/>
                </a:lnTo>
                <a:lnTo>
                  <a:pt x="2228" y="1062"/>
                </a:lnTo>
                <a:lnTo>
                  <a:pt x="2226" y="1068"/>
                </a:lnTo>
                <a:lnTo>
                  <a:pt x="2223" y="1078"/>
                </a:lnTo>
                <a:lnTo>
                  <a:pt x="2221" y="1090"/>
                </a:lnTo>
                <a:lnTo>
                  <a:pt x="2220" y="1102"/>
                </a:lnTo>
                <a:lnTo>
                  <a:pt x="2220" y="1116"/>
                </a:lnTo>
                <a:lnTo>
                  <a:pt x="2220" y="1130"/>
                </a:lnTo>
                <a:lnTo>
                  <a:pt x="2222" y="1144"/>
                </a:lnTo>
                <a:lnTo>
                  <a:pt x="2223" y="1156"/>
                </a:lnTo>
                <a:lnTo>
                  <a:pt x="2226" y="1164"/>
                </a:lnTo>
                <a:lnTo>
                  <a:pt x="2230" y="1172"/>
                </a:lnTo>
                <a:lnTo>
                  <a:pt x="2234" y="1178"/>
                </a:lnTo>
                <a:lnTo>
                  <a:pt x="2239" y="1182"/>
                </a:lnTo>
                <a:lnTo>
                  <a:pt x="2245" y="1182"/>
                </a:lnTo>
                <a:close/>
                <a:moveTo>
                  <a:pt x="2244" y="1328"/>
                </a:moveTo>
                <a:lnTo>
                  <a:pt x="2233" y="1328"/>
                </a:lnTo>
                <a:lnTo>
                  <a:pt x="2223" y="1324"/>
                </a:lnTo>
                <a:lnTo>
                  <a:pt x="2218" y="1320"/>
                </a:lnTo>
                <a:lnTo>
                  <a:pt x="2214" y="1318"/>
                </a:lnTo>
                <a:lnTo>
                  <a:pt x="2210" y="1314"/>
                </a:lnTo>
                <a:lnTo>
                  <a:pt x="2207" y="1310"/>
                </a:lnTo>
                <a:lnTo>
                  <a:pt x="2203" y="1304"/>
                </a:lnTo>
                <a:lnTo>
                  <a:pt x="2201" y="1300"/>
                </a:lnTo>
                <a:lnTo>
                  <a:pt x="2198" y="1294"/>
                </a:lnTo>
                <a:lnTo>
                  <a:pt x="2196" y="1288"/>
                </a:lnTo>
                <a:lnTo>
                  <a:pt x="2194" y="1282"/>
                </a:lnTo>
                <a:lnTo>
                  <a:pt x="2192" y="1276"/>
                </a:lnTo>
                <a:lnTo>
                  <a:pt x="2191" y="1270"/>
                </a:lnTo>
                <a:lnTo>
                  <a:pt x="2190" y="1262"/>
                </a:lnTo>
                <a:lnTo>
                  <a:pt x="2220" y="1254"/>
                </a:lnTo>
                <a:lnTo>
                  <a:pt x="2222" y="1260"/>
                </a:lnTo>
                <a:lnTo>
                  <a:pt x="2223" y="1264"/>
                </a:lnTo>
                <a:lnTo>
                  <a:pt x="2226" y="1270"/>
                </a:lnTo>
                <a:lnTo>
                  <a:pt x="2228" y="1274"/>
                </a:lnTo>
                <a:lnTo>
                  <a:pt x="2231" y="1276"/>
                </a:lnTo>
                <a:lnTo>
                  <a:pt x="2235" y="1280"/>
                </a:lnTo>
                <a:lnTo>
                  <a:pt x="2240" y="1280"/>
                </a:lnTo>
                <a:lnTo>
                  <a:pt x="2245" y="1282"/>
                </a:lnTo>
                <a:lnTo>
                  <a:pt x="2250" y="1280"/>
                </a:lnTo>
                <a:lnTo>
                  <a:pt x="2254" y="1278"/>
                </a:lnTo>
                <a:lnTo>
                  <a:pt x="2259" y="1276"/>
                </a:lnTo>
                <a:lnTo>
                  <a:pt x="2262" y="1270"/>
                </a:lnTo>
                <a:lnTo>
                  <a:pt x="2264" y="1268"/>
                </a:lnTo>
                <a:lnTo>
                  <a:pt x="2265" y="1264"/>
                </a:lnTo>
                <a:lnTo>
                  <a:pt x="2268" y="1258"/>
                </a:lnTo>
                <a:lnTo>
                  <a:pt x="2269" y="1248"/>
                </a:lnTo>
                <a:lnTo>
                  <a:pt x="2269" y="1236"/>
                </a:lnTo>
                <a:lnTo>
                  <a:pt x="2269" y="1194"/>
                </a:lnTo>
                <a:lnTo>
                  <a:pt x="2267" y="1200"/>
                </a:lnTo>
                <a:lnTo>
                  <a:pt x="2264" y="1208"/>
                </a:lnTo>
                <a:lnTo>
                  <a:pt x="2260" y="1214"/>
                </a:lnTo>
                <a:lnTo>
                  <a:pt x="2257" y="1220"/>
                </a:lnTo>
                <a:lnTo>
                  <a:pt x="2252" y="1224"/>
                </a:lnTo>
                <a:lnTo>
                  <a:pt x="2247" y="1228"/>
                </a:lnTo>
                <a:lnTo>
                  <a:pt x="2241" y="1230"/>
                </a:lnTo>
                <a:lnTo>
                  <a:pt x="2234" y="1232"/>
                </a:lnTo>
                <a:lnTo>
                  <a:pt x="2228" y="1230"/>
                </a:lnTo>
                <a:lnTo>
                  <a:pt x="2222" y="1228"/>
                </a:lnTo>
                <a:lnTo>
                  <a:pt x="2216" y="1224"/>
                </a:lnTo>
                <a:lnTo>
                  <a:pt x="2210" y="1220"/>
                </a:lnTo>
                <a:lnTo>
                  <a:pt x="2205" y="1212"/>
                </a:lnTo>
                <a:lnTo>
                  <a:pt x="2200" y="1204"/>
                </a:lnTo>
                <a:lnTo>
                  <a:pt x="2198" y="1198"/>
                </a:lnTo>
                <a:lnTo>
                  <a:pt x="2196" y="1194"/>
                </a:lnTo>
                <a:lnTo>
                  <a:pt x="2193" y="1182"/>
                </a:lnTo>
                <a:lnTo>
                  <a:pt x="2190" y="1168"/>
                </a:lnTo>
                <a:lnTo>
                  <a:pt x="2188" y="1152"/>
                </a:lnTo>
                <a:lnTo>
                  <a:pt x="2187" y="1136"/>
                </a:lnTo>
                <a:lnTo>
                  <a:pt x="2187" y="1116"/>
                </a:lnTo>
                <a:lnTo>
                  <a:pt x="2187" y="1098"/>
                </a:lnTo>
                <a:lnTo>
                  <a:pt x="2188" y="1080"/>
                </a:lnTo>
                <a:lnTo>
                  <a:pt x="2190" y="1064"/>
                </a:lnTo>
                <a:lnTo>
                  <a:pt x="2193" y="1050"/>
                </a:lnTo>
                <a:lnTo>
                  <a:pt x="2197" y="1038"/>
                </a:lnTo>
                <a:lnTo>
                  <a:pt x="2201" y="1026"/>
                </a:lnTo>
                <a:lnTo>
                  <a:pt x="2205" y="1018"/>
                </a:lnTo>
                <a:lnTo>
                  <a:pt x="2208" y="1014"/>
                </a:lnTo>
                <a:lnTo>
                  <a:pt x="2211" y="1010"/>
                </a:lnTo>
                <a:lnTo>
                  <a:pt x="2216" y="1004"/>
                </a:lnTo>
                <a:lnTo>
                  <a:pt x="2222" y="1000"/>
                </a:lnTo>
                <a:lnTo>
                  <a:pt x="2228" y="998"/>
                </a:lnTo>
                <a:lnTo>
                  <a:pt x="2234" y="997"/>
                </a:lnTo>
                <a:lnTo>
                  <a:pt x="2239" y="997"/>
                </a:lnTo>
                <a:lnTo>
                  <a:pt x="2243" y="998"/>
                </a:lnTo>
                <a:lnTo>
                  <a:pt x="2247" y="1000"/>
                </a:lnTo>
                <a:lnTo>
                  <a:pt x="2251" y="1002"/>
                </a:lnTo>
                <a:lnTo>
                  <a:pt x="2254" y="1006"/>
                </a:lnTo>
                <a:lnTo>
                  <a:pt x="2257" y="1010"/>
                </a:lnTo>
                <a:lnTo>
                  <a:pt x="2259" y="1014"/>
                </a:lnTo>
                <a:lnTo>
                  <a:pt x="2262" y="1020"/>
                </a:lnTo>
                <a:lnTo>
                  <a:pt x="2265" y="1030"/>
                </a:lnTo>
                <a:lnTo>
                  <a:pt x="2268" y="1038"/>
                </a:lnTo>
                <a:lnTo>
                  <a:pt x="2269" y="1000"/>
                </a:lnTo>
                <a:lnTo>
                  <a:pt x="2302" y="1000"/>
                </a:lnTo>
                <a:lnTo>
                  <a:pt x="2302" y="1238"/>
                </a:lnTo>
                <a:lnTo>
                  <a:pt x="2301" y="1252"/>
                </a:lnTo>
                <a:lnTo>
                  <a:pt x="2301" y="1258"/>
                </a:lnTo>
                <a:lnTo>
                  <a:pt x="2300" y="1264"/>
                </a:lnTo>
                <a:lnTo>
                  <a:pt x="2297" y="1276"/>
                </a:lnTo>
                <a:lnTo>
                  <a:pt x="2294" y="1288"/>
                </a:lnTo>
                <a:lnTo>
                  <a:pt x="2290" y="1298"/>
                </a:lnTo>
                <a:lnTo>
                  <a:pt x="2285" y="1306"/>
                </a:lnTo>
                <a:lnTo>
                  <a:pt x="2280" y="1312"/>
                </a:lnTo>
                <a:lnTo>
                  <a:pt x="2274" y="1318"/>
                </a:lnTo>
                <a:lnTo>
                  <a:pt x="2267" y="1322"/>
                </a:lnTo>
                <a:lnTo>
                  <a:pt x="2264" y="1324"/>
                </a:lnTo>
                <a:lnTo>
                  <a:pt x="2260" y="1326"/>
                </a:lnTo>
                <a:lnTo>
                  <a:pt x="2252" y="1328"/>
                </a:lnTo>
                <a:lnTo>
                  <a:pt x="2244" y="1328"/>
                </a:lnTo>
                <a:close/>
                <a:moveTo>
                  <a:pt x="386" y="779"/>
                </a:moveTo>
                <a:lnTo>
                  <a:pt x="310" y="343"/>
                </a:lnTo>
                <a:lnTo>
                  <a:pt x="235" y="779"/>
                </a:lnTo>
                <a:lnTo>
                  <a:pt x="386" y="779"/>
                </a:lnTo>
                <a:close/>
                <a:moveTo>
                  <a:pt x="620" y="1238"/>
                </a:moveTo>
                <a:lnTo>
                  <a:pt x="466" y="1238"/>
                </a:lnTo>
                <a:lnTo>
                  <a:pt x="428" y="1022"/>
                </a:lnTo>
                <a:lnTo>
                  <a:pt x="193" y="1022"/>
                </a:lnTo>
                <a:lnTo>
                  <a:pt x="154" y="1238"/>
                </a:lnTo>
                <a:lnTo>
                  <a:pt x="0" y="1238"/>
                </a:lnTo>
                <a:lnTo>
                  <a:pt x="218" y="16"/>
                </a:lnTo>
                <a:lnTo>
                  <a:pt x="403" y="16"/>
                </a:lnTo>
                <a:lnTo>
                  <a:pt x="620" y="1238"/>
                </a:lnTo>
                <a:close/>
                <a:moveTo>
                  <a:pt x="678" y="1238"/>
                </a:moveTo>
                <a:lnTo>
                  <a:pt x="678" y="963"/>
                </a:lnTo>
                <a:lnTo>
                  <a:pt x="817" y="963"/>
                </a:lnTo>
                <a:lnTo>
                  <a:pt x="817" y="1238"/>
                </a:lnTo>
                <a:lnTo>
                  <a:pt x="678" y="1238"/>
                </a:lnTo>
                <a:close/>
                <a:moveTo>
                  <a:pt x="821" y="439"/>
                </a:moveTo>
                <a:lnTo>
                  <a:pt x="785" y="863"/>
                </a:lnTo>
                <a:lnTo>
                  <a:pt x="704" y="863"/>
                </a:lnTo>
                <a:lnTo>
                  <a:pt x="674" y="439"/>
                </a:lnTo>
                <a:lnTo>
                  <a:pt x="674" y="16"/>
                </a:lnTo>
                <a:lnTo>
                  <a:pt x="821" y="16"/>
                </a:lnTo>
                <a:lnTo>
                  <a:pt x="821" y="439"/>
                </a:lnTo>
                <a:close/>
                <a:moveTo>
                  <a:pt x="1080" y="332"/>
                </a:moveTo>
                <a:lnTo>
                  <a:pt x="1045" y="332"/>
                </a:lnTo>
                <a:lnTo>
                  <a:pt x="1099" y="16"/>
                </a:lnTo>
                <a:lnTo>
                  <a:pt x="1142" y="16"/>
                </a:lnTo>
                <a:lnTo>
                  <a:pt x="1196" y="332"/>
                </a:lnTo>
                <a:lnTo>
                  <a:pt x="1160" y="332"/>
                </a:lnTo>
                <a:lnTo>
                  <a:pt x="1149" y="260"/>
                </a:lnTo>
                <a:lnTo>
                  <a:pt x="1092" y="260"/>
                </a:lnTo>
                <a:lnTo>
                  <a:pt x="1080" y="332"/>
                </a:lnTo>
                <a:close/>
                <a:moveTo>
                  <a:pt x="1100" y="208"/>
                </a:moveTo>
                <a:lnTo>
                  <a:pt x="1140" y="208"/>
                </a:lnTo>
                <a:lnTo>
                  <a:pt x="1121" y="88"/>
                </a:lnTo>
                <a:lnTo>
                  <a:pt x="1100" y="208"/>
                </a:lnTo>
                <a:close/>
                <a:moveTo>
                  <a:pt x="1247" y="335"/>
                </a:moveTo>
                <a:lnTo>
                  <a:pt x="1239" y="334"/>
                </a:lnTo>
                <a:lnTo>
                  <a:pt x="1235" y="334"/>
                </a:lnTo>
                <a:lnTo>
                  <a:pt x="1232" y="332"/>
                </a:lnTo>
                <a:lnTo>
                  <a:pt x="1225" y="326"/>
                </a:lnTo>
                <a:lnTo>
                  <a:pt x="1219" y="318"/>
                </a:lnTo>
                <a:lnTo>
                  <a:pt x="1216" y="314"/>
                </a:lnTo>
                <a:lnTo>
                  <a:pt x="1214" y="308"/>
                </a:lnTo>
                <a:lnTo>
                  <a:pt x="1212" y="302"/>
                </a:lnTo>
                <a:lnTo>
                  <a:pt x="1211" y="296"/>
                </a:lnTo>
                <a:lnTo>
                  <a:pt x="1210" y="290"/>
                </a:lnTo>
                <a:lnTo>
                  <a:pt x="1209" y="282"/>
                </a:lnTo>
                <a:lnTo>
                  <a:pt x="1208" y="274"/>
                </a:lnTo>
                <a:lnTo>
                  <a:pt x="1208" y="266"/>
                </a:lnTo>
                <a:lnTo>
                  <a:pt x="1208" y="252"/>
                </a:lnTo>
                <a:lnTo>
                  <a:pt x="1210" y="242"/>
                </a:lnTo>
                <a:lnTo>
                  <a:pt x="1211" y="232"/>
                </a:lnTo>
                <a:lnTo>
                  <a:pt x="1214" y="224"/>
                </a:lnTo>
                <a:lnTo>
                  <a:pt x="1218" y="216"/>
                </a:lnTo>
                <a:lnTo>
                  <a:pt x="1221" y="210"/>
                </a:lnTo>
                <a:lnTo>
                  <a:pt x="1226" y="206"/>
                </a:lnTo>
                <a:lnTo>
                  <a:pt x="1230" y="202"/>
                </a:lnTo>
                <a:lnTo>
                  <a:pt x="1236" y="198"/>
                </a:lnTo>
                <a:lnTo>
                  <a:pt x="1241" y="196"/>
                </a:lnTo>
                <a:lnTo>
                  <a:pt x="1252" y="192"/>
                </a:lnTo>
                <a:lnTo>
                  <a:pt x="1265" y="190"/>
                </a:lnTo>
                <a:lnTo>
                  <a:pt x="1270" y="188"/>
                </a:lnTo>
                <a:lnTo>
                  <a:pt x="1274" y="186"/>
                </a:lnTo>
                <a:lnTo>
                  <a:pt x="1277" y="184"/>
                </a:lnTo>
                <a:lnTo>
                  <a:pt x="1279" y="180"/>
                </a:lnTo>
                <a:lnTo>
                  <a:pt x="1280" y="176"/>
                </a:lnTo>
                <a:lnTo>
                  <a:pt x="1281" y="172"/>
                </a:lnTo>
                <a:lnTo>
                  <a:pt x="1280" y="164"/>
                </a:lnTo>
                <a:lnTo>
                  <a:pt x="1280" y="158"/>
                </a:lnTo>
                <a:lnTo>
                  <a:pt x="1278" y="152"/>
                </a:lnTo>
                <a:lnTo>
                  <a:pt x="1276" y="148"/>
                </a:lnTo>
                <a:lnTo>
                  <a:pt x="1274" y="144"/>
                </a:lnTo>
                <a:lnTo>
                  <a:pt x="1271" y="142"/>
                </a:lnTo>
                <a:lnTo>
                  <a:pt x="1267" y="140"/>
                </a:lnTo>
                <a:lnTo>
                  <a:pt x="1263" y="140"/>
                </a:lnTo>
                <a:lnTo>
                  <a:pt x="1259" y="140"/>
                </a:lnTo>
                <a:lnTo>
                  <a:pt x="1255" y="142"/>
                </a:lnTo>
                <a:lnTo>
                  <a:pt x="1252" y="144"/>
                </a:lnTo>
                <a:lnTo>
                  <a:pt x="1249" y="148"/>
                </a:lnTo>
                <a:lnTo>
                  <a:pt x="1247" y="152"/>
                </a:lnTo>
                <a:lnTo>
                  <a:pt x="1245" y="156"/>
                </a:lnTo>
                <a:lnTo>
                  <a:pt x="1243" y="162"/>
                </a:lnTo>
                <a:lnTo>
                  <a:pt x="1242" y="168"/>
                </a:lnTo>
                <a:lnTo>
                  <a:pt x="1212" y="162"/>
                </a:lnTo>
                <a:lnTo>
                  <a:pt x="1213" y="154"/>
                </a:lnTo>
                <a:lnTo>
                  <a:pt x="1214" y="148"/>
                </a:lnTo>
                <a:lnTo>
                  <a:pt x="1218" y="134"/>
                </a:lnTo>
                <a:lnTo>
                  <a:pt x="1223" y="122"/>
                </a:lnTo>
                <a:lnTo>
                  <a:pt x="1229" y="112"/>
                </a:lnTo>
                <a:lnTo>
                  <a:pt x="1232" y="106"/>
                </a:lnTo>
                <a:lnTo>
                  <a:pt x="1236" y="104"/>
                </a:lnTo>
                <a:lnTo>
                  <a:pt x="1238" y="102"/>
                </a:lnTo>
                <a:lnTo>
                  <a:pt x="1240" y="100"/>
                </a:lnTo>
                <a:lnTo>
                  <a:pt x="1244" y="98"/>
                </a:lnTo>
                <a:lnTo>
                  <a:pt x="1249" y="96"/>
                </a:lnTo>
                <a:lnTo>
                  <a:pt x="1253" y="94"/>
                </a:lnTo>
                <a:lnTo>
                  <a:pt x="1258" y="92"/>
                </a:lnTo>
                <a:lnTo>
                  <a:pt x="1263" y="92"/>
                </a:lnTo>
                <a:lnTo>
                  <a:pt x="1270" y="92"/>
                </a:lnTo>
                <a:lnTo>
                  <a:pt x="1276" y="94"/>
                </a:lnTo>
                <a:lnTo>
                  <a:pt x="1282" y="98"/>
                </a:lnTo>
                <a:lnTo>
                  <a:pt x="1288" y="100"/>
                </a:lnTo>
                <a:lnTo>
                  <a:pt x="1293" y="106"/>
                </a:lnTo>
                <a:lnTo>
                  <a:pt x="1298" y="112"/>
                </a:lnTo>
                <a:lnTo>
                  <a:pt x="1303" y="118"/>
                </a:lnTo>
                <a:lnTo>
                  <a:pt x="1306" y="126"/>
                </a:lnTo>
                <a:lnTo>
                  <a:pt x="1308" y="132"/>
                </a:lnTo>
                <a:lnTo>
                  <a:pt x="1309" y="136"/>
                </a:lnTo>
                <a:lnTo>
                  <a:pt x="1312" y="146"/>
                </a:lnTo>
                <a:lnTo>
                  <a:pt x="1313" y="158"/>
                </a:lnTo>
                <a:lnTo>
                  <a:pt x="1313" y="172"/>
                </a:lnTo>
                <a:lnTo>
                  <a:pt x="1313" y="332"/>
                </a:lnTo>
                <a:lnTo>
                  <a:pt x="1282" y="332"/>
                </a:lnTo>
                <a:lnTo>
                  <a:pt x="1282" y="298"/>
                </a:lnTo>
                <a:lnTo>
                  <a:pt x="1280" y="306"/>
                </a:lnTo>
                <a:lnTo>
                  <a:pt x="1276" y="314"/>
                </a:lnTo>
                <a:lnTo>
                  <a:pt x="1273" y="320"/>
                </a:lnTo>
                <a:lnTo>
                  <a:pt x="1269" y="326"/>
                </a:lnTo>
                <a:lnTo>
                  <a:pt x="1264" y="330"/>
                </a:lnTo>
                <a:lnTo>
                  <a:pt x="1262" y="332"/>
                </a:lnTo>
                <a:lnTo>
                  <a:pt x="1259" y="332"/>
                </a:lnTo>
                <a:lnTo>
                  <a:pt x="1253" y="334"/>
                </a:lnTo>
                <a:lnTo>
                  <a:pt x="1247" y="335"/>
                </a:lnTo>
                <a:close/>
                <a:moveTo>
                  <a:pt x="1256" y="290"/>
                </a:moveTo>
                <a:lnTo>
                  <a:pt x="1262" y="290"/>
                </a:lnTo>
                <a:lnTo>
                  <a:pt x="1266" y="288"/>
                </a:lnTo>
                <a:lnTo>
                  <a:pt x="1270" y="284"/>
                </a:lnTo>
                <a:lnTo>
                  <a:pt x="1274" y="278"/>
                </a:lnTo>
                <a:lnTo>
                  <a:pt x="1277" y="272"/>
                </a:lnTo>
                <a:lnTo>
                  <a:pt x="1279" y="264"/>
                </a:lnTo>
                <a:lnTo>
                  <a:pt x="1281" y="256"/>
                </a:lnTo>
                <a:lnTo>
                  <a:pt x="1281" y="246"/>
                </a:lnTo>
                <a:lnTo>
                  <a:pt x="1281" y="222"/>
                </a:lnTo>
                <a:lnTo>
                  <a:pt x="1279" y="224"/>
                </a:lnTo>
                <a:lnTo>
                  <a:pt x="1275" y="226"/>
                </a:lnTo>
                <a:lnTo>
                  <a:pt x="1266" y="230"/>
                </a:lnTo>
                <a:lnTo>
                  <a:pt x="1258" y="232"/>
                </a:lnTo>
                <a:lnTo>
                  <a:pt x="1251" y="236"/>
                </a:lnTo>
                <a:lnTo>
                  <a:pt x="1247" y="238"/>
                </a:lnTo>
                <a:lnTo>
                  <a:pt x="1244" y="242"/>
                </a:lnTo>
                <a:lnTo>
                  <a:pt x="1243" y="244"/>
                </a:lnTo>
                <a:lnTo>
                  <a:pt x="1242" y="246"/>
                </a:lnTo>
                <a:lnTo>
                  <a:pt x="1240" y="252"/>
                </a:lnTo>
                <a:lnTo>
                  <a:pt x="1240" y="256"/>
                </a:lnTo>
                <a:lnTo>
                  <a:pt x="1239" y="264"/>
                </a:lnTo>
                <a:lnTo>
                  <a:pt x="1239" y="270"/>
                </a:lnTo>
                <a:lnTo>
                  <a:pt x="1240" y="276"/>
                </a:lnTo>
                <a:lnTo>
                  <a:pt x="1242" y="280"/>
                </a:lnTo>
                <a:lnTo>
                  <a:pt x="1244" y="284"/>
                </a:lnTo>
                <a:lnTo>
                  <a:pt x="1247" y="286"/>
                </a:lnTo>
                <a:lnTo>
                  <a:pt x="1250" y="288"/>
                </a:lnTo>
                <a:lnTo>
                  <a:pt x="1253" y="290"/>
                </a:lnTo>
                <a:lnTo>
                  <a:pt x="1256" y="290"/>
                </a:lnTo>
                <a:close/>
                <a:moveTo>
                  <a:pt x="1374" y="332"/>
                </a:moveTo>
                <a:lnTo>
                  <a:pt x="1341" y="332"/>
                </a:lnTo>
                <a:lnTo>
                  <a:pt x="1341" y="16"/>
                </a:lnTo>
                <a:lnTo>
                  <a:pt x="1374" y="16"/>
                </a:lnTo>
                <a:lnTo>
                  <a:pt x="1374" y="332"/>
                </a:lnTo>
                <a:close/>
                <a:moveTo>
                  <a:pt x="1463" y="96"/>
                </a:moveTo>
                <a:lnTo>
                  <a:pt x="1463" y="144"/>
                </a:lnTo>
                <a:lnTo>
                  <a:pt x="1441" y="144"/>
                </a:lnTo>
                <a:lnTo>
                  <a:pt x="1441" y="258"/>
                </a:lnTo>
                <a:lnTo>
                  <a:pt x="1441" y="264"/>
                </a:lnTo>
                <a:lnTo>
                  <a:pt x="1442" y="270"/>
                </a:lnTo>
                <a:lnTo>
                  <a:pt x="1443" y="274"/>
                </a:lnTo>
                <a:lnTo>
                  <a:pt x="1444" y="276"/>
                </a:lnTo>
                <a:lnTo>
                  <a:pt x="1446" y="280"/>
                </a:lnTo>
                <a:lnTo>
                  <a:pt x="1448" y="280"/>
                </a:lnTo>
                <a:lnTo>
                  <a:pt x="1450" y="282"/>
                </a:lnTo>
                <a:lnTo>
                  <a:pt x="1452" y="282"/>
                </a:lnTo>
                <a:lnTo>
                  <a:pt x="1457" y="280"/>
                </a:lnTo>
                <a:lnTo>
                  <a:pt x="1460" y="280"/>
                </a:lnTo>
                <a:lnTo>
                  <a:pt x="1466" y="328"/>
                </a:lnTo>
                <a:lnTo>
                  <a:pt x="1459" y="332"/>
                </a:lnTo>
                <a:lnTo>
                  <a:pt x="1454" y="334"/>
                </a:lnTo>
                <a:lnTo>
                  <a:pt x="1448" y="334"/>
                </a:lnTo>
                <a:lnTo>
                  <a:pt x="1443" y="334"/>
                </a:lnTo>
                <a:lnTo>
                  <a:pt x="1439" y="334"/>
                </a:lnTo>
                <a:lnTo>
                  <a:pt x="1432" y="332"/>
                </a:lnTo>
                <a:lnTo>
                  <a:pt x="1425" y="326"/>
                </a:lnTo>
                <a:lnTo>
                  <a:pt x="1422" y="322"/>
                </a:lnTo>
                <a:lnTo>
                  <a:pt x="1419" y="318"/>
                </a:lnTo>
                <a:lnTo>
                  <a:pt x="1414" y="310"/>
                </a:lnTo>
                <a:lnTo>
                  <a:pt x="1413" y="304"/>
                </a:lnTo>
                <a:lnTo>
                  <a:pt x="1411" y="298"/>
                </a:lnTo>
                <a:lnTo>
                  <a:pt x="1410" y="290"/>
                </a:lnTo>
                <a:lnTo>
                  <a:pt x="1409" y="284"/>
                </a:lnTo>
                <a:lnTo>
                  <a:pt x="1409" y="276"/>
                </a:lnTo>
                <a:lnTo>
                  <a:pt x="1409" y="268"/>
                </a:lnTo>
                <a:lnTo>
                  <a:pt x="1409" y="144"/>
                </a:lnTo>
                <a:lnTo>
                  <a:pt x="1392" y="144"/>
                </a:lnTo>
                <a:lnTo>
                  <a:pt x="1392" y="96"/>
                </a:lnTo>
                <a:lnTo>
                  <a:pt x="1409" y="96"/>
                </a:lnTo>
                <a:lnTo>
                  <a:pt x="1409" y="40"/>
                </a:lnTo>
                <a:lnTo>
                  <a:pt x="1441" y="40"/>
                </a:lnTo>
                <a:lnTo>
                  <a:pt x="1441" y="96"/>
                </a:lnTo>
                <a:lnTo>
                  <a:pt x="1463" y="96"/>
                </a:lnTo>
                <a:close/>
                <a:moveTo>
                  <a:pt x="1535" y="335"/>
                </a:moveTo>
                <a:lnTo>
                  <a:pt x="1526" y="334"/>
                </a:lnTo>
                <a:lnTo>
                  <a:pt x="1522" y="334"/>
                </a:lnTo>
                <a:lnTo>
                  <a:pt x="1518" y="332"/>
                </a:lnTo>
                <a:lnTo>
                  <a:pt x="1511" y="328"/>
                </a:lnTo>
                <a:lnTo>
                  <a:pt x="1504" y="320"/>
                </a:lnTo>
                <a:lnTo>
                  <a:pt x="1498" y="312"/>
                </a:lnTo>
                <a:lnTo>
                  <a:pt x="1492" y="302"/>
                </a:lnTo>
                <a:lnTo>
                  <a:pt x="1488" y="290"/>
                </a:lnTo>
                <a:lnTo>
                  <a:pt x="1484" y="278"/>
                </a:lnTo>
                <a:lnTo>
                  <a:pt x="1481" y="264"/>
                </a:lnTo>
                <a:lnTo>
                  <a:pt x="1478" y="248"/>
                </a:lnTo>
                <a:lnTo>
                  <a:pt x="1477" y="232"/>
                </a:lnTo>
                <a:lnTo>
                  <a:pt x="1477" y="214"/>
                </a:lnTo>
                <a:lnTo>
                  <a:pt x="1477" y="196"/>
                </a:lnTo>
                <a:lnTo>
                  <a:pt x="1478" y="180"/>
                </a:lnTo>
                <a:lnTo>
                  <a:pt x="1479" y="172"/>
                </a:lnTo>
                <a:lnTo>
                  <a:pt x="1481" y="164"/>
                </a:lnTo>
                <a:lnTo>
                  <a:pt x="1484" y="150"/>
                </a:lnTo>
                <a:lnTo>
                  <a:pt x="1488" y="138"/>
                </a:lnTo>
                <a:lnTo>
                  <a:pt x="1492" y="126"/>
                </a:lnTo>
                <a:lnTo>
                  <a:pt x="1498" y="116"/>
                </a:lnTo>
                <a:lnTo>
                  <a:pt x="1504" y="108"/>
                </a:lnTo>
                <a:lnTo>
                  <a:pt x="1507" y="104"/>
                </a:lnTo>
                <a:lnTo>
                  <a:pt x="1511" y="102"/>
                </a:lnTo>
                <a:lnTo>
                  <a:pt x="1518" y="96"/>
                </a:lnTo>
                <a:lnTo>
                  <a:pt x="1522" y="94"/>
                </a:lnTo>
                <a:lnTo>
                  <a:pt x="1526" y="94"/>
                </a:lnTo>
                <a:lnTo>
                  <a:pt x="1535" y="92"/>
                </a:lnTo>
                <a:lnTo>
                  <a:pt x="1543" y="94"/>
                </a:lnTo>
                <a:lnTo>
                  <a:pt x="1547" y="94"/>
                </a:lnTo>
                <a:lnTo>
                  <a:pt x="1551" y="96"/>
                </a:lnTo>
                <a:lnTo>
                  <a:pt x="1559" y="102"/>
                </a:lnTo>
                <a:lnTo>
                  <a:pt x="1566" y="108"/>
                </a:lnTo>
                <a:lnTo>
                  <a:pt x="1572" y="116"/>
                </a:lnTo>
                <a:lnTo>
                  <a:pt x="1577" y="126"/>
                </a:lnTo>
                <a:lnTo>
                  <a:pt x="1582" y="138"/>
                </a:lnTo>
                <a:lnTo>
                  <a:pt x="1586" y="150"/>
                </a:lnTo>
                <a:lnTo>
                  <a:pt x="1587" y="158"/>
                </a:lnTo>
                <a:lnTo>
                  <a:pt x="1589" y="164"/>
                </a:lnTo>
                <a:lnTo>
                  <a:pt x="1591" y="180"/>
                </a:lnTo>
                <a:lnTo>
                  <a:pt x="1592" y="196"/>
                </a:lnTo>
                <a:lnTo>
                  <a:pt x="1593" y="214"/>
                </a:lnTo>
                <a:lnTo>
                  <a:pt x="1592" y="232"/>
                </a:lnTo>
                <a:lnTo>
                  <a:pt x="1591" y="248"/>
                </a:lnTo>
                <a:lnTo>
                  <a:pt x="1590" y="256"/>
                </a:lnTo>
                <a:lnTo>
                  <a:pt x="1589" y="264"/>
                </a:lnTo>
                <a:lnTo>
                  <a:pt x="1586" y="278"/>
                </a:lnTo>
                <a:lnTo>
                  <a:pt x="1582" y="290"/>
                </a:lnTo>
                <a:lnTo>
                  <a:pt x="1577" y="302"/>
                </a:lnTo>
                <a:lnTo>
                  <a:pt x="1572" y="312"/>
                </a:lnTo>
                <a:lnTo>
                  <a:pt x="1566" y="320"/>
                </a:lnTo>
                <a:lnTo>
                  <a:pt x="1562" y="324"/>
                </a:lnTo>
                <a:lnTo>
                  <a:pt x="1559" y="328"/>
                </a:lnTo>
                <a:lnTo>
                  <a:pt x="1551" y="332"/>
                </a:lnTo>
                <a:lnTo>
                  <a:pt x="1547" y="334"/>
                </a:lnTo>
                <a:lnTo>
                  <a:pt x="1543" y="334"/>
                </a:lnTo>
                <a:lnTo>
                  <a:pt x="1535" y="335"/>
                </a:lnTo>
                <a:close/>
                <a:moveTo>
                  <a:pt x="1535" y="286"/>
                </a:moveTo>
                <a:lnTo>
                  <a:pt x="1540" y="284"/>
                </a:lnTo>
                <a:lnTo>
                  <a:pt x="1543" y="282"/>
                </a:lnTo>
                <a:lnTo>
                  <a:pt x="1545" y="280"/>
                </a:lnTo>
                <a:lnTo>
                  <a:pt x="1548" y="278"/>
                </a:lnTo>
                <a:lnTo>
                  <a:pt x="1550" y="274"/>
                </a:lnTo>
                <a:lnTo>
                  <a:pt x="1552" y="270"/>
                </a:lnTo>
                <a:lnTo>
                  <a:pt x="1553" y="264"/>
                </a:lnTo>
                <a:lnTo>
                  <a:pt x="1556" y="254"/>
                </a:lnTo>
                <a:lnTo>
                  <a:pt x="1558" y="242"/>
                </a:lnTo>
                <a:lnTo>
                  <a:pt x="1559" y="228"/>
                </a:lnTo>
                <a:lnTo>
                  <a:pt x="1559" y="214"/>
                </a:lnTo>
                <a:lnTo>
                  <a:pt x="1559" y="200"/>
                </a:lnTo>
                <a:lnTo>
                  <a:pt x="1558" y="186"/>
                </a:lnTo>
                <a:lnTo>
                  <a:pt x="1556" y="174"/>
                </a:lnTo>
                <a:lnTo>
                  <a:pt x="1553" y="162"/>
                </a:lnTo>
                <a:lnTo>
                  <a:pt x="1552" y="158"/>
                </a:lnTo>
                <a:lnTo>
                  <a:pt x="1550" y="154"/>
                </a:lnTo>
                <a:lnTo>
                  <a:pt x="1545" y="148"/>
                </a:lnTo>
                <a:lnTo>
                  <a:pt x="1540" y="144"/>
                </a:lnTo>
                <a:lnTo>
                  <a:pt x="1535" y="142"/>
                </a:lnTo>
                <a:lnTo>
                  <a:pt x="1529" y="144"/>
                </a:lnTo>
                <a:lnTo>
                  <a:pt x="1526" y="146"/>
                </a:lnTo>
                <a:lnTo>
                  <a:pt x="1524" y="148"/>
                </a:lnTo>
                <a:lnTo>
                  <a:pt x="1522" y="150"/>
                </a:lnTo>
                <a:lnTo>
                  <a:pt x="1520" y="154"/>
                </a:lnTo>
                <a:lnTo>
                  <a:pt x="1518" y="158"/>
                </a:lnTo>
                <a:lnTo>
                  <a:pt x="1516" y="162"/>
                </a:lnTo>
                <a:lnTo>
                  <a:pt x="1513" y="174"/>
                </a:lnTo>
                <a:lnTo>
                  <a:pt x="1511" y="186"/>
                </a:lnTo>
                <a:lnTo>
                  <a:pt x="1510" y="200"/>
                </a:lnTo>
                <a:lnTo>
                  <a:pt x="1510" y="214"/>
                </a:lnTo>
                <a:lnTo>
                  <a:pt x="1510" y="228"/>
                </a:lnTo>
                <a:lnTo>
                  <a:pt x="1511" y="242"/>
                </a:lnTo>
                <a:lnTo>
                  <a:pt x="1513" y="254"/>
                </a:lnTo>
                <a:lnTo>
                  <a:pt x="1516" y="264"/>
                </a:lnTo>
                <a:lnTo>
                  <a:pt x="1517" y="268"/>
                </a:lnTo>
                <a:lnTo>
                  <a:pt x="1518" y="270"/>
                </a:lnTo>
                <a:lnTo>
                  <a:pt x="1520" y="274"/>
                </a:lnTo>
                <a:lnTo>
                  <a:pt x="1524" y="280"/>
                </a:lnTo>
                <a:lnTo>
                  <a:pt x="1529" y="284"/>
                </a:lnTo>
                <a:lnTo>
                  <a:pt x="1535" y="286"/>
                </a:lnTo>
                <a:close/>
                <a:moveTo>
                  <a:pt x="1763" y="16"/>
                </a:moveTo>
                <a:lnTo>
                  <a:pt x="1796" y="16"/>
                </a:lnTo>
                <a:lnTo>
                  <a:pt x="1796" y="220"/>
                </a:lnTo>
                <a:lnTo>
                  <a:pt x="1795" y="238"/>
                </a:lnTo>
                <a:lnTo>
                  <a:pt x="1795" y="246"/>
                </a:lnTo>
                <a:lnTo>
                  <a:pt x="1794" y="254"/>
                </a:lnTo>
                <a:lnTo>
                  <a:pt x="1791" y="268"/>
                </a:lnTo>
                <a:lnTo>
                  <a:pt x="1788" y="282"/>
                </a:lnTo>
                <a:lnTo>
                  <a:pt x="1786" y="288"/>
                </a:lnTo>
                <a:lnTo>
                  <a:pt x="1783" y="294"/>
                </a:lnTo>
                <a:lnTo>
                  <a:pt x="1778" y="304"/>
                </a:lnTo>
                <a:lnTo>
                  <a:pt x="1772" y="314"/>
                </a:lnTo>
                <a:lnTo>
                  <a:pt x="1765" y="322"/>
                </a:lnTo>
                <a:lnTo>
                  <a:pt x="1757" y="328"/>
                </a:lnTo>
                <a:lnTo>
                  <a:pt x="1749" y="332"/>
                </a:lnTo>
                <a:lnTo>
                  <a:pt x="1740" y="334"/>
                </a:lnTo>
                <a:lnTo>
                  <a:pt x="1731" y="335"/>
                </a:lnTo>
                <a:lnTo>
                  <a:pt x="1720" y="334"/>
                </a:lnTo>
                <a:lnTo>
                  <a:pt x="1711" y="332"/>
                </a:lnTo>
                <a:lnTo>
                  <a:pt x="1703" y="328"/>
                </a:lnTo>
                <a:lnTo>
                  <a:pt x="1696" y="322"/>
                </a:lnTo>
                <a:lnTo>
                  <a:pt x="1689" y="314"/>
                </a:lnTo>
                <a:lnTo>
                  <a:pt x="1685" y="308"/>
                </a:lnTo>
                <a:lnTo>
                  <a:pt x="1683" y="304"/>
                </a:lnTo>
                <a:lnTo>
                  <a:pt x="1677" y="294"/>
                </a:lnTo>
                <a:lnTo>
                  <a:pt x="1673" y="282"/>
                </a:lnTo>
                <a:lnTo>
                  <a:pt x="1669" y="268"/>
                </a:lnTo>
                <a:lnTo>
                  <a:pt x="1667" y="254"/>
                </a:lnTo>
                <a:lnTo>
                  <a:pt x="1666" y="246"/>
                </a:lnTo>
                <a:lnTo>
                  <a:pt x="1665" y="238"/>
                </a:lnTo>
                <a:lnTo>
                  <a:pt x="1665" y="220"/>
                </a:lnTo>
                <a:lnTo>
                  <a:pt x="1665" y="16"/>
                </a:lnTo>
                <a:lnTo>
                  <a:pt x="1698" y="16"/>
                </a:lnTo>
                <a:lnTo>
                  <a:pt x="1698" y="216"/>
                </a:lnTo>
                <a:lnTo>
                  <a:pt x="1698" y="228"/>
                </a:lnTo>
                <a:lnTo>
                  <a:pt x="1699" y="234"/>
                </a:lnTo>
                <a:lnTo>
                  <a:pt x="1700" y="240"/>
                </a:lnTo>
                <a:lnTo>
                  <a:pt x="1703" y="250"/>
                </a:lnTo>
                <a:lnTo>
                  <a:pt x="1705" y="256"/>
                </a:lnTo>
                <a:lnTo>
                  <a:pt x="1707" y="260"/>
                </a:lnTo>
                <a:lnTo>
                  <a:pt x="1709" y="264"/>
                </a:lnTo>
                <a:lnTo>
                  <a:pt x="1711" y="268"/>
                </a:lnTo>
                <a:lnTo>
                  <a:pt x="1717" y="272"/>
                </a:lnTo>
                <a:lnTo>
                  <a:pt x="1724" y="276"/>
                </a:lnTo>
                <a:lnTo>
                  <a:pt x="1731" y="278"/>
                </a:lnTo>
                <a:lnTo>
                  <a:pt x="1738" y="276"/>
                </a:lnTo>
                <a:lnTo>
                  <a:pt x="1741" y="274"/>
                </a:lnTo>
                <a:lnTo>
                  <a:pt x="1744" y="272"/>
                </a:lnTo>
                <a:lnTo>
                  <a:pt x="1749" y="268"/>
                </a:lnTo>
                <a:lnTo>
                  <a:pt x="1752" y="264"/>
                </a:lnTo>
                <a:lnTo>
                  <a:pt x="1754" y="260"/>
                </a:lnTo>
                <a:lnTo>
                  <a:pt x="1756" y="256"/>
                </a:lnTo>
                <a:lnTo>
                  <a:pt x="1758" y="250"/>
                </a:lnTo>
                <a:lnTo>
                  <a:pt x="1761" y="240"/>
                </a:lnTo>
                <a:lnTo>
                  <a:pt x="1762" y="228"/>
                </a:lnTo>
                <a:lnTo>
                  <a:pt x="1763" y="216"/>
                </a:lnTo>
                <a:lnTo>
                  <a:pt x="1763" y="16"/>
                </a:lnTo>
                <a:close/>
                <a:moveTo>
                  <a:pt x="1857" y="194"/>
                </a:moveTo>
                <a:lnTo>
                  <a:pt x="1857" y="332"/>
                </a:lnTo>
                <a:lnTo>
                  <a:pt x="1825" y="332"/>
                </a:lnTo>
                <a:lnTo>
                  <a:pt x="1825" y="96"/>
                </a:lnTo>
                <a:lnTo>
                  <a:pt x="1856" y="96"/>
                </a:lnTo>
                <a:lnTo>
                  <a:pt x="1856" y="138"/>
                </a:lnTo>
                <a:lnTo>
                  <a:pt x="1859" y="128"/>
                </a:lnTo>
                <a:lnTo>
                  <a:pt x="1862" y="118"/>
                </a:lnTo>
                <a:lnTo>
                  <a:pt x="1866" y="112"/>
                </a:lnTo>
                <a:lnTo>
                  <a:pt x="1870" y="104"/>
                </a:lnTo>
                <a:lnTo>
                  <a:pt x="1875" y="100"/>
                </a:lnTo>
                <a:lnTo>
                  <a:pt x="1881" y="96"/>
                </a:lnTo>
                <a:lnTo>
                  <a:pt x="1886" y="94"/>
                </a:lnTo>
                <a:lnTo>
                  <a:pt x="1893" y="92"/>
                </a:lnTo>
                <a:lnTo>
                  <a:pt x="1902" y="94"/>
                </a:lnTo>
                <a:lnTo>
                  <a:pt x="1906" y="96"/>
                </a:lnTo>
                <a:lnTo>
                  <a:pt x="1909" y="98"/>
                </a:lnTo>
                <a:lnTo>
                  <a:pt x="1913" y="102"/>
                </a:lnTo>
                <a:lnTo>
                  <a:pt x="1916" y="106"/>
                </a:lnTo>
                <a:lnTo>
                  <a:pt x="1919" y="110"/>
                </a:lnTo>
                <a:lnTo>
                  <a:pt x="1922" y="116"/>
                </a:lnTo>
                <a:lnTo>
                  <a:pt x="1925" y="122"/>
                </a:lnTo>
                <a:lnTo>
                  <a:pt x="1927" y="130"/>
                </a:lnTo>
                <a:lnTo>
                  <a:pt x="1929" y="136"/>
                </a:lnTo>
                <a:lnTo>
                  <a:pt x="1931" y="144"/>
                </a:lnTo>
                <a:lnTo>
                  <a:pt x="1932" y="152"/>
                </a:lnTo>
                <a:lnTo>
                  <a:pt x="1933" y="162"/>
                </a:lnTo>
                <a:lnTo>
                  <a:pt x="1933" y="172"/>
                </a:lnTo>
                <a:lnTo>
                  <a:pt x="1933" y="182"/>
                </a:lnTo>
                <a:lnTo>
                  <a:pt x="1933" y="332"/>
                </a:lnTo>
                <a:lnTo>
                  <a:pt x="1901" y="332"/>
                </a:lnTo>
                <a:lnTo>
                  <a:pt x="1901" y="192"/>
                </a:lnTo>
                <a:lnTo>
                  <a:pt x="1900" y="182"/>
                </a:lnTo>
                <a:lnTo>
                  <a:pt x="1899" y="174"/>
                </a:lnTo>
                <a:lnTo>
                  <a:pt x="1898" y="166"/>
                </a:lnTo>
                <a:lnTo>
                  <a:pt x="1895" y="158"/>
                </a:lnTo>
                <a:lnTo>
                  <a:pt x="1892" y="154"/>
                </a:lnTo>
                <a:lnTo>
                  <a:pt x="1889" y="150"/>
                </a:lnTo>
                <a:lnTo>
                  <a:pt x="1884" y="148"/>
                </a:lnTo>
                <a:lnTo>
                  <a:pt x="1880" y="146"/>
                </a:lnTo>
                <a:lnTo>
                  <a:pt x="1875" y="148"/>
                </a:lnTo>
                <a:lnTo>
                  <a:pt x="1871" y="150"/>
                </a:lnTo>
                <a:lnTo>
                  <a:pt x="1867" y="154"/>
                </a:lnTo>
                <a:lnTo>
                  <a:pt x="1864" y="160"/>
                </a:lnTo>
                <a:lnTo>
                  <a:pt x="1861" y="166"/>
                </a:lnTo>
                <a:lnTo>
                  <a:pt x="1859" y="174"/>
                </a:lnTo>
                <a:lnTo>
                  <a:pt x="1858" y="184"/>
                </a:lnTo>
                <a:lnTo>
                  <a:pt x="1857" y="194"/>
                </a:lnTo>
                <a:close/>
                <a:moveTo>
                  <a:pt x="1976" y="66"/>
                </a:moveTo>
                <a:lnTo>
                  <a:pt x="1973" y="64"/>
                </a:lnTo>
                <a:lnTo>
                  <a:pt x="1970" y="62"/>
                </a:lnTo>
                <a:lnTo>
                  <a:pt x="1967" y="60"/>
                </a:lnTo>
                <a:lnTo>
                  <a:pt x="1964" y="56"/>
                </a:lnTo>
                <a:lnTo>
                  <a:pt x="1962" y="50"/>
                </a:lnTo>
                <a:lnTo>
                  <a:pt x="1960" y="44"/>
                </a:lnTo>
                <a:lnTo>
                  <a:pt x="1959" y="38"/>
                </a:lnTo>
                <a:lnTo>
                  <a:pt x="1959" y="32"/>
                </a:lnTo>
                <a:lnTo>
                  <a:pt x="1959" y="26"/>
                </a:lnTo>
                <a:lnTo>
                  <a:pt x="1960" y="20"/>
                </a:lnTo>
                <a:lnTo>
                  <a:pt x="1962" y="14"/>
                </a:lnTo>
                <a:lnTo>
                  <a:pt x="1964" y="8"/>
                </a:lnTo>
                <a:lnTo>
                  <a:pt x="1967" y="4"/>
                </a:lnTo>
                <a:lnTo>
                  <a:pt x="1970" y="2"/>
                </a:lnTo>
                <a:lnTo>
                  <a:pt x="1973" y="0"/>
                </a:lnTo>
                <a:lnTo>
                  <a:pt x="1976" y="0"/>
                </a:lnTo>
                <a:lnTo>
                  <a:pt x="1980" y="0"/>
                </a:lnTo>
                <a:lnTo>
                  <a:pt x="1983" y="2"/>
                </a:lnTo>
                <a:lnTo>
                  <a:pt x="1986" y="4"/>
                </a:lnTo>
                <a:lnTo>
                  <a:pt x="1989" y="8"/>
                </a:lnTo>
                <a:lnTo>
                  <a:pt x="1991" y="14"/>
                </a:lnTo>
                <a:lnTo>
                  <a:pt x="1993" y="20"/>
                </a:lnTo>
                <a:lnTo>
                  <a:pt x="1994" y="26"/>
                </a:lnTo>
                <a:lnTo>
                  <a:pt x="1994" y="32"/>
                </a:lnTo>
                <a:lnTo>
                  <a:pt x="1994" y="38"/>
                </a:lnTo>
                <a:lnTo>
                  <a:pt x="1993" y="44"/>
                </a:lnTo>
                <a:lnTo>
                  <a:pt x="1991" y="50"/>
                </a:lnTo>
                <a:lnTo>
                  <a:pt x="1989" y="56"/>
                </a:lnTo>
                <a:lnTo>
                  <a:pt x="1986" y="60"/>
                </a:lnTo>
                <a:lnTo>
                  <a:pt x="1983" y="62"/>
                </a:lnTo>
                <a:lnTo>
                  <a:pt x="1980" y="64"/>
                </a:lnTo>
                <a:lnTo>
                  <a:pt x="1976" y="66"/>
                </a:lnTo>
                <a:close/>
                <a:moveTo>
                  <a:pt x="1960" y="96"/>
                </a:moveTo>
                <a:lnTo>
                  <a:pt x="1993" y="96"/>
                </a:lnTo>
                <a:lnTo>
                  <a:pt x="1993" y="332"/>
                </a:lnTo>
                <a:lnTo>
                  <a:pt x="1960" y="332"/>
                </a:lnTo>
                <a:lnTo>
                  <a:pt x="1960" y="96"/>
                </a:lnTo>
                <a:close/>
                <a:moveTo>
                  <a:pt x="2129" y="96"/>
                </a:moveTo>
                <a:lnTo>
                  <a:pt x="2087" y="332"/>
                </a:lnTo>
                <a:lnTo>
                  <a:pt x="2050" y="332"/>
                </a:lnTo>
                <a:lnTo>
                  <a:pt x="2009" y="96"/>
                </a:lnTo>
                <a:lnTo>
                  <a:pt x="2044" y="96"/>
                </a:lnTo>
                <a:lnTo>
                  <a:pt x="2068" y="264"/>
                </a:lnTo>
                <a:lnTo>
                  <a:pt x="2094" y="96"/>
                </a:lnTo>
                <a:lnTo>
                  <a:pt x="2129" y="96"/>
                </a:lnTo>
                <a:close/>
                <a:moveTo>
                  <a:pt x="2195" y="335"/>
                </a:moveTo>
                <a:lnTo>
                  <a:pt x="2186" y="334"/>
                </a:lnTo>
                <a:lnTo>
                  <a:pt x="2182" y="334"/>
                </a:lnTo>
                <a:lnTo>
                  <a:pt x="2178" y="332"/>
                </a:lnTo>
                <a:lnTo>
                  <a:pt x="2170" y="328"/>
                </a:lnTo>
                <a:lnTo>
                  <a:pt x="2164" y="320"/>
                </a:lnTo>
                <a:lnTo>
                  <a:pt x="2157" y="312"/>
                </a:lnTo>
                <a:lnTo>
                  <a:pt x="2152" y="304"/>
                </a:lnTo>
                <a:lnTo>
                  <a:pt x="2147" y="292"/>
                </a:lnTo>
                <a:lnTo>
                  <a:pt x="2143" y="278"/>
                </a:lnTo>
                <a:lnTo>
                  <a:pt x="2140" y="264"/>
                </a:lnTo>
                <a:lnTo>
                  <a:pt x="2138" y="250"/>
                </a:lnTo>
                <a:lnTo>
                  <a:pt x="2137" y="232"/>
                </a:lnTo>
                <a:lnTo>
                  <a:pt x="2136" y="214"/>
                </a:lnTo>
                <a:lnTo>
                  <a:pt x="2137" y="196"/>
                </a:lnTo>
                <a:lnTo>
                  <a:pt x="2138" y="180"/>
                </a:lnTo>
                <a:lnTo>
                  <a:pt x="2139" y="172"/>
                </a:lnTo>
                <a:lnTo>
                  <a:pt x="2140" y="164"/>
                </a:lnTo>
                <a:lnTo>
                  <a:pt x="2143" y="150"/>
                </a:lnTo>
                <a:lnTo>
                  <a:pt x="2147" y="138"/>
                </a:lnTo>
                <a:lnTo>
                  <a:pt x="2152" y="126"/>
                </a:lnTo>
                <a:lnTo>
                  <a:pt x="2157" y="116"/>
                </a:lnTo>
                <a:lnTo>
                  <a:pt x="2163" y="108"/>
                </a:lnTo>
                <a:lnTo>
                  <a:pt x="2167" y="104"/>
                </a:lnTo>
                <a:lnTo>
                  <a:pt x="2170" y="102"/>
                </a:lnTo>
                <a:lnTo>
                  <a:pt x="2177" y="96"/>
                </a:lnTo>
                <a:lnTo>
                  <a:pt x="2185" y="94"/>
                </a:lnTo>
                <a:lnTo>
                  <a:pt x="2193" y="92"/>
                </a:lnTo>
                <a:lnTo>
                  <a:pt x="2201" y="94"/>
                </a:lnTo>
                <a:lnTo>
                  <a:pt x="2208" y="96"/>
                </a:lnTo>
                <a:lnTo>
                  <a:pt x="2215" y="100"/>
                </a:lnTo>
                <a:lnTo>
                  <a:pt x="2222" y="106"/>
                </a:lnTo>
                <a:lnTo>
                  <a:pt x="2228" y="114"/>
                </a:lnTo>
                <a:lnTo>
                  <a:pt x="2233" y="122"/>
                </a:lnTo>
                <a:lnTo>
                  <a:pt x="2237" y="132"/>
                </a:lnTo>
                <a:lnTo>
                  <a:pt x="2241" y="146"/>
                </a:lnTo>
                <a:lnTo>
                  <a:pt x="2245" y="160"/>
                </a:lnTo>
                <a:lnTo>
                  <a:pt x="2246" y="168"/>
                </a:lnTo>
                <a:lnTo>
                  <a:pt x="2247" y="176"/>
                </a:lnTo>
                <a:lnTo>
                  <a:pt x="2248" y="192"/>
                </a:lnTo>
                <a:lnTo>
                  <a:pt x="2249" y="212"/>
                </a:lnTo>
                <a:lnTo>
                  <a:pt x="2249" y="230"/>
                </a:lnTo>
                <a:lnTo>
                  <a:pt x="2169" y="230"/>
                </a:lnTo>
                <a:lnTo>
                  <a:pt x="2169" y="242"/>
                </a:lnTo>
                <a:lnTo>
                  <a:pt x="2170" y="254"/>
                </a:lnTo>
                <a:lnTo>
                  <a:pt x="2171" y="258"/>
                </a:lnTo>
                <a:lnTo>
                  <a:pt x="2173" y="264"/>
                </a:lnTo>
                <a:lnTo>
                  <a:pt x="2176" y="272"/>
                </a:lnTo>
                <a:lnTo>
                  <a:pt x="2178" y="276"/>
                </a:lnTo>
                <a:lnTo>
                  <a:pt x="2180" y="278"/>
                </a:lnTo>
                <a:lnTo>
                  <a:pt x="2184" y="284"/>
                </a:lnTo>
                <a:lnTo>
                  <a:pt x="2187" y="284"/>
                </a:lnTo>
                <a:lnTo>
                  <a:pt x="2189" y="286"/>
                </a:lnTo>
                <a:lnTo>
                  <a:pt x="2195" y="286"/>
                </a:lnTo>
                <a:lnTo>
                  <a:pt x="2203" y="286"/>
                </a:lnTo>
                <a:lnTo>
                  <a:pt x="2206" y="284"/>
                </a:lnTo>
                <a:lnTo>
                  <a:pt x="2209" y="280"/>
                </a:lnTo>
                <a:lnTo>
                  <a:pt x="2212" y="276"/>
                </a:lnTo>
                <a:lnTo>
                  <a:pt x="2215" y="272"/>
                </a:lnTo>
                <a:lnTo>
                  <a:pt x="2216" y="266"/>
                </a:lnTo>
                <a:lnTo>
                  <a:pt x="2218" y="260"/>
                </a:lnTo>
                <a:lnTo>
                  <a:pt x="2248" y="264"/>
                </a:lnTo>
                <a:lnTo>
                  <a:pt x="2247" y="272"/>
                </a:lnTo>
                <a:lnTo>
                  <a:pt x="2246" y="280"/>
                </a:lnTo>
                <a:lnTo>
                  <a:pt x="2244" y="286"/>
                </a:lnTo>
                <a:lnTo>
                  <a:pt x="2242" y="294"/>
                </a:lnTo>
                <a:lnTo>
                  <a:pt x="2237" y="306"/>
                </a:lnTo>
                <a:lnTo>
                  <a:pt x="2234" y="310"/>
                </a:lnTo>
                <a:lnTo>
                  <a:pt x="2231" y="316"/>
                </a:lnTo>
                <a:lnTo>
                  <a:pt x="2227" y="320"/>
                </a:lnTo>
                <a:lnTo>
                  <a:pt x="2223" y="324"/>
                </a:lnTo>
                <a:lnTo>
                  <a:pt x="2219" y="328"/>
                </a:lnTo>
                <a:lnTo>
                  <a:pt x="2215" y="330"/>
                </a:lnTo>
                <a:lnTo>
                  <a:pt x="2210" y="332"/>
                </a:lnTo>
                <a:lnTo>
                  <a:pt x="2205" y="334"/>
                </a:lnTo>
                <a:lnTo>
                  <a:pt x="2200" y="335"/>
                </a:lnTo>
                <a:lnTo>
                  <a:pt x="2195" y="335"/>
                </a:lnTo>
                <a:close/>
                <a:moveTo>
                  <a:pt x="2169" y="190"/>
                </a:moveTo>
                <a:lnTo>
                  <a:pt x="2218" y="190"/>
                </a:lnTo>
                <a:lnTo>
                  <a:pt x="2218" y="180"/>
                </a:lnTo>
                <a:lnTo>
                  <a:pt x="2216" y="170"/>
                </a:lnTo>
                <a:lnTo>
                  <a:pt x="2214" y="162"/>
                </a:lnTo>
                <a:lnTo>
                  <a:pt x="2211" y="154"/>
                </a:lnTo>
                <a:lnTo>
                  <a:pt x="2210" y="152"/>
                </a:lnTo>
                <a:lnTo>
                  <a:pt x="2208" y="148"/>
                </a:lnTo>
                <a:lnTo>
                  <a:pt x="2204" y="144"/>
                </a:lnTo>
                <a:lnTo>
                  <a:pt x="2199" y="142"/>
                </a:lnTo>
                <a:lnTo>
                  <a:pt x="2194" y="142"/>
                </a:lnTo>
                <a:lnTo>
                  <a:pt x="2189" y="142"/>
                </a:lnTo>
                <a:lnTo>
                  <a:pt x="2184" y="144"/>
                </a:lnTo>
                <a:lnTo>
                  <a:pt x="2182" y="146"/>
                </a:lnTo>
                <a:lnTo>
                  <a:pt x="2180" y="150"/>
                </a:lnTo>
                <a:lnTo>
                  <a:pt x="2176" y="156"/>
                </a:lnTo>
                <a:lnTo>
                  <a:pt x="2173" y="162"/>
                </a:lnTo>
                <a:lnTo>
                  <a:pt x="2171" y="170"/>
                </a:lnTo>
                <a:lnTo>
                  <a:pt x="2169" y="180"/>
                </a:lnTo>
                <a:lnTo>
                  <a:pt x="2169" y="190"/>
                </a:lnTo>
                <a:close/>
                <a:moveTo>
                  <a:pt x="2271" y="332"/>
                </a:moveTo>
                <a:lnTo>
                  <a:pt x="2271" y="96"/>
                </a:lnTo>
                <a:lnTo>
                  <a:pt x="2303" y="96"/>
                </a:lnTo>
                <a:lnTo>
                  <a:pt x="2303" y="136"/>
                </a:lnTo>
                <a:lnTo>
                  <a:pt x="2306" y="126"/>
                </a:lnTo>
                <a:lnTo>
                  <a:pt x="2309" y="118"/>
                </a:lnTo>
                <a:lnTo>
                  <a:pt x="2312" y="110"/>
                </a:lnTo>
                <a:lnTo>
                  <a:pt x="2315" y="104"/>
                </a:lnTo>
                <a:lnTo>
                  <a:pt x="2319" y="98"/>
                </a:lnTo>
                <a:lnTo>
                  <a:pt x="2323" y="94"/>
                </a:lnTo>
                <a:lnTo>
                  <a:pt x="2328" y="92"/>
                </a:lnTo>
                <a:lnTo>
                  <a:pt x="2333" y="92"/>
                </a:lnTo>
                <a:lnTo>
                  <a:pt x="2338" y="92"/>
                </a:lnTo>
                <a:lnTo>
                  <a:pt x="2343" y="94"/>
                </a:lnTo>
                <a:lnTo>
                  <a:pt x="2343" y="152"/>
                </a:lnTo>
                <a:lnTo>
                  <a:pt x="2337" y="150"/>
                </a:lnTo>
                <a:lnTo>
                  <a:pt x="2329" y="148"/>
                </a:lnTo>
                <a:lnTo>
                  <a:pt x="2324" y="150"/>
                </a:lnTo>
                <a:lnTo>
                  <a:pt x="2319" y="152"/>
                </a:lnTo>
                <a:lnTo>
                  <a:pt x="2315" y="156"/>
                </a:lnTo>
                <a:lnTo>
                  <a:pt x="2311" y="162"/>
                </a:lnTo>
                <a:lnTo>
                  <a:pt x="2310" y="166"/>
                </a:lnTo>
                <a:lnTo>
                  <a:pt x="2308" y="170"/>
                </a:lnTo>
                <a:lnTo>
                  <a:pt x="2307" y="174"/>
                </a:lnTo>
                <a:lnTo>
                  <a:pt x="2306" y="178"/>
                </a:lnTo>
                <a:lnTo>
                  <a:pt x="2305" y="188"/>
                </a:lnTo>
                <a:lnTo>
                  <a:pt x="2304" y="198"/>
                </a:lnTo>
                <a:lnTo>
                  <a:pt x="2304" y="332"/>
                </a:lnTo>
                <a:lnTo>
                  <a:pt x="2271" y="332"/>
                </a:lnTo>
                <a:close/>
                <a:moveTo>
                  <a:pt x="2459" y="162"/>
                </a:moveTo>
                <a:lnTo>
                  <a:pt x="2429" y="166"/>
                </a:lnTo>
                <a:lnTo>
                  <a:pt x="2428" y="160"/>
                </a:lnTo>
                <a:lnTo>
                  <a:pt x="2426" y="156"/>
                </a:lnTo>
                <a:lnTo>
                  <a:pt x="2422" y="146"/>
                </a:lnTo>
                <a:lnTo>
                  <a:pt x="2420" y="144"/>
                </a:lnTo>
                <a:lnTo>
                  <a:pt x="2417" y="140"/>
                </a:lnTo>
                <a:lnTo>
                  <a:pt x="2413" y="140"/>
                </a:lnTo>
                <a:lnTo>
                  <a:pt x="2409" y="138"/>
                </a:lnTo>
                <a:lnTo>
                  <a:pt x="2402" y="140"/>
                </a:lnTo>
                <a:lnTo>
                  <a:pt x="2399" y="142"/>
                </a:lnTo>
                <a:lnTo>
                  <a:pt x="2397" y="144"/>
                </a:lnTo>
                <a:lnTo>
                  <a:pt x="2396" y="146"/>
                </a:lnTo>
                <a:lnTo>
                  <a:pt x="2394" y="148"/>
                </a:lnTo>
                <a:lnTo>
                  <a:pt x="2392" y="152"/>
                </a:lnTo>
                <a:lnTo>
                  <a:pt x="2391" y="158"/>
                </a:lnTo>
                <a:lnTo>
                  <a:pt x="2391" y="162"/>
                </a:lnTo>
                <a:lnTo>
                  <a:pt x="2391" y="166"/>
                </a:lnTo>
                <a:lnTo>
                  <a:pt x="2392" y="170"/>
                </a:lnTo>
                <a:lnTo>
                  <a:pt x="2393" y="174"/>
                </a:lnTo>
                <a:lnTo>
                  <a:pt x="2394" y="176"/>
                </a:lnTo>
                <a:lnTo>
                  <a:pt x="2399" y="182"/>
                </a:lnTo>
                <a:lnTo>
                  <a:pt x="2406" y="186"/>
                </a:lnTo>
                <a:lnTo>
                  <a:pt x="2427" y="194"/>
                </a:lnTo>
                <a:lnTo>
                  <a:pt x="2435" y="198"/>
                </a:lnTo>
                <a:lnTo>
                  <a:pt x="2442" y="204"/>
                </a:lnTo>
                <a:lnTo>
                  <a:pt x="2448" y="210"/>
                </a:lnTo>
                <a:lnTo>
                  <a:pt x="2453" y="218"/>
                </a:lnTo>
                <a:lnTo>
                  <a:pt x="2455" y="222"/>
                </a:lnTo>
                <a:lnTo>
                  <a:pt x="2456" y="226"/>
                </a:lnTo>
                <a:lnTo>
                  <a:pt x="2459" y="236"/>
                </a:lnTo>
                <a:lnTo>
                  <a:pt x="2460" y="240"/>
                </a:lnTo>
                <a:lnTo>
                  <a:pt x="2461" y="246"/>
                </a:lnTo>
                <a:lnTo>
                  <a:pt x="2461" y="258"/>
                </a:lnTo>
                <a:lnTo>
                  <a:pt x="2461" y="270"/>
                </a:lnTo>
                <a:lnTo>
                  <a:pt x="2459" y="280"/>
                </a:lnTo>
                <a:lnTo>
                  <a:pt x="2457" y="290"/>
                </a:lnTo>
                <a:lnTo>
                  <a:pt x="2454" y="298"/>
                </a:lnTo>
                <a:lnTo>
                  <a:pt x="2451" y="308"/>
                </a:lnTo>
                <a:lnTo>
                  <a:pt x="2446" y="314"/>
                </a:lnTo>
                <a:lnTo>
                  <a:pt x="2441" y="320"/>
                </a:lnTo>
                <a:lnTo>
                  <a:pt x="2436" y="326"/>
                </a:lnTo>
                <a:lnTo>
                  <a:pt x="2430" y="330"/>
                </a:lnTo>
                <a:lnTo>
                  <a:pt x="2423" y="334"/>
                </a:lnTo>
                <a:lnTo>
                  <a:pt x="2416" y="335"/>
                </a:lnTo>
                <a:lnTo>
                  <a:pt x="2409" y="335"/>
                </a:lnTo>
                <a:lnTo>
                  <a:pt x="2398" y="334"/>
                </a:lnTo>
                <a:lnTo>
                  <a:pt x="2388" y="330"/>
                </a:lnTo>
                <a:lnTo>
                  <a:pt x="2383" y="328"/>
                </a:lnTo>
                <a:lnTo>
                  <a:pt x="2379" y="324"/>
                </a:lnTo>
                <a:lnTo>
                  <a:pt x="2371" y="316"/>
                </a:lnTo>
                <a:lnTo>
                  <a:pt x="2365" y="306"/>
                </a:lnTo>
                <a:lnTo>
                  <a:pt x="2363" y="300"/>
                </a:lnTo>
                <a:lnTo>
                  <a:pt x="2360" y="294"/>
                </a:lnTo>
                <a:lnTo>
                  <a:pt x="2359" y="286"/>
                </a:lnTo>
                <a:lnTo>
                  <a:pt x="2357" y="278"/>
                </a:lnTo>
                <a:lnTo>
                  <a:pt x="2356" y="272"/>
                </a:lnTo>
                <a:lnTo>
                  <a:pt x="2355" y="262"/>
                </a:lnTo>
                <a:lnTo>
                  <a:pt x="2387" y="260"/>
                </a:lnTo>
                <a:lnTo>
                  <a:pt x="2388" y="266"/>
                </a:lnTo>
                <a:lnTo>
                  <a:pt x="2390" y="272"/>
                </a:lnTo>
                <a:lnTo>
                  <a:pt x="2392" y="278"/>
                </a:lnTo>
                <a:lnTo>
                  <a:pt x="2395" y="282"/>
                </a:lnTo>
                <a:lnTo>
                  <a:pt x="2397" y="284"/>
                </a:lnTo>
                <a:lnTo>
                  <a:pt x="2401" y="286"/>
                </a:lnTo>
                <a:lnTo>
                  <a:pt x="2405" y="288"/>
                </a:lnTo>
                <a:lnTo>
                  <a:pt x="2409" y="288"/>
                </a:lnTo>
                <a:lnTo>
                  <a:pt x="2413" y="288"/>
                </a:lnTo>
                <a:lnTo>
                  <a:pt x="2417" y="286"/>
                </a:lnTo>
                <a:lnTo>
                  <a:pt x="2420" y="284"/>
                </a:lnTo>
                <a:lnTo>
                  <a:pt x="2423" y="282"/>
                </a:lnTo>
                <a:lnTo>
                  <a:pt x="2425" y="278"/>
                </a:lnTo>
                <a:lnTo>
                  <a:pt x="2427" y="274"/>
                </a:lnTo>
                <a:lnTo>
                  <a:pt x="2428" y="270"/>
                </a:lnTo>
                <a:lnTo>
                  <a:pt x="2428" y="264"/>
                </a:lnTo>
                <a:lnTo>
                  <a:pt x="2428" y="260"/>
                </a:lnTo>
                <a:lnTo>
                  <a:pt x="2427" y="256"/>
                </a:lnTo>
                <a:lnTo>
                  <a:pt x="2426" y="254"/>
                </a:lnTo>
                <a:lnTo>
                  <a:pt x="2424" y="250"/>
                </a:lnTo>
                <a:lnTo>
                  <a:pt x="2422" y="248"/>
                </a:lnTo>
                <a:lnTo>
                  <a:pt x="2419" y="244"/>
                </a:lnTo>
                <a:lnTo>
                  <a:pt x="2413" y="242"/>
                </a:lnTo>
                <a:lnTo>
                  <a:pt x="2392" y="234"/>
                </a:lnTo>
                <a:lnTo>
                  <a:pt x="2384" y="230"/>
                </a:lnTo>
                <a:lnTo>
                  <a:pt x="2378" y="224"/>
                </a:lnTo>
                <a:lnTo>
                  <a:pt x="2372" y="218"/>
                </a:lnTo>
                <a:lnTo>
                  <a:pt x="2369" y="214"/>
                </a:lnTo>
                <a:lnTo>
                  <a:pt x="2367" y="210"/>
                </a:lnTo>
                <a:lnTo>
                  <a:pt x="2363" y="200"/>
                </a:lnTo>
                <a:lnTo>
                  <a:pt x="2360" y="190"/>
                </a:lnTo>
                <a:lnTo>
                  <a:pt x="2360" y="184"/>
                </a:lnTo>
                <a:lnTo>
                  <a:pt x="2359" y="178"/>
                </a:lnTo>
                <a:lnTo>
                  <a:pt x="2358" y="166"/>
                </a:lnTo>
                <a:lnTo>
                  <a:pt x="2359" y="158"/>
                </a:lnTo>
                <a:lnTo>
                  <a:pt x="2359" y="150"/>
                </a:lnTo>
                <a:lnTo>
                  <a:pt x="2360" y="142"/>
                </a:lnTo>
                <a:lnTo>
                  <a:pt x="2362" y="136"/>
                </a:lnTo>
                <a:lnTo>
                  <a:pt x="2364" y="128"/>
                </a:lnTo>
                <a:lnTo>
                  <a:pt x="2366" y="122"/>
                </a:lnTo>
                <a:lnTo>
                  <a:pt x="2369" y="118"/>
                </a:lnTo>
                <a:lnTo>
                  <a:pt x="2372" y="112"/>
                </a:lnTo>
                <a:lnTo>
                  <a:pt x="2376" y="108"/>
                </a:lnTo>
                <a:lnTo>
                  <a:pt x="2379" y="104"/>
                </a:lnTo>
                <a:lnTo>
                  <a:pt x="2384" y="100"/>
                </a:lnTo>
                <a:lnTo>
                  <a:pt x="2388" y="98"/>
                </a:lnTo>
                <a:lnTo>
                  <a:pt x="2393" y="96"/>
                </a:lnTo>
                <a:lnTo>
                  <a:pt x="2398" y="94"/>
                </a:lnTo>
                <a:lnTo>
                  <a:pt x="2403" y="92"/>
                </a:lnTo>
                <a:lnTo>
                  <a:pt x="2408" y="92"/>
                </a:lnTo>
                <a:lnTo>
                  <a:pt x="2419" y="94"/>
                </a:lnTo>
                <a:lnTo>
                  <a:pt x="2428" y="98"/>
                </a:lnTo>
                <a:lnTo>
                  <a:pt x="2433" y="100"/>
                </a:lnTo>
                <a:lnTo>
                  <a:pt x="2436" y="104"/>
                </a:lnTo>
                <a:lnTo>
                  <a:pt x="2440" y="106"/>
                </a:lnTo>
                <a:lnTo>
                  <a:pt x="2444" y="112"/>
                </a:lnTo>
                <a:lnTo>
                  <a:pt x="2447" y="116"/>
                </a:lnTo>
                <a:lnTo>
                  <a:pt x="2449" y="122"/>
                </a:lnTo>
                <a:lnTo>
                  <a:pt x="2452" y="128"/>
                </a:lnTo>
                <a:lnTo>
                  <a:pt x="2454" y="134"/>
                </a:lnTo>
                <a:lnTo>
                  <a:pt x="2457" y="148"/>
                </a:lnTo>
                <a:lnTo>
                  <a:pt x="2458" y="154"/>
                </a:lnTo>
                <a:lnTo>
                  <a:pt x="2459" y="162"/>
                </a:lnTo>
                <a:close/>
                <a:moveTo>
                  <a:pt x="2500" y="66"/>
                </a:moveTo>
                <a:lnTo>
                  <a:pt x="2496" y="64"/>
                </a:lnTo>
                <a:lnTo>
                  <a:pt x="2493" y="62"/>
                </a:lnTo>
                <a:lnTo>
                  <a:pt x="2490" y="60"/>
                </a:lnTo>
                <a:lnTo>
                  <a:pt x="2487" y="56"/>
                </a:lnTo>
                <a:lnTo>
                  <a:pt x="2484" y="50"/>
                </a:lnTo>
                <a:lnTo>
                  <a:pt x="2483" y="44"/>
                </a:lnTo>
                <a:lnTo>
                  <a:pt x="2482" y="38"/>
                </a:lnTo>
                <a:lnTo>
                  <a:pt x="2481" y="32"/>
                </a:lnTo>
                <a:lnTo>
                  <a:pt x="2482" y="26"/>
                </a:lnTo>
                <a:lnTo>
                  <a:pt x="2483" y="20"/>
                </a:lnTo>
                <a:lnTo>
                  <a:pt x="2484" y="14"/>
                </a:lnTo>
                <a:lnTo>
                  <a:pt x="2487" y="8"/>
                </a:lnTo>
                <a:lnTo>
                  <a:pt x="2490" y="4"/>
                </a:lnTo>
                <a:lnTo>
                  <a:pt x="2493" y="2"/>
                </a:lnTo>
                <a:lnTo>
                  <a:pt x="2496" y="0"/>
                </a:lnTo>
                <a:lnTo>
                  <a:pt x="2500" y="0"/>
                </a:lnTo>
                <a:lnTo>
                  <a:pt x="2503" y="0"/>
                </a:lnTo>
                <a:lnTo>
                  <a:pt x="2507" y="2"/>
                </a:lnTo>
                <a:lnTo>
                  <a:pt x="2510" y="4"/>
                </a:lnTo>
                <a:lnTo>
                  <a:pt x="2512" y="8"/>
                </a:lnTo>
                <a:lnTo>
                  <a:pt x="2515" y="14"/>
                </a:lnTo>
                <a:lnTo>
                  <a:pt x="2516" y="20"/>
                </a:lnTo>
                <a:lnTo>
                  <a:pt x="2517" y="26"/>
                </a:lnTo>
                <a:lnTo>
                  <a:pt x="2518" y="32"/>
                </a:lnTo>
                <a:lnTo>
                  <a:pt x="2517" y="38"/>
                </a:lnTo>
                <a:lnTo>
                  <a:pt x="2516" y="44"/>
                </a:lnTo>
                <a:lnTo>
                  <a:pt x="2515" y="50"/>
                </a:lnTo>
                <a:lnTo>
                  <a:pt x="2512" y="56"/>
                </a:lnTo>
                <a:lnTo>
                  <a:pt x="2510" y="60"/>
                </a:lnTo>
                <a:lnTo>
                  <a:pt x="2507" y="62"/>
                </a:lnTo>
                <a:lnTo>
                  <a:pt x="2503" y="64"/>
                </a:lnTo>
                <a:lnTo>
                  <a:pt x="2500" y="66"/>
                </a:lnTo>
                <a:close/>
                <a:moveTo>
                  <a:pt x="2483" y="96"/>
                </a:moveTo>
                <a:lnTo>
                  <a:pt x="2516" y="96"/>
                </a:lnTo>
                <a:lnTo>
                  <a:pt x="2516" y="332"/>
                </a:lnTo>
                <a:lnTo>
                  <a:pt x="2483" y="332"/>
                </a:lnTo>
                <a:lnTo>
                  <a:pt x="2483" y="96"/>
                </a:lnTo>
                <a:close/>
                <a:moveTo>
                  <a:pt x="2604" y="96"/>
                </a:moveTo>
                <a:lnTo>
                  <a:pt x="2604" y="144"/>
                </a:lnTo>
                <a:lnTo>
                  <a:pt x="2582" y="144"/>
                </a:lnTo>
                <a:lnTo>
                  <a:pt x="2582" y="258"/>
                </a:lnTo>
                <a:lnTo>
                  <a:pt x="2582" y="264"/>
                </a:lnTo>
                <a:lnTo>
                  <a:pt x="2583" y="270"/>
                </a:lnTo>
                <a:lnTo>
                  <a:pt x="2584" y="274"/>
                </a:lnTo>
                <a:lnTo>
                  <a:pt x="2585" y="276"/>
                </a:lnTo>
                <a:lnTo>
                  <a:pt x="2587" y="280"/>
                </a:lnTo>
                <a:lnTo>
                  <a:pt x="2589" y="280"/>
                </a:lnTo>
                <a:lnTo>
                  <a:pt x="2591" y="282"/>
                </a:lnTo>
                <a:lnTo>
                  <a:pt x="2593" y="282"/>
                </a:lnTo>
                <a:lnTo>
                  <a:pt x="2598" y="280"/>
                </a:lnTo>
                <a:lnTo>
                  <a:pt x="2601" y="280"/>
                </a:lnTo>
                <a:lnTo>
                  <a:pt x="2607" y="328"/>
                </a:lnTo>
                <a:lnTo>
                  <a:pt x="2600" y="332"/>
                </a:lnTo>
                <a:lnTo>
                  <a:pt x="2595" y="334"/>
                </a:lnTo>
                <a:lnTo>
                  <a:pt x="2589" y="334"/>
                </a:lnTo>
                <a:lnTo>
                  <a:pt x="2584" y="334"/>
                </a:lnTo>
                <a:lnTo>
                  <a:pt x="2580" y="334"/>
                </a:lnTo>
                <a:lnTo>
                  <a:pt x="2573" y="332"/>
                </a:lnTo>
                <a:lnTo>
                  <a:pt x="2566" y="326"/>
                </a:lnTo>
                <a:lnTo>
                  <a:pt x="2563" y="322"/>
                </a:lnTo>
                <a:lnTo>
                  <a:pt x="2560" y="318"/>
                </a:lnTo>
                <a:lnTo>
                  <a:pt x="2556" y="310"/>
                </a:lnTo>
                <a:lnTo>
                  <a:pt x="2554" y="304"/>
                </a:lnTo>
                <a:lnTo>
                  <a:pt x="2552" y="298"/>
                </a:lnTo>
                <a:lnTo>
                  <a:pt x="2551" y="290"/>
                </a:lnTo>
                <a:lnTo>
                  <a:pt x="2550" y="284"/>
                </a:lnTo>
                <a:lnTo>
                  <a:pt x="2550" y="276"/>
                </a:lnTo>
                <a:lnTo>
                  <a:pt x="2550" y="268"/>
                </a:lnTo>
                <a:lnTo>
                  <a:pt x="2550" y="144"/>
                </a:lnTo>
                <a:lnTo>
                  <a:pt x="2533" y="144"/>
                </a:lnTo>
                <a:lnTo>
                  <a:pt x="2533" y="96"/>
                </a:lnTo>
                <a:lnTo>
                  <a:pt x="2550" y="96"/>
                </a:lnTo>
                <a:lnTo>
                  <a:pt x="2550" y="40"/>
                </a:lnTo>
                <a:lnTo>
                  <a:pt x="2582" y="40"/>
                </a:lnTo>
                <a:lnTo>
                  <a:pt x="2582" y="96"/>
                </a:lnTo>
                <a:lnTo>
                  <a:pt x="2604" y="96"/>
                </a:lnTo>
                <a:close/>
                <a:moveTo>
                  <a:pt x="2648" y="419"/>
                </a:moveTo>
                <a:lnTo>
                  <a:pt x="2642" y="419"/>
                </a:lnTo>
                <a:lnTo>
                  <a:pt x="2636" y="417"/>
                </a:lnTo>
                <a:lnTo>
                  <a:pt x="2631" y="415"/>
                </a:lnTo>
                <a:lnTo>
                  <a:pt x="2627" y="411"/>
                </a:lnTo>
                <a:lnTo>
                  <a:pt x="2635" y="363"/>
                </a:lnTo>
                <a:lnTo>
                  <a:pt x="2639" y="365"/>
                </a:lnTo>
                <a:lnTo>
                  <a:pt x="2643" y="367"/>
                </a:lnTo>
                <a:lnTo>
                  <a:pt x="2646" y="367"/>
                </a:lnTo>
                <a:lnTo>
                  <a:pt x="2649" y="365"/>
                </a:lnTo>
                <a:lnTo>
                  <a:pt x="2652" y="363"/>
                </a:lnTo>
                <a:lnTo>
                  <a:pt x="2655" y="359"/>
                </a:lnTo>
                <a:lnTo>
                  <a:pt x="2657" y="355"/>
                </a:lnTo>
                <a:lnTo>
                  <a:pt x="2659" y="347"/>
                </a:lnTo>
                <a:lnTo>
                  <a:pt x="2661" y="337"/>
                </a:lnTo>
                <a:lnTo>
                  <a:pt x="2618" y="96"/>
                </a:lnTo>
                <a:lnTo>
                  <a:pt x="2653" y="96"/>
                </a:lnTo>
                <a:lnTo>
                  <a:pt x="2677" y="268"/>
                </a:lnTo>
                <a:lnTo>
                  <a:pt x="2703" y="96"/>
                </a:lnTo>
                <a:lnTo>
                  <a:pt x="2738" y="96"/>
                </a:lnTo>
                <a:lnTo>
                  <a:pt x="2692" y="355"/>
                </a:lnTo>
                <a:lnTo>
                  <a:pt x="2689" y="369"/>
                </a:lnTo>
                <a:lnTo>
                  <a:pt x="2686" y="381"/>
                </a:lnTo>
                <a:lnTo>
                  <a:pt x="2684" y="387"/>
                </a:lnTo>
                <a:lnTo>
                  <a:pt x="2681" y="393"/>
                </a:lnTo>
                <a:lnTo>
                  <a:pt x="2677" y="401"/>
                </a:lnTo>
                <a:lnTo>
                  <a:pt x="2674" y="405"/>
                </a:lnTo>
                <a:lnTo>
                  <a:pt x="2671" y="409"/>
                </a:lnTo>
                <a:lnTo>
                  <a:pt x="2664" y="415"/>
                </a:lnTo>
                <a:lnTo>
                  <a:pt x="2661" y="417"/>
                </a:lnTo>
                <a:lnTo>
                  <a:pt x="2657" y="417"/>
                </a:lnTo>
                <a:lnTo>
                  <a:pt x="2648" y="419"/>
                </a:lnTo>
                <a:close/>
                <a:moveTo>
                  <a:pt x="1135" y="553"/>
                </a:moveTo>
                <a:lnTo>
                  <a:pt x="1134" y="545"/>
                </a:lnTo>
                <a:lnTo>
                  <a:pt x="1132" y="537"/>
                </a:lnTo>
                <a:lnTo>
                  <a:pt x="1130" y="531"/>
                </a:lnTo>
                <a:lnTo>
                  <a:pt x="1127" y="525"/>
                </a:lnTo>
                <a:lnTo>
                  <a:pt x="1123" y="521"/>
                </a:lnTo>
                <a:lnTo>
                  <a:pt x="1121" y="519"/>
                </a:lnTo>
                <a:lnTo>
                  <a:pt x="1119" y="517"/>
                </a:lnTo>
                <a:lnTo>
                  <a:pt x="1114" y="515"/>
                </a:lnTo>
                <a:lnTo>
                  <a:pt x="1108" y="515"/>
                </a:lnTo>
                <a:lnTo>
                  <a:pt x="1102" y="515"/>
                </a:lnTo>
                <a:lnTo>
                  <a:pt x="1097" y="517"/>
                </a:lnTo>
                <a:lnTo>
                  <a:pt x="1093" y="519"/>
                </a:lnTo>
                <a:lnTo>
                  <a:pt x="1091" y="521"/>
                </a:lnTo>
                <a:lnTo>
                  <a:pt x="1089" y="525"/>
                </a:lnTo>
                <a:lnTo>
                  <a:pt x="1086" y="529"/>
                </a:lnTo>
                <a:lnTo>
                  <a:pt x="1084" y="535"/>
                </a:lnTo>
                <a:lnTo>
                  <a:pt x="1083" y="543"/>
                </a:lnTo>
                <a:lnTo>
                  <a:pt x="1083" y="549"/>
                </a:lnTo>
                <a:lnTo>
                  <a:pt x="1083" y="553"/>
                </a:lnTo>
                <a:lnTo>
                  <a:pt x="1083" y="557"/>
                </a:lnTo>
                <a:lnTo>
                  <a:pt x="1085" y="565"/>
                </a:lnTo>
                <a:lnTo>
                  <a:pt x="1087" y="571"/>
                </a:lnTo>
                <a:lnTo>
                  <a:pt x="1090" y="575"/>
                </a:lnTo>
                <a:lnTo>
                  <a:pt x="1094" y="579"/>
                </a:lnTo>
                <a:lnTo>
                  <a:pt x="1098" y="583"/>
                </a:lnTo>
                <a:lnTo>
                  <a:pt x="1108" y="589"/>
                </a:lnTo>
                <a:lnTo>
                  <a:pt x="1122" y="595"/>
                </a:lnTo>
                <a:lnTo>
                  <a:pt x="1128" y="599"/>
                </a:lnTo>
                <a:lnTo>
                  <a:pt x="1135" y="603"/>
                </a:lnTo>
                <a:lnTo>
                  <a:pt x="1146" y="613"/>
                </a:lnTo>
                <a:lnTo>
                  <a:pt x="1151" y="619"/>
                </a:lnTo>
                <a:lnTo>
                  <a:pt x="1156" y="627"/>
                </a:lnTo>
                <a:lnTo>
                  <a:pt x="1159" y="635"/>
                </a:lnTo>
                <a:lnTo>
                  <a:pt x="1163" y="643"/>
                </a:lnTo>
                <a:lnTo>
                  <a:pt x="1165" y="653"/>
                </a:lnTo>
                <a:lnTo>
                  <a:pt x="1167" y="663"/>
                </a:lnTo>
                <a:lnTo>
                  <a:pt x="1168" y="675"/>
                </a:lnTo>
                <a:lnTo>
                  <a:pt x="1169" y="687"/>
                </a:lnTo>
                <a:lnTo>
                  <a:pt x="1169" y="697"/>
                </a:lnTo>
                <a:lnTo>
                  <a:pt x="1168" y="707"/>
                </a:lnTo>
                <a:lnTo>
                  <a:pt x="1167" y="717"/>
                </a:lnTo>
                <a:lnTo>
                  <a:pt x="1165" y="727"/>
                </a:lnTo>
                <a:lnTo>
                  <a:pt x="1163" y="735"/>
                </a:lnTo>
                <a:lnTo>
                  <a:pt x="1160" y="743"/>
                </a:lnTo>
                <a:lnTo>
                  <a:pt x="1156" y="749"/>
                </a:lnTo>
                <a:lnTo>
                  <a:pt x="1153" y="757"/>
                </a:lnTo>
                <a:lnTo>
                  <a:pt x="1149" y="763"/>
                </a:lnTo>
                <a:lnTo>
                  <a:pt x="1144" y="767"/>
                </a:lnTo>
                <a:lnTo>
                  <a:pt x="1139" y="771"/>
                </a:lnTo>
                <a:lnTo>
                  <a:pt x="1133" y="775"/>
                </a:lnTo>
                <a:lnTo>
                  <a:pt x="1121" y="781"/>
                </a:lnTo>
                <a:lnTo>
                  <a:pt x="1115" y="781"/>
                </a:lnTo>
                <a:lnTo>
                  <a:pt x="1108" y="781"/>
                </a:lnTo>
                <a:lnTo>
                  <a:pt x="1101" y="781"/>
                </a:lnTo>
                <a:lnTo>
                  <a:pt x="1094" y="781"/>
                </a:lnTo>
                <a:lnTo>
                  <a:pt x="1088" y="779"/>
                </a:lnTo>
                <a:lnTo>
                  <a:pt x="1082" y="775"/>
                </a:lnTo>
                <a:lnTo>
                  <a:pt x="1077" y="771"/>
                </a:lnTo>
                <a:lnTo>
                  <a:pt x="1071" y="767"/>
                </a:lnTo>
                <a:lnTo>
                  <a:pt x="1067" y="761"/>
                </a:lnTo>
                <a:lnTo>
                  <a:pt x="1062" y="755"/>
                </a:lnTo>
                <a:lnTo>
                  <a:pt x="1058" y="749"/>
                </a:lnTo>
                <a:lnTo>
                  <a:pt x="1055" y="741"/>
                </a:lnTo>
                <a:lnTo>
                  <a:pt x="1052" y="733"/>
                </a:lnTo>
                <a:lnTo>
                  <a:pt x="1049" y="723"/>
                </a:lnTo>
                <a:lnTo>
                  <a:pt x="1047" y="713"/>
                </a:lnTo>
                <a:lnTo>
                  <a:pt x="1046" y="703"/>
                </a:lnTo>
                <a:lnTo>
                  <a:pt x="1045" y="691"/>
                </a:lnTo>
                <a:lnTo>
                  <a:pt x="1045" y="679"/>
                </a:lnTo>
                <a:lnTo>
                  <a:pt x="1077" y="679"/>
                </a:lnTo>
                <a:lnTo>
                  <a:pt x="1078" y="689"/>
                </a:lnTo>
                <a:lnTo>
                  <a:pt x="1079" y="699"/>
                </a:lnTo>
                <a:lnTo>
                  <a:pt x="1082" y="707"/>
                </a:lnTo>
                <a:lnTo>
                  <a:pt x="1084" y="711"/>
                </a:lnTo>
                <a:lnTo>
                  <a:pt x="1086" y="715"/>
                </a:lnTo>
                <a:lnTo>
                  <a:pt x="1091" y="719"/>
                </a:lnTo>
                <a:lnTo>
                  <a:pt x="1096" y="723"/>
                </a:lnTo>
                <a:lnTo>
                  <a:pt x="1101" y="725"/>
                </a:lnTo>
                <a:lnTo>
                  <a:pt x="1108" y="727"/>
                </a:lnTo>
                <a:lnTo>
                  <a:pt x="1114" y="725"/>
                </a:lnTo>
                <a:lnTo>
                  <a:pt x="1119" y="723"/>
                </a:lnTo>
                <a:lnTo>
                  <a:pt x="1124" y="719"/>
                </a:lnTo>
                <a:lnTo>
                  <a:pt x="1128" y="715"/>
                </a:lnTo>
                <a:lnTo>
                  <a:pt x="1131" y="709"/>
                </a:lnTo>
                <a:lnTo>
                  <a:pt x="1133" y="703"/>
                </a:lnTo>
                <a:lnTo>
                  <a:pt x="1135" y="695"/>
                </a:lnTo>
                <a:lnTo>
                  <a:pt x="1135" y="687"/>
                </a:lnTo>
                <a:lnTo>
                  <a:pt x="1135" y="679"/>
                </a:lnTo>
                <a:lnTo>
                  <a:pt x="1134" y="673"/>
                </a:lnTo>
                <a:lnTo>
                  <a:pt x="1133" y="671"/>
                </a:lnTo>
                <a:lnTo>
                  <a:pt x="1131" y="667"/>
                </a:lnTo>
                <a:lnTo>
                  <a:pt x="1128" y="663"/>
                </a:lnTo>
                <a:lnTo>
                  <a:pt x="1125" y="659"/>
                </a:lnTo>
                <a:lnTo>
                  <a:pt x="1120" y="655"/>
                </a:lnTo>
                <a:lnTo>
                  <a:pt x="1115" y="651"/>
                </a:lnTo>
                <a:lnTo>
                  <a:pt x="1109" y="649"/>
                </a:lnTo>
                <a:lnTo>
                  <a:pt x="1092" y="639"/>
                </a:lnTo>
                <a:lnTo>
                  <a:pt x="1082" y="635"/>
                </a:lnTo>
                <a:lnTo>
                  <a:pt x="1074" y="627"/>
                </a:lnTo>
                <a:lnTo>
                  <a:pt x="1066" y="619"/>
                </a:lnTo>
                <a:lnTo>
                  <a:pt x="1060" y="609"/>
                </a:lnTo>
                <a:lnTo>
                  <a:pt x="1057" y="603"/>
                </a:lnTo>
                <a:lnTo>
                  <a:pt x="1055" y="599"/>
                </a:lnTo>
                <a:lnTo>
                  <a:pt x="1053" y="591"/>
                </a:lnTo>
                <a:lnTo>
                  <a:pt x="1052" y="585"/>
                </a:lnTo>
                <a:lnTo>
                  <a:pt x="1050" y="577"/>
                </a:lnTo>
                <a:lnTo>
                  <a:pt x="1049" y="571"/>
                </a:lnTo>
                <a:lnTo>
                  <a:pt x="1049" y="563"/>
                </a:lnTo>
                <a:lnTo>
                  <a:pt x="1049" y="553"/>
                </a:lnTo>
                <a:lnTo>
                  <a:pt x="1049" y="541"/>
                </a:lnTo>
                <a:lnTo>
                  <a:pt x="1050" y="533"/>
                </a:lnTo>
                <a:lnTo>
                  <a:pt x="1051" y="527"/>
                </a:lnTo>
                <a:lnTo>
                  <a:pt x="1053" y="515"/>
                </a:lnTo>
                <a:lnTo>
                  <a:pt x="1055" y="509"/>
                </a:lnTo>
                <a:lnTo>
                  <a:pt x="1056" y="503"/>
                </a:lnTo>
                <a:lnTo>
                  <a:pt x="1061" y="493"/>
                </a:lnTo>
                <a:lnTo>
                  <a:pt x="1066" y="485"/>
                </a:lnTo>
                <a:lnTo>
                  <a:pt x="1068" y="481"/>
                </a:lnTo>
                <a:lnTo>
                  <a:pt x="1071" y="477"/>
                </a:lnTo>
                <a:lnTo>
                  <a:pt x="1078" y="471"/>
                </a:lnTo>
                <a:lnTo>
                  <a:pt x="1085" y="465"/>
                </a:lnTo>
                <a:lnTo>
                  <a:pt x="1092" y="461"/>
                </a:lnTo>
                <a:lnTo>
                  <a:pt x="1100" y="459"/>
                </a:lnTo>
                <a:lnTo>
                  <a:pt x="1108" y="459"/>
                </a:lnTo>
                <a:lnTo>
                  <a:pt x="1117" y="459"/>
                </a:lnTo>
                <a:lnTo>
                  <a:pt x="1125" y="461"/>
                </a:lnTo>
                <a:lnTo>
                  <a:pt x="1132" y="465"/>
                </a:lnTo>
                <a:lnTo>
                  <a:pt x="1139" y="471"/>
                </a:lnTo>
                <a:lnTo>
                  <a:pt x="1145" y="477"/>
                </a:lnTo>
                <a:lnTo>
                  <a:pt x="1150" y="485"/>
                </a:lnTo>
                <a:lnTo>
                  <a:pt x="1155" y="493"/>
                </a:lnTo>
                <a:lnTo>
                  <a:pt x="1159" y="505"/>
                </a:lnTo>
                <a:lnTo>
                  <a:pt x="1162" y="515"/>
                </a:lnTo>
                <a:lnTo>
                  <a:pt x="1165" y="527"/>
                </a:lnTo>
                <a:lnTo>
                  <a:pt x="1166" y="539"/>
                </a:lnTo>
                <a:lnTo>
                  <a:pt x="1167" y="553"/>
                </a:lnTo>
                <a:lnTo>
                  <a:pt x="1135" y="553"/>
                </a:lnTo>
                <a:close/>
                <a:moveTo>
                  <a:pt x="1245" y="781"/>
                </a:moveTo>
                <a:lnTo>
                  <a:pt x="1236" y="781"/>
                </a:lnTo>
                <a:lnTo>
                  <a:pt x="1232" y="779"/>
                </a:lnTo>
                <a:lnTo>
                  <a:pt x="1228" y="777"/>
                </a:lnTo>
                <a:lnTo>
                  <a:pt x="1221" y="773"/>
                </a:lnTo>
                <a:lnTo>
                  <a:pt x="1214" y="767"/>
                </a:lnTo>
                <a:lnTo>
                  <a:pt x="1208" y="757"/>
                </a:lnTo>
                <a:lnTo>
                  <a:pt x="1205" y="753"/>
                </a:lnTo>
                <a:lnTo>
                  <a:pt x="1202" y="749"/>
                </a:lnTo>
                <a:lnTo>
                  <a:pt x="1200" y="743"/>
                </a:lnTo>
                <a:lnTo>
                  <a:pt x="1198" y="737"/>
                </a:lnTo>
                <a:lnTo>
                  <a:pt x="1196" y="731"/>
                </a:lnTo>
                <a:lnTo>
                  <a:pt x="1194" y="723"/>
                </a:lnTo>
                <a:lnTo>
                  <a:pt x="1192" y="717"/>
                </a:lnTo>
                <a:lnTo>
                  <a:pt x="1191" y="709"/>
                </a:lnTo>
                <a:lnTo>
                  <a:pt x="1189" y="695"/>
                </a:lnTo>
                <a:lnTo>
                  <a:pt x="1187" y="677"/>
                </a:lnTo>
                <a:lnTo>
                  <a:pt x="1187" y="661"/>
                </a:lnTo>
                <a:lnTo>
                  <a:pt x="1187" y="643"/>
                </a:lnTo>
                <a:lnTo>
                  <a:pt x="1189" y="627"/>
                </a:lnTo>
                <a:lnTo>
                  <a:pt x="1190" y="619"/>
                </a:lnTo>
                <a:lnTo>
                  <a:pt x="1191" y="611"/>
                </a:lnTo>
                <a:lnTo>
                  <a:pt x="1194" y="597"/>
                </a:lnTo>
                <a:lnTo>
                  <a:pt x="1198" y="583"/>
                </a:lnTo>
                <a:lnTo>
                  <a:pt x="1202" y="573"/>
                </a:lnTo>
                <a:lnTo>
                  <a:pt x="1208" y="563"/>
                </a:lnTo>
                <a:lnTo>
                  <a:pt x="1214" y="553"/>
                </a:lnTo>
                <a:lnTo>
                  <a:pt x="1217" y="551"/>
                </a:lnTo>
                <a:lnTo>
                  <a:pt x="1221" y="547"/>
                </a:lnTo>
                <a:lnTo>
                  <a:pt x="1228" y="543"/>
                </a:lnTo>
                <a:lnTo>
                  <a:pt x="1232" y="541"/>
                </a:lnTo>
                <a:lnTo>
                  <a:pt x="1236" y="539"/>
                </a:lnTo>
                <a:lnTo>
                  <a:pt x="1245" y="539"/>
                </a:lnTo>
                <a:lnTo>
                  <a:pt x="1252" y="539"/>
                </a:lnTo>
                <a:lnTo>
                  <a:pt x="1259" y="541"/>
                </a:lnTo>
                <a:lnTo>
                  <a:pt x="1266" y="545"/>
                </a:lnTo>
                <a:lnTo>
                  <a:pt x="1272" y="549"/>
                </a:lnTo>
                <a:lnTo>
                  <a:pt x="1277" y="555"/>
                </a:lnTo>
                <a:lnTo>
                  <a:pt x="1282" y="563"/>
                </a:lnTo>
                <a:lnTo>
                  <a:pt x="1286" y="571"/>
                </a:lnTo>
                <a:lnTo>
                  <a:pt x="1290" y="581"/>
                </a:lnTo>
                <a:lnTo>
                  <a:pt x="1293" y="591"/>
                </a:lnTo>
                <a:lnTo>
                  <a:pt x="1295" y="603"/>
                </a:lnTo>
                <a:lnTo>
                  <a:pt x="1297" y="615"/>
                </a:lnTo>
                <a:lnTo>
                  <a:pt x="1297" y="629"/>
                </a:lnTo>
                <a:lnTo>
                  <a:pt x="1267" y="629"/>
                </a:lnTo>
                <a:lnTo>
                  <a:pt x="1266" y="621"/>
                </a:lnTo>
                <a:lnTo>
                  <a:pt x="1264" y="613"/>
                </a:lnTo>
                <a:lnTo>
                  <a:pt x="1262" y="607"/>
                </a:lnTo>
                <a:lnTo>
                  <a:pt x="1260" y="601"/>
                </a:lnTo>
                <a:lnTo>
                  <a:pt x="1257" y="595"/>
                </a:lnTo>
                <a:lnTo>
                  <a:pt x="1253" y="593"/>
                </a:lnTo>
                <a:lnTo>
                  <a:pt x="1249" y="591"/>
                </a:lnTo>
                <a:lnTo>
                  <a:pt x="1245" y="589"/>
                </a:lnTo>
                <a:lnTo>
                  <a:pt x="1240" y="591"/>
                </a:lnTo>
                <a:lnTo>
                  <a:pt x="1235" y="595"/>
                </a:lnTo>
                <a:lnTo>
                  <a:pt x="1231" y="599"/>
                </a:lnTo>
                <a:lnTo>
                  <a:pt x="1227" y="607"/>
                </a:lnTo>
                <a:lnTo>
                  <a:pt x="1225" y="613"/>
                </a:lnTo>
                <a:lnTo>
                  <a:pt x="1224" y="617"/>
                </a:lnTo>
                <a:lnTo>
                  <a:pt x="1222" y="629"/>
                </a:lnTo>
                <a:lnTo>
                  <a:pt x="1220" y="643"/>
                </a:lnTo>
                <a:lnTo>
                  <a:pt x="1220" y="659"/>
                </a:lnTo>
                <a:lnTo>
                  <a:pt x="1220" y="675"/>
                </a:lnTo>
                <a:lnTo>
                  <a:pt x="1222" y="689"/>
                </a:lnTo>
                <a:lnTo>
                  <a:pt x="1223" y="695"/>
                </a:lnTo>
                <a:lnTo>
                  <a:pt x="1224" y="701"/>
                </a:lnTo>
                <a:lnTo>
                  <a:pt x="1225" y="707"/>
                </a:lnTo>
                <a:lnTo>
                  <a:pt x="1227" y="711"/>
                </a:lnTo>
                <a:lnTo>
                  <a:pt x="1231" y="719"/>
                </a:lnTo>
                <a:lnTo>
                  <a:pt x="1233" y="723"/>
                </a:lnTo>
                <a:lnTo>
                  <a:pt x="1235" y="725"/>
                </a:lnTo>
                <a:lnTo>
                  <a:pt x="1240" y="729"/>
                </a:lnTo>
                <a:lnTo>
                  <a:pt x="1242" y="729"/>
                </a:lnTo>
                <a:lnTo>
                  <a:pt x="1245" y="731"/>
                </a:lnTo>
                <a:lnTo>
                  <a:pt x="1249" y="729"/>
                </a:lnTo>
                <a:lnTo>
                  <a:pt x="1253" y="727"/>
                </a:lnTo>
                <a:lnTo>
                  <a:pt x="1256" y="725"/>
                </a:lnTo>
                <a:lnTo>
                  <a:pt x="1259" y="719"/>
                </a:lnTo>
                <a:lnTo>
                  <a:pt x="1262" y="715"/>
                </a:lnTo>
                <a:lnTo>
                  <a:pt x="1264" y="707"/>
                </a:lnTo>
                <a:lnTo>
                  <a:pt x="1266" y="699"/>
                </a:lnTo>
                <a:lnTo>
                  <a:pt x="1267" y="691"/>
                </a:lnTo>
                <a:lnTo>
                  <a:pt x="1297" y="691"/>
                </a:lnTo>
                <a:lnTo>
                  <a:pt x="1297" y="703"/>
                </a:lnTo>
                <a:lnTo>
                  <a:pt x="1295" y="717"/>
                </a:lnTo>
                <a:lnTo>
                  <a:pt x="1294" y="723"/>
                </a:lnTo>
                <a:lnTo>
                  <a:pt x="1293" y="727"/>
                </a:lnTo>
                <a:lnTo>
                  <a:pt x="1292" y="733"/>
                </a:lnTo>
                <a:lnTo>
                  <a:pt x="1290" y="739"/>
                </a:lnTo>
                <a:lnTo>
                  <a:pt x="1287" y="749"/>
                </a:lnTo>
                <a:lnTo>
                  <a:pt x="1282" y="757"/>
                </a:lnTo>
                <a:lnTo>
                  <a:pt x="1277" y="765"/>
                </a:lnTo>
                <a:lnTo>
                  <a:pt x="1272" y="771"/>
                </a:lnTo>
                <a:lnTo>
                  <a:pt x="1266" y="775"/>
                </a:lnTo>
                <a:lnTo>
                  <a:pt x="1259" y="779"/>
                </a:lnTo>
                <a:lnTo>
                  <a:pt x="1252" y="781"/>
                </a:lnTo>
                <a:lnTo>
                  <a:pt x="1245" y="781"/>
                </a:lnTo>
                <a:close/>
                <a:moveTo>
                  <a:pt x="1353" y="641"/>
                </a:moveTo>
                <a:lnTo>
                  <a:pt x="1353" y="777"/>
                </a:lnTo>
                <a:lnTo>
                  <a:pt x="1319" y="777"/>
                </a:lnTo>
                <a:lnTo>
                  <a:pt x="1319" y="463"/>
                </a:lnTo>
                <a:lnTo>
                  <a:pt x="1352" y="463"/>
                </a:lnTo>
                <a:lnTo>
                  <a:pt x="1352" y="583"/>
                </a:lnTo>
                <a:lnTo>
                  <a:pt x="1355" y="573"/>
                </a:lnTo>
                <a:lnTo>
                  <a:pt x="1358" y="565"/>
                </a:lnTo>
                <a:lnTo>
                  <a:pt x="1362" y="557"/>
                </a:lnTo>
                <a:lnTo>
                  <a:pt x="1366" y="551"/>
                </a:lnTo>
                <a:lnTo>
                  <a:pt x="1371" y="545"/>
                </a:lnTo>
                <a:lnTo>
                  <a:pt x="1376" y="541"/>
                </a:lnTo>
                <a:lnTo>
                  <a:pt x="1382" y="539"/>
                </a:lnTo>
                <a:lnTo>
                  <a:pt x="1389" y="539"/>
                </a:lnTo>
                <a:lnTo>
                  <a:pt x="1397" y="541"/>
                </a:lnTo>
                <a:lnTo>
                  <a:pt x="1401" y="541"/>
                </a:lnTo>
                <a:lnTo>
                  <a:pt x="1405" y="545"/>
                </a:lnTo>
                <a:lnTo>
                  <a:pt x="1409" y="547"/>
                </a:lnTo>
                <a:lnTo>
                  <a:pt x="1412" y="551"/>
                </a:lnTo>
                <a:lnTo>
                  <a:pt x="1415" y="557"/>
                </a:lnTo>
                <a:lnTo>
                  <a:pt x="1418" y="563"/>
                </a:lnTo>
                <a:lnTo>
                  <a:pt x="1421" y="569"/>
                </a:lnTo>
                <a:lnTo>
                  <a:pt x="1423" y="575"/>
                </a:lnTo>
                <a:lnTo>
                  <a:pt x="1425" y="583"/>
                </a:lnTo>
                <a:lnTo>
                  <a:pt x="1427" y="591"/>
                </a:lnTo>
                <a:lnTo>
                  <a:pt x="1428" y="599"/>
                </a:lnTo>
                <a:lnTo>
                  <a:pt x="1429" y="607"/>
                </a:lnTo>
                <a:lnTo>
                  <a:pt x="1429" y="617"/>
                </a:lnTo>
                <a:lnTo>
                  <a:pt x="1429" y="627"/>
                </a:lnTo>
                <a:lnTo>
                  <a:pt x="1429" y="777"/>
                </a:lnTo>
                <a:lnTo>
                  <a:pt x="1397" y="777"/>
                </a:lnTo>
                <a:lnTo>
                  <a:pt x="1397" y="639"/>
                </a:lnTo>
                <a:lnTo>
                  <a:pt x="1396" y="629"/>
                </a:lnTo>
                <a:lnTo>
                  <a:pt x="1395" y="619"/>
                </a:lnTo>
                <a:lnTo>
                  <a:pt x="1394" y="611"/>
                </a:lnTo>
                <a:lnTo>
                  <a:pt x="1391" y="605"/>
                </a:lnTo>
                <a:lnTo>
                  <a:pt x="1388" y="599"/>
                </a:lnTo>
                <a:lnTo>
                  <a:pt x="1384" y="595"/>
                </a:lnTo>
                <a:lnTo>
                  <a:pt x="1380" y="593"/>
                </a:lnTo>
                <a:lnTo>
                  <a:pt x="1376" y="593"/>
                </a:lnTo>
                <a:lnTo>
                  <a:pt x="1371" y="593"/>
                </a:lnTo>
                <a:lnTo>
                  <a:pt x="1366" y="595"/>
                </a:lnTo>
                <a:lnTo>
                  <a:pt x="1363" y="599"/>
                </a:lnTo>
                <a:lnTo>
                  <a:pt x="1359" y="605"/>
                </a:lnTo>
                <a:lnTo>
                  <a:pt x="1356" y="613"/>
                </a:lnTo>
                <a:lnTo>
                  <a:pt x="1354" y="621"/>
                </a:lnTo>
                <a:lnTo>
                  <a:pt x="1353" y="631"/>
                </a:lnTo>
                <a:lnTo>
                  <a:pt x="1353" y="641"/>
                </a:lnTo>
                <a:close/>
                <a:moveTo>
                  <a:pt x="1509" y="781"/>
                </a:moveTo>
                <a:lnTo>
                  <a:pt x="1500" y="781"/>
                </a:lnTo>
                <a:lnTo>
                  <a:pt x="1496" y="779"/>
                </a:lnTo>
                <a:lnTo>
                  <a:pt x="1492" y="779"/>
                </a:lnTo>
                <a:lnTo>
                  <a:pt x="1485" y="773"/>
                </a:lnTo>
                <a:lnTo>
                  <a:pt x="1478" y="767"/>
                </a:lnTo>
                <a:lnTo>
                  <a:pt x="1472" y="759"/>
                </a:lnTo>
                <a:lnTo>
                  <a:pt x="1466" y="749"/>
                </a:lnTo>
                <a:lnTo>
                  <a:pt x="1462" y="737"/>
                </a:lnTo>
                <a:lnTo>
                  <a:pt x="1458" y="723"/>
                </a:lnTo>
                <a:lnTo>
                  <a:pt x="1455" y="709"/>
                </a:lnTo>
                <a:lnTo>
                  <a:pt x="1452" y="695"/>
                </a:lnTo>
                <a:lnTo>
                  <a:pt x="1451" y="677"/>
                </a:lnTo>
                <a:lnTo>
                  <a:pt x="1451" y="661"/>
                </a:lnTo>
                <a:lnTo>
                  <a:pt x="1451" y="643"/>
                </a:lnTo>
                <a:lnTo>
                  <a:pt x="1452" y="627"/>
                </a:lnTo>
                <a:lnTo>
                  <a:pt x="1453" y="619"/>
                </a:lnTo>
                <a:lnTo>
                  <a:pt x="1455" y="611"/>
                </a:lnTo>
                <a:lnTo>
                  <a:pt x="1458" y="597"/>
                </a:lnTo>
                <a:lnTo>
                  <a:pt x="1462" y="583"/>
                </a:lnTo>
                <a:lnTo>
                  <a:pt x="1466" y="573"/>
                </a:lnTo>
                <a:lnTo>
                  <a:pt x="1472" y="563"/>
                </a:lnTo>
                <a:lnTo>
                  <a:pt x="1478" y="553"/>
                </a:lnTo>
                <a:lnTo>
                  <a:pt x="1481" y="551"/>
                </a:lnTo>
                <a:lnTo>
                  <a:pt x="1485" y="547"/>
                </a:lnTo>
                <a:lnTo>
                  <a:pt x="1492" y="543"/>
                </a:lnTo>
                <a:lnTo>
                  <a:pt x="1496" y="541"/>
                </a:lnTo>
                <a:lnTo>
                  <a:pt x="1500" y="539"/>
                </a:lnTo>
                <a:lnTo>
                  <a:pt x="1509" y="539"/>
                </a:lnTo>
                <a:lnTo>
                  <a:pt x="1517" y="539"/>
                </a:lnTo>
                <a:lnTo>
                  <a:pt x="1521" y="541"/>
                </a:lnTo>
                <a:lnTo>
                  <a:pt x="1525" y="543"/>
                </a:lnTo>
                <a:lnTo>
                  <a:pt x="1533" y="547"/>
                </a:lnTo>
                <a:lnTo>
                  <a:pt x="1539" y="553"/>
                </a:lnTo>
                <a:lnTo>
                  <a:pt x="1546" y="563"/>
                </a:lnTo>
                <a:lnTo>
                  <a:pt x="1551" y="573"/>
                </a:lnTo>
                <a:lnTo>
                  <a:pt x="1556" y="583"/>
                </a:lnTo>
                <a:lnTo>
                  <a:pt x="1560" y="597"/>
                </a:lnTo>
                <a:lnTo>
                  <a:pt x="1561" y="603"/>
                </a:lnTo>
                <a:lnTo>
                  <a:pt x="1563" y="611"/>
                </a:lnTo>
                <a:lnTo>
                  <a:pt x="1565" y="627"/>
                </a:lnTo>
                <a:lnTo>
                  <a:pt x="1566" y="643"/>
                </a:lnTo>
                <a:lnTo>
                  <a:pt x="1567" y="661"/>
                </a:lnTo>
                <a:lnTo>
                  <a:pt x="1566" y="677"/>
                </a:lnTo>
                <a:lnTo>
                  <a:pt x="1565" y="695"/>
                </a:lnTo>
                <a:lnTo>
                  <a:pt x="1564" y="703"/>
                </a:lnTo>
                <a:lnTo>
                  <a:pt x="1563" y="709"/>
                </a:lnTo>
                <a:lnTo>
                  <a:pt x="1560" y="723"/>
                </a:lnTo>
                <a:lnTo>
                  <a:pt x="1556" y="737"/>
                </a:lnTo>
                <a:lnTo>
                  <a:pt x="1551" y="749"/>
                </a:lnTo>
                <a:lnTo>
                  <a:pt x="1546" y="759"/>
                </a:lnTo>
                <a:lnTo>
                  <a:pt x="1539" y="767"/>
                </a:lnTo>
                <a:lnTo>
                  <a:pt x="1536" y="771"/>
                </a:lnTo>
                <a:lnTo>
                  <a:pt x="1533" y="773"/>
                </a:lnTo>
                <a:lnTo>
                  <a:pt x="1525" y="779"/>
                </a:lnTo>
                <a:lnTo>
                  <a:pt x="1521" y="779"/>
                </a:lnTo>
                <a:lnTo>
                  <a:pt x="1517" y="781"/>
                </a:lnTo>
                <a:lnTo>
                  <a:pt x="1509" y="781"/>
                </a:lnTo>
                <a:close/>
                <a:moveTo>
                  <a:pt x="1509" y="731"/>
                </a:moveTo>
                <a:lnTo>
                  <a:pt x="1514" y="729"/>
                </a:lnTo>
                <a:lnTo>
                  <a:pt x="1517" y="729"/>
                </a:lnTo>
                <a:lnTo>
                  <a:pt x="1519" y="727"/>
                </a:lnTo>
                <a:lnTo>
                  <a:pt x="1522" y="723"/>
                </a:lnTo>
                <a:lnTo>
                  <a:pt x="1524" y="719"/>
                </a:lnTo>
                <a:lnTo>
                  <a:pt x="1525" y="715"/>
                </a:lnTo>
                <a:lnTo>
                  <a:pt x="1527" y="711"/>
                </a:lnTo>
                <a:lnTo>
                  <a:pt x="1530" y="701"/>
                </a:lnTo>
                <a:lnTo>
                  <a:pt x="1532" y="689"/>
                </a:lnTo>
                <a:lnTo>
                  <a:pt x="1533" y="675"/>
                </a:lnTo>
                <a:lnTo>
                  <a:pt x="1533" y="659"/>
                </a:lnTo>
                <a:lnTo>
                  <a:pt x="1533" y="645"/>
                </a:lnTo>
                <a:lnTo>
                  <a:pt x="1532" y="631"/>
                </a:lnTo>
                <a:lnTo>
                  <a:pt x="1530" y="619"/>
                </a:lnTo>
                <a:lnTo>
                  <a:pt x="1527" y="609"/>
                </a:lnTo>
                <a:lnTo>
                  <a:pt x="1525" y="603"/>
                </a:lnTo>
                <a:lnTo>
                  <a:pt x="1524" y="599"/>
                </a:lnTo>
                <a:lnTo>
                  <a:pt x="1519" y="593"/>
                </a:lnTo>
                <a:lnTo>
                  <a:pt x="1514" y="589"/>
                </a:lnTo>
                <a:lnTo>
                  <a:pt x="1509" y="589"/>
                </a:lnTo>
                <a:lnTo>
                  <a:pt x="1503" y="589"/>
                </a:lnTo>
                <a:lnTo>
                  <a:pt x="1500" y="591"/>
                </a:lnTo>
                <a:lnTo>
                  <a:pt x="1498" y="593"/>
                </a:lnTo>
                <a:lnTo>
                  <a:pt x="1496" y="597"/>
                </a:lnTo>
                <a:lnTo>
                  <a:pt x="1494" y="599"/>
                </a:lnTo>
                <a:lnTo>
                  <a:pt x="1492" y="603"/>
                </a:lnTo>
                <a:lnTo>
                  <a:pt x="1490" y="609"/>
                </a:lnTo>
                <a:lnTo>
                  <a:pt x="1487" y="619"/>
                </a:lnTo>
                <a:lnTo>
                  <a:pt x="1485" y="631"/>
                </a:lnTo>
                <a:lnTo>
                  <a:pt x="1484" y="645"/>
                </a:lnTo>
                <a:lnTo>
                  <a:pt x="1484" y="659"/>
                </a:lnTo>
                <a:lnTo>
                  <a:pt x="1484" y="675"/>
                </a:lnTo>
                <a:lnTo>
                  <a:pt x="1485" y="689"/>
                </a:lnTo>
                <a:lnTo>
                  <a:pt x="1487" y="701"/>
                </a:lnTo>
                <a:lnTo>
                  <a:pt x="1490" y="711"/>
                </a:lnTo>
                <a:lnTo>
                  <a:pt x="1491" y="713"/>
                </a:lnTo>
                <a:lnTo>
                  <a:pt x="1492" y="715"/>
                </a:lnTo>
                <a:lnTo>
                  <a:pt x="1494" y="719"/>
                </a:lnTo>
                <a:lnTo>
                  <a:pt x="1498" y="727"/>
                </a:lnTo>
                <a:lnTo>
                  <a:pt x="1503" y="729"/>
                </a:lnTo>
                <a:lnTo>
                  <a:pt x="1509" y="731"/>
                </a:lnTo>
                <a:close/>
                <a:moveTo>
                  <a:pt x="1641" y="781"/>
                </a:moveTo>
                <a:lnTo>
                  <a:pt x="1632" y="781"/>
                </a:lnTo>
                <a:lnTo>
                  <a:pt x="1628" y="779"/>
                </a:lnTo>
                <a:lnTo>
                  <a:pt x="1624" y="779"/>
                </a:lnTo>
                <a:lnTo>
                  <a:pt x="1617" y="773"/>
                </a:lnTo>
                <a:lnTo>
                  <a:pt x="1610" y="767"/>
                </a:lnTo>
                <a:lnTo>
                  <a:pt x="1604" y="759"/>
                </a:lnTo>
                <a:lnTo>
                  <a:pt x="1599" y="749"/>
                </a:lnTo>
                <a:lnTo>
                  <a:pt x="1594" y="737"/>
                </a:lnTo>
                <a:lnTo>
                  <a:pt x="1590" y="723"/>
                </a:lnTo>
                <a:lnTo>
                  <a:pt x="1587" y="709"/>
                </a:lnTo>
                <a:lnTo>
                  <a:pt x="1585" y="695"/>
                </a:lnTo>
                <a:lnTo>
                  <a:pt x="1583" y="677"/>
                </a:lnTo>
                <a:lnTo>
                  <a:pt x="1583" y="661"/>
                </a:lnTo>
                <a:lnTo>
                  <a:pt x="1583" y="643"/>
                </a:lnTo>
                <a:lnTo>
                  <a:pt x="1585" y="627"/>
                </a:lnTo>
                <a:lnTo>
                  <a:pt x="1586" y="619"/>
                </a:lnTo>
                <a:lnTo>
                  <a:pt x="1587" y="611"/>
                </a:lnTo>
                <a:lnTo>
                  <a:pt x="1590" y="597"/>
                </a:lnTo>
                <a:lnTo>
                  <a:pt x="1594" y="583"/>
                </a:lnTo>
                <a:lnTo>
                  <a:pt x="1599" y="573"/>
                </a:lnTo>
                <a:lnTo>
                  <a:pt x="1604" y="563"/>
                </a:lnTo>
                <a:lnTo>
                  <a:pt x="1610" y="553"/>
                </a:lnTo>
                <a:lnTo>
                  <a:pt x="1613" y="551"/>
                </a:lnTo>
                <a:lnTo>
                  <a:pt x="1617" y="547"/>
                </a:lnTo>
                <a:lnTo>
                  <a:pt x="1624" y="543"/>
                </a:lnTo>
                <a:lnTo>
                  <a:pt x="1628" y="541"/>
                </a:lnTo>
                <a:lnTo>
                  <a:pt x="1632" y="539"/>
                </a:lnTo>
                <a:lnTo>
                  <a:pt x="1641" y="539"/>
                </a:lnTo>
                <a:lnTo>
                  <a:pt x="1650" y="539"/>
                </a:lnTo>
                <a:lnTo>
                  <a:pt x="1654" y="541"/>
                </a:lnTo>
                <a:lnTo>
                  <a:pt x="1658" y="543"/>
                </a:lnTo>
                <a:lnTo>
                  <a:pt x="1665" y="547"/>
                </a:lnTo>
                <a:lnTo>
                  <a:pt x="1672" y="553"/>
                </a:lnTo>
                <a:lnTo>
                  <a:pt x="1678" y="563"/>
                </a:lnTo>
                <a:lnTo>
                  <a:pt x="1683" y="573"/>
                </a:lnTo>
                <a:lnTo>
                  <a:pt x="1688" y="583"/>
                </a:lnTo>
                <a:lnTo>
                  <a:pt x="1692" y="597"/>
                </a:lnTo>
                <a:lnTo>
                  <a:pt x="1694" y="603"/>
                </a:lnTo>
                <a:lnTo>
                  <a:pt x="1695" y="611"/>
                </a:lnTo>
                <a:lnTo>
                  <a:pt x="1697" y="627"/>
                </a:lnTo>
                <a:lnTo>
                  <a:pt x="1699" y="643"/>
                </a:lnTo>
                <a:lnTo>
                  <a:pt x="1699" y="661"/>
                </a:lnTo>
                <a:lnTo>
                  <a:pt x="1699" y="677"/>
                </a:lnTo>
                <a:lnTo>
                  <a:pt x="1697" y="695"/>
                </a:lnTo>
                <a:lnTo>
                  <a:pt x="1696" y="703"/>
                </a:lnTo>
                <a:lnTo>
                  <a:pt x="1695" y="709"/>
                </a:lnTo>
                <a:lnTo>
                  <a:pt x="1692" y="723"/>
                </a:lnTo>
                <a:lnTo>
                  <a:pt x="1688" y="737"/>
                </a:lnTo>
                <a:lnTo>
                  <a:pt x="1683" y="749"/>
                </a:lnTo>
                <a:lnTo>
                  <a:pt x="1678" y="759"/>
                </a:lnTo>
                <a:lnTo>
                  <a:pt x="1672" y="767"/>
                </a:lnTo>
                <a:lnTo>
                  <a:pt x="1669" y="771"/>
                </a:lnTo>
                <a:lnTo>
                  <a:pt x="1665" y="773"/>
                </a:lnTo>
                <a:lnTo>
                  <a:pt x="1658" y="779"/>
                </a:lnTo>
                <a:lnTo>
                  <a:pt x="1654" y="779"/>
                </a:lnTo>
                <a:lnTo>
                  <a:pt x="1650" y="781"/>
                </a:lnTo>
                <a:lnTo>
                  <a:pt x="1641" y="781"/>
                </a:lnTo>
                <a:close/>
                <a:moveTo>
                  <a:pt x="1641" y="731"/>
                </a:moveTo>
                <a:lnTo>
                  <a:pt x="1647" y="729"/>
                </a:lnTo>
                <a:lnTo>
                  <a:pt x="1649" y="729"/>
                </a:lnTo>
                <a:lnTo>
                  <a:pt x="1652" y="727"/>
                </a:lnTo>
                <a:lnTo>
                  <a:pt x="1654" y="723"/>
                </a:lnTo>
                <a:lnTo>
                  <a:pt x="1656" y="719"/>
                </a:lnTo>
                <a:lnTo>
                  <a:pt x="1658" y="715"/>
                </a:lnTo>
                <a:lnTo>
                  <a:pt x="1660" y="711"/>
                </a:lnTo>
                <a:lnTo>
                  <a:pt x="1662" y="701"/>
                </a:lnTo>
                <a:lnTo>
                  <a:pt x="1664" y="689"/>
                </a:lnTo>
                <a:lnTo>
                  <a:pt x="1665" y="675"/>
                </a:lnTo>
                <a:lnTo>
                  <a:pt x="1666" y="659"/>
                </a:lnTo>
                <a:lnTo>
                  <a:pt x="1665" y="645"/>
                </a:lnTo>
                <a:lnTo>
                  <a:pt x="1664" y="631"/>
                </a:lnTo>
                <a:lnTo>
                  <a:pt x="1662" y="619"/>
                </a:lnTo>
                <a:lnTo>
                  <a:pt x="1660" y="609"/>
                </a:lnTo>
                <a:lnTo>
                  <a:pt x="1658" y="603"/>
                </a:lnTo>
                <a:lnTo>
                  <a:pt x="1656" y="599"/>
                </a:lnTo>
                <a:lnTo>
                  <a:pt x="1652" y="593"/>
                </a:lnTo>
                <a:lnTo>
                  <a:pt x="1647" y="589"/>
                </a:lnTo>
                <a:lnTo>
                  <a:pt x="1641" y="589"/>
                </a:lnTo>
                <a:lnTo>
                  <a:pt x="1635" y="589"/>
                </a:lnTo>
                <a:lnTo>
                  <a:pt x="1633" y="591"/>
                </a:lnTo>
                <a:lnTo>
                  <a:pt x="1630" y="593"/>
                </a:lnTo>
                <a:lnTo>
                  <a:pt x="1628" y="597"/>
                </a:lnTo>
                <a:lnTo>
                  <a:pt x="1626" y="599"/>
                </a:lnTo>
                <a:lnTo>
                  <a:pt x="1624" y="603"/>
                </a:lnTo>
                <a:lnTo>
                  <a:pt x="1623" y="609"/>
                </a:lnTo>
                <a:lnTo>
                  <a:pt x="1620" y="619"/>
                </a:lnTo>
                <a:lnTo>
                  <a:pt x="1618" y="631"/>
                </a:lnTo>
                <a:lnTo>
                  <a:pt x="1617" y="645"/>
                </a:lnTo>
                <a:lnTo>
                  <a:pt x="1616" y="659"/>
                </a:lnTo>
                <a:lnTo>
                  <a:pt x="1617" y="675"/>
                </a:lnTo>
                <a:lnTo>
                  <a:pt x="1618" y="689"/>
                </a:lnTo>
                <a:lnTo>
                  <a:pt x="1620" y="701"/>
                </a:lnTo>
                <a:lnTo>
                  <a:pt x="1623" y="711"/>
                </a:lnTo>
                <a:lnTo>
                  <a:pt x="1623" y="713"/>
                </a:lnTo>
                <a:lnTo>
                  <a:pt x="1624" y="715"/>
                </a:lnTo>
                <a:lnTo>
                  <a:pt x="1626" y="719"/>
                </a:lnTo>
                <a:lnTo>
                  <a:pt x="1630" y="727"/>
                </a:lnTo>
                <a:lnTo>
                  <a:pt x="1635" y="729"/>
                </a:lnTo>
                <a:lnTo>
                  <a:pt x="1641" y="731"/>
                </a:lnTo>
                <a:close/>
                <a:moveTo>
                  <a:pt x="1755" y="777"/>
                </a:moveTo>
                <a:lnTo>
                  <a:pt x="1721" y="777"/>
                </a:lnTo>
                <a:lnTo>
                  <a:pt x="1721" y="463"/>
                </a:lnTo>
                <a:lnTo>
                  <a:pt x="1755" y="463"/>
                </a:lnTo>
                <a:lnTo>
                  <a:pt x="1755" y="777"/>
                </a:lnTo>
                <a:close/>
                <a:moveTo>
                  <a:pt x="1884" y="781"/>
                </a:moveTo>
                <a:lnTo>
                  <a:pt x="1876" y="781"/>
                </a:lnTo>
                <a:lnTo>
                  <a:pt x="1872" y="779"/>
                </a:lnTo>
                <a:lnTo>
                  <a:pt x="1868" y="779"/>
                </a:lnTo>
                <a:lnTo>
                  <a:pt x="1860" y="773"/>
                </a:lnTo>
                <a:lnTo>
                  <a:pt x="1853" y="767"/>
                </a:lnTo>
                <a:lnTo>
                  <a:pt x="1847" y="759"/>
                </a:lnTo>
                <a:lnTo>
                  <a:pt x="1842" y="749"/>
                </a:lnTo>
                <a:lnTo>
                  <a:pt x="1837" y="737"/>
                </a:lnTo>
                <a:lnTo>
                  <a:pt x="1833" y="723"/>
                </a:lnTo>
                <a:lnTo>
                  <a:pt x="1830" y="709"/>
                </a:lnTo>
                <a:lnTo>
                  <a:pt x="1828" y="695"/>
                </a:lnTo>
                <a:lnTo>
                  <a:pt x="1827" y="677"/>
                </a:lnTo>
                <a:lnTo>
                  <a:pt x="1826" y="661"/>
                </a:lnTo>
                <a:lnTo>
                  <a:pt x="1827" y="643"/>
                </a:lnTo>
                <a:lnTo>
                  <a:pt x="1828" y="627"/>
                </a:lnTo>
                <a:lnTo>
                  <a:pt x="1829" y="619"/>
                </a:lnTo>
                <a:lnTo>
                  <a:pt x="1830" y="611"/>
                </a:lnTo>
                <a:lnTo>
                  <a:pt x="1833" y="597"/>
                </a:lnTo>
                <a:lnTo>
                  <a:pt x="1837" y="583"/>
                </a:lnTo>
                <a:lnTo>
                  <a:pt x="1842" y="573"/>
                </a:lnTo>
                <a:lnTo>
                  <a:pt x="1847" y="563"/>
                </a:lnTo>
                <a:lnTo>
                  <a:pt x="1853" y="553"/>
                </a:lnTo>
                <a:lnTo>
                  <a:pt x="1857" y="551"/>
                </a:lnTo>
                <a:lnTo>
                  <a:pt x="1860" y="547"/>
                </a:lnTo>
                <a:lnTo>
                  <a:pt x="1868" y="543"/>
                </a:lnTo>
                <a:lnTo>
                  <a:pt x="1872" y="541"/>
                </a:lnTo>
                <a:lnTo>
                  <a:pt x="1876" y="539"/>
                </a:lnTo>
                <a:lnTo>
                  <a:pt x="1884" y="539"/>
                </a:lnTo>
                <a:lnTo>
                  <a:pt x="1893" y="539"/>
                </a:lnTo>
                <a:lnTo>
                  <a:pt x="1897" y="541"/>
                </a:lnTo>
                <a:lnTo>
                  <a:pt x="1901" y="543"/>
                </a:lnTo>
                <a:lnTo>
                  <a:pt x="1908" y="547"/>
                </a:lnTo>
                <a:lnTo>
                  <a:pt x="1915" y="553"/>
                </a:lnTo>
                <a:lnTo>
                  <a:pt x="1921" y="563"/>
                </a:lnTo>
                <a:lnTo>
                  <a:pt x="1927" y="573"/>
                </a:lnTo>
                <a:lnTo>
                  <a:pt x="1931" y="583"/>
                </a:lnTo>
                <a:lnTo>
                  <a:pt x="1935" y="597"/>
                </a:lnTo>
                <a:lnTo>
                  <a:pt x="1937" y="603"/>
                </a:lnTo>
                <a:lnTo>
                  <a:pt x="1938" y="611"/>
                </a:lnTo>
                <a:lnTo>
                  <a:pt x="1940" y="627"/>
                </a:lnTo>
                <a:lnTo>
                  <a:pt x="1942" y="643"/>
                </a:lnTo>
                <a:lnTo>
                  <a:pt x="1942" y="661"/>
                </a:lnTo>
                <a:lnTo>
                  <a:pt x="1942" y="677"/>
                </a:lnTo>
                <a:lnTo>
                  <a:pt x="1940" y="695"/>
                </a:lnTo>
                <a:lnTo>
                  <a:pt x="1939" y="703"/>
                </a:lnTo>
                <a:lnTo>
                  <a:pt x="1938" y="709"/>
                </a:lnTo>
                <a:lnTo>
                  <a:pt x="1935" y="723"/>
                </a:lnTo>
                <a:lnTo>
                  <a:pt x="1931" y="737"/>
                </a:lnTo>
                <a:lnTo>
                  <a:pt x="1927" y="749"/>
                </a:lnTo>
                <a:lnTo>
                  <a:pt x="1921" y="759"/>
                </a:lnTo>
                <a:lnTo>
                  <a:pt x="1915" y="767"/>
                </a:lnTo>
                <a:lnTo>
                  <a:pt x="1912" y="771"/>
                </a:lnTo>
                <a:lnTo>
                  <a:pt x="1908" y="773"/>
                </a:lnTo>
                <a:lnTo>
                  <a:pt x="1901" y="779"/>
                </a:lnTo>
                <a:lnTo>
                  <a:pt x="1897" y="779"/>
                </a:lnTo>
                <a:lnTo>
                  <a:pt x="1893" y="781"/>
                </a:lnTo>
                <a:lnTo>
                  <a:pt x="1884" y="781"/>
                </a:lnTo>
                <a:close/>
                <a:moveTo>
                  <a:pt x="1884" y="731"/>
                </a:moveTo>
                <a:lnTo>
                  <a:pt x="1890" y="729"/>
                </a:lnTo>
                <a:lnTo>
                  <a:pt x="1893" y="729"/>
                </a:lnTo>
                <a:lnTo>
                  <a:pt x="1895" y="727"/>
                </a:lnTo>
                <a:lnTo>
                  <a:pt x="1897" y="723"/>
                </a:lnTo>
                <a:lnTo>
                  <a:pt x="1899" y="719"/>
                </a:lnTo>
                <a:lnTo>
                  <a:pt x="1901" y="715"/>
                </a:lnTo>
                <a:lnTo>
                  <a:pt x="1903" y="711"/>
                </a:lnTo>
                <a:lnTo>
                  <a:pt x="1906" y="701"/>
                </a:lnTo>
                <a:lnTo>
                  <a:pt x="1907" y="689"/>
                </a:lnTo>
                <a:lnTo>
                  <a:pt x="1909" y="675"/>
                </a:lnTo>
                <a:lnTo>
                  <a:pt x="1909" y="659"/>
                </a:lnTo>
                <a:lnTo>
                  <a:pt x="1909" y="645"/>
                </a:lnTo>
                <a:lnTo>
                  <a:pt x="1907" y="631"/>
                </a:lnTo>
                <a:lnTo>
                  <a:pt x="1906" y="619"/>
                </a:lnTo>
                <a:lnTo>
                  <a:pt x="1903" y="609"/>
                </a:lnTo>
                <a:lnTo>
                  <a:pt x="1901" y="603"/>
                </a:lnTo>
                <a:lnTo>
                  <a:pt x="1899" y="599"/>
                </a:lnTo>
                <a:lnTo>
                  <a:pt x="1895" y="593"/>
                </a:lnTo>
                <a:lnTo>
                  <a:pt x="1890" y="589"/>
                </a:lnTo>
                <a:lnTo>
                  <a:pt x="1884" y="589"/>
                </a:lnTo>
                <a:lnTo>
                  <a:pt x="1879" y="589"/>
                </a:lnTo>
                <a:lnTo>
                  <a:pt x="1876" y="591"/>
                </a:lnTo>
                <a:lnTo>
                  <a:pt x="1874" y="593"/>
                </a:lnTo>
                <a:lnTo>
                  <a:pt x="1871" y="597"/>
                </a:lnTo>
                <a:lnTo>
                  <a:pt x="1869" y="599"/>
                </a:lnTo>
                <a:lnTo>
                  <a:pt x="1867" y="603"/>
                </a:lnTo>
                <a:lnTo>
                  <a:pt x="1866" y="609"/>
                </a:lnTo>
                <a:lnTo>
                  <a:pt x="1863" y="619"/>
                </a:lnTo>
                <a:lnTo>
                  <a:pt x="1861" y="631"/>
                </a:lnTo>
                <a:lnTo>
                  <a:pt x="1860" y="645"/>
                </a:lnTo>
                <a:lnTo>
                  <a:pt x="1859" y="659"/>
                </a:lnTo>
                <a:lnTo>
                  <a:pt x="1860" y="675"/>
                </a:lnTo>
                <a:lnTo>
                  <a:pt x="1861" y="689"/>
                </a:lnTo>
                <a:lnTo>
                  <a:pt x="1863" y="701"/>
                </a:lnTo>
                <a:lnTo>
                  <a:pt x="1866" y="711"/>
                </a:lnTo>
                <a:lnTo>
                  <a:pt x="1867" y="713"/>
                </a:lnTo>
                <a:lnTo>
                  <a:pt x="1867" y="715"/>
                </a:lnTo>
                <a:lnTo>
                  <a:pt x="1869" y="719"/>
                </a:lnTo>
                <a:lnTo>
                  <a:pt x="1874" y="727"/>
                </a:lnTo>
                <a:lnTo>
                  <a:pt x="1879" y="729"/>
                </a:lnTo>
                <a:lnTo>
                  <a:pt x="1884" y="731"/>
                </a:lnTo>
                <a:close/>
                <a:moveTo>
                  <a:pt x="2025" y="541"/>
                </a:moveTo>
                <a:lnTo>
                  <a:pt x="2025" y="591"/>
                </a:lnTo>
                <a:lnTo>
                  <a:pt x="2002" y="591"/>
                </a:lnTo>
                <a:lnTo>
                  <a:pt x="2002" y="777"/>
                </a:lnTo>
                <a:lnTo>
                  <a:pt x="1969" y="777"/>
                </a:lnTo>
                <a:lnTo>
                  <a:pt x="1969" y="591"/>
                </a:lnTo>
                <a:lnTo>
                  <a:pt x="1953" y="591"/>
                </a:lnTo>
                <a:lnTo>
                  <a:pt x="1953" y="541"/>
                </a:lnTo>
                <a:lnTo>
                  <a:pt x="1969" y="541"/>
                </a:lnTo>
                <a:lnTo>
                  <a:pt x="1969" y="525"/>
                </a:lnTo>
                <a:lnTo>
                  <a:pt x="1970" y="515"/>
                </a:lnTo>
                <a:lnTo>
                  <a:pt x="1970" y="507"/>
                </a:lnTo>
                <a:lnTo>
                  <a:pt x="1972" y="491"/>
                </a:lnTo>
                <a:lnTo>
                  <a:pt x="1974" y="485"/>
                </a:lnTo>
                <a:lnTo>
                  <a:pt x="1976" y="477"/>
                </a:lnTo>
                <a:lnTo>
                  <a:pt x="1978" y="473"/>
                </a:lnTo>
                <a:lnTo>
                  <a:pt x="1980" y="467"/>
                </a:lnTo>
                <a:lnTo>
                  <a:pt x="1986" y="459"/>
                </a:lnTo>
                <a:lnTo>
                  <a:pt x="1988" y="457"/>
                </a:lnTo>
                <a:lnTo>
                  <a:pt x="1989" y="455"/>
                </a:lnTo>
                <a:lnTo>
                  <a:pt x="1993" y="453"/>
                </a:lnTo>
                <a:lnTo>
                  <a:pt x="1996" y="451"/>
                </a:lnTo>
                <a:lnTo>
                  <a:pt x="2000" y="449"/>
                </a:lnTo>
                <a:lnTo>
                  <a:pt x="2004" y="449"/>
                </a:lnTo>
                <a:lnTo>
                  <a:pt x="2008" y="449"/>
                </a:lnTo>
                <a:lnTo>
                  <a:pt x="2015" y="449"/>
                </a:lnTo>
                <a:lnTo>
                  <a:pt x="2022" y="451"/>
                </a:lnTo>
                <a:lnTo>
                  <a:pt x="2031" y="455"/>
                </a:lnTo>
                <a:lnTo>
                  <a:pt x="2025" y="503"/>
                </a:lnTo>
                <a:lnTo>
                  <a:pt x="2021" y="501"/>
                </a:lnTo>
                <a:lnTo>
                  <a:pt x="2015" y="501"/>
                </a:lnTo>
                <a:lnTo>
                  <a:pt x="2011" y="501"/>
                </a:lnTo>
                <a:lnTo>
                  <a:pt x="2009" y="503"/>
                </a:lnTo>
                <a:lnTo>
                  <a:pt x="2006" y="505"/>
                </a:lnTo>
                <a:lnTo>
                  <a:pt x="2005" y="507"/>
                </a:lnTo>
                <a:lnTo>
                  <a:pt x="2004" y="511"/>
                </a:lnTo>
                <a:lnTo>
                  <a:pt x="2003" y="515"/>
                </a:lnTo>
                <a:lnTo>
                  <a:pt x="2002" y="521"/>
                </a:lnTo>
                <a:lnTo>
                  <a:pt x="2002" y="525"/>
                </a:lnTo>
                <a:lnTo>
                  <a:pt x="2002" y="541"/>
                </a:lnTo>
                <a:lnTo>
                  <a:pt x="2025" y="541"/>
                </a:lnTo>
                <a:close/>
                <a:moveTo>
                  <a:pt x="2096" y="777"/>
                </a:moveTo>
                <a:lnTo>
                  <a:pt x="2096" y="463"/>
                </a:lnTo>
                <a:lnTo>
                  <a:pt x="2203" y="463"/>
                </a:lnTo>
                <a:lnTo>
                  <a:pt x="2203" y="517"/>
                </a:lnTo>
                <a:lnTo>
                  <a:pt x="2130" y="517"/>
                </a:lnTo>
                <a:lnTo>
                  <a:pt x="2130" y="593"/>
                </a:lnTo>
                <a:lnTo>
                  <a:pt x="2197" y="593"/>
                </a:lnTo>
                <a:lnTo>
                  <a:pt x="2197" y="647"/>
                </a:lnTo>
                <a:lnTo>
                  <a:pt x="2130" y="647"/>
                </a:lnTo>
                <a:lnTo>
                  <a:pt x="2130" y="723"/>
                </a:lnTo>
                <a:lnTo>
                  <a:pt x="2203" y="723"/>
                </a:lnTo>
                <a:lnTo>
                  <a:pt x="2203" y="777"/>
                </a:lnTo>
                <a:lnTo>
                  <a:pt x="2096" y="777"/>
                </a:lnTo>
                <a:close/>
                <a:moveTo>
                  <a:pt x="2262" y="777"/>
                </a:moveTo>
                <a:lnTo>
                  <a:pt x="2230" y="777"/>
                </a:lnTo>
                <a:lnTo>
                  <a:pt x="2230" y="463"/>
                </a:lnTo>
                <a:lnTo>
                  <a:pt x="2262" y="463"/>
                </a:lnTo>
                <a:lnTo>
                  <a:pt x="2262" y="777"/>
                </a:lnTo>
                <a:close/>
                <a:moveTo>
                  <a:pt x="2343" y="781"/>
                </a:moveTo>
                <a:lnTo>
                  <a:pt x="2334" y="781"/>
                </a:lnTo>
                <a:lnTo>
                  <a:pt x="2330" y="779"/>
                </a:lnTo>
                <a:lnTo>
                  <a:pt x="2326" y="779"/>
                </a:lnTo>
                <a:lnTo>
                  <a:pt x="2319" y="773"/>
                </a:lnTo>
                <a:lnTo>
                  <a:pt x="2312" y="767"/>
                </a:lnTo>
                <a:lnTo>
                  <a:pt x="2305" y="759"/>
                </a:lnTo>
                <a:lnTo>
                  <a:pt x="2300" y="749"/>
                </a:lnTo>
                <a:lnTo>
                  <a:pt x="2295" y="737"/>
                </a:lnTo>
                <a:lnTo>
                  <a:pt x="2291" y="725"/>
                </a:lnTo>
                <a:lnTo>
                  <a:pt x="2288" y="711"/>
                </a:lnTo>
                <a:lnTo>
                  <a:pt x="2286" y="695"/>
                </a:lnTo>
                <a:lnTo>
                  <a:pt x="2285" y="679"/>
                </a:lnTo>
                <a:lnTo>
                  <a:pt x="2284" y="661"/>
                </a:lnTo>
                <a:lnTo>
                  <a:pt x="2285" y="643"/>
                </a:lnTo>
                <a:lnTo>
                  <a:pt x="2286" y="627"/>
                </a:lnTo>
                <a:lnTo>
                  <a:pt x="2287" y="619"/>
                </a:lnTo>
                <a:lnTo>
                  <a:pt x="2288" y="611"/>
                </a:lnTo>
                <a:lnTo>
                  <a:pt x="2291" y="597"/>
                </a:lnTo>
                <a:lnTo>
                  <a:pt x="2295" y="583"/>
                </a:lnTo>
                <a:lnTo>
                  <a:pt x="2300" y="573"/>
                </a:lnTo>
                <a:lnTo>
                  <a:pt x="2305" y="563"/>
                </a:lnTo>
                <a:lnTo>
                  <a:pt x="2311" y="553"/>
                </a:lnTo>
                <a:lnTo>
                  <a:pt x="2315" y="551"/>
                </a:lnTo>
                <a:lnTo>
                  <a:pt x="2318" y="547"/>
                </a:lnTo>
                <a:lnTo>
                  <a:pt x="2325" y="543"/>
                </a:lnTo>
                <a:lnTo>
                  <a:pt x="2333" y="539"/>
                </a:lnTo>
                <a:lnTo>
                  <a:pt x="2342" y="539"/>
                </a:lnTo>
                <a:lnTo>
                  <a:pt x="2349" y="539"/>
                </a:lnTo>
                <a:lnTo>
                  <a:pt x="2356" y="541"/>
                </a:lnTo>
                <a:lnTo>
                  <a:pt x="2363" y="545"/>
                </a:lnTo>
                <a:lnTo>
                  <a:pt x="2370" y="551"/>
                </a:lnTo>
                <a:lnTo>
                  <a:pt x="2376" y="559"/>
                </a:lnTo>
                <a:lnTo>
                  <a:pt x="2381" y="569"/>
                </a:lnTo>
                <a:lnTo>
                  <a:pt x="2386" y="579"/>
                </a:lnTo>
                <a:lnTo>
                  <a:pt x="2390" y="591"/>
                </a:lnTo>
                <a:lnTo>
                  <a:pt x="2393" y="605"/>
                </a:lnTo>
                <a:lnTo>
                  <a:pt x="2394" y="613"/>
                </a:lnTo>
                <a:lnTo>
                  <a:pt x="2395" y="621"/>
                </a:lnTo>
                <a:lnTo>
                  <a:pt x="2397" y="639"/>
                </a:lnTo>
                <a:lnTo>
                  <a:pt x="2397" y="659"/>
                </a:lnTo>
                <a:lnTo>
                  <a:pt x="2397" y="677"/>
                </a:lnTo>
                <a:lnTo>
                  <a:pt x="2317" y="677"/>
                </a:lnTo>
                <a:lnTo>
                  <a:pt x="2317" y="689"/>
                </a:lnTo>
                <a:lnTo>
                  <a:pt x="2319" y="699"/>
                </a:lnTo>
                <a:lnTo>
                  <a:pt x="2320" y="705"/>
                </a:lnTo>
                <a:lnTo>
                  <a:pt x="2321" y="709"/>
                </a:lnTo>
                <a:lnTo>
                  <a:pt x="2324" y="717"/>
                </a:lnTo>
                <a:lnTo>
                  <a:pt x="2326" y="721"/>
                </a:lnTo>
                <a:lnTo>
                  <a:pt x="2328" y="725"/>
                </a:lnTo>
                <a:lnTo>
                  <a:pt x="2332" y="729"/>
                </a:lnTo>
                <a:lnTo>
                  <a:pt x="2335" y="731"/>
                </a:lnTo>
                <a:lnTo>
                  <a:pt x="2338" y="733"/>
                </a:lnTo>
                <a:lnTo>
                  <a:pt x="2343" y="733"/>
                </a:lnTo>
                <a:lnTo>
                  <a:pt x="2351" y="731"/>
                </a:lnTo>
                <a:lnTo>
                  <a:pt x="2354" y="729"/>
                </a:lnTo>
                <a:lnTo>
                  <a:pt x="2358" y="727"/>
                </a:lnTo>
                <a:lnTo>
                  <a:pt x="2360" y="723"/>
                </a:lnTo>
                <a:lnTo>
                  <a:pt x="2363" y="717"/>
                </a:lnTo>
                <a:lnTo>
                  <a:pt x="2365" y="713"/>
                </a:lnTo>
                <a:lnTo>
                  <a:pt x="2366" y="705"/>
                </a:lnTo>
                <a:lnTo>
                  <a:pt x="2396" y="709"/>
                </a:lnTo>
                <a:lnTo>
                  <a:pt x="2395" y="717"/>
                </a:lnTo>
                <a:lnTo>
                  <a:pt x="2394" y="725"/>
                </a:lnTo>
                <a:lnTo>
                  <a:pt x="2392" y="733"/>
                </a:lnTo>
                <a:lnTo>
                  <a:pt x="2390" y="739"/>
                </a:lnTo>
                <a:lnTo>
                  <a:pt x="2385" y="751"/>
                </a:lnTo>
                <a:lnTo>
                  <a:pt x="2382" y="757"/>
                </a:lnTo>
                <a:lnTo>
                  <a:pt x="2379" y="763"/>
                </a:lnTo>
                <a:lnTo>
                  <a:pt x="2375" y="767"/>
                </a:lnTo>
                <a:lnTo>
                  <a:pt x="2371" y="771"/>
                </a:lnTo>
                <a:lnTo>
                  <a:pt x="2367" y="775"/>
                </a:lnTo>
                <a:lnTo>
                  <a:pt x="2363" y="777"/>
                </a:lnTo>
                <a:lnTo>
                  <a:pt x="2358" y="779"/>
                </a:lnTo>
                <a:lnTo>
                  <a:pt x="2353" y="781"/>
                </a:lnTo>
                <a:lnTo>
                  <a:pt x="2348" y="781"/>
                </a:lnTo>
                <a:lnTo>
                  <a:pt x="2343" y="781"/>
                </a:lnTo>
                <a:close/>
                <a:moveTo>
                  <a:pt x="2317" y="635"/>
                </a:moveTo>
                <a:lnTo>
                  <a:pt x="2366" y="635"/>
                </a:lnTo>
                <a:lnTo>
                  <a:pt x="2366" y="625"/>
                </a:lnTo>
                <a:lnTo>
                  <a:pt x="2364" y="617"/>
                </a:lnTo>
                <a:lnTo>
                  <a:pt x="2362" y="609"/>
                </a:lnTo>
                <a:lnTo>
                  <a:pt x="2359" y="601"/>
                </a:lnTo>
                <a:lnTo>
                  <a:pt x="2358" y="597"/>
                </a:lnTo>
                <a:lnTo>
                  <a:pt x="2356" y="595"/>
                </a:lnTo>
                <a:lnTo>
                  <a:pt x="2352" y="591"/>
                </a:lnTo>
                <a:lnTo>
                  <a:pt x="2347" y="589"/>
                </a:lnTo>
                <a:lnTo>
                  <a:pt x="2342" y="587"/>
                </a:lnTo>
                <a:lnTo>
                  <a:pt x="2337" y="589"/>
                </a:lnTo>
                <a:lnTo>
                  <a:pt x="2332" y="591"/>
                </a:lnTo>
                <a:lnTo>
                  <a:pt x="2330" y="593"/>
                </a:lnTo>
                <a:lnTo>
                  <a:pt x="2328" y="595"/>
                </a:lnTo>
                <a:lnTo>
                  <a:pt x="2324" y="601"/>
                </a:lnTo>
                <a:lnTo>
                  <a:pt x="2321" y="609"/>
                </a:lnTo>
                <a:lnTo>
                  <a:pt x="2319" y="617"/>
                </a:lnTo>
                <a:lnTo>
                  <a:pt x="2317" y="625"/>
                </a:lnTo>
                <a:lnTo>
                  <a:pt x="2317" y="635"/>
                </a:lnTo>
                <a:close/>
                <a:moveTo>
                  <a:pt x="2472" y="781"/>
                </a:moveTo>
                <a:lnTo>
                  <a:pt x="2463" y="781"/>
                </a:lnTo>
                <a:lnTo>
                  <a:pt x="2459" y="779"/>
                </a:lnTo>
                <a:lnTo>
                  <a:pt x="2455" y="777"/>
                </a:lnTo>
                <a:lnTo>
                  <a:pt x="2448" y="773"/>
                </a:lnTo>
                <a:lnTo>
                  <a:pt x="2441" y="767"/>
                </a:lnTo>
                <a:lnTo>
                  <a:pt x="2435" y="757"/>
                </a:lnTo>
                <a:lnTo>
                  <a:pt x="2432" y="753"/>
                </a:lnTo>
                <a:lnTo>
                  <a:pt x="2429" y="749"/>
                </a:lnTo>
                <a:lnTo>
                  <a:pt x="2427" y="743"/>
                </a:lnTo>
                <a:lnTo>
                  <a:pt x="2425" y="737"/>
                </a:lnTo>
                <a:lnTo>
                  <a:pt x="2423" y="731"/>
                </a:lnTo>
                <a:lnTo>
                  <a:pt x="2421" y="723"/>
                </a:lnTo>
                <a:lnTo>
                  <a:pt x="2419" y="717"/>
                </a:lnTo>
                <a:lnTo>
                  <a:pt x="2418" y="709"/>
                </a:lnTo>
                <a:lnTo>
                  <a:pt x="2416" y="695"/>
                </a:lnTo>
                <a:lnTo>
                  <a:pt x="2414" y="677"/>
                </a:lnTo>
                <a:lnTo>
                  <a:pt x="2414" y="661"/>
                </a:lnTo>
                <a:lnTo>
                  <a:pt x="2414" y="643"/>
                </a:lnTo>
                <a:lnTo>
                  <a:pt x="2416" y="627"/>
                </a:lnTo>
                <a:lnTo>
                  <a:pt x="2417" y="619"/>
                </a:lnTo>
                <a:lnTo>
                  <a:pt x="2418" y="611"/>
                </a:lnTo>
                <a:lnTo>
                  <a:pt x="2421" y="597"/>
                </a:lnTo>
                <a:lnTo>
                  <a:pt x="2425" y="583"/>
                </a:lnTo>
                <a:lnTo>
                  <a:pt x="2429" y="573"/>
                </a:lnTo>
                <a:lnTo>
                  <a:pt x="2435" y="563"/>
                </a:lnTo>
                <a:lnTo>
                  <a:pt x="2441" y="553"/>
                </a:lnTo>
                <a:lnTo>
                  <a:pt x="2444" y="551"/>
                </a:lnTo>
                <a:lnTo>
                  <a:pt x="2448" y="547"/>
                </a:lnTo>
                <a:lnTo>
                  <a:pt x="2455" y="543"/>
                </a:lnTo>
                <a:lnTo>
                  <a:pt x="2459" y="541"/>
                </a:lnTo>
                <a:lnTo>
                  <a:pt x="2463" y="539"/>
                </a:lnTo>
                <a:lnTo>
                  <a:pt x="2472" y="539"/>
                </a:lnTo>
                <a:lnTo>
                  <a:pt x="2479" y="539"/>
                </a:lnTo>
                <a:lnTo>
                  <a:pt x="2486" y="541"/>
                </a:lnTo>
                <a:lnTo>
                  <a:pt x="2494" y="545"/>
                </a:lnTo>
                <a:lnTo>
                  <a:pt x="2500" y="549"/>
                </a:lnTo>
                <a:lnTo>
                  <a:pt x="2505" y="555"/>
                </a:lnTo>
                <a:lnTo>
                  <a:pt x="2510" y="563"/>
                </a:lnTo>
                <a:lnTo>
                  <a:pt x="2514" y="571"/>
                </a:lnTo>
                <a:lnTo>
                  <a:pt x="2518" y="581"/>
                </a:lnTo>
                <a:lnTo>
                  <a:pt x="2521" y="591"/>
                </a:lnTo>
                <a:lnTo>
                  <a:pt x="2523" y="603"/>
                </a:lnTo>
                <a:lnTo>
                  <a:pt x="2525" y="615"/>
                </a:lnTo>
                <a:lnTo>
                  <a:pt x="2526" y="629"/>
                </a:lnTo>
                <a:lnTo>
                  <a:pt x="2495" y="629"/>
                </a:lnTo>
                <a:lnTo>
                  <a:pt x="2494" y="621"/>
                </a:lnTo>
                <a:lnTo>
                  <a:pt x="2492" y="613"/>
                </a:lnTo>
                <a:lnTo>
                  <a:pt x="2490" y="607"/>
                </a:lnTo>
                <a:lnTo>
                  <a:pt x="2487" y="601"/>
                </a:lnTo>
                <a:lnTo>
                  <a:pt x="2484" y="595"/>
                </a:lnTo>
                <a:lnTo>
                  <a:pt x="2480" y="593"/>
                </a:lnTo>
                <a:lnTo>
                  <a:pt x="2477" y="591"/>
                </a:lnTo>
                <a:lnTo>
                  <a:pt x="2472" y="589"/>
                </a:lnTo>
                <a:lnTo>
                  <a:pt x="2467" y="591"/>
                </a:lnTo>
                <a:lnTo>
                  <a:pt x="2462" y="595"/>
                </a:lnTo>
                <a:lnTo>
                  <a:pt x="2458" y="599"/>
                </a:lnTo>
                <a:lnTo>
                  <a:pt x="2454" y="607"/>
                </a:lnTo>
                <a:lnTo>
                  <a:pt x="2452" y="613"/>
                </a:lnTo>
                <a:lnTo>
                  <a:pt x="2451" y="617"/>
                </a:lnTo>
                <a:lnTo>
                  <a:pt x="2449" y="629"/>
                </a:lnTo>
                <a:lnTo>
                  <a:pt x="2448" y="643"/>
                </a:lnTo>
                <a:lnTo>
                  <a:pt x="2447" y="659"/>
                </a:lnTo>
                <a:lnTo>
                  <a:pt x="2448" y="675"/>
                </a:lnTo>
                <a:lnTo>
                  <a:pt x="2449" y="689"/>
                </a:lnTo>
                <a:lnTo>
                  <a:pt x="2450" y="695"/>
                </a:lnTo>
                <a:lnTo>
                  <a:pt x="2451" y="701"/>
                </a:lnTo>
                <a:lnTo>
                  <a:pt x="2452" y="707"/>
                </a:lnTo>
                <a:lnTo>
                  <a:pt x="2454" y="711"/>
                </a:lnTo>
                <a:lnTo>
                  <a:pt x="2458" y="719"/>
                </a:lnTo>
                <a:lnTo>
                  <a:pt x="2460" y="723"/>
                </a:lnTo>
                <a:lnTo>
                  <a:pt x="2462" y="725"/>
                </a:lnTo>
                <a:lnTo>
                  <a:pt x="2467" y="729"/>
                </a:lnTo>
                <a:lnTo>
                  <a:pt x="2469" y="729"/>
                </a:lnTo>
                <a:lnTo>
                  <a:pt x="2472" y="731"/>
                </a:lnTo>
                <a:lnTo>
                  <a:pt x="2476" y="729"/>
                </a:lnTo>
                <a:lnTo>
                  <a:pt x="2480" y="727"/>
                </a:lnTo>
                <a:lnTo>
                  <a:pt x="2483" y="725"/>
                </a:lnTo>
                <a:lnTo>
                  <a:pt x="2486" y="719"/>
                </a:lnTo>
                <a:lnTo>
                  <a:pt x="2490" y="715"/>
                </a:lnTo>
                <a:lnTo>
                  <a:pt x="2492" y="707"/>
                </a:lnTo>
                <a:lnTo>
                  <a:pt x="2494" y="699"/>
                </a:lnTo>
                <a:lnTo>
                  <a:pt x="2495" y="691"/>
                </a:lnTo>
                <a:lnTo>
                  <a:pt x="2526" y="691"/>
                </a:lnTo>
                <a:lnTo>
                  <a:pt x="2525" y="703"/>
                </a:lnTo>
                <a:lnTo>
                  <a:pt x="2523" y="717"/>
                </a:lnTo>
                <a:lnTo>
                  <a:pt x="2522" y="723"/>
                </a:lnTo>
                <a:lnTo>
                  <a:pt x="2521" y="727"/>
                </a:lnTo>
                <a:lnTo>
                  <a:pt x="2520" y="733"/>
                </a:lnTo>
                <a:lnTo>
                  <a:pt x="2518" y="739"/>
                </a:lnTo>
                <a:lnTo>
                  <a:pt x="2515" y="749"/>
                </a:lnTo>
                <a:lnTo>
                  <a:pt x="2510" y="757"/>
                </a:lnTo>
                <a:lnTo>
                  <a:pt x="2506" y="765"/>
                </a:lnTo>
                <a:lnTo>
                  <a:pt x="2500" y="771"/>
                </a:lnTo>
                <a:lnTo>
                  <a:pt x="2494" y="775"/>
                </a:lnTo>
                <a:lnTo>
                  <a:pt x="2487" y="779"/>
                </a:lnTo>
                <a:lnTo>
                  <a:pt x="2479" y="781"/>
                </a:lnTo>
                <a:lnTo>
                  <a:pt x="2472" y="781"/>
                </a:lnTo>
                <a:close/>
                <a:moveTo>
                  <a:pt x="2609" y="541"/>
                </a:moveTo>
                <a:lnTo>
                  <a:pt x="2609" y="591"/>
                </a:lnTo>
                <a:lnTo>
                  <a:pt x="2587" y="591"/>
                </a:lnTo>
                <a:lnTo>
                  <a:pt x="2587" y="705"/>
                </a:lnTo>
                <a:lnTo>
                  <a:pt x="2587" y="711"/>
                </a:lnTo>
                <a:lnTo>
                  <a:pt x="2588" y="717"/>
                </a:lnTo>
                <a:lnTo>
                  <a:pt x="2589" y="721"/>
                </a:lnTo>
                <a:lnTo>
                  <a:pt x="2590" y="723"/>
                </a:lnTo>
                <a:lnTo>
                  <a:pt x="2592" y="725"/>
                </a:lnTo>
                <a:lnTo>
                  <a:pt x="2594" y="727"/>
                </a:lnTo>
                <a:lnTo>
                  <a:pt x="2596" y="727"/>
                </a:lnTo>
                <a:lnTo>
                  <a:pt x="2598" y="727"/>
                </a:lnTo>
                <a:lnTo>
                  <a:pt x="2603" y="727"/>
                </a:lnTo>
                <a:lnTo>
                  <a:pt x="2606" y="725"/>
                </a:lnTo>
                <a:lnTo>
                  <a:pt x="2611" y="775"/>
                </a:lnTo>
                <a:lnTo>
                  <a:pt x="2604" y="777"/>
                </a:lnTo>
                <a:lnTo>
                  <a:pt x="2600" y="779"/>
                </a:lnTo>
                <a:lnTo>
                  <a:pt x="2594" y="781"/>
                </a:lnTo>
                <a:lnTo>
                  <a:pt x="2589" y="781"/>
                </a:lnTo>
                <a:lnTo>
                  <a:pt x="2585" y="781"/>
                </a:lnTo>
                <a:lnTo>
                  <a:pt x="2578" y="777"/>
                </a:lnTo>
                <a:lnTo>
                  <a:pt x="2571" y="773"/>
                </a:lnTo>
                <a:lnTo>
                  <a:pt x="2568" y="769"/>
                </a:lnTo>
                <a:lnTo>
                  <a:pt x="2565" y="765"/>
                </a:lnTo>
                <a:lnTo>
                  <a:pt x="2560" y="755"/>
                </a:lnTo>
                <a:lnTo>
                  <a:pt x="2559" y="749"/>
                </a:lnTo>
                <a:lnTo>
                  <a:pt x="2557" y="743"/>
                </a:lnTo>
                <a:lnTo>
                  <a:pt x="2556" y="737"/>
                </a:lnTo>
                <a:lnTo>
                  <a:pt x="2555" y="729"/>
                </a:lnTo>
                <a:lnTo>
                  <a:pt x="2555" y="721"/>
                </a:lnTo>
                <a:lnTo>
                  <a:pt x="2554" y="713"/>
                </a:lnTo>
                <a:lnTo>
                  <a:pt x="2554" y="591"/>
                </a:lnTo>
                <a:lnTo>
                  <a:pt x="2538" y="591"/>
                </a:lnTo>
                <a:lnTo>
                  <a:pt x="2538" y="541"/>
                </a:lnTo>
                <a:lnTo>
                  <a:pt x="2554" y="541"/>
                </a:lnTo>
                <a:lnTo>
                  <a:pt x="2554" y="485"/>
                </a:lnTo>
                <a:lnTo>
                  <a:pt x="2587" y="485"/>
                </a:lnTo>
                <a:lnTo>
                  <a:pt x="2587" y="541"/>
                </a:lnTo>
                <a:lnTo>
                  <a:pt x="2609" y="541"/>
                </a:lnTo>
                <a:close/>
                <a:moveTo>
                  <a:pt x="2630" y="777"/>
                </a:moveTo>
                <a:lnTo>
                  <a:pt x="2630" y="541"/>
                </a:lnTo>
                <a:lnTo>
                  <a:pt x="2662" y="541"/>
                </a:lnTo>
                <a:lnTo>
                  <a:pt x="2662" y="583"/>
                </a:lnTo>
                <a:lnTo>
                  <a:pt x="2665" y="573"/>
                </a:lnTo>
                <a:lnTo>
                  <a:pt x="2668" y="563"/>
                </a:lnTo>
                <a:lnTo>
                  <a:pt x="2671" y="555"/>
                </a:lnTo>
                <a:lnTo>
                  <a:pt x="2674" y="549"/>
                </a:lnTo>
                <a:lnTo>
                  <a:pt x="2678" y="545"/>
                </a:lnTo>
                <a:lnTo>
                  <a:pt x="2682" y="541"/>
                </a:lnTo>
                <a:lnTo>
                  <a:pt x="2687" y="539"/>
                </a:lnTo>
                <a:lnTo>
                  <a:pt x="2692" y="539"/>
                </a:lnTo>
                <a:lnTo>
                  <a:pt x="2697" y="539"/>
                </a:lnTo>
                <a:lnTo>
                  <a:pt x="2702" y="541"/>
                </a:lnTo>
                <a:lnTo>
                  <a:pt x="2702" y="599"/>
                </a:lnTo>
                <a:lnTo>
                  <a:pt x="2696" y="595"/>
                </a:lnTo>
                <a:lnTo>
                  <a:pt x="2688" y="595"/>
                </a:lnTo>
                <a:lnTo>
                  <a:pt x="2683" y="595"/>
                </a:lnTo>
                <a:lnTo>
                  <a:pt x="2678" y="599"/>
                </a:lnTo>
                <a:lnTo>
                  <a:pt x="2674" y="603"/>
                </a:lnTo>
                <a:lnTo>
                  <a:pt x="2670" y="609"/>
                </a:lnTo>
                <a:lnTo>
                  <a:pt x="2669" y="613"/>
                </a:lnTo>
                <a:lnTo>
                  <a:pt x="2667" y="615"/>
                </a:lnTo>
                <a:lnTo>
                  <a:pt x="2666" y="619"/>
                </a:lnTo>
                <a:lnTo>
                  <a:pt x="2665" y="625"/>
                </a:lnTo>
                <a:lnTo>
                  <a:pt x="2664" y="633"/>
                </a:lnTo>
                <a:lnTo>
                  <a:pt x="2663" y="643"/>
                </a:lnTo>
                <a:lnTo>
                  <a:pt x="2663" y="777"/>
                </a:lnTo>
                <a:lnTo>
                  <a:pt x="2630" y="777"/>
                </a:lnTo>
                <a:close/>
                <a:moveTo>
                  <a:pt x="2735" y="511"/>
                </a:moveTo>
                <a:lnTo>
                  <a:pt x="2731" y="511"/>
                </a:lnTo>
                <a:lnTo>
                  <a:pt x="2728" y="509"/>
                </a:lnTo>
                <a:lnTo>
                  <a:pt x="2725" y="505"/>
                </a:lnTo>
                <a:lnTo>
                  <a:pt x="2722" y="501"/>
                </a:lnTo>
                <a:lnTo>
                  <a:pt x="2720" y="497"/>
                </a:lnTo>
                <a:lnTo>
                  <a:pt x="2719" y="491"/>
                </a:lnTo>
                <a:lnTo>
                  <a:pt x="2718" y="485"/>
                </a:lnTo>
                <a:lnTo>
                  <a:pt x="2717" y="479"/>
                </a:lnTo>
                <a:lnTo>
                  <a:pt x="2718" y="471"/>
                </a:lnTo>
                <a:lnTo>
                  <a:pt x="2719" y="465"/>
                </a:lnTo>
                <a:lnTo>
                  <a:pt x="2720" y="459"/>
                </a:lnTo>
                <a:lnTo>
                  <a:pt x="2722" y="455"/>
                </a:lnTo>
                <a:lnTo>
                  <a:pt x="2725" y="451"/>
                </a:lnTo>
                <a:lnTo>
                  <a:pt x="2728" y="447"/>
                </a:lnTo>
                <a:lnTo>
                  <a:pt x="2731" y="445"/>
                </a:lnTo>
                <a:lnTo>
                  <a:pt x="2735" y="445"/>
                </a:lnTo>
                <a:lnTo>
                  <a:pt x="2738" y="445"/>
                </a:lnTo>
                <a:lnTo>
                  <a:pt x="2742" y="447"/>
                </a:lnTo>
                <a:lnTo>
                  <a:pt x="2745" y="451"/>
                </a:lnTo>
                <a:lnTo>
                  <a:pt x="2747" y="455"/>
                </a:lnTo>
                <a:lnTo>
                  <a:pt x="2750" y="459"/>
                </a:lnTo>
                <a:lnTo>
                  <a:pt x="2751" y="465"/>
                </a:lnTo>
                <a:lnTo>
                  <a:pt x="2752" y="471"/>
                </a:lnTo>
                <a:lnTo>
                  <a:pt x="2753" y="479"/>
                </a:lnTo>
                <a:lnTo>
                  <a:pt x="2752" y="485"/>
                </a:lnTo>
                <a:lnTo>
                  <a:pt x="2751" y="491"/>
                </a:lnTo>
                <a:lnTo>
                  <a:pt x="2750" y="497"/>
                </a:lnTo>
                <a:lnTo>
                  <a:pt x="2747" y="501"/>
                </a:lnTo>
                <a:lnTo>
                  <a:pt x="2745" y="505"/>
                </a:lnTo>
                <a:lnTo>
                  <a:pt x="2742" y="509"/>
                </a:lnTo>
                <a:lnTo>
                  <a:pt x="2738" y="511"/>
                </a:lnTo>
                <a:lnTo>
                  <a:pt x="2735" y="511"/>
                </a:lnTo>
                <a:close/>
                <a:moveTo>
                  <a:pt x="2718" y="541"/>
                </a:moveTo>
                <a:lnTo>
                  <a:pt x="2751" y="541"/>
                </a:lnTo>
                <a:lnTo>
                  <a:pt x="2751" y="777"/>
                </a:lnTo>
                <a:lnTo>
                  <a:pt x="2718" y="777"/>
                </a:lnTo>
                <a:lnTo>
                  <a:pt x="2718" y="541"/>
                </a:lnTo>
                <a:close/>
                <a:moveTo>
                  <a:pt x="2831" y="781"/>
                </a:moveTo>
                <a:lnTo>
                  <a:pt x="2822" y="781"/>
                </a:lnTo>
                <a:lnTo>
                  <a:pt x="2818" y="779"/>
                </a:lnTo>
                <a:lnTo>
                  <a:pt x="2814" y="777"/>
                </a:lnTo>
                <a:lnTo>
                  <a:pt x="2807" y="773"/>
                </a:lnTo>
                <a:lnTo>
                  <a:pt x="2800" y="767"/>
                </a:lnTo>
                <a:lnTo>
                  <a:pt x="2794" y="757"/>
                </a:lnTo>
                <a:lnTo>
                  <a:pt x="2791" y="753"/>
                </a:lnTo>
                <a:lnTo>
                  <a:pt x="2788" y="749"/>
                </a:lnTo>
                <a:lnTo>
                  <a:pt x="2786" y="743"/>
                </a:lnTo>
                <a:lnTo>
                  <a:pt x="2784" y="737"/>
                </a:lnTo>
                <a:lnTo>
                  <a:pt x="2782" y="731"/>
                </a:lnTo>
                <a:lnTo>
                  <a:pt x="2780" y="723"/>
                </a:lnTo>
                <a:lnTo>
                  <a:pt x="2778" y="717"/>
                </a:lnTo>
                <a:lnTo>
                  <a:pt x="2777" y="709"/>
                </a:lnTo>
                <a:lnTo>
                  <a:pt x="2775" y="695"/>
                </a:lnTo>
                <a:lnTo>
                  <a:pt x="2773" y="677"/>
                </a:lnTo>
                <a:lnTo>
                  <a:pt x="2773" y="661"/>
                </a:lnTo>
                <a:lnTo>
                  <a:pt x="2773" y="643"/>
                </a:lnTo>
                <a:lnTo>
                  <a:pt x="2775" y="627"/>
                </a:lnTo>
                <a:lnTo>
                  <a:pt x="2776" y="619"/>
                </a:lnTo>
                <a:lnTo>
                  <a:pt x="2777" y="611"/>
                </a:lnTo>
                <a:lnTo>
                  <a:pt x="2780" y="597"/>
                </a:lnTo>
                <a:lnTo>
                  <a:pt x="2784" y="583"/>
                </a:lnTo>
                <a:lnTo>
                  <a:pt x="2789" y="573"/>
                </a:lnTo>
                <a:lnTo>
                  <a:pt x="2794" y="563"/>
                </a:lnTo>
                <a:lnTo>
                  <a:pt x="2800" y="553"/>
                </a:lnTo>
                <a:lnTo>
                  <a:pt x="2803" y="551"/>
                </a:lnTo>
                <a:lnTo>
                  <a:pt x="2807" y="547"/>
                </a:lnTo>
                <a:lnTo>
                  <a:pt x="2814" y="543"/>
                </a:lnTo>
                <a:lnTo>
                  <a:pt x="2818" y="541"/>
                </a:lnTo>
                <a:lnTo>
                  <a:pt x="2822" y="539"/>
                </a:lnTo>
                <a:lnTo>
                  <a:pt x="2831" y="539"/>
                </a:lnTo>
                <a:lnTo>
                  <a:pt x="2838" y="539"/>
                </a:lnTo>
                <a:lnTo>
                  <a:pt x="2845" y="541"/>
                </a:lnTo>
                <a:lnTo>
                  <a:pt x="2852" y="545"/>
                </a:lnTo>
                <a:lnTo>
                  <a:pt x="2858" y="549"/>
                </a:lnTo>
                <a:lnTo>
                  <a:pt x="2863" y="555"/>
                </a:lnTo>
                <a:lnTo>
                  <a:pt x="2868" y="563"/>
                </a:lnTo>
                <a:lnTo>
                  <a:pt x="2874" y="571"/>
                </a:lnTo>
                <a:lnTo>
                  <a:pt x="2877" y="581"/>
                </a:lnTo>
                <a:lnTo>
                  <a:pt x="2880" y="591"/>
                </a:lnTo>
                <a:lnTo>
                  <a:pt x="2882" y="603"/>
                </a:lnTo>
                <a:lnTo>
                  <a:pt x="2884" y="615"/>
                </a:lnTo>
                <a:lnTo>
                  <a:pt x="2885" y="629"/>
                </a:lnTo>
                <a:lnTo>
                  <a:pt x="2853" y="629"/>
                </a:lnTo>
                <a:lnTo>
                  <a:pt x="2852" y="621"/>
                </a:lnTo>
                <a:lnTo>
                  <a:pt x="2850" y="613"/>
                </a:lnTo>
                <a:lnTo>
                  <a:pt x="2848" y="607"/>
                </a:lnTo>
                <a:lnTo>
                  <a:pt x="2846" y="601"/>
                </a:lnTo>
                <a:lnTo>
                  <a:pt x="2843" y="595"/>
                </a:lnTo>
                <a:lnTo>
                  <a:pt x="2840" y="593"/>
                </a:lnTo>
                <a:lnTo>
                  <a:pt x="2836" y="591"/>
                </a:lnTo>
                <a:lnTo>
                  <a:pt x="2831" y="589"/>
                </a:lnTo>
                <a:lnTo>
                  <a:pt x="2826" y="591"/>
                </a:lnTo>
                <a:lnTo>
                  <a:pt x="2821" y="595"/>
                </a:lnTo>
                <a:lnTo>
                  <a:pt x="2817" y="599"/>
                </a:lnTo>
                <a:lnTo>
                  <a:pt x="2813" y="607"/>
                </a:lnTo>
                <a:lnTo>
                  <a:pt x="2812" y="613"/>
                </a:lnTo>
                <a:lnTo>
                  <a:pt x="2810" y="617"/>
                </a:lnTo>
                <a:lnTo>
                  <a:pt x="2808" y="629"/>
                </a:lnTo>
                <a:lnTo>
                  <a:pt x="2807" y="643"/>
                </a:lnTo>
                <a:lnTo>
                  <a:pt x="2806" y="659"/>
                </a:lnTo>
                <a:lnTo>
                  <a:pt x="2807" y="675"/>
                </a:lnTo>
                <a:lnTo>
                  <a:pt x="2808" y="689"/>
                </a:lnTo>
                <a:lnTo>
                  <a:pt x="2809" y="695"/>
                </a:lnTo>
                <a:lnTo>
                  <a:pt x="2810" y="701"/>
                </a:lnTo>
                <a:lnTo>
                  <a:pt x="2811" y="707"/>
                </a:lnTo>
                <a:lnTo>
                  <a:pt x="2813" y="711"/>
                </a:lnTo>
                <a:lnTo>
                  <a:pt x="2817" y="719"/>
                </a:lnTo>
                <a:lnTo>
                  <a:pt x="2819" y="723"/>
                </a:lnTo>
                <a:lnTo>
                  <a:pt x="2821" y="725"/>
                </a:lnTo>
                <a:lnTo>
                  <a:pt x="2826" y="729"/>
                </a:lnTo>
                <a:lnTo>
                  <a:pt x="2829" y="729"/>
                </a:lnTo>
                <a:lnTo>
                  <a:pt x="2831" y="731"/>
                </a:lnTo>
                <a:lnTo>
                  <a:pt x="2835" y="729"/>
                </a:lnTo>
                <a:lnTo>
                  <a:pt x="2839" y="727"/>
                </a:lnTo>
                <a:lnTo>
                  <a:pt x="2843" y="725"/>
                </a:lnTo>
                <a:lnTo>
                  <a:pt x="2846" y="719"/>
                </a:lnTo>
                <a:lnTo>
                  <a:pt x="2848" y="715"/>
                </a:lnTo>
                <a:lnTo>
                  <a:pt x="2850" y="707"/>
                </a:lnTo>
                <a:lnTo>
                  <a:pt x="2852" y="699"/>
                </a:lnTo>
                <a:lnTo>
                  <a:pt x="2853" y="691"/>
                </a:lnTo>
                <a:lnTo>
                  <a:pt x="2885" y="691"/>
                </a:lnTo>
                <a:lnTo>
                  <a:pt x="2884" y="703"/>
                </a:lnTo>
                <a:lnTo>
                  <a:pt x="2882" y="717"/>
                </a:lnTo>
                <a:lnTo>
                  <a:pt x="2881" y="723"/>
                </a:lnTo>
                <a:lnTo>
                  <a:pt x="2880" y="727"/>
                </a:lnTo>
                <a:lnTo>
                  <a:pt x="2879" y="733"/>
                </a:lnTo>
                <a:lnTo>
                  <a:pt x="2877" y="739"/>
                </a:lnTo>
                <a:lnTo>
                  <a:pt x="2874" y="749"/>
                </a:lnTo>
                <a:lnTo>
                  <a:pt x="2869" y="757"/>
                </a:lnTo>
                <a:lnTo>
                  <a:pt x="2864" y="765"/>
                </a:lnTo>
                <a:lnTo>
                  <a:pt x="2858" y="771"/>
                </a:lnTo>
                <a:lnTo>
                  <a:pt x="2852" y="775"/>
                </a:lnTo>
                <a:lnTo>
                  <a:pt x="2846" y="779"/>
                </a:lnTo>
                <a:lnTo>
                  <a:pt x="2839" y="781"/>
                </a:lnTo>
                <a:lnTo>
                  <a:pt x="2831" y="781"/>
                </a:lnTo>
                <a:close/>
                <a:moveTo>
                  <a:pt x="2939" y="781"/>
                </a:moveTo>
                <a:lnTo>
                  <a:pt x="2931" y="781"/>
                </a:lnTo>
                <a:lnTo>
                  <a:pt x="2928" y="779"/>
                </a:lnTo>
                <a:lnTo>
                  <a:pt x="2924" y="777"/>
                </a:lnTo>
                <a:lnTo>
                  <a:pt x="2917" y="771"/>
                </a:lnTo>
                <a:lnTo>
                  <a:pt x="2911" y="765"/>
                </a:lnTo>
                <a:lnTo>
                  <a:pt x="2909" y="759"/>
                </a:lnTo>
                <a:lnTo>
                  <a:pt x="2907" y="755"/>
                </a:lnTo>
                <a:lnTo>
                  <a:pt x="2905" y="749"/>
                </a:lnTo>
                <a:lnTo>
                  <a:pt x="2903" y="743"/>
                </a:lnTo>
                <a:lnTo>
                  <a:pt x="2902" y="735"/>
                </a:lnTo>
                <a:lnTo>
                  <a:pt x="2901" y="727"/>
                </a:lnTo>
                <a:lnTo>
                  <a:pt x="2901" y="719"/>
                </a:lnTo>
                <a:lnTo>
                  <a:pt x="2900" y="711"/>
                </a:lnTo>
                <a:lnTo>
                  <a:pt x="2901" y="699"/>
                </a:lnTo>
                <a:lnTo>
                  <a:pt x="2902" y="687"/>
                </a:lnTo>
                <a:lnTo>
                  <a:pt x="2904" y="679"/>
                </a:lnTo>
                <a:lnTo>
                  <a:pt x="2907" y="671"/>
                </a:lnTo>
                <a:lnTo>
                  <a:pt x="2910" y="663"/>
                </a:lnTo>
                <a:lnTo>
                  <a:pt x="2914" y="657"/>
                </a:lnTo>
                <a:lnTo>
                  <a:pt x="2918" y="651"/>
                </a:lnTo>
                <a:lnTo>
                  <a:pt x="2923" y="647"/>
                </a:lnTo>
                <a:lnTo>
                  <a:pt x="2928" y="645"/>
                </a:lnTo>
                <a:lnTo>
                  <a:pt x="2933" y="643"/>
                </a:lnTo>
                <a:lnTo>
                  <a:pt x="2945" y="639"/>
                </a:lnTo>
                <a:lnTo>
                  <a:pt x="2958" y="635"/>
                </a:lnTo>
                <a:lnTo>
                  <a:pt x="2963" y="635"/>
                </a:lnTo>
                <a:lnTo>
                  <a:pt x="2967" y="633"/>
                </a:lnTo>
                <a:lnTo>
                  <a:pt x="2969" y="631"/>
                </a:lnTo>
                <a:lnTo>
                  <a:pt x="2972" y="627"/>
                </a:lnTo>
                <a:lnTo>
                  <a:pt x="2973" y="623"/>
                </a:lnTo>
                <a:lnTo>
                  <a:pt x="2973" y="617"/>
                </a:lnTo>
                <a:lnTo>
                  <a:pt x="2973" y="611"/>
                </a:lnTo>
                <a:lnTo>
                  <a:pt x="2972" y="603"/>
                </a:lnTo>
                <a:lnTo>
                  <a:pt x="2971" y="599"/>
                </a:lnTo>
                <a:lnTo>
                  <a:pt x="2969" y="595"/>
                </a:lnTo>
                <a:lnTo>
                  <a:pt x="2966" y="591"/>
                </a:lnTo>
                <a:lnTo>
                  <a:pt x="2963" y="589"/>
                </a:lnTo>
                <a:lnTo>
                  <a:pt x="2960" y="587"/>
                </a:lnTo>
                <a:lnTo>
                  <a:pt x="2956" y="587"/>
                </a:lnTo>
                <a:lnTo>
                  <a:pt x="2951" y="587"/>
                </a:lnTo>
                <a:lnTo>
                  <a:pt x="2948" y="589"/>
                </a:lnTo>
                <a:lnTo>
                  <a:pt x="2944" y="591"/>
                </a:lnTo>
                <a:lnTo>
                  <a:pt x="2942" y="593"/>
                </a:lnTo>
                <a:lnTo>
                  <a:pt x="2939" y="599"/>
                </a:lnTo>
                <a:lnTo>
                  <a:pt x="2937" y="603"/>
                </a:lnTo>
                <a:lnTo>
                  <a:pt x="2936" y="607"/>
                </a:lnTo>
                <a:lnTo>
                  <a:pt x="2935" y="613"/>
                </a:lnTo>
                <a:lnTo>
                  <a:pt x="2905" y="609"/>
                </a:lnTo>
                <a:lnTo>
                  <a:pt x="2906" y="601"/>
                </a:lnTo>
                <a:lnTo>
                  <a:pt x="2907" y="593"/>
                </a:lnTo>
                <a:lnTo>
                  <a:pt x="2910" y="579"/>
                </a:lnTo>
                <a:lnTo>
                  <a:pt x="2915" y="567"/>
                </a:lnTo>
                <a:lnTo>
                  <a:pt x="2921" y="557"/>
                </a:lnTo>
                <a:lnTo>
                  <a:pt x="2925" y="553"/>
                </a:lnTo>
                <a:lnTo>
                  <a:pt x="2928" y="549"/>
                </a:lnTo>
                <a:lnTo>
                  <a:pt x="2930" y="547"/>
                </a:lnTo>
                <a:lnTo>
                  <a:pt x="2932" y="545"/>
                </a:lnTo>
                <a:lnTo>
                  <a:pt x="2937" y="543"/>
                </a:lnTo>
                <a:lnTo>
                  <a:pt x="2941" y="541"/>
                </a:lnTo>
                <a:lnTo>
                  <a:pt x="2946" y="539"/>
                </a:lnTo>
                <a:lnTo>
                  <a:pt x="2951" y="539"/>
                </a:lnTo>
                <a:lnTo>
                  <a:pt x="2956" y="539"/>
                </a:lnTo>
                <a:lnTo>
                  <a:pt x="2962" y="539"/>
                </a:lnTo>
                <a:lnTo>
                  <a:pt x="2969" y="541"/>
                </a:lnTo>
                <a:lnTo>
                  <a:pt x="2975" y="543"/>
                </a:lnTo>
                <a:lnTo>
                  <a:pt x="2980" y="547"/>
                </a:lnTo>
                <a:lnTo>
                  <a:pt x="2986" y="551"/>
                </a:lnTo>
                <a:lnTo>
                  <a:pt x="2991" y="557"/>
                </a:lnTo>
                <a:lnTo>
                  <a:pt x="2995" y="565"/>
                </a:lnTo>
                <a:lnTo>
                  <a:pt x="2999" y="573"/>
                </a:lnTo>
                <a:lnTo>
                  <a:pt x="3000" y="577"/>
                </a:lnTo>
                <a:lnTo>
                  <a:pt x="3002" y="583"/>
                </a:lnTo>
                <a:lnTo>
                  <a:pt x="3004" y="593"/>
                </a:lnTo>
                <a:lnTo>
                  <a:pt x="3005" y="605"/>
                </a:lnTo>
                <a:lnTo>
                  <a:pt x="3006" y="619"/>
                </a:lnTo>
                <a:lnTo>
                  <a:pt x="3006" y="777"/>
                </a:lnTo>
                <a:lnTo>
                  <a:pt x="2975" y="777"/>
                </a:lnTo>
                <a:lnTo>
                  <a:pt x="2975" y="745"/>
                </a:lnTo>
                <a:lnTo>
                  <a:pt x="2972" y="753"/>
                </a:lnTo>
                <a:lnTo>
                  <a:pt x="2969" y="759"/>
                </a:lnTo>
                <a:lnTo>
                  <a:pt x="2965" y="765"/>
                </a:lnTo>
                <a:lnTo>
                  <a:pt x="2961" y="771"/>
                </a:lnTo>
                <a:lnTo>
                  <a:pt x="2957" y="775"/>
                </a:lnTo>
                <a:lnTo>
                  <a:pt x="2954" y="777"/>
                </a:lnTo>
                <a:lnTo>
                  <a:pt x="2951" y="779"/>
                </a:lnTo>
                <a:lnTo>
                  <a:pt x="2946" y="781"/>
                </a:lnTo>
                <a:lnTo>
                  <a:pt x="2939" y="781"/>
                </a:lnTo>
                <a:close/>
                <a:moveTo>
                  <a:pt x="2949" y="737"/>
                </a:moveTo>
                <a:lnTo>
                  <a:pt x="2954" y="735"/>
                </a:lnTo>
                <a:lnTo>
                  <a:pt x="2959" y="733"/>
                </a:lnTo>
                <a:lnTo>
                  <a:pt x="2963" y="729"/>
                </a:lnTo>
                <a:lnTo>
                  <a:pt x="2966" y="725"/>
                </a:lnTo>
                <a:lnTo>
                  <a:pt x="2970" y="717"/>
                </a:lnTo>
                <a:lnTo>
                  <a:pt x="2972" y="711"/>
                </a:lnTo>
                <a:lnTo>
                  <a:pt x="2973" y="701"/>
                </a:lnTo>
                <a:lnTo>
                  <a:pt x="2973" y="693"/>
                </a:lnTo>
                <a:lnTo>
                  <a:pt x="2973" y="669"/>
                </a:lnTo>
                <a:lnTo>
                  <a:pt x="2971" y="671"/>
                </a:lnTo>
                <a:lnTo>
                  <a:pt x="2967" y="673"/>
                </a:lnTo>
                <a:lnTo>
                  <a:pt x="2959" y="677"/>
                </a:lnTo>
                <a:lnTo>
                  <a:pt x="2951" y="679"/>
                </a:lnTo>
                <a:lnTo>
                  <a:pt x="2943" y="683"/>
                </a:lnTo>
                <a:lnTo>
                  <a:pt x="2940" y="685"/>
                </a:lnTo>
                <a:lnTo>
                  <a:pt x="2937" y="689"/>
                </a:lnTo>
                <a:lnTo>
                  <a:pt x="2936" y="691"/>
                </a:lnTo>
                <a:lnTo>
                  <a:pt x="2935" y="693"/>
                </a:lnTo>
                <a:lnTo>
                  <a:pt x="2933" y="697"/>
                </a:lnTo>
                <a:lnTo>
                  <a:pt x="2932" y="703"/>
                </a:lnTo>
                <a:lnTo>
                  <a:pt x="2932" y="709"/>
                </a:lnTo>
                <a:lnTo>
                  <a:pt x="2932" y="715"/>
                </a:lnTo>
                <a:lnTo>
                  <a:pt x="2933" y="721"/>
                </a:lnTo>
                <a:lnTo>
                  <a:pt x="2934" y="725"/>
                </a:lnTo>
                <a:lnTo>
                  <a:pt x="2936" y="729"/>
                </a:lnTo>
                <a:lnTo>
                  <a:pt x="2939" y="733"/>
                </a:lnTo>
                <a:lnTo>
                  <a:pt x="2942" y="735"/>
                </a:lnTo>
                <a:lnTo>
                  <a:pt x="2945" y="737"/>
                </a:lnTo>
                <a:lnTo>
                  <a:pt x="2949" y="737"/>
                </a:lnTo>
                <a:close/>
                <a:moveTo>
                  <a:pt x="3065" y="777"/>
                </a:moveTo>
                <a:lnTo>
                  <a:pt x="3033" y="777"/>
                </a:lnTo>
                <a:lnTo>
                  <a:pt x="3033" y="463"/>
                </a:lnTo>
                <a:lnTo>
                  <a:pt x="3065" y="463"/>
                </a:lnTo>
                <a:lnTo>
                  <a:pt x="3065" y="777"/>
                </a:lnTo>
                <a:close/>
                <a:moveTo>
                  <a:pt x="1045" y="1234"/>
                </a:moveTo>
                <a:lnTo>
                  <a:pt x="1045" y="921"/>
                </a:lnTo>
                <a:lnTo>
                  <a:pt x="1150" y="921"/>
                </a:lnTo>
                <a:lnTo>
                  <a:pt x="1150" y="977"/>
                </a:lnTo>
                <a:lnTo>
                  <a:pt x="1078" y="977"/>
                </a:lnTo>
                <a:lnTo>
                  <a:pt x="1078" y="1050"/>
                </a:lnTo>
                <a:lnTo>
                  <a:pt x="1145" y="1050"/>
                </a:lnTo>
                <a:lnTo>
                  <a:pt x="1145" y="1106"/>
                </a:lnTo>
                <a:lnTo>
                  <a:pt x="1078" y="1106"/>
                </a:lnTo>
                <a:lnTo>
                  <a:pt x="1078" y="1180"/>
                </a:lnTo>
                <a:lnTo>
                  <a:pt x="1151" y="1180"/>
                </a:lnTo>
                <a:lnTo>
                  <a:pt x="1151" y="1234"/>
                </a:lnTo>
                <a:lnTo>
                  <a:pt x="1045" y="1234"/>
                </a:lnTo>
                <a:close/>
                <a:moveTo>
                  <a:pt x="1210" y="1098"/>
                </a:moveTo>
                <a:lnTo>
                  <a:pt x="1210" y="1234"/>
                </a:lnTo>
                <a:lnTo>
                  <a:pt x="1177" y="1234"/>
                </a:lnTo>
                <a:lnTo>
                  <a:pt x="1177" y="1000"/>
                </a:lnTo>
                <a:lnTo>
                  <a:pt x="1208" y="1000"/>
                </a:lnTo>
                <a:lnTo>
                  <a:pt x="1208" y="1040"/>
                </a:lnTo>
                <a:lnTo>
                  <a:pt x="1211" y="1032"/>
                </a:lnTo>
                <a:lnTo>
                  <a:pt x="1215" y="1022"/>
                </a:lnTo>
                <a:lnTo>
                  <a:pt x="1218" y="1014"/>
                </a:lnTo>
                <a:lnTo>
                  <a:pt x="1223" y="1008"/>
                </a:lnTo>
                <a:lnTo>
                  <a:pt x="1227" y="1004"/>
                </a:lnTo>
                <a:lnTo>
                  <a:pt x="1233" y="1000"/>
                </a:lnTo>
                <a:lnTo>
                  <a:pt x="1239" y="998"/>
                </a:lnTo>
                <a:lnTo>
                  <a:pt x="1245" y="997"/>
                </a:lnTo>
                <a:lnTo>
                  <a:pt x="1254" y="998"/>
                </a:lnTo>
                <a:lnTo>
                  <a:pt x="1258" y="1000"/>
                </a:lnTo>
                <a:lnTo>
                  <a:pt x="1262" y="1002"/>
                </a:lnTo>
                <a:lnTo>
                  <a:pt x="1265" y="1006"/>
                </a:lnTo>
                <a:lnTo>
                  <a:pt x="1268" y="1010"/>
                </a:lnTo>
                <a:lnTo>
                  <a:pt x="1272" y="1014"/>
                </a:lnTo>
                <a:lnTo>
                  <a:pt x="1274" y="1020"/>
                </a:lnTo>
                <a:lnTo>
                  <a:pt x="1277" y="1026"/>
                </a:lnTo>
                <a:lnTo>
                  <a:pt x="1279" y="1032"/>
                </a:lnTo>
                <a:lnTo>
                  <a:pt x="1281" y="1040"/>
                </a:lnTo>
                <a:lnTo>
                  <a:pt x="1283" y="1048"/>
                </a:lnTo>
                <a:lnTo>
                  <a:pt x="1284" y="1056"/>
                </a:lnTo>
                <a:lnTo>
                  <a:pt x="1285" y="1066"/>
                </a:lnTo>
                <a:lnTo>
                  <a:pt x="1285" y="1074"/>
                </a:lnTo>
                <a:lnTo>
                  <a:pt x="1286" y="1084"/>
                </a:lnTo>
                <a:lnTo>
                  <a:pt x="1286" y="1234"/>
                </a:lnTo>
                <a:lnTo>
                  <a:pt x="1253" y="1234"/>
                </a:lnTo>
                <a:lnTo>
                  <a:pt x="1253" y="1096"/>
                </a:lnTo>
                <a:lnTo>
                  <a:pt x="1253" y="1086"/>
                </a:lnTo>
                <a:lnTo>
                  <a:pt x="1252" y="1078"/>
                </a:lnTo>
                <a:lnTo>
                  <a:pt x="1250" y="1070"/>
                </a:lnTo>
                <a:lnTo>
                  <a:pt x="1247" y="1062"/>
                </a:lnTo>
                <a:lnTo>
                  <a:pt x="1244" y="1058"/>
                </a:lnTo>
                <a:lnTo>
                  <a:pt x="1241" y="1054"/>
                </a:lnTo>
                <a:lnTo>
                  <a:pt x="1237" y="1052"/>
                </a:lnTo>
                <a:lnTo>
                  <a:pt x="1232" y="1050"/>
                </a:lnTo>
                <a:lnTo>
                  <a:pt x="1227" y="1052"/>
                </a:lnTo>
                <a:lnTo>
                  <a:pt x="1223" y="1054"/>
                </a:lnTo>
                <a:lnTo>
                  <a:pt x="1219" y="1058"/>
                </a:lnTo>
                <a:lnTo>
                  <a:pt x="1216" y="1064"/>
                </a:lnTo>
                <a:lnTo>
                  <a:pt x="1213" y="1070"/>
                </a:lnTo>
                <a:lnTo>
                  <a:pt x="1211" y="1078"/>
                </a:lnTo>
                <a:lnTo>
                  <a:pt x="1210" y="1088"/>
                </a:lnTo>
                <a:lnTo>
                  <a:pt x="1210" y="1098"/>
                </a:lnTo>
                <a:close/>
                <a:moveTo>
                  <a:pt x="1366" y="1328"/>
                </a:moveTo>
                <a:lnTo>
                  <a:pt x="1355" y="1328"/>
                </a:lnTo>
                <a:lnTo>
                  <a:pt x="1345" y="1324"/>
                </a:lnTo>
                <a:lnTo>
                  <a:pt x="1339" y="1320"/>
                </a:lnTo>
                <a:lnTo>
                  <a:pt x="1335" y="1318"/>
                </a:lnTo>
                <a:lnTo>
                  <a:pt x="1331" y="1314"/>
                </a:lnTo>
                <a:lnTo>
                  <a:pt x="1328" y="1310"/>
                </a:lnTo>
                <a:lnTo>
                  <a:pt x="1324" y="1304"/>
                </a:lnTo>
                <a:lnTo>
                  <a:pt x="1322" y="1300"/>
                </a:lnTo>
                <a:lnTo>
                  <a:pt x="1319" y="1294"/>
                </a:lnTo>
                <a:lnTo>
                  <a:pt x="1317" y="1288"/>
                </a:lnTo>
                <a:lnTo>
                  <a:pt x="1313" y="1276"/>
                </a:lnTo>
                <a:lnTo>
                  <a:pt x="1312" y="1270"/>
                </a:lnTo>
                <a:lnTo>
                  <a:pt x="1311" y="1262"/>
                </a:lnTo>
                <a:lnTo>
                  <a:pt x="1342" y="1254"/>
                </a:lnTo>
                <a:lnTo>
                  <a:pt x="1344" y="1260"/>
                </a:lnTo>
                <a:lnTo>
                  <a:pt x="1345" y="1264"/>
                </a:lnTo>
                <a:lnTo>
                  <a:pt x="1347" y="1270"/>
                </a:lnTo>
                <a:lnTo>
                  <a:pt x="1350" y="1274"/>
                </a:lnTo>
                <a:lnTo>
                  <a:pt x="1353" y="1276"/>
                </a:lnTo>
                <a:lnTo>
                  <a:pt x="1357" y="1280"/>
                </a:lnTo>
                <a:lnTo>
                  <a:pt x="1362" y="1280"/>
                </a:lnTo>
                <a:lnTo>
                  <a:pt x="1367" y="1282"/>
                </a:lnTo>
                <a:lnTo>
                  <a:pt x="1372" y="1280"/>
                </a:lnTo>
                <a:lnTo>
                  <a:pt x="1376" y="1278"/>
                </a:lnTo>
                <a:lnTo>
                  <a:pt x="1381" y="1276"/>
                </a:lnTo>
                <a:lnTo>
                  <a:pt x="1384" y="1270"/>
                </a:lnTo>
                <a:lnTo>
                  <a:pt x="1386" y="1268"/>
                </a:lnTo>
                <a:lnTo>
                  <a:pt x="1387" y="1264"/>
                </a:lnTo>
                <a:lnTo>
                  <a:pt x="1390" y="1258"/>
                </a:lnTo>
                <a:lnTo>
                  <a:pt x="1391" y="1248"/>
                </a:lnTo>
                <a:lnTo>
                  <a:pt x="1391" y="1236"/>
                </a:lnTo>
                <a:lnTo>
                  <a:pt x="1391" y="1194"/>
                </a:lnTo>
                <a:lnTo>
                  <a:pt x="1389" y="1200"/>
                </a:lnTo>
                <a:lnTo>
                  <a:pt x="1386" y="1208"/>
                </a:lnTo>
                <a:lnTo>
                  <a:pt x="1382" y="1214"/>
                </a:lnTo>
                <a:lnTo>
                  <a:pt x="1379" y="1220"/>
                </a:lnTo>
                <a:lnTo>
                  <a:pt x="1374" y="1224"/>
                </a:lnTo>
                <a:lnTo>
                  <a:pt x="1369" y="1228"/>
                </a:lnTo>
                <a:lnTo>
                  <a:pt x="1363" y="1230"/>
                </a:lnTo>
                <a:lnTo>
                  <a:pt x="1356" y="1232"/>
                </a:lnTo>
                <a:lnTo>
                  <a:pt x="1350" y="1230"/>
                </a:lnTo>
                <a:lnTo>
                  <a:pt x="1344" y="1228"/>
                </a:lnTo>
                <a:lnTo>
                  <a:pt x="1337" y="1224"/>
                </a:lnTo>
                <a:lnTo>
                  <a:pt x="1331" y="1220"/>
                </a:lnTo>
                <a:lnTo>
                  <a:pt x="1326" y="1212"/>
                </a:lnTo>
                <a:lnTo>
                  <a:pt x="1321" y="1204"/>
                </a:lnTo>
                <a:lnTo>
                  <a:pt x="1319" y="1198"/>
                </a:lnTo>
                <a:lnTo>
                  <a:pt x="1317" y="1194"/>
                </a:lnTo>
                <a:lnTo>
                  <a:pt x="1314" y="1182"/>
                </a:lnTo>
                <a:lnTo>
                  <a:pt x="1311" y="1168"/>
                </a:lnTo>
                <a:lnTo>
                  <a:pt x="1309" y="1152"/>
                </a:lnTo>
                <a:lnTo>
                  <a:pt x="1308" y="1136"/>
                </a:lnTo>
                <a:lnTo>
                  <a:pt x="1308" y="1116"/>
                </a:lnTo>
                <a:lnTo>
                  <a:pt x="1308" y="1098"/>
                </a:lnTo>
                <a:lnTo>
                  <a:pt x="1309" y="1080"/>
                </a:lnTo>
                <a:lnTo>
                  <a:pt x="1311" y="1064"/>
                </a:lnTo>
                <a:lnTo>
                  <a:pt x="1314" y="1050"/>
                </a:lnTo>
                <a:lnTo>
                  <a:pt x="1318" y="1038"/>
                </a:lnTo>
                <a:lnTo>
                  <a:pt x="1322" y="1026"/>
                </a:lnTo>
                <a:lnTo>
                  <a:pt x="1326" y="1018"/>
                </a:lnTo>
                <a:lnTo>
                  <a:pt x="1329" y="1014"/>
                </a:lnTo>
                <a:lnTo>
                  <a:pt x="1332" y="1010"/>
                </a:lnTo>
                <a:lnTo>
                  <a:pt x="1337" y="1004"/>
                </a:lnTo>
                <a:lnTo>
                  <a:pt x="1344" y="1000"/>
                </a:lnTo>
                <a:lnTo>
                  <a:pt x="1350" y="998"/>
                </a:lnTo>
                <a:lnTo>
                  <a:pt x="1356" y="997"/>
                </a:lnTo>
                <a:lnTo>
                  <a:pt x="1361" y="997"/>
                </a:lnTo>
                <a:lnTo>
                  <a:pt x="1365" y="998"/>
                </a:lnTo>
                <a:lnTo>
                  <a:pt x="1369" y="1000"/>
                </a:lnTo>
                <a:lnTo>
                  <a:pt x="1373" y="1002"/>
                </a:lnTo>
                <a:lnTo>
                  <a:pt x="1376" y="1006"/>
                </a:lnTo>
                <a:lnTo>
                  <a:pt x="1379" y="1010"/>
                </a:lnTo>
                <a:lnTo>
                  <a:pt x="1381" y="1014"/>
                </a:lnTo>
                <a:lnTo>
                  <a:pt x="1384" y="1020"/>
                </a:lnTo>
                <a:lnTo>
                  <a:pt x="1387" y="1030"/>
                </a:lnTo>
                <a:lnTo>
                  <a:pt x="1390" y="1038"/>
                </a:lnTo>
                <a:lnTo>
                  <a:pt x="1391" y="1000"/>
                </a:lnTo>
                <a:lnTo>
                  <a:pt x="1424" y="1000"/>
                </a:lnTo>
                <a:lnTo>
                  <a:pt x="1424" y="1238"/>
                </a:lnTo>
                <a:lnTo>
                  <a:pt x="1423" y="1252"/>
                </a:lnTo>
                <a:lnTo>
                  <a:pt x="1423" y="1258"/>
                </a:lnTo>
                <a:lnTo>
                  <a:pt x="1422" y="1264"/>
                </a:lnTo>
                <a:lnTo>
                  <a:pt x="1419" y="1276"/>
                </a:lnTo>
                <a:lnTo>
                  <a:pt x="1416" y="1288"/>
                </a:lnTo>
                <a:lnTo>
                  <a:pt x="1412" y="1298"/>
                </a:lnTo>
                <a:lnTo>
                  <a:pt x="1407" y="1306"/>
                </a:lnTo>
                <a:lnTo>
                  <a:pt x="1402" y="1312"/>
                </a:lnTo>
                <a:lnTo>
                  <a:pt x="1396" y="1318"/>
                </a:lnTo>
                <a:lnTo>
                  <a:pt x="1389" y="1322"/>
                </a:lnTo>
                <a:lnTo>
                  <a:pt x="1386" y="1324"/>
                </a:lnTo>
                <a:lnTo>
                  <a:pt x="1382" y="1326"/>
                </a:lnTo>
                <a:lnTo>
                  <a:pt x="1374" y="1328"/>
                </a:lnTo>
                <a:lnTo>
                  <a:pt x="1366" y="1328"/>
                </a:lnTo>
                <a:close/>
                <a:moveTo>
                  <a:pt x="1367" y="1182"/>
                </a:moveTo>
                <a:lnTo>
                  <a:pt x="1372" y="1182"/>
                </a:lnTo>
                <a:lnTo>
                  <a:pt x="1375" y="1180"/>
                </a:lnTo>
                <a:lnTo>
                  <a:pt x="1377" y="1178"/>
                </a:lnTo>
                <a:lnTo>
                  <a:pt x="1381" y="1172"/>
                </a:lnTo>
                <a:lnTo>
                  <a:pt x="1383" y="1170"/>
                </a:lnTo>
                <a:lnTo>
                  <a:pt x="1385" y="1164"/>
                </a:lnTo>
                <a:lnTo>
                  <a:pt x="1388" y="1156"/>
                </a:lnTo>
                <a:lnTo>
                  <a:pt x="1390" y="1144"/>
                </a:lnTo>
                <a:lnTo>
                  <a:pt x="1391" y="1132"/>
                </a:lnTo>
                <a:lnTo>
                  <a:pt x="1391" y="1116"/>
                </a:lnTo>
                <a:lnTo>
                  <a:pt x="1391" y="1102"/>
                </a:lnTo>
                <a:lnTo>
                  <a:pt x="1390" y="1088"/>
                </a:lnTo>
                <a:lnTo>
                  <a:pt x="1388" y="1076"/>
                </a:lnTo>
                <a:lnTo>
                  <a:pt x="1385" y="1066"/>
                </a:lnTo>
                <a:lnTo>
                  <a:pt x="1383" y="1062"/>
                </a:lnTo>
                <a:lnTo>
                  <a:pt x="1381" y="1058"/>
                </a:lnTo>
                <a:lnTo>
                  <a:pt x="1379" y="1056"/>
                </a:lnTo>
                <a:lnTo>
                  <a:pt x="1377" y="1052"/>
                </a:lnTo>
                <a:lnTo>
                  <a:pt x="1372" y="1050"/>
                </a:lnTo>
                <a:lnTo>
                  <a:pt x="1370" y="1048"/>
                </a:lnTo>
                <a:lnTo>
                  <a:pt x="1367" y="1048"/>
                </a:lnTo>
                <a:lnTo>
                  <a:pt x="1361" y="1050"/>
                </a:lnTo>
                <a:lnTo>
                  <a:pt x="1356" y="1054"/>
                </a:lnTo>
                <a:lnTo>
                  <a:pt x="1354" y="1056"/>
                </a:lnTo>
                <a:lnTo>
                  <a:pt x="1352" y="1058"/>
                </a:lnTo>
                <a:lnTo>
                  <a:pt x="1350" y="1062"/>
                </a:lnTo>
                <a:lnTo>
                  <a:pt x="1348" y="1068"/>
                </a:lnTo>
                <a:lnTo>
                  <a:pt x="1345" y="1078"/>
                </a:lnTo>
                <a:lnTo>
                  <a:pt x="1343" y="1090"/>
                </a:lnTo>
                <a:lnTo>
                  <a:pt x="1342" y="1102"/>
                </a:lnTo>
                <a:lnTo>
                  <a:pt x="1342" y="1116"/>
                </a:lnTo>
                <a:lnTo>
                  <a:pt x="1342" y="1130"/>
                </a:lnTo>
                <a:lnTo>
                  <a:pt x="1343" y="1144"/>
                </a:lnTo>
                <a:lnTo>
                  <a:pt x="1345" y="1156"/>
                </a:lnTo>
                <a:lnTo>
                  <a:pt x="1348" y="1164"/>
                </a:lnTo>
                <a:lnTo>
                  <a:pt x="1352" y="1172"/>
                </a:lnTo>
                <a:lnTo>
                  <a:pt x="1356" y="1178"/>
                </a:lnTo>
                <a:lnTo>
                  <a:pt x="1361" y="1182"/>
                </a:lnTo>
                <a:lnTo>
                  <a:pt x="1367" y="1182"/>
                </a:lnTo>
                <a:close/>
                <a:moveTo>
                  <a:pt x="1467" y="969"/>
                </a:moveTo>
                <a:lnTo>
                  <a:pt x="1464" y="969"/>
                </a:lnTo>
                <a:lnTo>
                  <a:pt x="1461" y="967"/>
                </a:lnTo>
                <a:lnTo>
                  <a:pt x="1458" y="965"/>
                </a:lnTo>
                <a:lnTo>
                  <a:pt x="1455" y="961"/>
                </a:lnTo>
                <a:lnTo>
                  <a:pt x="1453" y="955"/>
                </a:lnTo>
                <a:lnTo>
                  <a:pt x="1451" y="949"/>
                </a:lnTo>
                <a:lnTo>
                  <a:pt x="1450" y="943"/>
                </a:lnTo>
                <a:lnTo>
                  <a:pt x="1450" y="937"/>
                </a:lnTo>
                <a:lnTo>
                  <a:pt x="1450" y="931"/>
                </a:lnTo>
                <a:lnTo>
                  <a:pt x="1451" y="925"/>
                </a:lnTo>
                <a:lnTo>
                  <a:pt x="1453" y="919"/>
                </a:lnTo>
                <a:lnTo>
                  <a:pt x="1455" y="913"/>
                </a:lnTo>
                <a:lnTo>
                  <a:pt x="1458" y="909"/>
                </a:lnTo>
                <a:lnTo>
                  <a:pt x="1461" y="907"/>
                </a:lnTo>
                <a:lnTo>
                  <a:pt x="1464" y="905"/>
                </a:lnTo>
                <a:lnTo>
                  <a:pt x="1467" y="903"/>
                </a:lnTo>
                <a:lnTo>
                  <a:pt x="1471" y="905"/>
                </a:lnTo>
                <a:lnTo>
                  <a:pt x="1474" y="907"/>
                </a:lnTo>
                <a:lnTo>
                  <a:pt x="1477" y="909"/>
                </a:lnTo>
                <a:lnTo>
                  <a:pt x="1480" y="913"/>
                </a:lnTo>
                <a:lnTo>
                  <a:pt x="1482" y="919"/>
                </a:lnTo>
                <a:lnTo>
                  <a:pt x="1484" y="925"/>
                </a:lnTo>
                <a:lnTo>
                  <a:pt x="1485" y="931"/>
                </a:lnTo>
                <a:lnTo>
                  <a:pt x="1485" y="937"/>
                </a:lnTo>
                <a:lnTo>
                  <a:pt x="1485" y="943"/>
                </a:lnTo>
                <a:lnTo>
                  <a:pt x="1484" y="949"/>
                </a:lnTo>
                <a:lnTo>
                  <a:pt x="1482" y="955"/>
                </a:lnTo>
                <a:lnTo>
                  <a:pt x="1480" y="961"/>
                </a:lnTo>
                <a:lnTo>
                  <a:pt x="1477" y="965"/>
                </a:lnTo>
                <a:lnTo>
                  <a:pt x="1474" y="967"/>
                </a:lnTo>
                <a:lnTo>
                  <a:pt x="1471" y="969"/>
                </a:lnTo>
                <a:lnTo>
                  <a:pt x="1467" y="969"/>
                </a:lnTo>
                <a:close/>
                <a:moveTo>
                  <a:pt x="1451" y="1000"/>
                </a:moveTo>
                <a:lnTo>
                  <a:pt x="1484" y="1000"/>
                </a:lnTo>
                <a:lnTo>
                  <a:pt x="1484" y="1234"/>
                </a:lnTo>
                <a:lnTo>
                  <a:pt x="1451" y="1234"/>
                </a:lnTo>
                <a:lnTo>
                  <a:pt x="1451" y="1000"/>
                </a:lnTo>
                <a:close/>
                <a:moveTo>
                  <a:pt x="1544" y="1098"/>
                </a:moveTo>
                <a:lnTo>
                  <a:pt x="1544" y="1234"/>
                </a:lnTo>
                <a:lnTo>
                  <a:pt x="1511" y="1234"/>
                </a:lnTo>
                <a:lnTo>
                  <a:pt x="1511" y="1000"/>
                </a:lnTo>
                <a:lnTo>
                  <a:pt x="1542" y="1000"/>
                </a:lnTo>
                <a:lnTo>
                  <a:pt x="1542" y="1040"/>
                </a:lnTo>
                <a:lnTo>
                  <a:pt x="1545" y="1032"/>
                </a:lnTo>
                <a:lnTo>
                  <a:pt x="1549" y="1022"/>
                </a:lnTo>
                <a:lnTo>
                  <a:pt x="1553" y="1014"/>
                </a:lnTo>
                <a:lnTo>
                  <a:pt x="1557" y="1008"/>
                </a:lnTo>
                <a:lnTo>
                  <a:pt x="1562" y="1004"/>
                </a:lnTo>
                <a:lnTo>
                  <a:pt x="1567" y="1000"/>
                </a:lnTo>
                <a:lnTo>
                  <a:pt x="1573" y="998"/>
                </a:lnTo>
                <a:lnTo>
                  <a:pt x="1579" y="997"/>
                </a:lnTo>
                <a:lnTo>
                  <a:pt x="1588" y="998"/>
                </a:lnTo>
                <a:lnTo>
                  <a:pt x="1592" y="1000"/>
                </a:lnTo>
                <a:lnTo>
                  <a:pt x="1596" y="1002"/>
                </a:lnTo>
                <a:lnTo>
                  <a:pt x="1599" y="1006"/>
                </a:lnTo>
                <a:lnTo>
                  <a:pt x="1603" y="1010"/>
                </a:lnTo>
                <a:lnTo>
                  <a:pt x="1606" y="1014"/>
                </a:lnTo>
                <a:lnTo>
                  <a:pt x="1609" y="1020"/>
                </a:lnTo>
                <a:lnTo>
                  <a:pt x="1611" y="1026"/>
                </a:lnTo>
                <a:lnTo>
                  <a:pt x="1614" y="1032"/>
                </a:lnTo>
                <a:lnTo>
                  <a:pt x="1616" y="1040"/>
                </a:lnTo>
                <a:lnTo>
                  <a:pt x="1617" y="1048"/>
                </a:lnTo>
                <a:lnTo>
                  <a:pt x="1618" y="1056"/>
                </a:lnTo>
                <a:lnTo>
                  <a:pt x="1619" y="1066"/>
                </a:lnTo>
                <a:lnTo>
                  <a:pt x="1620" y="1074"/>
                </a:lnTo>
                <a:lnTo>
                  <a:pt x="1620" y="1084"/>
                </a:lnTo>
                <a:lnTo>
                  <a:pt x="1620" y="1234"/>
                </a:lnTo>
                <a:lnTo>
                  <a:pt x="1587" y="1234"/>
                </a:lnTo>
                <a:lnTo>
                  <a:pt x="1587" y="1096"/>
                </a:lnTo>
                <a:lnTo>
                  <a:pt x="1587" y="1086"/>
                </a:lnTo>
                <a:lnTo>
                  <a:pt x="1586" y="1078"/>
                </a:lnTo>
                <a:lnTo>
                  <a:pt x="1584" y="1070"/>
                </a:lnTo>
                <a:lnTo>
                  <a:pt x="1582" y="1062"/>
                </a:lnTo>
                <a:lnTo>
                  <a:pt x="1579" y="1058"/>
                </a:lnTo>
                <a:lnTo>
                  <a:pt x="1575" y="1054"/>
                </a:lnTo>
                <a:lnTo>
                  <a:pt x="1571" y="1052"/>
                </a:lnTo>
                <a:lnTo>
                  <a:pt x="1566" y="1050"/>
                </a:lnTo>
                <a:lnTo>
                  <a:pt x="1562" y="1052"/>
                </a:lnTo>
                <a:lnTo>
                  <a:pt x="1557" y="1054"/>
                </a:lnTo>
                <a:lnTo>
                  <a:pt x="1553" y="1058"/>
                </a:lnTo>
                <a:lnTo>
                  <a:pt x="1550" y="1064"/>
                </a:lnTo>
                <a:lnTo>
                  <a:pt x="1547" y="1070"/>
                </a:lnTo>
                <a:lnTo>
                  <a:pt x="1546" y="1078"/>
                </a:lnTo>
                <a:lnTo>
                  <a:pt x="1544" y="1088"/>
                </a:lnTo>
                <a:lnTo>
                  <a:pt x="1544" y="1098"/>
                </a:lnTo>
                <a:close/>
                <a:moveTo>
                  <a:pt x="1700" y="1240"/>
                </a:moveTo>
                <a:lnTo>
                  <a:pt x="1691" y="1238"/>
                </a:lnTo>
                <a:lnTo>
                  <a:pt x="1687" y="1238"/>
                </a:lnTo>
                <a:lnTo>
                  <a:pt x="1683" y="1236"/>
                </a:lnTo>
                <a:lnTo>
                  <a:pt x="1675" y="1232"/>
                </a:lnTo>
                <a:lnTo>
                  <a:pt x="1668" y="1224"/>
                </a:lnTo>
                <a:lnTo>
                  <a:pt x="1662" y="1216"/>
                </a:lnTo>
                <a:lnTo>
                  <a:pt x="1657" y="1206"/>
                </a:lnTo>
                <a:lnTo>
                  <a:pt x="1652" y="1196"/>
                </a:lnTo>
                <a:lnTo>
                  <a:pt x="1648" y="1182"/>
                </a:lnTo>
                <a:lnTo>
                  <a:pt x="1645" y="1168"/>
                </a:lnTo>
                <a:lnTo>
                  <a:pt x="1643" y="1152"/>
                </a:lnTo>
                <a:lnTo>
                  <a:pt x="1642" y="1136"/>
                </a:lnTo>
                <a:lnTo>
                  <a:pt x="1641" y="1118"/>
                </a:lnTo>
                <a:lnTo>
                  <a:pt x="1642" y="1100"/>
                </a:lnTo>
                <a:lnTo>
                  <a:pt x="1643" y="1084"/>
                </a:lnTo>
                <a:lnTo>
                  <a:pt x="1644" y="1076"/>
                </a:lnTo>
                <a:lnTo>
                  <a:pt x="1645" y="1068"/>
                </a:lnTo>
                <a:lnTo>
                  <a:pt x="1648" y="1054"/>
                </a:lnTo>
                <a:lnTo>
                  <a:pt x="1652" y="1042"/>
                </a:lnTo>
                <a:lnTo>
                  <a:pt x="1657" y="1030"/>
                </a:lnTo>
                <a:lnTo>
                  <a:pt x="1662" y="1020"/>
                </a:lnTo>
                <a:lnTo>
                  <a:pt x="1668" y="1012"/>
                </a:lnTo>
                <a:lnTo>
                  <a:pt x="1671" y="1008"/>
                </a:lnTo>
                <a:lnTo>
                  <a:pt x="1675" y="1004"/>
                </a:lnTo>
                <a:lnTo>
                  <a:pt x="1682" y="1000"/>
                </a:lnTo>
                <a:lnTo>
                  <a:pt x="1690" y="998"/>
                </a:lnTo>
                <a:lnTo>
                  <a:pt x="1698" y="997"/>
                </a:lnTo>
                <a:lnTo>
                  <a:pt x="1706" y="998"/>
                </a:lnTo>
                <a:lnTo>
                  <a:pt x="1713" y="1000"/>
                </a:lnTo>
                <a:lnTo>
                  <a:pt x="1720" y="1004"/>
                </a:lnTo>
                <a:lnTo>
                  <a:pt x="1727" y="1010"/>
                </a:lnTo>
                <a:lnTo>
                  <a:pt x="1733" y="1016"/>
                </a:lnTo>
                <a:lnTo>
                  <a:pt x="1739" y="1026"/>
                </a:lnTo>
                <a:lnTo>
                  <a:pt x="1743" y="1036"/>
                </a:lnTo>
                <a:lnTo>
                  <a:pt x="1747" y="1050"/>
                </a:lnTo>
                <a:lnTo>
                  <a:pt x="1751" y="1064"/>
                </a:lnTo>
                <a:lnTo>
                  <a:pt x="1752" y="1072"/>
                </a:lnTo>
                <a:lnTo>
                  <a:pt x="1753" y="1080"/>
                </a:lnTo>
                <a:lnTo>
                  <a:pt x="1754" y="1096"/>
                </a:lnTo>
                <a:lnTo>
                  <a:pt x="1755" y="1116"/>
                </a:lnTo>
                <a:lnTo>
                  <a:pt x="1755" y="1134"/>
                </a:lnTo>
                <a:lnTo>
                  <a:pt x="1673" y="1134"/>
                </a:lnTo>
                <a:lnTo>
                  <a:pt x="1674" y="1146"/>
                </a:lnTo>
                <a:lnTo>
                  <a:pt x="1675" y="1158"/>
                </a:lnTo>
                <a:lnTo>
                  <a:pt x="1676" y="1162"/>
                </a:lnTo>
                <a:lnTo>
                  <a:pt x="1678" y="1168"/>
                </a:lnTo>
                <a:lnTo>
                  <a:pt x="1681" y="1176"/>
                </a:lnTo>
                <a:lnTo>
                  <a:pt x="1683" y="1180"/>
                </a:lnTo>
                <a:lnTo>
                  <a:pt x="1685" y="1182"/>
                </a:lnTo>
                <a:lnTo>
                  <a:pt x="1689" y="1186"/>
                </a:lnTo>
                <a:lnTo>
                  <a:pt x="1692" y="1188"/>
                </a:lnTo>
                <a:lnTo>
                  <a:pt x="1694" y="1190"/>
                </a:lnTo>
                <a:lnTo>
                  <a:pt x="1700" y="1190"/>
                </a:lnTo>
                <a:lnTo>
                  <a:pt x="1708" y="1190"/>
                </a:lnTo>
                <a:lnTo>
                  <a:pt x="1711" y="1186"/>
                </a:lnTo>
                <a:lnTo>
                  <a:pt x="1714" y="1184"/>
                </a:lnTo>
                <a:lnTo>
                  <a:pt x="1717" y="1180"/>
                </a:lnTo>
                <a:lnTo>
                  <a:pt x="1719" y="1176"/>
                </a:lnTo>
                <a:lnTo>
                  <a:pt x="1721" y="1170"/>
                </a:lnTo>
                <a:lnTo>
                  <a:pt x="1724" y="1164"/>
                </a:lnTo>
                <a:lnTo>
                  <a:pt x="1754" y="1168"/>
                </a:lnTo>
                <a:lnTo>
                  <a:pt x="1753" y="1176"/>
                </a:lnTo>
                <a:lnTo>
                  <a:pt x="1752" y="1184"/>
                </a:lnTo>
                <a:lnTo>
                  <a:pt x="1750" y="1190"/>
                </a:lnTo>
                <a:lnTo>
                  <a:pt x="1748" y="1196"/>
                </a:lnTo>
                <a:lnTo>
                  <a:pt x="1743" y="1210"/>
                </a:lnTo>
                <a:lnTo>
                  <a:pt x="1740" y="1214"/>
                </a:lnTo>
                <a:lnTo>
                  <a:pt x="1737" y="1220"/>
                </a:lnTo>
                <a:lnTo>
                  <a:pt x="1733" y="1224"/>
                </a:lnTo>
                <a:lnTo>
                  <a:pt x="1729" y="1228"/>
                </a:lnTo>
                <a:lnTo>
                  <a:pt x="1725" y="1232"/>
                </a:lnTo>
                <a:lnTo>
                  <a:pt x="1720" y="1234"/>
                </a:lnTo>
                <a:lnTo>
                  <a:pt x="1715" y="1236"/>
                </a:lnTo>
                <a:lnTo>
                  <a:pt x="1710" y="1238"/>
                </a:lnTo>
                <a:lnTo>
                  <a:pt x="1705" y="1240"/>
                </a:lnTo>
                <a:lnTo>
                  <a:pt x="1700" y="1240"/>
                </a:lnTo>
                <a:close/>
                <a:moveTo>
                  <a:pt x="1673" y="1094"/>
                </a:moveTo>
                <a:lnTo>
                  <a:pt x="1724" y="1094"/>
                </a:lnTo>
                <a:lnTo>
                  <a:pt x="1724" y="1084"/>
                </a:lnTo>
                <a:lnTo>
                  <a:pt x="1721" y="1074"/>
                </a:lnTo>
                <a:lnTo>
                  <a:pt x="1719" y="1066"/>
                </a:lnTo>
                <a:lnTo>
                  <a:pt x="1716" y="1058"/>
                </a:lnTo>
                <a:lnTo>
                  <a:pt x="1714" y="1056"/>
                </a:lnTo>
                <a:lnTo>
                  <a:pt x="1713" y="1052"/>
                </a:lnTo>
                <a:lnTo>
                  <a:pt x="1709" y="1048"/>
                </a:lnTo>
                <a:lnTo>
                  <a:pt x="1704" y="1046"/>
                </a:lnTo>
                <a:lnTo>
                  <a:pt x="1699" y="1046"/>
                </a:lnTo>
                <a:lnTo>
                  <a:pt x="1694" y="1046"/>
                </a:lnTo>
                <a:lnTo>
                  <a:pt x="1689" y="1048"/>
                </a:lnTo>
                <a:lnTo>
                  <a:pt x="1687" y="1050"/>
                </a:lnTo>
                <a:lnTo>
                  <a:pt x="1685" y="1052"/>
                </a:lnTo>
                <a:lnTo>
                  <a:pt x="1681" y="1060"/>
                </a:lnTo>
                <a:lnTo>
                  <a:pt x="1678" y="1066"/>
                </a:lnTo>
                <a:lnTo>
                  <a:pt x="1676" y="1074"/>
                </a:lnTo>
                <a:lnTo>
                  <a:pt x="1674" y="1084"/>
                </a:lnTo>
                <a:lnTo>
                  <a:pt x="1673" y="1094"/>
                </a:lnTo>
                <a:close/>
                <a:moveTo>
                  <a:pt x="1830" y="1240"/>
                </a:moveTo>
                <a:lnTo>
                  <a:pt x="1821" y="1238"/>
                </a:lnTo>
                <a:lnTo>
                  <a:pt x="1817" y="1238"/>
                </a:lnTo>
                <a:lnTo>
                  <a:pt x="1813" y="1236"/>
                </a:lnTo>
                <a:lnTo>
                  <a:pt x="1806" y="1232"/>
                </a:lnTo>
                <a:lnTo>
                  <a:pt x="1799" y="1224"/>
                </a:lnTo>
                <a:lnTo>
                  <a:pt x="1793" y="1216"/>
                </a:lnTo>
                <a:lnTo>
                  <a:pt x="1787" y="1206"/>
                </a:lnTo>
                <a:lnTo>
                  <a:pt x="1783" y="1196"/>
                </a:lnTo>
                <a:lnTo>
                  <a:pt x="1779" y="1182"/>
                </a:lnTo>
                <a:lnTo>
                  <a:pt x="1776" y="1168"/>
                </a:lnTo>
                <a:lnTo>
                  <a:pt x="1773" y="1152"/>
                </a:lnTo>
                <a:lnTo>
                  <a:pt x="1772" y="1136"/>
                </a:lnTo>
                <a:lnTo>
                  <a:pt x="1772" y="1118"/>
                </a:lnTo>
                <a:lnTo>
                  <a:pt x="1772" y="1100"/>
                </a:lnTo>
                <a:lnTo>
                  <a:pt x="1773" y="1084"/>
                </a:lnTo>
                <a:lnTo>
                  <a:pt x="1774" y="1076"/>
                </a:lnTo>
                <a:lnTo>
                  <a:pt x="1776" y="1068"/>
                </a:lnTo>
                <a:lnTo>
                  <a:pt x="1779" y="1054"/>
                </a:lnTo>
                <a:lnTo>
                  <a:pt x="1783" y="1042"/>
                </a:lnTo>
                <a:lnTo>
                  <a:pt x="1787" y="1030"/>
                </a:lnTo>
                <a:lnTo>
                  <a:pt x="1793" y="1020"/>
                </a:lnTo>
                <a:lnTo>
                  <a:pt x="1799" y="1012"/>
                </a:lnTo>
                <a:lnTo>
                  <a:pt x="1802" y="1008"/>
                </a:lnTo>
                <a:lnTo>
                  <a:pt x="1805" y="1004"/>
                </a:lnTo>
                <a:lnTo>
                  <a:pt x="1813" y="1000"/>
                </a:lnTo>
                <a:lnTo>
                  <a:pt x="1820" y="998"/>
                </a:lnTo>
                <a:lnTo>
                  <a:pt x="1829" y="997"/>
                </a:lnTo>
                <a:lnTo>
                  <a:pt x="1836" y="998"/>
                </a:lnTo>
                <a:lnTo>
                  <a:pt x="1844" y="1000"/>
                </a:lnTo>
                <a:lnTo>
                  <a:pt x="1850" y="1004"/>
                </a:lnTo>
                <a:lnTo>
                  <a:pt x="1857" y="1010"/>
                </a:lnTo>
                <a:lnTo>
                  <a:pt x="1863" y="1016"/>
                </a:lnTo>
                <a:lnTo>
                  <a:pt x="1868" y="1026"/>
                </a:lnTo>
                <a:lnTo>
                  <a:pt x="1873" y="1036"/>
                </a:lnTo>
                <a:lnTo>
                  <a:pt x="1877" y="1050"/>
                </a:lnTo>
                <a:lnTo>
                  <a:pt x="1880" y="1064"/>
                </a:lnTo>
                <a:lnTo>
                  <a:pt x="1881" y="1072"/>
                </a:lnTo>
                <a:lnTo>
                  <a:pt x="1882" y="1080"/>
                </a:lnTo>
                <a:lnTo>
                  <a:pt x="1884" y="1096"/>
                </a:lnTo>
                <a:lnTo>
                  <a:pt x="1884" y="1116"/>
                </a:lnTo>
                <a:lnTo>
                  <a:pt x="1884" y="1134"/>
                </a:lnTo>
                <a:lnTo>
                  <a:pt x="1804" y="1134"/>
                </a:lnTo>
                <a:lnTo>
                  <a:pt x="1804" y="1146"/>
                </a:lnTo>
                <a:lnTo>
                  <a:pt x="1806" y="1158"/>
                </a:lnTo>
                <a:lnTo>
                  <a:pt x="1807" y="1162"/>
                </a:lnTo>
                <a:lnTo>
                  <a:pt x="1808" y="1168"/>
                </a:lnTo>
                <a:lnTo>
                  <a:pt x="1811" y="1176"/>
                </a:lnTo>
                <a:lnTo>
                  <a:pt x="1813" y="1180"/>
                </a:lnTo>
                <a:lnTo>
                  <a:pt x="1815" y="1182"/>
                </a:lnTo>
                <a:lnTo>
                  <a:pt x="1820" y="1186"/>
                </a:lnTo>
                <a:lnTo>
                  <a:pt x="1822" y="1188"/>
                </a:lnTo>
                <a:lnTo>
                  <a:pt x="1825" y="1190"/>
                </a:lnTo>
                <a:lnTo>
                  <a:pt x="1831" y="1190"/>
                </a:lnTo>
                <a:lnTo>
                  <a:pt x="1838" y="1190"/>
                </a:lnTo>
                <a:lnTo>
                  <a:pt x="1842" y="1186"/>
                </a:lnTo>
                <a:lnTo>
                  <a:pt x="1845" y="1184"/>
                </a:lnTo>
                <a:lnTo>
                  <a:pt x="1848" y="1180"/>
                </a:lnTo>
                <a:lnTo>
                  <a:pt x="1850" y="1176"/>
                </a:lnTo>
                <a:lnTo>
                  <a:pt x="1852" y="1170"/>
                </a:lnTo>
                <a:lnTo>
                  <a:pt x="1853" y="1164"/>
                </a:lnTo>
                <a:lnTo>
                  <a:pt x="1884" y="1168"/>
                </a:lnTo>
                <a:lnTo>
                  <a:pt x="1882" y="1176"/>
                </a:lnTo>
                <a:lnTo>
                  <a:pt x="1881" y="1184"/>
                </a:lnTo>
                <a:lnTo>
                  <a:pt x="1879" y="1190"/>
                </a:lnTo>
                <a:lnTo>
                  <a:pt x="1877" y="1196"/>
                </a:lnTo>
                <a:lnTo>
                  <a:pt x="1872" y="1210"/>
                </a:lnTo>
                <a:lnTo>
                  <a:pt x="1869" y="1214"/>
                </a:lnTo>
                <a:lnTo>
                  <a:pt x="1866" y="1220"/>
                </a:lnTo>
                <a:lnTo>
                  <a:pt x="1862" y="1224"/>
                </a:lnTo>
                <a:lnTo>
                  <a:pt x="1859" y="1228"/>
                </a:lnTo>
                <a:lnTo>
                  <a:pt x="1854" y="1232"/>
                </a:lnTo>
                <a:lnTo>
                  <a:pt x="1850" y="1234"/>
                </a:lnTo>
                <a:lnTo>
                  <a:pt x="1845" y="1236"/>
                </a:lnTo>
                <a:lnTo>
                  <a:pt x="1841" y="1238"/>
                </a:lnTo>
                <a:lnTo>
                  <a:pt x="1835" y="1240"/>
                </a:lnTo>
                <a:lnTo>
                  <a:pt x="1830" y="1240"/>
                </a:lnTo>
                <a:close/>
                <a:moveTo>
                  <a:pt x="1804" y="1094"/>
                </a:moveTo>
                <a:lnTo>
                  <a:pt x="1853" y="1094"/>
                </a:lnTo>
                <a:lnTo>
                  <a:pt x="1853" y="1084"/>
                </a:lnTo>
                <a:lnTo>
                  <a:pt x="1852" y="1074"/>
                </a:lnTo>
                <a:lnTo>
                  <a:pt x="1850" y="1066"/>
                </a:lnTo>
                <a:lnTo>
                  <a:pt x="1847" y="1058"/>
                </a:lnTo>
                <a:lnTo>
                  <a:pt x="1845" y="1056"/>
                </a:lnTo>
                <a:lnTo>
                  <a:pt x="1843" y="1052"/>
                </a:lnTo>
                <a:lnTo>
                  <a:pt x="1839" y="1048"/>
                </a:lnTo>
                <a:lnTo>
                  <a:pt x="1834" y="1046"/>
                </a:lnTo>
                <a:lnTo>
                  <a:pt x="1829" y="1046"/>
                </a:lnTo>
                <a:lnTo>
                  <a:pt x="1824" y="1046"/>
                </a:lnTo>
                <a:lnTo>
                  <a:pt x="1819" y="1048"/>
                </a:lnTo>
                <a:lnTo>
                  <a:pt x="1817" y="1050"/>
                </a:lnTo>
                <a:lnTo>
                  <a:pt x="1815" y="1052"/>
                </a:lnTo>
                <a:lnTo>
                  <a:pt x="1812" y="1060"/>
                </a:lnTo>
                <a:lnTo>
                  <a:pt x="1808" y="1066"/>
                </a:lnTo>
                <a:lnTo>
                  <a:pt x="1806" y="1074"/>
                </a:lnTo>
                <a:lnTo>
                  <a:pt x="1805" y="1084"/>
                </a:lnTo>
                <a:lnTo>
                  <a:pt x="1804" y="1094"/>
                </a:lnTo>
                <a:close/>
                <a:moveTo>
                  <a:pt x="1907" y="1234"/>
                </a:moveTo>
                <a:lnTo>
                  <a:pt x="1907" y="1000"/>
                </a:lnTo>
                <a:lnTo>
                  <a:pt x="1939" y="1000"/>
                </a:lnTo>
                <a:lnTo>
                  <a:pt x="1939" y="1040"/>
                </a:lnTo>
                <a:lnTo>
                  <a:pt x="1941" y="1030"/>
                </a:lnTo>
                <a:lnTo>
                  <a:pt x="1944" y="1022"/>
                </a:lnTo>
                <a:lnTo>
                  <a:pt x="1947" y="1014"/>
                </a:lnTo>
                <a:lnTo>
                  <a:pt x="1951" y="1008"/>
                </a:lnTo>
                <a:lnTo>
                  <a:pt x="1954" y="1002"/>
                </a:lnTo>
                <a:lnTo>
                  <a:pt x="1959" y="998"/>
                </a:lnTo>
                <a:lnTo>
                  <a:pt x="1963" y="997"/>
                </a:lnTo>
                <a:lnTo>
                  <a:pt x="1968" y="997"/>
                </a:lnTo>
                <a:lnTo>
                  <a:pt x="1973" y="997"/>
                </a:lnTo>
                <a:lnTo>
                  <a:pt x="1978" y="998"/>
                </a:lnTo>
                <a:lnTo>
                  <a:pt x="1978" y="1056"/>
                </a:lnTo>
                <a:lnTo>
                  <a:pt x="1972" y="1054"/>
                </a:lnTo>
                <a:lnTo>
                  <a:pt x="1965" y="1052"/>
                </a:lnTo>
                <a:lnTo>
                  <a:pt x="1959" y="1054"/>
                </a:lnTo>
                <a:lnTo>
                  <a:pt x="1955" y="1056"/>
                </a:lnTo>
                <a:lnTo>
                  <a:pt x="1950" y="1060"/>
                </a:lnTo>
                <a:lnTo>
                  <a:pt x="1947" y="1066"/>
                </a:lnTo>
                <a:lnTo>
                  <a:pt x="1945" y="1070"/>
                </a:lnTo>
                <a:lnTo>
                  <a:pt x="1944" y="1074"/>
                </a:lnTo>
                <a:lnTo>
                  <a:pt x="1942" y="1078"/>
                </a:lnTo>
                <a:lnTo>
                  <a:pt x="1941" y="1082"/>
                </a:lnTo>
                <a:lnTo>
                  <a:pt x="1940" y="1092"/>
                </a:lnTo>
                <a:lnTo>
                  <a:pt x="1940" y="1102"/>
                </a:lnTo>
                <a:lnTo>
                  <a:pt x="1940" y="1234"/>
                </a:lnTo>
                <a:lnTo>
                  <a:pt x="1907" y="1234"/>
                </a:lnTo>
                <a:close/>
                <a:moveTo>
                  <a:pt x="2011" y="969"/>
                </a:moveTo>
                <a:lnTo>
                  <a:pt x="2008" y="969"/>
                </a:lnTo>
                <a:lnTo>
                  <a:pt x="2005" y="967"/>
                </a:lnTo>
                <a:lnTo>
                  <a:pt x="2002" y="965"/>
                </a:lnTo>
                <a:lnTo>
                  <a:pt x="1999" y="961"/>
                </a:lnTo>
                <a:lnTo>
                  <a:pt x="1997" y="955"/>
                </a:lnTo>
                <a:lnTo>
                  <a:pt x="1995" y="949"/>
                </a:lnTo>
                <a:lnTo>
                  <a:pt x="1994" y="943"/>
                </a:lnTo>
                <a:lnTo>
                  <a:pt x="1994" y="937"/>
                </a:lnTo>
                <a:lnTo>
                  <a:pt x="1994" y="931"/>
                </a:lnTo>
                <a:lnTo>
                  <a:pt x="1995" y="925"/>
                </a:lnTo>
                <a:lnTo>
                  <a:pt x="1997" y="919"/>
                </a:lnTo>
                <a:lnTo>
                  <a:pt x="1999" y="913"/>
                </a:lnTo>
                <a:lnTo>
                  <a:pt x="2002" y="909"/>
                </a:lnTo>
                <a:lnTo>
                  <a:pt x="2005" y="907"/>
                </a:lnTo>
                <a:lnTo>
                  <a:pt x="2008" y="905"/>
                </a:lnTo>
                <a:lnTo>
                  <a:pt x="2011" y="903"/>
                </a:lnTo>
                <a:lnTo>
                  <a:pt x="2015" y="905"/>
                </a:lnTo>
                <a:lnTo>
                  <a:pt x="2018" y="907"/>
                </a:lnTo>
                <a:lnTo>
                  <a:pt x="2021" y="909"/>
                </a:lnTo>
                <a:lnTo>
                  <a:pt x="2024" y="913"/>
                </a:lnTo>
                <a:lnTo>
                  <a:pt x="2026" y="919"/>
                </a:lnTo>
                <a:lnTo>
                  <a:pt x="2028" y="925"/>
                </a:lnTo>
                <a:lnTo>
                  <a:pt x="2029" y="931"/>
                </a:lnTo>
                <a:lnTo>
                  <a:pt x="2029" y="937"/>
                </a:lnTo>
                <a:lnTo>
                  <a:pt x="2029" y="943"/>
                </a:lnTo>
                <a:lnTo>
                  <a:pt x="2028" y="949"/>
                </a:lnTo>
                <a:lnTo>
                  <a:pt x="2026" y="955"/>
                </a:lnTo>
                <a:lnTo>
                  <a:pt x="2024" y="961"/>
                </a:lnTo>
                <a:lnTo>
                  <a:pt x="2021" y="965"/>
                </a:lnTo>
                <a:lnTo>
                  <a:pt x="2018" y="967"/>
                </a:lnTo>
                <a:lnTo>
                  <a:pt x="2015" y="969"/>
                </a:lnTo>
                <a:lnTo>
                  <a:pt x="2011" y="969"/>
                </a:lnTo>
                <a:close/>
                <a:moveTo>
                  <a:pt x="1995" y="1000"/>
                </a:moveTo>
                <a:lnTo>
                  <a:pt x="2028" y="1000"/>
                </a:lnTo>
                <a:lnTo>
                  <a:pt x="2028" y="1234"/>
                </a:lnTo>
                <a:lnTo>
                  <a:pt x="1995" y="1234"/>
                </a:lnTo>
                <a:lnTo>
                  <a:pt x="1995" y="1000"/>
                </a:lnTo>
                <a:close/>
                <a:moveTo>
                  <a:pt x="2088" y="1098"/>
                </a:moveTo>
                <a:lnTo>
                  <a:pt x="2088" y="1234"/>
                </a:lnTo>
                <a:lnTo>
                  <a:pt x="2055" y="1234"/>
                </a:lnTo>
                <a:lnTo>
                  <a:pt x="2055" y="1000"/>
                </a:lnTo>
                <a:lnTo>
                  <a:pt x="2086" y="1000"/>
                </a:lnTo>
                <a:lnTo>
                  <a:pt x="2086" y="1040"/>
                </a:lnTo>
                <a:lnTo>
                  <a:pt x="2089" y="1032"/>
                </a:lnTo>
                <a:lnTo>
                  <a:pt x="2093" y="1022"/>
                </a:lnTo>
                <a:lnTo>
                  <a:pt x="2096" y="1014"/>
                </a:lnTo>
                <a:lnTo>
                  <a:pt x="2101" y="1008"/>
                </a:lnTo>
                <a:lnTo>
                  <a:pt x="2107" y="1004"/>
                </a:lnTo>
                <a:lnTo>
                  <a:pt x="2112" y="1000"/>
                </a:lnTo>
                <a:lnTo>
                  <a:pt x="2118" y="998"/>
                </a:lnTo>
                <a:lnTo>
                  <a:pt x="2124" y="997"/>
                </a:lnTo>
                <a:lnTo>
                  <a:pt x="2133" y="998"/>
                </a:lnTo>
                <a:lnTo>
                  <a:pt x="2137" y="1000"/>
                </a:lnTo>
                <a:lnTo>
                  <a:pt x="2141" y="1002"/>
                </a:lnTo>
                <a:lnTo>
                  <a:pt x="2144" y="1006"/>
                </a:lnTo>
                <a:lnTo>
                  <a:pt x="2147" y="1010"/>
                </a:lnTo>
                <a:lnTo>
                  <a:pt x="2151" y="1014"/>
                </a:lnTo>
                <a:lnTo>
                  <a:pt x="2154" y="1020"/>
                </a:lnTo>
                <a:lnTo>
                  <a:pt x="2156" y="1026"/>
                </a:lnTo>
                <a:lnTo>
                  <a:pt x="2158" y="1032"/>
                </a:lnTo>
                <a:lnTo>
                  <a:pt x="2160" y="1040"/>
                </a:lnTo>
                <a:lnTo>
                  <a:pt x="2162" y="1048"/>
                </a:lnTo>
                <a:lnTo>
                  <a:pt x="2163" y="1056"/>
                </a:lnTo>
                <a:lnTo>
                  <a:pt x="2164" y="1066"/>
                </a:lnTo>
                <a:lnTo>
                  <a:pt x="2164" y="1074"/>
                </a:lnTo>
                <a:lnTo>
                  <a:pt x="2165" y="1084"/>
                </a:lnTo>
                <a:lnTo>
                  <a:pt x="2165" y="1234"/>
                </a:lnTo>
                <a:lnTo>
                  <a:pt x="2132" y="1234"/>
                </a:lnTo>
                <a:lnTo>
                  <a:pt x="2132" y="1096"/>
                </a:lnTo>
                <a:lnTo>
                  <a:pt x="2132" y="1086"/>
                </a:lnTo>
                <a:lnTo>
                  <a:pt x="2131" y="1078"/>
                </a:lnTo>
                <a:lnTo>
                  <a:pt x="2129" y="1070"/>
                </a:lnTo>
                <a:lnTo>
                  <a:pt x="2126" y="1062"/>
                </a:lnTo>
                <a:lnTo>
                  <a:pt x="2123" y="1058"/>
                </a:lnTo>
                <a:lnTo>
                  <a:pt x="2120" y="1054"/>
                </a:lnTo>
                <a:lnTo>
                  <a:pt x="2116" y="1052"/>
                </a:lnTo>
                <a:lnTo>
                  <a:pt x="2111" y="1050"/>
                </a:lnTo>
                <a:lnTo>
                  <a:pt x="2105" y="1052"/>
                </a:lnTo>
                <a:lnTo>
                  <a:pt x="2101" y="1054"/>
                </a:lnTo>
                <a:lnTo>
                  <a:pt x="2097" y="1058"/>
                </a:lnTo>
                <a:lnTo>
                  <a:pt x="2094" y="1064"/>
                </a:lnTo>
                <a:lnTo>
                  <a:pt x="2091" y="1070"/>
                </a:lnTo>
                <a:lnTo>
                  <a:pt x="2089" y="1078"/>
                </a:lnTo>
                <a:lnTo>
                  <a:pt x="2088" y="1088"/>
                </a:lnTo>
                <a:lnTo>
                  <a:pt x="2088" y="10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502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ictur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CACCF6-B7F1-B81D-EB1E-E2F15D5314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342900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7C7DB-D21C-CF04-BEAE-6225DF214D5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0676" y="1495871"/>
            <a:ext cx="5183337" cy="492443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Headline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676" y="1988313"/>
            <a:ext cx="5183337" cy="98488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6600056" y="1233937"/>
            <a:ext cx="396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E7816-46AF-EDE4-B973-3A70EF994B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6E867-4E34-AE05-3565-F0277F6849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1884A-89D7-C67B-7CC3-A45310410C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C35E51A9-4D79-F3A0-BCD4-CBB4FDBD73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368" y="432000"/>
            <a:ext cx="2658793" cy="576000"/>
          </a:xfrm>
          <a:custGeom>
            <a:avLst/>
            <a:gdLst>
              <a:gd name="T0" fmla="*/ 2223 w 3065"/>
              <a:gd name="T1" fmla="*/ 1324 h 1328"/>
              <a:gd name="T2" fmla="*/ 2210 w 3065"/>
              <a:gd name="T3" fmla="*/ 1220 h 1328"/>
              <a:gd name="T4" fmla="*/ 2280 w 3065"/>
              <a:gd name="T5" fmla="*/ 1312 h 1328"/>
              <a:gd name="T6" fmla="*/ 1121 w 3065"/>
              <a:gd name="T7" fmla="*/ 88 h 1328"/>
              <a:gd name="T8" fmla="*/ 1255 w 3065"/>
              <a:gd name="T9" fmla="*/ 142 h 1328"/>
              <a:gd name="T10" fmla="*/ 1262 w 3065"/>
              <a:gd name="T11" fmla="*/ 332 h 1328"/>
              <a:gd name="T12" fmla="*/ 1441 w 3065"/>
              <a:gd name="T13" fmla="*/ 264 h 1328"/>
              <a:gd name="T14" fmla="*/ 1488 w 3065"/>
              <a:gd name="T15" fmla="*/ 290 h 1328"/>
              <a:gd name="T16" fmla="*/ 1566 w 3065"/>
              <a:gd name="T17" fmla="*/ 320 h 1328"/>
              <a:gd name="T18" fmla="*/ 1517 w 3065"/>
              <a:gd name="T19" fmla="*/ 268 h 1328"/>
              <a:gd name="T20" fmla="*/ 1703 w 3065"/>
              <a:gd name="T21" fmla="*/ 250 h 1328"/>
              <a:gd name="T22" fmla="*/ 1929 w 3065"/>
              <a:gd name="T23" fmla="*/ 136 h 1328"/>
              <a:gd name="T24" fmla="*/ 1983 w 3065"/>
              <a:gd name="T25" fmla="*/ 2 h 1328"/>
              <a:gd name="T26" fmla="*/ 2138 w 3065"/>
              <a:gd name="T27" fmla="*/ 180 h 1328"/>
              <a:gd name="T28" fmla="*/ 2215 w 3065"/>
              <a:gd name="T29" fmla="*/ 272 h 1328"/>
              <a:gd name="T30" fmla="*/ 2306 w 3065"/>
              <a:gd name="T31" fmla="*/ 126 h 1328"/>
              <a:gd name="T32" fmla="*/ 2392 w 3065"/>
              <a:gd name="T33" fmla="*/ 170 h 1328"/>
              <a:gd name="T34" fmla="*/ 2392 w 3065"/>
              <a:gd name="T35" fmla="*/ 278 h 1328"/>
              <a:gd name="T36" fmla="*/ 2388 w 3065"/>
              <a:gd name="T37" fmla="*/ 98 h 1328"/>
              <a:gd name="T38" fmla="*/ 2517 w 3065"/>
              <a:gd name="T39" fmla="*/ 38 h 1328"/>
              <a:gd name="T40" fmla="*/ 2550 w 3065"/>
              <a:gd name="T41" fmla="*/ 268 h 1328"/>
              <a:gd name="T42" fmla="*/ 1132 w 3065"/>
              <a:gd name="T43" fmla="*/ 537 h 1328"/>
              <a:gd name="T44" fmla="*/ 1156 w 3065"/>
              <a:gd name="T45" fmla="*/ 749 h 1328"/>
              <a:gd name="T46" fmla="*/ 1135 w 3065"/>
              <a:gd name="T47" fmla="*/ 679 h 1328"/>
              <a:gd name="T48" fmla="*/ 1155 w 3065"/>
              <a:gd name="T49" fmla="*/ 493 h 1328"/>
              <a:gd name="T50" fmla="*/ 1272 w 3065"/>
              <a:gd name="T51" fmla="*/ 549 h 1328"/>
              <a:gd name="T52" fmla="*/ 1262 w 3065"/>
              <a:gd name="T53" fmla="*/ 715 h 1328"/>
              <a:gd name="T54" fmla="*/ 1427 w 3065"/>
              <a:gd name="T55" fmla="*/ 591 h 1328"/>
              <a:gd name="T56" fmla="*/ 1462 w 3065"/>
              <a:gd name="T57" fmla="*/ 583 h 1328"/>
              <a:gd name="T58" fmla="*/ 1522 w 3065"/>
              <a:gd name="T59" fmla="*/ 723 h 1328"/>
              <a:gd name="T60" fmla="*/ 1610 w 3065"/>
              <a:gd name="T61" fmla="*/ 767 h 1328"/>
              <a:gd name="T62" fmla="*/ 1688 w 3065"/>
              <a:gd name="T63" fmla="*/ 737 h 1328"/>
              <a:gd name="T64" fmla="*/ 1618 w 3065"/>
              <a:gd name="T65" fmla="*/ 689 h 1328"/>
              <a:gd name="T66" fmla="*/ 1893 w 3065"/>
              <a:gd name="T67" fmla="*/ 539 h 1328"/>
              <a:gd name="T68" fmla="*/ 1906 w 3065"/>
              <a:gd name="T69" fmla="*/ 619 h 1328"/>
              <a:gd name="T70" fmla="*/ 1978 w 3065"/>
              <a:gd name="T71" fmla="*/ 473 h 1328"/>
              <a:gd name="T72" fmla="*/ 2262 w 3065"/>
              <a:gd name="T73" fmla="*/ 777 h 1328"/>
              <a:gd name="T74" fmla="*/ 2317 w 3065"/>
              <a:gd name="T75" fmla="*/ 677 h 1328"/>
              <a:gd name="T76" fmla="*/ 2352 w 3065"/>
              <a:gd name="T77" fmla="*/ 591 h 1328"/>
              <a:gd name="T78" fmla="*/ 2463 w 3065"/>
              <a:gd name="T79" fmla="*/ 539 h 1328"/>
              <a:gd name="T80" fmla="*/ 2472 w 3065"/>
              <a:gd name="T81" fmla="*/ 731 h 1328"/>
              <a:gd name="T82" fmla="*/ 2585 w 3065"/>
              <a:gd name="T83" fmla="*/ 781 h 1328"/>
              <a:gd name="T84" fmla="*/ 2666 w 3065"/>
              <a:gd name="T85" fmla="*/ 619 h 1328"/>
              <a:gd name="T86" fmla="*/ 2718 w 3065"/>
              <a:gd name="T87" fmla="*/ 541 h 1328"/>
              <a:gd name="T88" fmla="*/ 2882 w 3065"/>
              <a:gd name="T89" fmla="*/ 603 h 1328"/>
              <a:gd name="T90" fmla="*/ 2882 w 3065"/>
              <a:gd name="T91" fmla="*/ 717 h 1328"/>
              <a:gd name="T92" fmla="*/ 2973 w 3065"/>
              <a:gd name="T93" fmla="*/ 623 h 1328"/>
              <a:gd name="T94" fmla="*/ 3004 w 3065"/>
              <a:gd name="T95" fmla="*/ 593 h 1328"/>
              <a:gd name="T96" fmla="*/ 2945 w 3065"/>
              <a:gd name="T97" fmla="*/ 737 h 1328"/>
              <a:gd name="T98" fmla="*/ 1281 w 3065"/>
              <a:gd name="T99" fmla="*/ 1040 h 1328"/>
              <a:gd name="T100" fmla="*/ 1350 w 3065"/>
              <a:gd name="T101" fmla="*/ 1274 h 1328"/>
              <a:gd name="T102" fmla="*/ 1329 w 3065"/>
              <a:gd name="T103" fmla="*/ 1014 h 1328"/>
              <a:gd name="T104" fmla="*/ 1391 w 3065"/>
              <a:gd name="T105" fmla="*/ 1116 h 1328"/>
              <a:gd name="T106" fmla="*/ 1458 w 3065"/>
              <a:gd name="T107" fmla="*/ 909 h 1328"/>
              <a:gd name="T108" fmla="*/ 1603 w 3065"/>
              <a:gd name="T109" fmla="*/ 1010 h 1328"/>
              <a:gd name="T110" fmla="*/ 1641 w 3065"/>
              <a:gd name="T111" fmla="*/ 1118 h 1328"/>
              <a:gd name="T112" fmla="*/ 1714 w 3065"/>
              <a:gd name="T113" fmla="*/ 1184 h 1328"/>
              <a:gd name="T114" fmla="*/ 1817 w 3065"/>
              <a:gd name="T115" fmla="*/ 1238 h 1328"/>
              <a:gd name="T116" fmla="*/ 1807 w 3065"/>
              <a:gd name="T117" fmla="*/ 1162 h 1328"/>
              <a:gd name="T118" fmla="*/ 1824 w 3065"/>
              <a:gd name="T119" fmla="*/ 1046 h 1328"/>
              <a:gd name="T120" fmla="*/ 1997 w 3065"/>
              <a:gd name="T121" fmla="*/ 955 h 1328"/>
              <a:gd name="T122" fmla="*/ 2107 w 3065"/>
              <a:gd name="T123" fmla="*/ 1004 h 1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65" h="1328">
                <a:moveTo>
                  <a:pt x="2245" y="1182"/>
                </a:moveTo>
                <a:lnTo>
                  <a:pt x="2250" y="1182"/>
                </a:lnTo>
                <a:lnTo>
                  <a:pt x="2253" y="1180"/>
                </a:lnTo>
                <a:lnTo>
                  <a:pt x="2255" y="1178"/>
                </a:lnTo>
                <a:lnTo>
                  <a:pt x="2259" y="1172"/>
                </a:lnTo>
                <a:lnTo>
                  <a:pt x="2261" y="1170"/>
                </a:lnTo>
                <a:lnTo>
                  <a:pt x="2263" y="1164"/>
                </a:lnTo>
                <a:lnTo>
                  <a:pt x="2266" y="1156"/>
                </a:lnTo>
                <a:lnTo>
                  <a:pt x="2268" y="1144"/>
                </a:lnTo>
                <a:lnTo>
                  <a:pt x="2269" y="1132"/>
                </a:lnTo>
                <a:lnTo>
                  <a:pt x="2269" y="1116"/>
                </a:lnTo>
                <a:lnTo>
                  <a:pt x="2269" y="1102"/>
                </a:lnTo>
                <a:lnTo>
                  <a:pt x="2268" y="1088"/>
                </a:lnTo>
                <a:lnTo>
                  <a:pt x="2266" y="1076"/>
                </a:lnTo>
                <a:lnTo>
                  <a:pt x="2263" y="1066"/>
                </a:lnTo>
                <a:lnTo>
                  <a:pt x="2261" y="1062"/>
                </a:lnTo>
                <a:lnTo>
                  <a:pt x="2259" y="1058"/>
                </a:lnTo>
                <a:lnTo>
                  <a:pt x="2257" y="1056"/>
                </a:lnTo>
                <a:lnTo>
                  <a:pt x="2255" y="1052"/>
                </a:lnTo>
                <a:lnTo>
                  <a:pt x="2250" y="1050"/>
                </a:lnTo>
                <a:lnTo>
                  <a:pt x="2248" y="1048"/>
                </a:lnTo>
                <a:lnTo>
                  <a:pt x="2245" y="1048"/>
                </a:lnTo>
                <a:lnTo>
                  <a:pt x="2239" y="1050"/>
                </a:lnTo>
                <a:lnTo>
                  <a:pt x="2234" y="1054"/>
                </a:lnTo>
                <a:lnTo>
                  <a:pt x="2232" y="1056"/>
                </a:lnTo>
                <a:lnTo>
                  <a:pt x="2230" y="1058"/>
                </a:lnTo>
                <a:lnTo>
                  <a:pt x="2228" y="1062"/>
                </a:lnTo>
                <a:lnTo>
                  <a:pt x="2226" y="1068"/>
                </a:lnTo>
                <a:lnTo>
                  <a:pt x="2223" y="1078"/>
                </a:lnTo>
                <a:lnTo>
                  <a:pt x="2221" y="1090"/>
                </a:lnTo>
                <a:lnTo>
                  <a:pt x="2220" y="1102"/>
                </a:lnTo>
                <a:lnTo>
                  <a:pt x="2220" y="1116"/>
                </a:lnTo>
                <a:lnTo>
                  <a:pt x="2220" y="1130"/>
                </a:lnTo>
                <a:lnTo>
                  <a:pt x="2222" y="1144"/>
                </a:lnTo>
                <a:lnTo>
                  <a:pt x="2223" y="1156"/>
                </a:lnTo>
                <a:lnTo>
                  <a:pt x="2226" y="1164"/>
                </a:lnTo>
                <a:lnTo>
                  <a:pt x="2230" y="1172"/>
                </a:lnTo>
                <a:lnTo>
                  <a:pt x="2234" y="1178"/>
                </a:lnTo>
                <a:lnTo>
                  <a:pt x="2239" y="1182"/>
                </a:lnTo>
                <a:lnTo>
                  <a:pt x="2245" y="1182"/>
                </a:lnTo>
                <a:close/>
                <a:moveTo>
                  <a:pt x="2244" y="1328"/>
                </a:moveTo>
                <a:lnTo>
                  <a:pt x="2233" y="1328"/>
                </a:lnTo>
                <a:lnTo>
                  <a:pt x="2223" y="1324"/>
                </a:lnTo>
                <a:lnTo>
                  <a:pt x="2218" y="1320"/>
                </a:lnTo>
                <a:lnTo>
                  <a:pt x="2214" y="1318"/>
                </a:lnTo>
                <a:lnTo>
                  <a:pt x="2210" y="1314"/>
                </a:lnTo>
                <a:lnTo>
                  <a:pt x="2207" y="1310"/>
                </a:lnTo>
                <a:lnTo>
                  <a:pt x="2203" y="1304"/>
                </a:lnTo>
                <a:lnTo>
                  <a:pt x="2201" y="1300"/>
                </a:lnTo>
                <a:lnTo>
                  <a:pt x="2198" y="1294"/>
                </a:lnTo>
                <a:lnTo>
                  <a:pt x="2196" y="1288"/>
                </a:lnTo>
                <a:lnTo>
                  <a:pt x="2194" y="1282"/>
                </a:lnTo>
                <a:lnTo>
                  <a:pt x="2192" y="1276"/>
                </a:lnTo>
                <a:lnTo>
                  <a:pt x="2191" y="1270"/>
                </a:lnTo>
                <a:lnTo>
                  <a:pt x="2190" y="1262"/>
                </a:lnTo>
                <a:lnTo>
                  <a:pt x="2220" y="1254"/>
                </a:lnTo>
                <a:lnTo>
                  <a:pt x="2222" y="1260"/>
                </a:lnTo>
                <a:lnTo>
                  <a:pt x="2223" y="1264"/>
                </a:lnTo>
                <a:lnTo>
                  <a:pt x="2226" y="1270"/>
                </a:lnTo>
                <a:lnTo>
                  <a:pt x="2228" y="1274"/>
                </a:lnTo>
                <a:lnTo>
                  <a:pt x="2231" y="1276"/>
                </a:lnTo>
                <a:lnTo>
                  <a:pt x="2235" y="1280"/>
                </a:lnTo>
                <a:lnTo>
                  <a:pt x="2240" y="1280"/>
                </a:lnTo>
                <a:lnTo>
                  <a:pt x="2245" y="1282"/>
                </a:lnTo>
                <a:lnTo>
                  <a:pt x="2250" y="1280"/>
                </a:lnTo>
                <a:lnTo>
                  <a:pt x="2254" y="1278"/>
                </a:lnTo>
                <a:lnTo>
                  <a:pt x="2259" y="1276"/>
                </a:lnTo>
                <a:lnTo>
                  <a:pt x="2262" y="1270"/>
                </a:lnTo>
                <a:lnTo>
                  <a:pt x="2264" y="1268"/>
                </a:lnTo>
                <a:lnTo>
                  <a:pt x="2265" y="1264"/>
                </a:lnTo>
                <a:lnTo>
                  <a:pt x="2268" y="1258"/>
                </a:lnTo>
                <a:lnTo>
                  <a:pt x="2269" y="1248"/>
                </a:lnTo>
                <a:lnTo>
                  <a:pt x="2269" y="1236"/>
                </a:lnTo>
                <a:lnTo>
                  <a:pt x="2269" y="1194"/>
                </a:lnTo>
                <a:lnTo>
                  <a:pt x="2267" y="1200"/>
                </a:lnTo>
                <a:lnTo>
                  <a:pt x="2264" y="1208"/>
                </a:lnTo>
                <a:lnTo>
                  <a:pt x="2260" y="1214"/>
                </a:lnTo>
                <a:lnTo>
                  <a:pt x="2257" y="1220"/>
                </a:lnTo>
                <a:lnTo>
                  <a:pt x="2252" y="1224"/>
                </a:lnTo>
                <a:lnTo>
                  <a:pt x="2247" y="1228"/>
                </a:lnTo>
                <a:lnTo>
                  <a:pt x="2241" y="1230"/>
                </a:lnTo>
                <a:lnTo>
                  <a:pt x="2234" y="1232"/>
                </a:lnTo>
                <a:lnTo>
                  <a:pt x="2228" y="1230"/>
                </a:lnTo>
                <a:lnTo>
                  <a:pt x="2222" y="1228"/>
                </a:lnTo>
                <a:lnTo>
                  <a:pt x="2216" y="1224"/>
                </a:lnTo>
                <a:lnTo>
                  <a:pt x="2210" y="1220"/>
                </a:lnTo>
                <a:lnTo>
                  <a:pt x="2205" y="1212"/>
                </a:lnTo>
                <a:lnTo>
                  <a:pt x="2200" y="1204"/>
                </a:lnTo>
                <a:lnTo>
                  <a:pt x="2198" y="1198"/>
                </a:lnTo>
                <a:lnTo>
                  <a:pt x="2196" y="1194"/>
                </a:lnTo>
                <a:lnTo>
                  <a:pt x="2193" y="1182"/>
                </a:lnTo>
                <a:lnTo>
                  <a:pt x="2190" y="1168"/>
                </a:lnTo>
                <a:lnTo>
                  <a:pt x="2188" y="1152"/>
                </a:lnTo>
                <a:lnTo>
                  <a:pt x="2187" y="1136"/>
                </a:lnTo>
                <a:lnTo>
                  <a:pt x="2187" y="1116"/>
                </a:lnTo>
                <a:lnTo>
                  <a:pt x="2187" y="1098"/>
                </a:lnTo>
                <a:lnTo>
                  <a:pt x="2188" y="1080"/>
                </a:lnTo>
                <a:lnTo>
                  <a:pt x="2190" y="1064"/>
                </a:lnTo>
                <a:lnTo>
                  <a:pt x="2193" y="1050"/>
                </a:lnTo>
                <a:lnTo>
                  <a:pt x="2197" y="1038"/>
                </a:lnTo>
                <a:lnTo>
                  <a:pt x="2201" y="1026"/>
                </a:lnTo>
                <a:lnTo>
                  <a:pt x="2205" y="1018"/>
                </a:lnTo>
                <a:lnTo>
                  <a:pt x="2208" y="1014"/>
                </a:lnTo>
                <a:lnTo>
                  <a:pt x="2211" y="1010"/>
                </a:lnTo>
                <a:lnTo>
                  <a:pt x="2216" y="1004"/>
                </a:lnTo>
                <a:lnTo>
                  <a:pt x="2222" y="1000"/>
                </a:lnTo>
                <a:lnTo>
                  <a:pt x="2228" y="998"/>
                </a:lnTo>
                <a:lnTo>
                  <a:pt x="2234" y="997"/>
                </a:lnTo>
                <a:lnTo>
                  <a:pt x="2239" y="997"/>
                </a:lnTo>
                <a:lnTo>
                  <a:pt x="2243" y="998"/>
                </a:lnTo>
                <a:lnTo>
                  <a:pt x="2247" y="1000"/>
                </a:lnTo>
                <a:lnTo>
                  <a:pt x="2251" y="1002"/>
                </a:lnTo>
                <a:lnTo>
                  <a:pt x="2254" y="1006"/>
                </a:lnTo>
                <a:lnTo>
                  <a:pt x="2257" y="1010"/>
                </a:lnTo>
                <a:lnTo>
                  <a:pt x="2259" y="1014"/>
                </a:lnTo>
                <a:lnTo>
                  <a:pt x="2262" y="1020"/>
                </a:lnTo>
                <a:lnTo>
                  <a:pt x="2265" y="1030"/>
                </a:lnTo>
                <a:lnTo>
                  <a:pt x="2268" y="1038"/>
                </a:lnTo>
                <a:lnTo>
                  <a:pt x="2269" y="1000"/>
                </a:lnTo>
                <a:lnTo>
                  <a:pt x="2302" y="1000"/>
                </a:lnTo>
                <a:lnTo>
                  <a:pt x="2302" y="1238"/>
                </a:lnTo>
                <a:lnTo>
                  <a:pt x="2301" y="1252"/>
                </a:lnTo>
                <a:lnTo>
                  <a:pt x="2301" y="1258"/>
                </a:lnTo>
                <a:lnTo>
                  <a:pt x="2300" y="1264"/>
                </a:lnTo>
                <a:lnTo>
                  <a:pt x="2297" y="1276"/>
                </a:lnTo>
                <a:lnTo>
                  <a:pt x="2294" y="1288"/>
                </a:lnTo>
                <a:lnTo>
                  <a:pt x="2290" y="1298"/>
                </a:lnTo>
                <a:lnTo>
                  <a:pt x="2285" y="1306"/>
                </a:lnTo>
                <a:lnTo>
                  <a:pt x="2280" y="1312"/>
                </a:lnTo>
                <a:lnTo>
                  <a:pt x="2274" y="1318"/>
                </a:lnTo>
                <a:lnTo>
                  <a:pt x="2267" y="1322"/>
                </a:lnTo>
                <a:lnTo>
                  <a:pt x="2264" y="1324"/>
                </a:lnTo>
                <a:lnTo>
                  <a:pt x="2260" y="1326"/>
                </a:lnTo>
                <a:lnTo>
                  <a:pt x="2252" y="1328"/>
                </a:lnTo>
                <a:lnTo>
                  <a:pt x="2244" y="1328"/>
                </a:lnTo>
                <a:close/>
                <a:moveTo>
                  <a:pt x="386" y="779"/>
                </a:moveTo>
                <a:lnTo>
                  <a:pt x="310" y="343"/>
                </a:lnTo>
                <a:lnTo>
                  <a:pt x="235" y="779"/>
                </a:lnTo>
                <a:lnTo>
                  <a:pt x="386" y="779"/>
                </a:lnTo>
                <a:close/>
                <a:moveTo>
                  <a:pt x="620" y="1238"/>
                </a:moveTo>
                <a:lnTo>
                  <a:pt x="466" y="1238"/>
                </a:lnTo>
                <a:lnTo>
                  <a:pt x="428" y="1022"/>
                </a:lnTo>
                <a:lnTo>
                  <a:pt x="193" y="1022"/>
                </a:lnTo>
                <a:lnTo>
                  <a:pt x="154" y="1238"/>
                </a:lnTo>
                <a:lnTo>
                  <a:pt x="0" y="1238"/>
                </a:lnTo>
                <a:lnTo>
                  <a:pt x="218" y="16"/>
                </a:lnTo>
                <a:lnTo>
                  <a:pt x="403" y="16"/>
                </a:lnTo>
                <a:lnTo>
                  <a:pt x="620" y="1238"/>
                </a:lnTo>
                <a:close/>
                <a:moveTo>
                  <a:pt x="678" y="1238"/>
                </a:moveTo>
                <a:lnTo>
                  <a:pt x="678" y="963"/>
                </a:lnTo>
                <a:lnTo>
                  <a:pt x="817" y="963"/>
                </a:lnTo>
                <a:lnTo>
                  <a:pt x="817" y="1238"/>
                </a:lnTo>
                <a:lnTo>
                  <a:pt x="678" y="1238"/>
                </a:lnTo>
                <a:close/>
                <a:moveTo>
                  <a:pt x="821" y="439"/>
                </a:moveTo>
                <a:lnTo>
                  <a:pt x="785" y="863"/>
                </a:lnTo>
                <a:lnTo>
                  <a:pt x="704" y="863"/>
                </a:lnTo>
                <a:lnTo>
                  <a:pt x="674" y="439"/>
                </a:lnTo>
                <a:lnTo>
                  <a:pt x="674" y="16"/>
                </a:lnTo>
                <a:lnTo>
                  <a:pt x="821" y="16"/>
                </a:lnTo>
                <a:lnTo>
                  <a:pt x="821" y="439"/>
                </a:lnTo>
                <a:close/>
                <a:moveTo>
                  <a:pt x="1080" y="332"/>
                </a:moveTo>
                <a:lnTo>
                  <a:pt x="1045" y="332"/>
                </a:lnTo>
                <a:lnTo>
                  <a:pt x="1099" y="16"/>
                </a:lnTo>
                <a:lnTo>
                  <a:pt x="1142" y="16"/>
                </a:lnTo>
                <a:lnTo>
                  <a:pt x="1196" y="332"/>
                </a:lnTo>
                <a:lnTo>
                  <a:pt x="1160" y="332"/>
                </a:lnTo>
                <a:lnTo>
                  <a:pt x="1149" y="260"/>
                </a:lnTo>
                <a:lnTo>
                  <a:pt x="1092" y="260"/>
                </a:lnTo>
                <a:lnTo>
                  <a:pt x="1080" y="332"/>
                </a:lnTo>
                <a:close/>
                <a:moveTo>
                  <a:pt x="1100" y="208"/>
                </a:moveTo>
                <a:lnTo>
                  <a:pt x="1140" y="208"/>
                </a:lnTo>
                <a:lnTo>
                  <a:pt x="1121" y="88"/>
                </a:lnTo>
                <a:lnTo>
                  <a:pt x="1100" y="208"/>
                </a:lnTo>
                <a:close/>
                <a:moveTo>
                  <a:pt x="1247" y="335"/>
                </a:moveTo>
                <a:lnTo>
                  <a:pt x="1239" y="334"/>
                </a:lnTo>
                <a:lnTo>
                  <a:pt x="1235" y="334"/>
                </a:lnTo>
                <a:lnTo>
                  <a:pt x="1232" y="332"/>
                </a:lnTo>
                <a:lnTo>
                  <a:pt x="1225" y="326"/>
                </a:lnTo>
                <a:lnTo>
                  <a:pt x="1219" y="318"/>
                </a:lnTo>
                <a:lnTo>
                  <a:pt x="1216" y="314"/>
                </a:lnTo>
                <a:lnTo>
                  <a:pt x="1214" y="308"/>
                </a:lnTo>
                <a:lnTo>
                  <a:pt x="1212" y="302"/>
                </a:lnTo>
                <a:lnTo>
                  <a:pt x="1211" y="296"/>
                </a:lnTo>
                <a:lnTo>
                  <a:pt x="1210" y="290"/>
                </a:lnTo>
                <a:lnTo>
                  <a:pt x="1209" y="282"/>
                </a:lnTo>
                <a:lnTo>
                  <a:pt x="1208" y="274"/>
                </a:lnTo>
                <a:lnTo>
                  <a:pt x="1208" y="266"/>
                </a:lnTo>
                <a:lnTo>
                  <a:pt x="1208" y="252"/>
                </a:lnTo>
                <a:lnTo>
                  <a:pt x="1210" y="242"/>
                </a:lnTo>
                <a:lnTo>
                  <a:pt x="1211" y="232"/>
                </a:lnTo>
                <a:lnTo>
                  <a:pt x="1214" y="224"/>
                </a:lnTo>
                <a:lnTo>
                  <a:pt x="1218" y="216"/>
                </a:lnTo>
                <a:lnTo>
                  <a:pt x="1221" y="210"/>
                </a:lnTo>
                <a:lnTo>
                  <a:pt x="1226" y="206"/>
                </a:lnTo>
                <a:lnTo>
                  <a:pt x="1230" y="202"/>
                </a:lnTo>
                <a:lnTo>
                  <a:pt x="1236" y="198"/>
                </a:lnTo>
                <a:lnTo>
                  <a:pt x="1241" y="196"/>
                </a:lnTo>
                <a:lnTo>
                  <a:pt x="1252" y="192"/>
                </a:lnTo>
                <a:lnTo>
                  <a:pt x="1265" y="190"/>
                </a:lnTo>
                <a:lnTo>
                  <a:pt x="1270" y="188"/>
                </a:lnTo>
                <a:lnTo>
                  <a:pt x="1274" y="186"/>
                </a:lnTo>
                <a:lnTo>
                  <a:pt x="1277" y="184"/>
                </a:lnTo>
                <a:lnTo>
                  <a:pt x="1279" y="180"/>
                </a:lnTo>
                <a:lnTo>
                  <a:pt x="1280" y="176"/>
                </a:lnTo>
                <a:lnTo>
                  <a:pt x="1281" y="172"/>
                </a:lnTo>
                <a:lnTo>
                  <a:pt x="1280" y="164"/>
                </a:lnTo>
                <a:lnTo>
                  <a:pt x="1280" y="158"/>
                </a:lnTo>
                <a:lnTo>
                  <a:pt x="1278" y="152"/>
                </a:lnTo>
                <a:lnTo>
                  <a:pt x="1276" y="148"/>
                </a:lnTo>
                <a:lnTo>
                  <a:pt x="1274" y="144"/>
                </a:lnTo>
                <a:lnTo>
                  <a:pt x="1271" y="142"/>
                </a:lnTo>
                <a:lnTo>
                  <a:pt x="1267" y="140"/>
                </a:lnTo>
                <a:lnTo>
                  <a:pt x="1263" y="140"/>
                </a:lnTo>
                <a:lnTo>
                  <a:pt x="1259" y="140"/>
                </a:lnTo>
                <a:lnTo>
                  <a:pt x="1255" y="142"/>
                </a:lnTo>
                <a:lnTo>
                  <a:pt x="1252" y="144"/>
                </a:lnTo>
                <a:lnTo>
                  <a:pt x="1249" y="148"/>
                </a:lnTo>
                <a:lnTo>
                  <a:pt x="1247" y="152"/>
                </a:lnTo>
                <a:lnTo>
                  <a:pt x="1245" y="156"/>
                </a:lnTo>
                <a:lnTo>
                  <a:pt x="1243" y="162"/>
                </a:lnTo>
                <a:lnTo>
                  <a:pt x="1242" y="168"/>
                </a:lnTo>
                <a:lnTo>
                  <a:pt x="1212" y="162"/>
                </a:lnTo>
                <a:lnTo>
                  <a:pt x="1213" y="154"/>
                </a:lnTo>
                <a:lnTo>
                  <a:pt x="1214" y="148"/>
                </a:lnTo>
                <a:lnTo>
                  <a:pt x="1218" y="134"/>
                </a:lnTo>
                <a:lnTo>
                  <a:pt x="1223" y="122"/>
                </a:lnTo>
                <a:lnTo>
                  <a:pt x="1229" y="112"/>
                </a:lnTo>
                <a:lnTo>
                  <a:pt x="1232" y="106"/>
                </a:lnTo>
                <a:lnTo>
                  <a:pt x="1236" y="104"/>
                </a:lnTo>
                <a:lnTo>
                  <a:pt x="1238" y="102"/>
                </a:lnTo>
                <a:lnTo>
                  <a:pt x="1240" y="100"/>
                </a:lnTo>
                <a:lnTo>
                  <a:pt x="1244" y="98"/>
                </a:lnTo>
                <a:lnTo>
                  <a:pt x="1249" y="96"/>
                </a:lnTo>
                <a:lnTo>
                  <a:pt x="1253" y="94"/>
                </a:lnTo>
                <a:lnTo>
                  <a:pt x="1258" y="92"/>
                </a:lnTo>
                <a:lnTo>
                  <a:pt x="1263" y="92"/>
                </a:lnTo>
                <a:lnTo>
                  <a:pt x="1270" y="92"/>
                </a:lnTo>
                <a:lnTo>
                  <a:pt x="1276" y="94"/>
                </a:lnTo>
                <a:lnTo>
                  <a:pt x="1282" y="98"/>
                </a:lnTo>
                <a:lnTo>
                  <a:pt x="1288" y="100"/>
                </a:lnTo>
                <a:lnTo>
                  <a:pt x="1293" y="106"/>
                </a:lnTo>
                <a:lnTo>
                  <a:pt x="1298" y="112"/>
                </a:lnTo>
                <a:lnTo>
                  <a:pt x="1303" y="118"/>
                </a:lnTo>
                <a:lnTo>
                  <a:pt x="1306" y="126"/>
                </a:lnTo>
                <a:lnTo>
                  <a:pt x="1308" y="132"/>
                </a:lnTo>
                <a:lnTo>
                  <a:pt x="1309" y="136"/>
                </a:lnTo>
                <a:lnTo>
                  <a:pt x="1312" y="146"/>
                </a:lnTo>
                <a:lnTo>
                  <a:pt x="1313" y="158"/>
                </a:lnTo>
                <a:lnTo>
                  <a:pt x="1313" y="172"/>
                </a:lnTo>
                <a:lnTo>
                  <a:pt x="1313" y="332"/>
                </a:lnTo>
                <a:lnTo>
                  <a:pt x="1282" y="332"/>
                </a:lnTo>
                <a:lnTo>
                  <a:pt x="1282" y="298"/>
                </a:lnTo>
                <a:lnTo>
                  <a:pt x="1280" y="306"/>
                </a:lnTo>
                <a:lnTo>
                  <a:pt x="1276" y="314"/>
                </a:lnTo>
                <a:lnTo>
                  <a:pt x="1273" y="320"/>
                </a:lnTo>
                <a:lnTo>
                  <a:pt x="1269" y="326"/>
                </a:lnTo>
                <a:lnTo>
                  <a:pt x="1264" y="330"/>
                </a:lnTo>
                <a:lnTo>
                  <a:pt x="1262" y="332"/>
                </a:lnTo>
                <a:lnTo>
                  <a:pt x="1259" y="332"/>
                </a:lnTo>
                <a:lnTo>
                  <a:pt x="1253" y="334"/>
                </a:lnTo>
                <a:lnTo>
                  <a:pt x="1247" y="335"/>
                </a:lnTo>
                <a:close/>
                <a:moveTo>
                  <a:pt x="1256" y="290"/>
                </a:moveTo>
                <a:lnTo>
                  <a:pt x="1262" y="290"/>
                </a:lnTo>
                <a:lnTo>
                  <a:pt x="1266" y="288"/>
                </a:lnTo>
                <a:lnTo>
                  <a:pt x="1270" y="284"/>
                </a:lnTo>
                <a:lnTo>
                  <a:pt x="1274" y="278"/>
                </a:lnTo>
                <a:lnTo>
                  <a:pt x="1277" y="272"/>
                </a:lnTo>
                <a:lnTo>
                  <a:pt x="1279" y="264"/>
                </a:lnTo>
                <a:lnTo>
                  <a:pt x="1281" y="256"/>
                </a:lnTo>
                <a:lnTo>
                  <a:pt x="1281" y="246"/>
                </a:lnTo>
                <a:lnTo>
                  <a:pt x="1281" y="222"/>
                </a:lnTo>
                <a:lnTo>
                  <a:pt x="1279" y="224"/>
                </a:lnTo>
                <a:lnTo>
                  <a:pt x="1275" y="226"/>
                </a:lnTo>
                <a:lnTo>
                  <a:pt x="1266" y="230"/>
                </a:lnTo>
                <a:lnTo>
                  <a:pt x="1258" y="232"/>
                </a:lnTo>
                <a:lnTo>
                  <a:pt x="1251" y="236"/>
                </a:lnTo>
                <a:lnTo>
                  <a:pt x="1247" y="238"/>
                </a:lnTo>
                <a:lnTo>
                  <a:pt x="1244" y="242"/>
                </a:lnTo>
                <a:lnTo>
                  <a:pt x="1243" y="244"/>
                </a:lnTo>
                <a:lnTo>
                  <a:pt x="1242" y="246"/>
                </a:lnTo>
                <a:lnTo>
                  <a:pt x="1240" y="252"/>
                </a:lnTo>
                <a:lnTo>
                  <a:pt x="1240" y="256"/>
                </a:lnTo>
                <a:lnTo>
                  <a:pt x="1239" y="264"/>
                </a:lnTo>
                <a:lnTo>
                  <a:pt x="1239" y="270"/>
                </a:lnTo>
                <a:lnTo>
                  <a:pt x="1240" y="276"/>
                </a:lnTo>
                <a:lnTo>
                  <a:pt x="1242" y="280"/>
                </a:lnTo>
                <a:lnTo>
                  <a:pt x="1244" y="284"/>
                </a:lnTo>
                <a:lnTo>
                  <a:pt x="1247" y="286"/>
                </a:lnTo>
                <a:lnTo>
                  <a:pt x="1250" y="288"/>
                </a:lnTo>
                <a:lnTo>
                  <a:pt x="1253" y="290"/>
                </a:lnTo>
                <a:lnTo>
                  <a:pt x="1256" y="290"/>
                </a:lnTo>
                <a:close/>
                <a:moveTo>
                  <a:pt x="1374" y="332"/>
                </a:moveTo>
                <a:lnTo>
                  <a:pt x="1341" y="332"/>
                </a:lnTo>
                <a:lnTo>
                  <a:pt x="1341" y="16"/>
                </a:lnTo>
                <a:lnTo>
                  <a:pt x="1374" y="16"/>
                </a:lnTo>
                <a:lnTo>
                  <a:pt x="1374" y="332"/>
                </a:lnTo>
                <a:close/>
                <a:moveTo>
                  <a:pt x="1463" y="96"/>
                </a:moveTo>
                <a:lnTo>
                  <a:pt x="1463" y="144"/>
                </a:lnTo>
                <a:lnTo>
                  <a:pt x="1441" y="144"/>
                </a:lnTo>
                <a:lnTo>
                  <a:pt x="1441" y="258"/>
                </a:lnTo>
                <a:lnTo>
                  <a:pt x="1441" y="264"/>
                </a:lnTo>
                <a:lnTo>
                  <a:pt x="1442" y="270"/>
                </a:lnTo>
                <a:lnTo>
                  <a:pt x="1443" y="274"/>
                </a:lnTo>
                <a:lnTo>
                  <a:pt x="1444" y="276"/>
                </a:lnTo>
                <a:lnTo>
                  <a:pt x="1446" y="280"/>
                </a:lnTo>
                <a:lnTo>
                  <a:pt x="1448" y="280"/>
                </a:lnTo>
                <a:lnTo>
                  <a:pt x="1450" y="282"/>
                </a:lnTo>
                <a:lnTo>
                  <a:pt x="1452" y="282"/>
                </a:lnTo>
                <a:lnTo>
                  <a:pt x="1457" y="280"/>
                </a:lnTo>
                <a:lnTo>
                  <a:pt x="1460" y="280"/>
                </a:lnTo>
                <a:lnTo>
                  <a:pt x="1466" y="328"/>
                </a:lnTo>
                <a:lnTo>
                  <a:pt x="1459" y="332"/>
                </a:lnTo>
                <a:lnTo>
                  <a:pt x="1454" y="334"/>
                </a:lnTo>
                <a:lnTo>
                  <a:pt x="1448" y="334"/>
                </a:lnTo>
                <a:lnTo>
                  <a:pt x="1443" y="334"/>
                </a:lnTo>
                <a:lnTo>
                  <a:pt x="1439" y="334"/>
                </a:lnTo>
                <a:lnTo>
                  <a:pt x="1432" y="332"/>
                </a:lnTo>
                <a:lnTo>
                  <a:pt x="1425" y="326"/>
                </a:lnTo>
                <a:lnTo>
                  <a:pt x="1422" y="322"/>
                </a:lnTo>
                <a:lnTo>
                  <a:pt x="1419" y="318"/>
                </a:lnTo>
                <a:lnTo>
                  <a:pt x="1414" y="310"/>
                </a:lnTo>
                <a:lnTo>
                  <a:pt x="1413" y="304"/>
                </a:lnTo>
                <a:lnTo>
                  <a:pt x="1411" y="298"/>
                </a:lnTo>
                <a:lnTo>
                  <a:pt x="1410" y="290"/>
                </a:lnTo>
                <a:lnTo>
                  <a:pt x="1409" y="284"/>
                </a:lnTo>
                <a:lnTo>
                  <a:pt x="1409" y="276"/>
                </a:lnTo>
                <a:lnTo>
                  <a:pt x="1409" y="268"/>
                </a:lnTo>
                <a:lnTo>
                  <a:pt x="1409" y="144"/>
                </a:lnTo>
                <a:lnTo>
                  <a:pt x="1392" y="144"/>
                </a:lnTo>
                <a:lnTo>
                  <a:pt x="1392" y="96"/>
                </a:lnTo>
                <a:lnTo>
                  <a:pt x="1409" y="96"/>
                </a:lnTo>
                <a:lnTo>
                  <a:pt x="1409" y="40"/>
                </a:lnTo>
                <a:lnTo>
                  <a:pt x="1441" y="40"/>
                </a:lnTo>
                <a:lnTo>
                  <a:pt x="1441" y="96"/>
                </a:lnTo>
                <a:lnTo>
                  <a:pt x="1463" y="96"/>
                </a:lnTo>
                <a:close/>
                <a:moveTo>
                  <a:pt x="1535" y="335"/>
                </a:moveTo>
                <a:lnTo>
                  <a:pt x="1526" y="334"/>
                </a:lnTo>
                <a:lnTo>
                  <a:pt x="1522" y="334"/>
                </a:lnTo>
                <a:lnTo>
                  <a:pt x="1518" y="332"/>
                </a:lnTo>
                <a:lnTo>
                  <a:pt x="1511" y="328"/>
                </a:lnTo>
                <a:lnTo>
                  <a:pt x="1504" y="320"/>
                </a:lnTo>
                <a:lnTo>
                  <a:pt x="1498" y="312"/>
                </a:lnTo>
                <a:lnTo>
                  <a:pt x="1492" y="302"/>
                </a:lnTo>
                <a:lnTo>
                  <a:pt x="1488" y="290"/>
                </a:lnTo>
                <a:lnTo>
                  <a:pt x="1484" y="278"/>
                </a:lnTo>
                <a:lnTo>
                  <a:pt x="1481" y="264"/>
                </a:lnTo>
                <a:lnTo>
                  <a:pt x="1478" y="248"/>
                </a:lnTo>
                <a:lnTo>
                  <a:pt x="1477" y="232"/>
                </a:lnTo>
                <a:lnTo>
                  <a:pt x="1477" y="214"/>
                </a:lnTo>
                <a:lnTo>
                  <a:pt x="1477" y="196"/>
                </a:lnTo>
                <a:lnTo>
                  <a:pt x="1478" y="180"/>
                </a:lnTo>
                <a:lnTo>
                  <a:pt x="1479" y="172"/>
                </a:lnTo>
                <a:lnTo>
                  <a:pt x="1481" y="164"/>
                </a:lnTo>
                <a:lnTo>
                  <a:pt x="1484" y="150"/>
                </a:lnTo>
                <a:lnTo>
                  <a:pt x="1488" y="138"/>
                </a:lnTo>
                <a:lnTo>
                  <a:pt x="1492" y="126"/>
                </a:lnTo>
                <a:lnTo>
                  <a:pt x="1498" y="116"/>
                </a:lnTo>
                <a:lnTo>
                  <a:pt x="1504" y="108"/>
                </a:lnTo>
                <a:lnTo>
                  <a:pt x="1507" y="104"/>
                </a:lnTo>
                <a:lnTo>
                  <a:pt x="1511" y="102"/>
                </a:lnTo>
                <a:lnTo>
                  <a:pt x="1518" y="96"/>
                </a:lnTo>
                <a:lnTo>
                  <a:pt x="1522" y="94"/>
                </a:lnTo>
                <a:lnTo>
                  <a:pt x="1526" y="94"/>
                </a:lnTo>
                <a:lnTo>
                  <a:pt x="1535" y="92"/>
                </a:lnTo>
                <a:lnTo>
                  <a:pt x="1543" y="94"/>
                </a:lnTo>
                <a:lnTo>
                  <a:pt x="1547" y="94"/>
                </a:lnTo>
                <a:lnTo>
                  <a:pt x="1551" y="96"/>
                </a:lnTo>
                <a:lnTo>
                  <a:pt x="1559" y="102"/>
                </a:lnTo>
                <a:lnTo>
                  <a:pt x="1566" y="108"/>
                </a:lnTo>
                <a:lnTo>
                  <a:pt x="1572" y="116"/>
                </a:lnTo>
                <a:lnTo>
                  <a:pt x="1577" y="126"/>
                </a:lnTo>
                <a:lnTo>
                  <a:pt x="1582" y="138"/>
                </a:lnTo>
                <a:lnTo>
                  <a:pt x="1586" y="150"/>
                </a:lnTo>
                <a:lnTo>
                  <a:pt x="1587" y="158"/>
                </a:lnTo>
                <a:lnTo>
                  <a:pt x="1589" y="164"/>
                </a:lnTo>
                <a:lnTo>
                  <a:pt x="1591" y="180"/>
                </a:lnTo>
                <a:lnTo>
                  <a:pt x="1592" y="196"/>
                </a:lnTo>
                <a:lnTo>
                  <a:pt x="1593" y="214"/>
                </a:lnTo>
                <a:lnTo>
                  <a:pt x="1592" y="232"/>
                </a:lnTo>
                <a:lnTo>
                  <a:pt x="1591" y="248"/>
                </a:lnTo>
                <a:lnTo>
                  <a:pt x="1590" y="256"/>
                </a:lnTo>
                <a:lnTo>
                  <a:pt x="1589" y="264"/>
                </a:lnTo>
                <a:lnTo>
                  <a:pt x="1586" y="278"/>
                </a:lnTo>
                <a:lnTo>
                  <a:pt x="1582" y="290"/>
                </a:lnTo>
                <a:lnTo>
                  <a:pt x="1577" y="302"/>
                </a:lnTo>
                <a:lnTo>
                  <a:pt x="1572" y="312"/>
                </a:lnTo>
                <a:lnTo>
                  <a:pt x="1566" y="320"/>
                </a:lnTo>
                <a:lnTo>
                  <a:pt x="1562" y="324"/>
                </a:lnTo>
                <a:lnTo>
                  <a:pt x="1559" y="328"/>
                </a:lnTo>
                <a:lnTo>
                  <a:pt x="1551" y="332"/>
                </a:lnTo>
                <a:lnTo>
                  <a:pt x="1547" y="334"/>
                </a:lnTo>
                <a:lnTo>
                  <a:pt x="1543" y="334"/>
                </a:lnTo>
                <a:lnTo>
                  <a:pt x="1535" y="335"/>
                </a:lnTo>
                <a:close/>
                <a:moveTo>
                  <a:pt x="1535" y="286"/>
                </a:moveTo>
                <a:lnTo>
                  <a:pt x="1540" y="284"/>
                </a:lnTo>
                <a:lnTo>
                  <a:pt x="1543" y="282"/>
                </a:lnTo>
                <a:lnTo>
                  <a:pt x="1545" y="280"/>
                </a:lnTo>
                <a:lnTo>
                  <a:pt x="1548" y="278"/>
                </a:lnTo>
                <a:lnTo>
                  <a:pt x="1550" y="274"/>
                </a:lnTo>
                <a:lnTo>
                  <a:pt x="1552" y="270"/>
                </a:lnTo>
                <a:lnTo>
                  <a:pt x="1553" y="264"/>
                </a:lnTo>
                <a:lnTo>
                  <a:pt x="1556" y="254"/>
                </a:lnTo>
                <a:lnTo>
                  <a:pt x="1558" y="242"/>
                </a:lnTo>
                <a:lnTo>
                  <a:pt x="1559" y="228"/>
                </a:lnTo>
                <a:lnTo>
                  <a:pt x="1559" y="214"/>
                </a:lnTo>
                <a:lnTo>
                  <a:pt x="1559" y="200"/>
                </a:lnTo>
                <a:lnTo>
                  <a:pt x="1558" y="186"/>
                </a:lnTo>
                <a:lnTo>
                  <a:pt x="1556" y="174"/>
                </a:lnTo>
                <a:lnTo>
                  <a:pt x="1553" y="162"/>
                </a:lnTo>
                <a:lnTo>
                  <a:pt x="1552" y="158"/>
                </a:lnTo>
                <a:lnTo>
                  <a:pt x="1550" y="154"/>
                </a:lnTo>
                <a:lnTo>
                  <a:pt x="1545" y="148"/>
                </a:lnTo>
                <a:lnTo>
                  <a:pt x="1540" y="144"/>
                </a:lnTo>
                <a:lnTo>
                  <a:pt x="1535" y="142"/>
                </a:lnTo>
                <a:lnTo>
                  <a:pt x="1529" y="144"/>
                </a:lnTo>
                <a:lnTo>
                  <a:pt x="1526" y="146"/>
                </a:lnTo>
                <a:lnTo>
                  <a:pt x="1524" y="148"/>
                </a:lnTo>
                <a:lnTo>
                  <a:pt x="1522" y="150"/>
                </a:lnTo>
                <a:lnTo>
                  <a:pt x="1520" y="154"/>
                </a:lnTo>
                <a:lnTo>
                  <a:pt x="1518" y="158"/>
                </a:lnTo>
                <a:lnTo>
                  <a:pt x="1516" y="162"/>
                </a:lnTo>
                <a:lnTo>
                  <a:pt x="1513" y="174"/>
                </a:lnTo>
                <a:lnTo>
                  <a:pt x="1511" y="186"/>
                </a:lnTo>
                <a:lnTo>
                  <a:pt x="1510" y="200"/>
                </a:lnTo>
                <a:lnTo>
                  <a:pt x="1510" y="214"/>
                </a:lnTo>
                <a:lnTo>
                  <a:pt x="1510" y="228"/>
                </a:lnTo>
                <a:lnTo>
                  <a:pt x="1511" y="242"/>
                </a:lnTo>
                <a:lnTo>
                  <a:pt x="1513" y="254"/>
                </a:lnTo>
                <a:lnTo>
                  <a:pt x="1516" y="264"/>
                </a:lnTo>
                <a:lnTo>
                  <a:pt x="1517" y="268"/>
                </a:lnTo>
                <a:lnTo>
                  <a:pt x="1518" y="270"/>
                </a:lnTo>
                <a:lnTo>
                  <a:pt x="1520" y="274"/>
                </a:lnTo>
                <a:lnTo>
                  <a:pt x="1524" y="280"/>
                </a:lnTo>
                <a:lnTo>
                  <a:pt x="1529" y="284"/>
                </a:lnTo>
                <a:lnTo>
                  <a:pt x="1535" y="286"/>
                </a:lnTo>
                <a:close/>
                <a:moveTo>
                  <a:pt x="1763" y="16"/>
                </a:moveTo>
                <a:lnTo>
                  <a:pt x="1796" y="16"/>
                </a:lnTo>
                <a:lnTo>
                  <a:pt x="1796" y="220"/>
                </a:lnTo>
                <a:lnTo>
                  <a:pt x="1795" y="238"/>
                </a:lnTo>
                <a:lnTo>
                  <a:pt x="1795" y="246"/>
                </a:lnTo>
                <a:lnTo>
                  <a:pt x="1794" y="254"/>
                </a:lnTo>
                <a:lnTo>
                  <a:pt x="1791" y="268"/>
                </a:lnTo>
                <a:lnTo>
                  <a:pt x="1788" y="282"/>
                </a:lnTo>
                <a:lnTo>
                  <a:pt x="1786" y="288"/>
                </a:lnTo>
                <a:lnTo>
                  <a:pt x="1783" y="294"/>
                </a:lnTo>
                <a:lnTo>
                  <a:pt x="1778" y="304"/>
                </a:lnTo>
                <a:lnTo>
                  <a:pt x="1772" y="314"/>
                </a:lnTo>
                <a:lnTo>
                  <a:pt x="1765" y="322"/>
                </a:lnTo>
                <a:lnTo>
                  <a:pt x="1757" y="328"/>
                </a:lnTo>
                <a:lnTo>
                  <a:pt x="1749" y="332"/>
                </a:lnTo>
                <a:lnTo>
                  <a:pt x="1740" y="334"/>
                </a:lnTo>
                <a:lnTo>
                  <a:pt x="1731" y="335"/>
                </a:lnTo>
                <a:lnTo>
                  <a:pt x="1720" y="334"/>
                </a:lnTo>
                <a:lnTo>
                  <a:pt x="1711" y="332"/>
                </a:lnTo>
                <a:lnTo>
                  <a:pt x="1703" y="328"/>
                </a:lnTo>
                <a:lnTo>
                  <a:pt x="1696" y="322"/>
                </a:lnTo>
                <a:lnTo>
                  <a:pt x="1689" y="314"/>
                </a:lnTo>
                <a:lnTo>
                  <a:pt x="1685" y="308"/>
                </a:lnTo>
                <a:lnTo>
                  <a:pt x="1683" y="304"/>
                </a:lnTo>
                <a:lnTo>
                  <a:pt x="1677" y="294"/>
                </a:lnTo>
                <a:lnTo>
                  <a:pt x="1673" y="282"/>
                </a:lnTo>
                <a:lnTo>
                  <a:pt x="1669" y="268"/>
                </a:lnTo>
                <a:lnTo>
                  <a:pt x="1667" y="254"/>
                </a:lnTo>
                <a:lnTo>
                  <a:pt x="1666" y="246"/>
                </a:lnTo>
                <a:lnTo>
                  <a:pt x="1665" y="238"/>
                </a:lnTo>
                <a:lnTo>
                  <a:pt x="1665" y="220"/>
                </a:lnTo>
                <a:lnTo>
                  <a:pt x="1665" y="16"/>
                </a:lnTo>
                <a:lnTo>
                  <a:pt x="1698" y="16"/>
                </a:lnTo>
                <a:lnTo>
                  <a:pt x="1698" y="216"/>
                </a:lnTo>
                <a:lnTo>
                  <a:pt x="1698" y="228"/>
                </a:lnTo>
                <a:lnTo>
                  <a:pt x="1699" y="234"/>
                </a:lnTo>
                <a:lnTo>
                  <a:pt x="1700" y="240"/>
                </a:lnTo>
                <a:lnTo>
                  <a:pt x="1703" y="250"/>
                </a:lnTo>
                <a:lnTo>
                  <a:pt x="1705" y="256"/>
                </a:lnTo>
                <a:lnTo>
                  <a:pt x="1707" y="260"/>
                </a:lnTo>
                <a:lnTo>
                  <a:pt x="1709" y="264"/>
                </a:lnTo>
                <a:lnTo>
                  <a:pt x="1711" y="268"/>
                </a:lnTo>
                <a:lnTo>
                  <a:pt x="1717" y="272"/>
                </a:lnTo>
                <a:lnTo>
                  <a:pt x="1724" y="276"/>
                </a:lnTo>
                <a:lnTo>
                  <a:pt x="1731" y="278"/>
                </a:lnTo>
                <a:lnTo>
                  <a:pt x="1738" y="276"/>
                </a:lnTo>
                <a:lnTo>
                  <a:pt x="1741" y="274"/>
                </a:lnTo>
                <a:lnTo>
                  <a:pt x="1744" y="272"/>
                </a:lnTo>
                <a:lnTo>
                  <a:pt x="1749" y="268"/>
                </a:lnTo>
                <a:lnTo>
                  <a:pt x="1752" y="264"/>
                </a:lnTo>
                <a:lnTo>
                  <a:pt x="1754" y="260"/>
                </a:lnTo>
                <a:lnTo>
                  <a:pt x="1756" y="256"/>
                </a:lnTo>
                <a:lnTo>
                  <a:pt x="1758" y="250"/>
                </a:lnTo>
                <a:lnTo>
                  <a:pt x="1761" y="240"/>
                </a:lnTo>
                <a:lnTo>
                  <a:pt x="1762" y="228"/>
                </a:lnTo>
                <a:lnTo>
                  <a:pt x="1763" y="216"/>
                </a:lnTo>
                <a:lnTo>
                  <a:pt x="1763" y="16"/>
                </a:lnTo>
                <a:close/>
                <a:moveTo>
                  <a:pt x="1857" y="194"/>
                </a:moveTo>
                <a:lnTo>
                  <a:pt x="1857" y="332"/>
                </a:lnTo>
                <a:lnTo>
                  <a:pt x="1825" y="332"/>
                </a:lnTo>
                <a:lnTo>
                  <a:pt x="1825" y="96"/>
                </a:lnTo>
                <a:lnTo>
                  <a:pt x="1856" y="96"/>
                </a:lnTo>
                <a:lnTo>
                  <a:pt x="1856" y="138"/>
                </a:lnTo>
                <a:lnTo>
                  <a:pt x="1859" y="128"/>
                </a:lnTo>
                <a:lnTo>
                  <a:pt x="1862" y="118"/>
                </a:lnTo>
                <a:lnTo>
                  <a:pt x="1866" y="112"/>
                </a:lnTo>
                <a:lnTo>
                  <a:pt x="1870" y="104"/>
                </a:lnTo>
                <a:lnTo>
                  <a:pt x="1875" y="100"/>
                </a:lnTo>
                <a:lnTo>
                  <a:pt x="1881" y="96"/>
                </a:lnTo>
                <a:lnTo>
                  <a:pt x="1886" y="94"/>
                </a:lnTo>
                <a:lnTo>
                  <a:pt x="1893" y="92"/>
                </a:lnTo>
                <a:lnTo>
                  <a:pt x="1902" y="94"/>
                </a:lnTo>
                <a:lnTo>
                  <a:pt x="1906" y="96"/>
                </a:lnTo>
                <a:lnTo>
                  <a:pt x="1909" y="98"/>
                </a:lnTo>
                <a:lnTo>
                  <a:pt x="1913" y="102"/>
                </a:lnTo>
                <a:lnTo>
                  <a:pt x="1916" y="106"/>
                </a:lnTo>
                <a:lnTo>
                  <a:pt x="1919" y="110"/>
                </a:lnTo>
                <a:lnTo>
                  <a:pt x="1922" y="116"/>
                </a:lnTo>
                <a:lnTo>
                  <a:pt x="1925" y="122"/>
                </a:lnTo>
                <a:lnTo>
                  <a:pt x="1927" y="130"/>
                </a:lnTo>
                <a:lnTo>
                  <a:pt x="1929" y="136"/>
                </a:lnTo>
                <a:lnTo>
                  <a:pt x="1931" y="144"/>
                </a:lnTo>
                <a:lnTo>
                  <a:pt x="1932" y="152"/>
                </a:lnTo>
                <a:lnTo>
                  <a:pt x="1933" y="162"/>
                </a:lnTo>
                <a:lnTo>
                  <a:pt x="1933" y="172"/>
                </a:lnTo>
                <a:lnTo>
                  <a:pt x="1933" y="182"/>
                </a:lnTo>
                <a:lnTo>
                  <a:pt x="1933" y="332"/>
                </a:lnTo>
                <a:lnTo>
                  <a:pt x="1901" y="332"/>
                </a:lnTo>
                <a:lnTo>
                  <a:pt x="1901" y="192"/>
                </a:lnTo>
                <a:lnTo>
                  <a:pt x="1900" y="182"/>
                </a:lnTo>
                <a:lnTo>
                  <a:pt x="1899" y="174"/>
                </a:lnTo>
                <a:lnTo>
                  <a:pt x="1898" y="166"/>
                </a:lnTo>
                <a:lnTo>
                  <a:pt x="1895" y="158"/>
                </a:lnTo>
                <a:lnTo>
                  <a:pt x="1892" y="154"/>
                </a:lnTo>
                <a:lnTo>
                  <a:pt x="1889" y="150"/>
                </a:lnTo>
                <a:lnTo>
                  <a:pt x="1884" y="148"/>
                </a:lnTo>
                <a:lnTo>
                  <a:pt x="1880" y="146"/>
                </a:lnTo>
                <a:lnTo>
                  <a:pt x="1875" y="148"/>
                </a:lnTo>
                <a:lnTo>
                  <a:pt x="1871" y="150"/>
                </a:lnTo>
                <a:lnTo>
                  <a:pt x="1867" y="154"/>
                </a:lnTo>
                <a:lnTo>
                  <a:pt x="1864" y="160"/>
                </a:lnTo>
                <a:lnTo>
                  <a:pt x="1861" y="166"/>
                </a:lnTo>
                <a:lnTo>
                  <a:pt x="1859" y="174"/>
                </a:lnTo>
                <a:lnTo>
                  <a:pt x="1858" y="184"/>
                </a:lnTo>
                <a:lnTo>
                  <a:pt x="1857" y="194"/>
                </a:lnTo>
                <a:close/>
                <a:moveTo>
                  <a:pt x="1976" y="66"/>
                </a:moveTo>
                <a:lnTo>
                  <a:pt x="1973" y="64"/>
                </a:lnTo>
                <a:lnTo>
                  <a:pt x="1970" y="62"/>
                </a:lnTo>
                <a:lnTo>
                  <a:pt x="1967" y="60"/>
                </a:lnTo>
                <a:lnTo>
                  <a:pt x="1964" y="56"/>
                </a:lnTo>
                <a:lnTo>
                  <a:pt x="1962" y="50"/>
                </a:lnTo>
                <a:lnTo>
                  <a:pt x="1960" y="44"/>
                </a:lnTo>
                <a:lnTo>
                  <a:pt x="1959" y="38"/>
                </a:lnTo>
                <a:lnTo>
                  <a:pt x="1959" y="32"/>
                </a:lnTo>
                <a:lnTo>
                  <a:pt x="1959" y="26"/>
                </a:lnTo>
                <a:lnTo>
                  <a:pt x="1960" y="20"/>
                </a:lnTo>
                <a:lnTo>
                  <a:pt x="1962" y="14"/>
                </a:lnTo>
                <a:lnTo>
                  <a:pt x="1964" y="8"/>
                </a:lnTo>
                <a:lnTo>
                  <a:pt x="1967" y="4"/>
                </a:lnTo>
                <a:lnTo>
                  <a:pt x="1970" y="2"/>
                </a:lnTo>
                <a:lnTo>
                  <a:pt x="1973" y="0"/>
                </a:lnTo>
                <a:lnTo>
                  <a:pt x="1976" y="0"/>
                </a:lnTo>
                <a:lnTo>
                  <a:pt x="1980" y="0"/>
                </a:lnTo>
                <a:lnTo>
                  <a:pt x="1983" y="2"/>
                </a:lnTo>
                <a:lnTo>
                  <a:pt x="1986" y="4"/>
                </a:lnTo>
                <a:lnTo>
                  <a:pt x="1989" y="8"/>
                </a:lnTo>
                <a:lnTo>
                  <a:pt x="1991" y="14"/>
                </a:lnTo>
                <a:lnTo>
                  <a:pt x="1993" y="20"/>
                </a:lnTo>
                <a:lnTo>
                  <a:pt x="1994" y="26"/>
                </a:lnTo>
                <a:lnTo>
                  <a:pt x="1994" y="32"/>
                </a:lnTo>
                <a:lnTo>
                  <a:pt x="1994" y="38"/>
                </a:lnTo>
                <a:lnTo>
                  <a:pt x="1993" y="44"/>
                </a:lnTo>
                <a:lnTo>
                  <a:pt x="1991" y="50"/>
                </a:lnTo>
                <a:lnTo>
                  <a:pt x="1989" y="56"/>
                </a:lnTo>
                <a:lnTo>
                  <a:pt x="1986" y="60"/>
                </a:lnTo>
                <a:lnTo>
                  <a:pt x="1983" y="62"/>
                </a:lnTo>
                <a:lnTo>
                  <a:pt x="1980" y="64"/>
                </a:lnTo>
                <a:lnTo>
                  <a:pt x="1976" y="66"/>
                </a:lnTo>
                <a:close/>
                <a:moveTo>
                  <a:pt x="1960" y="96"/>
                </a:moveTo>
                <a:lnTo>
                  <a:pt x="1993" y="96"/>
                </a:lnTo>
                <a:lnTo>
                  <a:pt x="1993" y="332"/>
                </a:lnTo>
                <a:lnTo>
                  <a:pt x="1960" y="332"/>
                </a:lnTo>
                <a:lnTo>
                  <a:pt x="1960" y="96"/>
                </a:lnTo>
                <a:close/>
                <a:moveTo>
                  <a:pt x="2129" y="96"/>
                </a:moveTo>
                <a:lnTo>
                  <a:pt x="2087" y="332"/>
                </a:lnTo>
                <a:lnTo>
                  <a:pt x="2050" y="332"/>
                </a:lnTo>
                <a:lnTo>
                  <a:pt x="2009" y="96"/>
                </a:lnTo>
                <a:lnTo>
                  <a:pt x="2044" y="96"/>
                </a:lnTo>
                <a:lnTo>
                  <a:pt x="2068" y="264"/>
                </a:lnTo>
                <a:lnTo>
                  <a:pt x="2094" y="96"/>
                </a:lnTo>
                <a:lnTo>
                  <a:pt x="2129" y="96"/>
                </a:lnTo>
                <a:close/>
                <a:moveTo>
                  <a:pt x="2195" y="335"/>
                </a:moveTo>
                <a:lnTo>
                  <a:pt x="2186" y="334"/>
                </a:lnTo>
                <a:lnTo>
                  <a:pt x="2182" y="334"/>
                </a:lnTo>
                <a:lnTo>
                  <a:pt x="2178" y="332"/>
                </a:lnTo>
                <a:lnTo>
                  <a:pt x="2170" y="328"/>
                </a:lnTo>
                <a:lnTo>
                  <a:pt x="2164" y="320"/>
                </a:lnTo>
                <a:lnTo>
                  <a:pt x="2157" y="312"/>
                </a:lnTo>
                <a:lnTo>
                  <a:pt x="2152" y="304"/>
                </a:lnTo>
                <a:lnTo>
                  <a:pt x="2147" y="292"/>
                </a:lnTo>
                <a:lnTo>
                  <a:pt x="2143" y="278"/>
                </a:lnTo>
                <a:lnTo>
                  <a:pt x="2140" y="264"/>
                </a:lnTo>
                <a:lnTo>
                  <a:pt x="2138" y="250"/>
                </a:lnTo>
                <a:lnTo>
                  <a:pt x="2137" y="232"/>
                </a:lnTo>
                <a:lnTo>
                  <a:pt x="2136" y="214"/>
                </a:lnTo>
                <a:lnTo>
                  <a:pt x="2137" y="196"/>
                </a:lnTo>
                <a:lnTo>
                  <a:pt x="2138" y="180"/>
                </a:lnTo>
                <a:lnTo>
                  <a:pt x="2139" y="172"/>
                </a:lnTo>
                <a:lnTo>
                  <a:pt x="2140" y="164"/>
                </a:lnTo>
                <a:lnTo>
                  <a:pt x="2143" y="150"/>
                </a:lnTo>
                <a:lnTo>
                  <a:pt x="2147" y="138"/>
                </a:lnTo>
                <a:lnTo>
                  <a:pt x="2152" y="126"/>
                </a:lnTo>
                <a:lnTo>
                  <a:pt x="2157" y="116"/>
                </a:lnTo>
                <a:lnTo>
                  <a:pt x="2163" y="108"/>
                </a:lnTo>
                <a:lnTo>
                  <a:pt x="2167" y="104"/>
                </a:lnTo>
                <a:lnTo>
                  <a:pt x="2170" y="102"/>
                </a:lnTo>
                <a:lnTo>
                  <a:pt x="2177" y="96"/>
                </a:lnTo>
                <a:lnTo>
                  <a:pt x="2185" y="94"/>
                </a:lnTo>
                <a:lnTo>
                  <a:pt x="2193" y="92"/>
                </a:lnTo>
                <a:lnTo>
                  <a:pt x="2201" y="94"/>
                </a:lnTo>
                <a:lnTo>
                  <a:pt x="2208" y="96"/>
                </a:lnTo>
                <a:lnTo>
                  <a:pt x="2215" y="100"/>
                </a:lnTo>
                <a:lnTo>
                  <a:pt x="2222" y="106"/>
                </a:lnTo>
                <a:lnTo>
                  <a:pt x="2228" y="114"/>
                </a:lnTo>
                <a:lnTo>
                  <a:pt x="2233" y="122"/>
                </a:lnTo>
                <a:lnTo>
                  <a:pt x="2237" y="132"/>
                </a:lnTo>
                <a:lnTo>
                  <a:pt x="2241" y="146"/>
                </a:lnTo>
                <a:lnTo>
                  <a:pt x="2245" y="160"/>
                </a:lnTo>
                <a:lnTo>
                  <a:pt x="2246" y="168"/>
                </a:lnTo>
                <a:lnTo>
                  <a:pt x="2247" y="176"/>
                </a:lnTo>
                <a:lnTo>
                  <a:pt x="2248" y="192"/>
                </a:lnTo>
                <a:lnTo>
                  <a:pt x="2249" y="212"/>
                </a:lnTo>
                <a:lnTo>
                  <a:pt x="2249" y="230"/>
                </a:lnTo>
                <a:lnTo>
                  <a:pt x="2169" y="230"/>
                </a:lnTo>
                <a:lnTo>
                  <a:pt x="2169" y="242"/>
                </a:lnTo>
                <a:lnTo>
                  <a:pt x="2170" y="254"/>
                </a:lnTo>
                <a:lnTo>
                  <a:pt x="2171" y="258"/>
                </a:lnTo>
                <a:lnTo>
                  <a:pt x="2173" y="264"/>
                </a:lnTo>
                <a:lnTo>
                  <a:pt x="2176" y="272"/>
                </a:lnTo>
                <a:lnTo>
                  <a:pt x="2178" y="276"/>
                </a:lnTo>
                <a:lnTo>
                  <a:pt x="2180" y="278"/>
                </a:lnTo>
                <a:lnTo>
                  <a:pt x="2184" y="284"/>
                </a:lnTo>
                <a:lnTo>
                  <a:pt x="2187" y="284"/>
                </a:lnTo>
                <a:lnTo>
                  <a:pt x="2189" y="286"/>
                </a:lnTo>
                <a:lnTo>
                  <a:pt x="2195" y="286"/>
                </a:lnTo>
                <a:lnTo>
                  <a:pt x="2203" y="286"/>
                </a:lnTo>
                <a:lnTo>
                  <a:pt x="2206" y="284"/>
                </a:lnTo>
                <a:lnTo>
                  <a:pt x="2209" y="280"/>
                </a:lnTo>
                <a:lnTo>
                  <a:pt x="2212" y="276"/>
                </a:lnTo>
                <a:lnTo>
                  <a:pt x="2215" y="272"/>
                </a:lnTo>
                <a:lnTo>
                  <a:pt x="2216" y="266"/>
                </a:lnTo>
                <a:lnTo>
                  <a:pt x="2218" y="260"/>
                </a:lnTo>
                <a:lnTo>
                  <a:pt x="2248" y="264"/>
                </a:lnTo>
                <a:lnTo>
                  <a:pt x="2247" y="272"/>
                </a:lnTo>
                <a:lnTo>
                  <a:pt x="2246" y="280"/>
                </a:lnTo>
                <a:lnTo>
                  <a:pt x="2244" y="286"/>
                </a:lnTo>
                <a:lnTo>
                  <a:pt x="2242" y="294"/>
                </a:lnTo>
                <a:lnTo>
                  <a:pt x="2237" y="306"/>
                </a:lnTo>
                <a:lnTo>
                  <a:pt x="2234" y="310"/>
                </a:lnTo>
                <a:lnTo>
                  <a:pt x="2231" y="316"/>
                </a:lnTo>
                <a:lnTo>
                  <a:pt x="2227" y="320"/>
                </a:lnTo>
                <a:lnTo>
                  <a:pt x="2223" y="324"/>
                </a:lnTo>
                <a:lnTo>
                  <a:pt x="2219" y="328"/>
                </a:lnTo>
                <a:lnTo>
                  <a:pt x="2215" y="330"/>
                </a:lnTo>
                <a:lnTo>
                  <a:pt x="2210" y="332"/>
                </a:lnTo>
                <a:lnTo>
                  <a:pt x="2205" y="334"/>
                </a:lnTo>
                <a:lnTo>
                  <a:pt x="2200" y="335"/>
                </a:lnTo>
                <a:lnTo>
                  <a:pt x="2195" y="335"/>
                </a:lnTo>
                <a:close/>
                <a:moveTo>
                  <a:pt x="2169" y="190"/>
                </a:moveTo>
                <a:lnTo>
                  <a:pt x="2218" y="190"/>
                </a:lnTo>
                <a:lnTo>
                  <a:pt x="2218" y="180"/>
                </a:lnTo>
                <a:lnTo>
                  <a:pt x="2216" y="170"/>
                </a:lnTo>
                <a:lnTo>
                  <a:pt x="2214" y="162"/>
                </a:lnTo>
                <a:lnTo>
                  <a:pt x="2211" y="154"/>
                </a:lnTo>
                <a:lnTo>
                  <a:pt x="2210" y="152"/>
                </a:lnTo>
                <a:lnTo>
                  <a:pt x="2208" y="148"/>
                </a:lnTo>
                <a:lnTo>
                  <a:pt x="2204" y="144"/>
                </a:lnTo>
                <a:lnTo>
                  <a:pt x="2199" y="142"/>
                </a:lnTo>
                <a:lnTo>
                  <a:pt x="2194" y="142"/>
                </a:lnTo>
                <a:lnTo>
                  <a:pt x="2189" y="142"/>
                </a:lnTo>
                <a:lnTo>
                  <a:pt x="2184" y="144"/>
                </a:lnTo>
                <a:lnTo>
                  <a:pt x="2182" y="146"/>
                </a:lnTo>
                <a:lnTo>
                  <a:pt x="2180" y="150"/>
                </a:lnTo>
                <a:lnTo>
                  <a:pt x="2176" y="156"/>
                </a:lnTo>
                <a:lnTo>
                  <a:pt x="2173" y="162"/>
                </a:lnTo>
                <a:lnTo>
                  <a:pt x="2171" y="170"/>
                </a:lnTo>
                <a:lnTo>
                  <a:pt x="2169" y="180"/>
                </a:lnTo>
                <a:lnTo>
                  <a:pt x="2169" y="190"/>
                </a:lnTo>
                <a:close/>
                <a:moveTo>
                  <a:pt x="2271" y="332"/>
                </a:moveTo>
                <a:lnTo>
                  <a:pt x="2271" y="96"/>
                </a:lnTo>
                <a:lnTo>
                  <a:pt x="2303" y="96"/>
                </a:lnTo>
                <a:lnTo>
                  <a:pt x="2303" y="136"/>
                </a:lnTo>
                <a:lnTo>
                  <a:pt x="2306" y="126"/>
                </a:lnTo>
                <a:lnTo>
                  <a:pt x="2309" y="118"/>
                </a:lnTo>
                <a:lnTo>
                  <a:pt x="2312" y="110"/>
                </a:lnTo>
                <a:lnTo>
                  <a:pt x="2315" y="104"/>
                </a:lnTo>
                <a:lnTo>
                  <a:pt x="2319" y="98"/>
                </a:lnTo>
                <a:lnTo>
                  <a:pt x="2323" y="94"/>
                </a:lnTo>
                <a:lnTo>
                  <a:pt x="2328" y="92"/>
                </a:lnTo>
                <a:lnTo>
                  <a:pt x="2333" y="92"/>
                </a:lnTo>
                <a:lnTo>
                  <a:pt x="2338" y="92"/>
                </a:lnTo>
                <a:lnTo>
                  <a:pt x="2343" y="94"/>
                </a:lnTo>
                <a:lnTo>
                  <a:pt x="2343" y="152"/>
                </a:lnTo>
                <a:lnTo>
                  <a:pt x="2337" y="150"/>
                </a:lnTo>
                <a:lnTo>
                  <a:pt x="2329" y="148"/>
                </a:lnTo>
                <a:lnTo>
                  <a:pt x="2324" y="150"/>
                </a:lnTo>
                <a:lnTo>
                  <a:pt x="2319" y="152"/>
                </a:lnTo>
                <a:lnTo>
                  <a:pt x="2315" y="156"/>
                </a:lnTo>
                <a:lnTo>
                  <a:pt x="2311" y="162"/>
                </a:lnTo>
                <a:lnTo>
                  <a:pt x="2310" y="166"/>
                </a:lnTo>
                <a:lnTo>
                  <a:pt x="2308" y="170"/>
                </a:lnTo>
                <a:lnTo>
                  <a:pt x="2307" y="174"/>
                </a:lnTo>
                <a:lnTo>
                  <a:pt x="2306" y="178"/>
                </a:lnTo>
                <a:lnTo>
                  <a:pt x="2305" y="188"/>
                </a:lnTo>
                <a:lnTo>
                  <a:pt x="2304" y="198"/>
                </a:lnTo>
                <a:lnTo>
                  <a:pt x="2304" y="332"/>
                </a:lnTo>
                <a:lnTo>
                  <a:pt x="2271" y="332"/>
                </a:lnTo>
                <a:close/>
                <a:moveTo>
                  <a:pt x="2459" y="162"/>
                </a:moveTo>
                <a:lnTo>
                  <a:pt x="2429" y="166"/>
                </a:lnTo>
                <a:lnTo>
                  <a:pt x="2428" y="160"/>
                </a:lnTo>
                <a:lnTo>
                  <a:pt x="2426" y="156"/>
                </a:lnTo>
                <a:lnTo>
                  <a:pt x="2422" y="146"/>
                </a:lnTo>
                <a:lnTo>
                  <a:pt x="2420" y="144"/>
                </a:lnTo>
                <a:lnTo>
                  <a:pt x="2417" y="140"/>
                </a:lnTo>
                <a:lnTo>
                  <a:pt x="2413" y="140"/>
                </a:lnTo>
                <a:lnTo>
                  <a:pt x="2409" y="138"/>
                </a:lnTo>
                <a:lnTo>
                  <a:pt x="2402" y="140"/>
                </a:lnTo>
                <a:lnTo>
                  <a:pt x="2399" y="142"/>
                </a:lnTo>
                <a:lnTo>
                  <a:pt x="2397" y="144"/>
                </a:lnTo>
                <a:lnTo>
                  <a:pt x="2396" y="146"/>
                </a:lnTo>
                <a:lnTo>
                  <a:pt x="2394" y="148"/>
                </a:lnTo>
                <a:lnTo>
                  <a:pt x="2392" y="152"/>
                </a:lnTo>
                <a:lnTo>
                  <a:pt x="2391" y="158"/>
                </a:lnTo>
                <a:lnTo>
                  <a:pt x="2391" y="162"/>
                </a:lnTo>
                <a:lnTo>
                  <a:pt x="2391" y="166"/>
                </a:lnTo>
                <a:lnTo>
                  <a:pt x="2392" y="170"/>
                </a:lnTo>
                <a:lnTo>
                  <a:pt x="2393" y="174"/>
                </a:lnTo>
                <a:lnTo>
                  <a:pt x="2394" y="176"/>
                </a:lnTo>
                <a:lnTo>
                  <a:pt x="2399" y="182"/>
                </a:lnTo>
                <a:lnTo>
                  <a:pt x="2406" y="186"/>
                </a:lnTo>
                <a:lnTo>
                  <a:pt x="2427" y="194"/>
                </a:lnTo>
                <a:lnTo>
                  <a:pt x="2435" y="198"/>
                </a:lnTo>
                <a:lnTo>
                  <a:pt x="2442" y="204"/>
                </a:lnTo>
                <a:lnTo>
                  <a:pt x="2448" y="210"/>
                </a:lnTo>
                <a:lnTo>
                  <a:pt x="2453" y="218"/>
                </a:lnTo>
                <a:lnTo>
                  <a:pt x="2455" y="222"/>
                </a:lnTo>
                <a:lnTo>
                  <a:pt x="2456" y="226"/>
                </a:lnTo>
                <a:lnTo>
                  <a:pt x="2459" y="236"/>
                </a:lnTo>
                <a:lnTo>
                  <a:pt x="2460" y="240"/>
                </a:lnTo>
                <a:lnTo>
                  <a:pt x="2461" y="246"/>
                </a:lnTo>
                <a:lnTo>
                  <a:pt x="2461" y="258"/>
                </a:lnTo>
                <a:lnTo>
                  <a:pt x="2461" y="270"/>
                </a:lnTo>
                <a:lnTo>
                  <a:pt x="2459" y="280"/>
                </a:lnTo>
                <a:lnTo>
                  <a:pt x="2457" y="290"/>
                </a:lnTo>
                <a:lnTo>
                  <a:pt x="2454" y="298"/>
                </a:lnTo>
                <a:lnTo>
                  <a:pt x="2451" y="308"/>
                </a:lnTo>
                <a:lnTo>
                  <a:pt x="2446" y="314"/>
                </a:lnTo>
                <a:lnTo>
                  <a:pt x="2441" y="320"/>
                </a:lnTo>
                <a:lnTo>
                  <a:pt x="2436" y="326"/>
                </a:lnTo>
                <a:lnTo>
                  <a:pt x="2430" y="330"/>
                </a:lnTo>
                <a:lnTo>
                  <a:pt x="2423" y="334"/>
                </a:lnTo>
                <a:lnTo>
                  <a:pt x="2416" y="335"/>
                </a:lnTo>
                <a:lnTo>
                  <a:pt x="2409" y="335"/>
                </a:lnTo>
                <a:lnTo>
                  <a:pt x="2398" y="334"/>
                </a:lnTo>
                <a:lnTo>
                  <a:pt x="2388" y="330"/>
                </a:lnTo>
                <a:lnTo>
                  <a:pt x="2383" y="328"/>
                </a:lnTo>
                <a:lnTo>
                  <a:pt x="2379" y="324"/>
                </a:lnTo>
                <a:lnTo>
                  <a:pt x="2371" y="316"/>
                </a:lnTo>
                <a:lnTo>
                  <a:pt x="2365" y="306"/>
                </a:lnTo>
                <a:lnTo>
                  <a:pt x="2363" y="300"/>
                </a:lnTo>
                <a:lnTo>
                  <a:pt x="2360" y="294"/>
                </a:lnTo>
                <a:lnTo>
                  <a:pt x="2359" y="286"/>
                </a:lnTo>
                <a:lnTo>
                  <a:pt x="2357" y="278"/>
                </a:lnTo>
                <a:lnTo>
                  <a:pt x="2356" y="272"/>
                </a:lnTo>
                <a:lnTo>
                  <a:pt x="2355" y="262"/>
                </a:lnTo>
                <a:lnTo>
                  <a:pt x="2387" y="260"/>
                </a:lnTo>
                <a:lnTo>
                  <a:pt x="2388" y="266"/>
                </a:lnTo>
                <a:lnTo>
                  <a:pt x="2390" y="272"/>
                </a:lnTo>
                <a:lnTo>
                  <a:pt x="2392" y="278"/>
                </a:lnTo>
                <a:lnTo>
                  <a:pt x="2395" y="282"/>
                </a:lnTo>
                <a:lnTo>
                  <a:pt x="2397" y="284"/>
                </a:lnTo>
                <a:lnTo>
                  <a:pt x="2401" y="286"/>
                </a:lnTo>
                <a:lnTo>
                  <a:pt x="2405" y="288"/>
                </a:lnTo>
                <a:lnTo>
                  <a:pt x="2409" y="288"/>
                </a:lnTo>
                <a:lnTo>
                  <a:pt x="2413" y="288"/>
                </a:lnTo>
                <a:lnTo>
                  <a:pt x="2417" y="286"/>
                </a:lnTo>
                <a:lnTo>
                  <a:pt x="2420" y="284"/>
                </a:lnTo>
                <a:lnTo>
                  <a:pt x="2423" y="282"/>
                </a:lnTo>
                <a:lnTo>
                  <a:pt x="2425" y="278"/>
                </a:lnTo>
                <a:lnTo>
                  <a:pt x="2427" y="274"/>
                </a:lnTo>
                <a:lnTo>
                  <a:pt x="2428" y="270"/>
                </a:lnTo>
                <a:lnTo>
                  <a:pt x="2428" y="264"/>
                </a:lnTo>
                <a:lnTo>
                  <a:pt x="2428" y="260"/>
                </a:lnTo>
                <a:lnTo>
                  <a:pt x="2427" y="256"/>
                </a:lnTo>
                <a:lnTo>
                  <a:pt x="2426" y="254"/>
                </a:lnTo>
                <a:lnTo>
                  <a:pt x="2424" y="250"/>
                </a:lnTo>
                <a:lnTo>
                  <a:pt x="2422" y="248"/>
                </a:lnTo>
                <a:lnTo>
                  <a:pt x="2419" y="244"/>
                </a:lnTo>
                <a:lnTo>
                  <a:pt x="2413" y="242"/>
                </a:lnTo>
                <a:lnTo>
                  <a:pt x="2392" y="234"/>
                </a:lnTo>
                <a:lnTo>
                  <a:pt x="2384" y="230"/>
                </a:lnTo>
                <a:lnTo>
                  <a:pt x="2378" y="224"/>
                </a:lnTo>
                <a:lnTo>
                  <a:pt x="2372" y="218"/>
                </a:lnTo>
                <a:lnTo>
                  <a:pt x="2369" y="214"/>
                </a:lnTo>
                <a:lnTo>
                  <a:pt x="2367" y="210"/>
                </a:lnTo>
                <a:lnTo>
                  <a:pt x="2363" y="200"/>
                </a:lnTo>
                <a:lnTo>
                  <a:pt x="2360" y="190"/>
                </a:lnTo>
                <a:lnTo>
                  <a:pt x="2360" y="184"/>
                </a:lnTo>
                <a:lnTo>
                  <a:pt x="2359" y="178"/>
                </a:lnTo>
                <a:lnTo>
                  <a:pt x="2358" y="166"/>
                </a:lnTo>
                <a:lnTo>
                  <a:pt x="2359" y="158"/>
                </a:lnTo>
                <a:lnTo>
                  <a:pt x="2359" y="150"/>
                </a:lnTo>
                <a:lnTo>
                  <a:pt x="2360" y="142"/>
                </a:lnTo>
                <a:lnTo>
                  <a:pt x="2362" y="136"/>
                </a:lnTo>
                <a:lnTo>
                  <a:pt x="2364" y="128"/>
                </a:lnTo>
                <a:lnTo>
                  <a:pt x="2366" y="122"/>
                </a:lnTo>
                <a:lnTo>
                  <a:pt x="2369" y="118"/>
                </a:lnTo>
                <a:lnTo>
                  <a:pt x="2372" y="112"/>
                </a:lnTo>
                <a:lnTo>
                  <a:pt x="2376" y="108"/>
                </a:lnTo>
                <a:lnTo>
                  <a:pt x="2379" y="104"/>
                </a:lnTo>
                <a:lnTo>
                  <a:pt x="2384" y="100"/>
                </a:lnTo>
                <a:lnTo>
                  <a:pt x="2388" y="98"/>
                </a:lnTo>
                <a:lnTo>
                  <a:pt x="2393" y="96"/>
                </a:lnTo>
                <a:lnTo>
                  <a:pt x="2398" y="94"/>
                </a:lnTo>
                <a:lnTo>
                  <a:pt x="2403" y="92"/>
                </a:lnTo>
                <a:lnTo>
                  <a:pt x="2408" y="92"/>
                </a:lnTo>
                <a:lnTo>
                  <a:pt x="2419" y="94"/>
                </a:lnTo>
                <a:lnTo>
                  <a:pt x="2428" y="98"/>
                </a:lnTo>
                <a:lnTo>
                  <a:pt x="2433" y="100"/>
                </a:lnTo>
                <a:lnTo>
                  <a:pt x="2436" y="104"/>
                </a:lnTo>
                <a:lnTo>
                  <a:pt x="2440" y="106"/>
                </a:lnTo>
                <a:lnTo>
                  <a:pt x="2444" y="112"/>
                </a:lnTo>
                <a:lnTo>
                  <a:pt x="2447" y="116"/>
                </a:lnTo>
                <a:lnTo>
                  <a:pt x="2449" y="122"/>
                </a:lnTo>
                <a:lnTo>
                  <a:pt x="2452" y="128"/>
                </a:lnTo>
                <a:lnTo>
                  <a:pt x="2454" y="134"/>
                </a:lnTo>
                <a:lnTo>
                  <a:pt x="2457" y="148"/>
                </a:lnTo>
                <a:lnTo>
                  <a:pt x="2458" y="154"/>
                </a:lnTo>
                <a:lnTo>
                  <a:pt x="2459" y="162"/>
                </a:lnTo>
                <a:close/>
                <a:moveTo>
                  <a:pt x="2500" y="66"/>
                </a:moveTo>
                <a:lnTo>
                  <a:pt x="2496" y="64"/>
                </a:lnTo>
                <a:lnTo>
                  <a:pt x="2493" y="62"/>
                </a:lnTo>
                <a:lnTo>
                  <a:pt x="2490" y="60"/>
                </a:lnTo>
                <a:lnTo>
                  <a:pt x="2487" y="56"/>
                </a:lnTo>
                <a:lnTo>
                  <a:pt x="2484" y="50"/>
                </a:lnTo>
                <a:lnTo>
                  <a:pt x="2483" y="44"/>
                </a:lnTo>
                <a:lnTo>
                  <a:pt x="2482" y="38"/>
                </a:lnTo>
                <a:lnTo>
                  <a:pt x="2481" y="32"/>
                </a:lnTo>
                <a:lnTo>
                  <a:pt x="2482" y="26"/>
                </a:lnTo>
                <a:lnTo>
                  <a:pt x="2483" y="20"/>
                </a:lnTo>
                <a:lnTo>
                  <a:pt x="2484" y="14"/>
                </a:lnTo>
                <a:lnTo>
                  <a:pt x="2487" y="8"/>
                </a:lnTo>
                <a:lnTo>
                  <a:pt x="2490" y="4"/>
                </a:lnTo>
                <a:lnTo>
                  <a:pt x="2493" y="2"/>
                </a:lnTo>
                <a:lnTo>
                  <a:pt x="2496" y="0"/>
                </a:lnTo>
                <a:lnTo>
                  <a:pt x="2500" y="0"/>
                </a:lnTo>
                <a:lnTo>
                  <a:pt x="2503" y="0"/>
                </a:lnTo>
                <a:lnTo>
                  <a:pt x="2507" y="2"/>
                </a:lnTo>
                <a:lnTo>
                  <a:pt x="2510" y="4"/>
                </a:lnTo>
                <a:lnTo>
                  <a:pt x="2512" y="8"/>
                </a:lnTo>
                <a:lnTo>
                  <a:pt x="2515" y="14"/>
                </a:lnTo>
                <a:lnTo>
                  <a:pt x="2516" y="20"/>
                </a:lnTo>
                <a:lnTo>
                  <a:pt x="2517" y="26"/>
                </a:lnTo>
                <a:lnTo>
                  <a:pt x="2518" y="32"/>
                </a:lnTo>
                <a:lnTo>
                  <a:pt x="2517" y="38"/>
                </a:lnTo>
                <a:lnTo>
                  <a:pt x="2516" y="44"/>
                </a:lnTo>
                <a:lnTo>
                  <a:pt x="2515" y="50"/>
                </a:lnTo>
                <a:lnTo>
                  <a:pt x="2512" y="56"/>
                </a:lnTo>
                <a:lnTo>
                  <a:pt x="2510" y="60"/>
                </a:lnTo>
                <a:lnTo>
                  <a:pt x="2507" y="62"/>
                </a:lnTo>
                <a:lnTo>
                  <a:pt x="2503" y="64"/>
                </a:lnTo>
                <a:lnTo>
                  <a:pt x="2500" y="66"/>
                </a:lnTo>
                <a:close/>
                <a:moveTo>
                  <a:pt x="2483" y="96"/>
                </a:moveTo>
                <a:lnTo>
                  <a:pt x="2516" y="96"/>
                </a:lnTo>
                <a:lnTo>
                  <a:pt x="2516" y="332"/>
                </a:lnTo>
                <a:lnTo>
                  <a:pt x="2483" y="332"/>
                </a:lnTo>
                <a:lnTo>
                  <a:pt x="2483" y="96"/>
                </a:lnTo>
                <a:close/>
                <a:moveTo>
                  <a:pt x="2604" y="96"/>
                </a:moveTo>
                <a:lnTo>
                  <a:pt x="2604" y="144"/>
                </a:lnTo>
                <a:lnTo>
                  <a:pt x="2582" y="144"/>
                </a:lnTo>
                <a:lnTo>
                  <a:pt x="2582" y="258"/>
                </a:lnTo>
                <a:lnTo>
                  <a:pt x="2582" y="264"/>
                </a:lnTo>
                <a:lnTo>
                  <a:pt x="2583" y="270"/>
                </a:lnTo>
                <a:lnTo>
                  <a:pt x="2584" y="274"/>
                </a:lnTo>
                <a:lnTo>
                  <a:pt x="2585" y="276"/>
                </a:lnTo>
                <a:lnTo>
                  <a:pt x="2587" y="280"/>
                </a:lnTo>
                <a:lnTo>
                  <a:pt x="2589" y="280"/>
                </a:lnTo>
                <a:lnTo>
                  <a:pt x="2591" y="282"/>
                </a:lnTo>
                <a:lnTo>
                  <a:pt x="2593" y="282"/>
                </a:lnTo>
                <a:lnTo>
                  <a:pt x="2598" y="280"/>
                </a:lnTo>
                <a:lnTo>
                  <a:pt x="2601" y="280"/>
                </a:lnTo>
                <a:lnTo>
                  <a:pt x="2607" y="328"/>
                </a:lnTo>
                <a:lnTo>
                  <a:pt x="2600" y="332"/>
                </a:lnTo>
                <a:lnTo>
                  <a:pt x="2595" y="334"/>
                </a:lnTo>
                <a:lnTo>
                  <a:pt x="2589" y="334"/>
                </a:lnTo>
                <a:lnTo>
                  <a:pt x="2584" y="334"/>
                </a:lnTo>
                <a:lnTo>
                  <a:pt x="2580" y="334"/>
                </a:lnTo>
                <a:lnTo>
                  <a:pt x="2573" y="332"/>
                </a:lnTo>
                <a:lnTo>
                  <a:pt x="2566" y="326"/>
                </a:lnTo>
                <a:lnTo>
                  <a:pt x="2563" y="322"/>
                </a:lnTo>
                <a:lnTo>
                  <a:pt x="2560" y="318"/>
                </a:lnTo>
                <a:lnTo>
                  <a:pt x="2556" y="310"/>
                </a:lnTo>
                <a:lnTo>
                  <a:pt x="2554" y="304"/>
                </a:lnTo>
                <a:lnTo>
                  <a:pt x="2552" y="298"/>
                </a:lnTo>
                <a:lnTo>
                  <a:pt x="2551" y="290"/>
                </a:lnTo>
                <a:lnTo>
                  <a:pt x="2550" y="284"/>
                </a:lnTo>
                <a:lnTo>
                  <a:pt x="2550" y="276"/>
                </a:lnTo>
                <a:lnTo>
                  <a:pt x="2550" y="268"/>
                </a:lnTo>
                <a:lnTo>
                  <a:pt x="2550" y="144"/>
                </a:lnTo>
                <a:lnTo>
                  <a:pt x="2533" y="144"/>
                </a:lnTo>
                <a:lnTo>
                  <a:pt x="2533" y="96"/>
                </a:lnTo>
                <a:lnTo>
                  <a:pt x="2550" y="96"/>
                </a:lnTo>
                <a:lnTo>
                  <a:pt x="2550" y="40"/>
                </a:lnTo>
                <a:lnTo>
                  <a:pt x="2582" y="40"/>
                </a:lnTo>
                <a:lnTo>
                  <a:pt x="2582" y="96"/>
                </a:lnTo>
                <a:lnTo>
                  <a:pt x="2604" y="96"/>
                </a:lnTo>
                <a:close/>
                <a:moveTo>
                  <a:pt x="2648" y="419"/>
                </a:moveTo>
                <a:lnTo>
                  <a:pt x="2642" y="419"/>
                </a:lnTo>
                <a:lnTo>
                  <a:pt x="2636" y="417"/>
                </a:lnTo>
                <a:lnTo>
                  <a:pt x="2631" y="415"/>
                </a:lnTo>
                <a:lnTo>
                  <a:pt x="2627" y="411"/>
                </a:lnTo>
                <a:lnTo>
                  <a:pt x="2635" y="363"/>
                </a:lnTo>
                <a:lnTo>
                  <a:pt x="2639" y="365"/>
                </a:lnTo>
                <a:lnTo>
                  <a:pt x="2643" y="367"/>
                </a:lnTo>
                <a:lnTo>
                  <a:pt x="2646" y="367"/>
                </a:lnTo>
                <a:lnTo>
                  <a:pt x="2649" y="365"/>
                </a:lnTo>
                <a:lnTo>
                  <a:pt x="2652" y="363"/>
                </a:lnTo>
                <a:lnTo>
                  <a:pt x="2655" y="359"/>
                </a:lnTo>
                <a:lnTo>
                  <a:pt x="2657" y="355"/>
                </a:lnTo>
                <a:lnTo>
                  <a:pt x="2659" y="347"/>
                </a:lnTo>
                <a:lnTo>
                  <a:pt x="2661" y="337"/>
                </a:lnTo>
                <a:lnTo>
                  <a:pt x="2618" y="96"/>
                </a:lnTo>
                <a:lnTo>
                  <a:pt x="2653" y="96"/>
                </a:lnTo>
                <a:lnTo>
                  <a:pt x="2677" y="268"/>
                </a:lnTo>
                <a:lnTo>
                  <a:pt x="2703" y="96"/>
                </a:lnTo>
                <a:lnTo>
                  <a:pt x="2738" y="96"/>
                </a:lnTo>
                <a:lnTo>
                  <a:pt x="2692" y="355"/>
                </a:lnTo>
                <a:lnTo>
                  <a:pt x="2689" y="369"/>
                </a:lnTo>
                <a:lnTo>
                  <a:pt x="2686" y="381"/>
                </a:lnTo>
                <a:lnTo>
                  <a:pt x="2684" y="387"/>
                </a:lnTo>
                <a:lnTo>
                  <a:pt x="2681" y="393"/>
                </a:lnTo>
                <a:lnTo>
                  <a:pt x="2677" y="401"/>
                </a:lnTo>
                <a:lnTo>
                  <a:pt x="2674" y="405"/>
                </a:lnTo>
                <a:lnTo>
                  <a:pt x="2671" y="409"/>
                </a:lnTo>
                <a:lnTo>
                  <a:pt x="2664" y="415"/>
                </a:lnTo>
                <a:lnTo>
                  <a:pt x="2661" y="417"/>
                </a:lnTo>
                <a:lnTo>
                  <a:pt x="2657" y="417"/>
                </a:lnTo>
                <a:lnTo>
                  <a:pt x="2648" y="419"/>
                </a:lnTo>
                <a:close/>
                <a:moveTo>
                  <a:pt x="1135" y="553"/>
                </a:moveTo>
                <a:lnTo>
                  <a:pt x="1134" y="545"/>
                </a:lnTo>
                <a:lnTo>
                  <a:pt x="1132" y="537"/>
                </a:lnTo>
                <a:lnTo>
                  <a:pt x="1130" y="531"/>
                </a:lnTo>
                <a:lnTo>
                  <a:pt x="1127" y="525"/>
                </a:lnTo>
                <a:lnTo>
                  <a:pt x="1123" y="521"/>
                </a:lnTo>
                <a:lnTo>
                  <a:pt x="1121" y="519"/>
                </a:lnTo>
                <a:lnTo>
                  <a:pt x="1119" y="517"/>
                </a:lnTo>
                <a:lnTo>
                  <a:pt x="1114" y="515"/>
                </a:lnTo>
                <a:lnTo>
                  <a:pt x="1108" y="515"/>
                </a:lnTo>
                <a:lnTo>
                  <a:pt x="1102" y="515"/>
                </a:lnTo>
                <a:lnTo>
                  <a:pt x="1097" y="517"/>
                </a:lnTo>
                <a:lnTo>
                  <a:pt x="1093" y="519"/>
                </a:lnTo>
                <a:lnTo>
                  <a:pt x="1091" y="521"/>
                </a:lnTo>
                <a:lnTo>
                  <a:pt x="1089" y="525"/>
                </a:lnTo>
                <a:lnTo>
                  <a:pt x="1086" y="529"/>
                </a:lnTo>
                <a:lnTo>
                  <a:pt x="1084" y="535"/>
                </a:lnTo>
                <a:lnTo>
                  <a:pt x="1083" y="543"/>
                </a:lnTo>
                <a:lnTo>
                  <a:pt x="1083" y="549"/>
                </a:lnTo>
                <a:lnTo>
                  <a:pt x="1083" y="553"/>
                </a:lnTo>
                <a:lnTo>
                  <a:pt x="1083" y="557"/>
                </a:lnTo>
                <a:lnTo>
                  <a:pt x="1085" y="565"/>
                </a:lnTo>
                <a:lnTo>
                  <a:pt x="1087" y="571"/>
                </a:lnTo>
                <a:lnTo>
                  <a:pt x="1090" y="575"/>
                </a:lnTo>
                <a:lnTo>
                  <a:pt x="1094" y="579"/>
                </a:lnTo>
                <a:lnTo>
                  <a:pt x="1098" y="583"/>
                </a:lnTo>
                <a:lnTo>
                  <a:pt x="1108" y="589"/>
                </a:lnTo>
                <a:lnTo>
                  <a:pt x="1122" y="595"/>
                </a:lnTo>
                <a:lnTo>
                  <a:pt x="1128" y="599"/>
                </a:lnTo>
                <a:lnTo>
                  <a:pt x="1135" y="603"/>
                </a:lnTo>
                <a:lnTo>
                  <a:pt x="1146" y="613"/>
                </a:lnTo>
                <a:lnTo>
                  <a:pt x="1151" y="619"/>
                </a:lnTo>
                <a:lnTo>
                  <a:pt x="1156" y="627"/>
                </a:lnTo>
                <a:lnTo>
                  <a:pt x="1159" y="635"/>
                </a:lnTo>
                <a:lnTo>
                  <a:pt x="1163" y="643"/>
                </a:lnTo>
                <a:lnTo>
                  <a:pt x="1165" y="653"/>
                </a:lnTo>
                <a:lnTo>
                  <a:pt x="1167" y="663"/>
                </a:lnTo>
                <a:lnTo>
                  <a:pt x="1168" y="675"/>
                </a:lnTo>
                <a:lnTo>
                  <a:pt x="1169" y="687"/>
                </a:lnTo>
                <a:lnTo>
                  <a:pt x="1169" y="697"/>
                </a:lnTo>
                <a:lnTo>
                  <a:pt x="1168" y="707"/>
                </a:lnTo>
                <a:lnTo>
                  <a:pt x="1167" y="717"/>
                </a:lnTo>
                <a:lnTo>
                  <a:pt x="1165" y="727"/>
                </a:lnTo>
                <a:lnTo>
                  <a:pt x="1163" y="735"/>
                </a:lnTo>
                <a:lnTo>
                  <a:pt x="1160" y="743"/>
                </a:lnTo>
                <a:lnTo>
                  <a:pt x="1156" y="749"/>
                </a:lnTo>
                <a:lnTo>
                  <a:pt x="1153" y="757"/>
                </a:lnTo>
                <a:lnTo>
                  <a:pt x="1149" y="763"/>
                </a:lnTo>
                <a:lnTo>
                  <a:pt x="1144" y="767"/>
                </a:lnTo>
                <a:lnTo>
                  <a:pt x="1139" y="771"/>
                </a:lnTo>
                <a:lnTo>
                  <a:pt x="1133" y="775"/>
                </a:lnTo>
                <a:lnTo>
                  <a:pt x="1121" y="781"/>
                </a:lnTo>
                <a:lnTo>
                  <a:pt x="1115" y="781"/>
                </a:lnTo>
                <a:lnTo>
                  <a:pt x="1108" y="781"/>
                </a:lnTo>
                <a:lnTo>
                  <a:pt x="1101" y="781"/>
                </a:lnTo>
                <a:lnTo>
                  <a:pt x="1094" y="781"/>
                </a:lnTo>
                <a:lnTo>
                  <a:pt x="1088" y="779"/>
                </a:lnTo>
                <a:lnTo>
                  <a:pt x="1082" y="775"/>
                </a:lnTo>
                <a:lnTo>
                  <a:pt x="1077" y="771"/>
                </a:lnTo>
                <a:lnTo>
                  <a:pt x="1071" y="767"/>
                </a:lnTo>
                <a:lnTo>
                  <a:pt x="1067" y="761"/>
                </a:lnTo>
                <a:lnTo>
                  <a:pt x="1062" y="755"/>
                </a:lnTo>
                <a:lnTo>
                  <a:pt x="1058" y="749"/>
                </a:lnTo>
                <a:lnTo>
                  <a:pt x="1055" y="741"/>
                </a:lnTo>
                <a:lnTo>
                  <a:pt x="1052" y="733"/>
                </a:lnTo>
                <a:lnTo>
                  <a:pt x="1049" y="723"/>
                </a:lnTo>
                <a:lnTo>
                  <a:pt x="1047" y="713"/>
                </a:lnTo>
                <a:lnTo>
                  <a:pt x="1046" y="703"/>
                </a:lnTo>
                <a:lnTo>
                  <a:pt x="1045" y="691"/>
                </a:lnTo>
                <a:lnTo>
                  <a:pt x="1045" y="679"/>
                </a:lnTo>
                <a:lnTo>
                  <a:pt x="1077" y="679"/>
                </a:lnTo>
                <a:lnTo>
                  <a:pt x="1078" y="689"/>
                </a:lnTo>
                <a:lnTo>
                  <a:pt x="1079" y="699"/>
                </a:lnTo>
                <a:lnTo>
                  <a:pt x="1082" y="707"/>
                </a:lnTo>
                <a:lnTo>
                  <a:pt x="1084" y="711"/>
                </a:lnTo>
                <a:lnTo>
                  <a:pt x="1086" y="715"/>
                </a:lnTo>
                <a:lnTo>
                  <a:pt x="1091" y="719"/>
                </a:lnTo>
                <a:lnTo>
                  <a:pt x="1096" y="723"/>
                </a:lnTo>
                <a:lnTo>
                  <a:pt x="1101" y="725"/>
                </a:lnTo>
                <a:lnTo>
                  <a:pt x="1108" y="727"/>
                </a:lnTo>
                <a:lnTo>
                  <a:pt x="1114" y="725"/>
                </a:lnTo>
                <a:lnTo>
                  <a:pt x="1119" y="723"/>
                </a:lnTo>
                <a:lnTo>
                  <a:pt x="1124" y="719"/>
                </a:lnTo>
                <a:lnTo>
                  <a:pt x="1128" y="715"/>
                </a:lnTo>
                <a:lnTo>
                  <a:pt x="1131" y="709"/>
                </a:lnTo>
                <a:lnTo>
                  <a:pt x="1133" y="703"/>
                </a:lnTo>
                <a:lnTo>
                  <a:pt x="1135" y="695"/>
                </a:lnTo>
                <a:lnTo>
                  <a:pt x="1135" y="687"/>
                </a:lnTo>
                <a:lnTo>
                  <a:pt x="1135" y="679"/>
                </a:lnTo>
                <a:lnTo>
                  <a:pt x="1134" y="673"/>
                </a:lnTo>
                <a:lnTo>
                  <a:pt x="1133" y="671"/>
                </a:lnTo>
                <a:lnTo>
                  <a:pt x="1131" y="667"/>
                </a:lnTo>
                <a:lnTo>
                  <a:pt x="1128" y="663"/>
                </a:lnTo>
                <a:lnTo>
                  <a:pt x="1125" y="659"/>
                </a:lnTo>
                <a:lnTo>
                  <a:pt x="1120" y="655"/>
                </a:lnTo>
                <a:lnTo>
                  <a:pt x="1115" y="651"/>
                </a:lnTo>
                <a:lnTo>
                  <a:pt x="1109" y="649"/>
                </a:lnTo>
                <a:lnTo>
                  <a:pt x="1092" y="639"/>
                </a:lnTo>
                <a:lnTo>
                  <a:pt x="1082" y="635"/>
                </a:lnTo>
                <a:lnTo>
                  <a:pt x="1074" y="627"/>
                </a:lnTo>
                <a:lnTo>
                  <a:pt x="1066" y="619"/>
                </a:lnTo>
                <a:lnTo>
                  <a:pt x="1060" y="609"/>
                </a:lnTo>
                <a:lnTo>
                  <a:pt x="1057" y="603"/>
                </a:lnTo>
                <a:lnTo>
                  <a:pt x="1055" y="599"/>
                </a:lnTo>
                <a:lnTo>
                  <a:pt x="1053" y="591"/>
                </a:lnTo>
                <a:lnTo>
                  <a:pt x="1052" y="585"/>
                </a:lnTo>
                <a:lnTo>
                  <a:pt x="1050" y="577"/>
                </a:lnTo>
                <a:lnTo>
                  <a:pt x="1049" y="571"/>
                </a:lnTo>
                <a:lnTo>
                  <a:pt x="1049" y="563"/>
                </a:lnTo>
                <a:lnTo>
                  <a:pt x="1049" y="553"/>
                </a:lnTo>
                <a:lnTo>
                  <a:pt x="1049" y="541"/>
                </a:lnTo>
                <a:lnTo>
                  <a:pt x="1050" y="533"/>
                </a:lnTo>
                <a:lnTo>
                  <a:pt x="1051" y="527"/>
                </a:lnTo>
                <a:lnTo>
                  <a:pt x="1053" y="515"/>
                </a:lnTo>
                <a:lnTo>
                  <a:pt x="1055" y="509"/>
                </a:lnTo>
                <a:lnTo>
                  <a:pt x="1056" y="503"/>
                </a:lnTo>
                <a:lnTo>
                  <a:pt x="1061" y="493"/>
                </a:lnTo>
                <a:lnTo>
                  <a:pt x="1066" y="485"/>
                </a:lnTo>
                <a:lnTo>
                  <a:pt x="1068" y="481"/>
                </a:lnTo>
                <a:lnTo>
                  <a:pt x="1071" y="477"/>
                </a:lnTo>
                <a:lnTo>
                  <a:pt x="1078" y="471"/>
                </a:lnTo>
                <a:lnTo>
                  <a:pt x="1085" y="465"/>
                </a:lnTo>
                <a:lnTo>
                  <a:pt x="1092" y="461"/>
                </a:lnTo>
                <a:lnTo>
                  <a:pt x="1100" y="459"/>
                </a:lnTo>
                <a:lnTo>
                  <a:pt x="1108" y="459"/>
                </a:lnTo>
                <a:lnTo>
                  <a:pt x="1117" y="459"/>
                </a:lnTo>
                <a:lnTo>
                  <a:pt x="1125" y="461"/>
                </a:lnTo>
                <a:lnTo>
                  <a:pt x="1132" y="465"/>
                </a:lnTo>
                <a:lnTo>
                  <a:pt x="1139" y="471"/>
                </a:lnTo>
                <a:lnTo>
                  <a:pt x="1145" y="477"/>
                </a:lnTo>
                <a:lnTo>
                  <a:pt x="1150" y="485"/>
                </a:lnTo>
                <a:lnTo>
                  <a:pt x="1155" y="493"/>
                </a:lnTo>
                <a:lnTo>
                  <a:pt x="1159" y="505"/>
                </a:lnTo>
                <a:lnTo>
                  <a:pt x="1162" y="515"/>
                </a:lnTo>
                <a:lnTo>
                  <a:pt x="1165" y="527"/>
                </a:lnTo>
                <a:lnTo>
                  <a:pt x="1166" y="539"/>
                </a:lnTo>
                <a:lnTo>
                  <a:pt x="1167" y="553"/>
                </a:lnTo>
                <a:lnTo>
                  <a:pt x="1135" y="553"/>
                </a:lnTo>
                <a:close/>
                <a:moveTo>
                  <a:pt x="1245" y="781"/>
                </a:moveTo>
                <a:lnTo>
                  <a:pt x="1236" y="781"/>
                </a:lnTo>
                <a:lnTo>
                  <a:pt x="1232" y="779"/>
                </a:lnTo>
                <a:lnTo>
                  <a:pt x="1228" y="777"/>
                </a:lnTo>
                <a:lnTo>
                  <a:pt x="1221" y="773"/>
                </a:lnTo>
                <a:lnTo>
                  <a:pt x="1214" y="767"/>
                </a:lnTo>
                <a:lnTo>
                  <a:pt x="1208" y="757"/>
                </a:lnTo>
                <a:lnTo>
                  <a:pt x="1205" y="753"/>
                </a:lnTo>
                <a:lnTo>
                  <a:pt x="1202" y="749"/>
                </a:lnTo>
                <a:lnTo>
                  <a:pt x="1200" y="743"/>
                </a:lnTo>
                <a:lnTo>
                  <a:pt x="1198" y="737"/>
                </a:lnTo>
                <a:lnTo>
                  <a:pt x="1196" y="731"/>
                </a:lnTo>
                <a:lnTo>
                  <a:pt x="1194" y="723"/>
                </a:lnTo>
                <a:lnTo>
                  <a:pt x="1192" y="717"/>
                </a:lnTo>
                <a:lnTo>
                  <a:pt x="1191" y="709"/>
                </a:lnTo>
                <a:lnTo>
                  <a:pt x="1189" y="695"/>
                </a:lnTo>
                <a:lnTo>
                  <a:pt x="1187" y="677"/>
                </a:lnTo>
                <a:lnTo>
                  <a:pt x="1187" y="661"/>
                </a:lnTo>
                <a:lnTo>
                  <a:pt x="1187" y="643"/>
                </a:lnTo>
                <a:lnTo>
                  <a:pt x="1189" y="627"/>
                </a:lnTo>
                <a:lnTo>
                  <a:pt x="1190" y="619"/>
                </a:lnTo>
                <a:lnTo>
                  <a:pt x="1191" y="611"/>
                </a:lnTo>
                <a:lnTo>
                  <a:pt x="1194" y="597"/>
                </a:lnTo>
                <a:lnTo>
                  <a:pt x="1198" y="583"/>
                </a:lnTo>
                <a:lnTo>
                  <a:pt x="1202" y="573"/>
                </a:lnTo>
                <a:lnTo>
                  <a:pt x="1208" y="563"/>
                </a:lnTo>
                <a:lnTo>
                  <a:pt x="1214" y="553"/>
                </a:lnTo>
                <a:lnTo>
                  <a:pt x="1217" y="551"/>
                </a:lnTo>
                <a:lnTo>
                  <a:pt x="1221" y="547"/>
                </a:lnTo>
                <a:lnTo>
                  <a:pt x="1228" y="543"/>
                </a:lnTo>
                <a:lnTo>
                  <a:pt x="1232" y="541"/>
                </a:lnTo>
                <a:lnTo>
                  <a:pt x="1236" y="539"/>
                </a:lnTo>
                <a:lnTo>
                  <a:pt x="1245" y="539"/>
                </a:lnTo>
                <a:lnTo>
                  <a:pt x="1252" y="539"/>
                </a:lnTo>
                <a:lnTo>
                  <a:pt x="1259" y="541"/>
                </a:lnTo>
                <a:lnTo>
                  <a:pt x="1266" y="545"/>
                </a:lnTo>
                <a:lnTo>
                  <a:pt x="1272" y="549"/>
                </a:lnTo>
                <a:lnTo>
                  <a:pt x="1277" y="555"/>
                </a:lnTo>
                <a:lnTo>
                  <a:pt x="1282" y="563"/>
                </a:lnTo>
                <a:lnTo>
                  <a:pt x="1286" y="571"/>
                </a:lnTo>
                <a:lnTo>
                  <a:pt x="1290" y="581"/>
                </a:lnTo>
                <a:lnTo>
                  <a:pt x="1293" y="591"/>
                </a:lnTo>
                <a:lnTo>
                  <a:pt x="1295" y="603"/>
                </a:lnTo>
                <a:lnTo>
                  <a:pt x="1297" y="615"/>
                </a:lnTo>
                <a:lnTo>
                  <a:pt x="1297" y="629"/>
                </a:lnTo>
                <a:lnTo>
                  <a:pt x="1267" y="629"/>
                </a:lnTo>
                <a:lnTo>
                  <a:pt x="1266" y="621"/>
                </a:lnTo>
                <a:lnTo>
                  <a:pt x="1264" y="613"/>
                </a:lnTo>
                <a:lnTo>
                  <a:pt x="1262" y="607"/>
                </a:lnTo>
                <a:lnTo>
                  <a:pt x="1260" y="601"/>
                </a:lnTo>
                <a:lnTo>
                  <a:pt x="1257" y="595"/>
                </a:lnTo>
                <a:lnTo>
                  <a:pt x="1253" y="593"/>
                </a:lnTo>
                <a:lnTo>
                  <a:pt x="1249" y="591"/>
                </a:lnTo>
                <a:lnTo>
                  <a:pt x="1245" y="589"/>
                </a:lnTo>
                <a:lnTo>
                  <a:pt x="1240" y="591"/>
                </a:lnTo>
                <a:lnTo>
                  <a:pt x="1235" y="595"/>
                </a:lnTo>
                <a:lnTo>
                  <a:pt x="1231" y="599"/>
                </a:lnTo>
                <a:lnTo>
                  <a:pt x="1227" y="607"/>
                </a:lnTo>
                <a:lnTo>
                  <a:pt x="1225" y="613"/>
                </a:lnTo>
                <a:lnTo>
                  <a:pt x="1224" y="617"/>
                </a:lnTo>
                <a:lnTo>
                  <a:pt x="1222" y="629"/>
                </a:lnTo>
                <a:lnTo>
                  <a:pt x="1220" y="643"/>
                </a:lnTo>
                <a:lnTo>
                  <a:pt x="1220" y="659"/>
                </a:lnTo>
                <a:lnTo>
                  <a:pt x="1220" y="675"/>
                </a:lnTo>
                <a:lnTo>
                  <a:pt x="1222" y="689"/>
                </a:lnTo>
                <a:lnTo>
                  <a:pt x="1223" y="695"/>
                </a:lnTo>
                <a:lnTo>
                  <a:pt x="1224" y="701"/>
                </a:lnTo>
                <a:lnTo>
                  <a:pt x="1225" y="707"/>
                </a:lnTo>
                <a:lnTo>
                  <a:pt x="1227" y="711"/>
                </a:lnTo>
                <a:lnTo>
                  <a:pt x="1231" y="719"/>
                </a:lnTo>
                <a:lnTo>
                  <a:pt x="1233" y="723"/>
                </a:lnTo>
                <a:lnTo>
                  <a:pt x="1235" y="725"/>
                </a:lnTo>
                <a:lnTo>
                  <a:pt x="1240" y="729"/>
                </a:lnTo>
                <a:lnTo>
                  <a:pt x="1242" y="729"/>
                </a:lnTo>
                <a:lnTo>
                  <a:pt x="1245" y="731"/>
                </a:lnTo>
                <a:lnTo>
                  <a:pt x="1249" y="729"/>
                </a:lnTo>
                <a:lnTo>
                  <a:pt x="1253" y="727"/>
                </a:lnTo>
                <a:lnTo>
                  <a:pt x="1256" y="725"/>
                </a:lnTo>
                <a:lnTo>
                  <a:pt x="1259" y="719"/>
                </a:lnTo>
                <a:lnTo>
                  <a:pt x="1262" y="715"/>
                </a:lnTo>
                <a:lnTo>
                  <a:pt x="1264" y="707"/>
                </a:lnTo>
                <a:lnTo>
                  <a:pt x="1266" y="699"/>
                </a:lnTo>
                <a:lnTo>
                  <a:pt x="1267" y="691"/>
                </a:lnTo>
                <a:lnTo>
                  <a:pt x="1297" y="691"/>
                </a:lnTo>
                <a:lnTo>
                  <a:pt x="1297" y="703"/>
                </a:lnTo>
                <a:lnTo>
                  <a:pt x="1295" y="717"/>
                </a:lnTo>
                <a:lnTo>
                  <a:pt x="1294" y="723"/>
                </a:lnTo>
                <a:lnTo>
                  <a:pt x="1293" y="727"/>
                </a:lnTo>
                <a:lnTo>
                  <a:pt x="1292" y="733"/>
                </a:lnTo>
                <a:lnTo>
                  <a:pt x="1290" y="739"/>
                </a:lnTo>
                <a:lnTo>
                  <a:pt x="1287" y="749"/>
                </a:lnTo>
                <a:lnTo>
                  <a:pt x="1282" y="757"/>
                </a:lnTo>
                <a:lnTo>
                  <a:pt x="1277" y="765"/>
                </a:lnTo>
                <a:lnTo>
                  <a:pt x="1272" y="771"/>
                </a:lnTo>
                <a:lnTo>
                  <a:pt x="1266" y="775"/>
                </a:lnTo>
                <a:lnTo>
                  <a:pt x="1259" y="779"/>
                </a:lnTo>
                <a:lnTo>
                  <a:pt x="1252" y="781"/>
                </a:lnTo>
                <a:lnTo>
                  <a:pt x="1245" y="781"/>
                </a:lnTo>
                <a:close/>
                <a:moveTo>
                  <a:pt x="1353" y="641"/>
                </a:moveTo>
                <a:lnTo>
                  <a:pt x="1353" y="777"/>
                </a:lnTo>
                <a:lnTo>
                  <a:pt x="1319" y="777"/>
                </a:lnTo>
                <a:lnTo>
                  <a:pt x="1319" y="463"/>
                </a:lnTo>
                <a:lnTo>
                  <a:pt x="1352" y="463"/>
                </a:lnTo>
                <a:lnTo>
                  <a:pt x="1352" y="583"/>
                </a:lnTo>
                <a:lnTo>
                  <a:pt x="1355" y="573"/>
                </a:lnTo>
                <a:lnTo>
                  <a:pt x="1358" y="565"/>
                </a:lnTo>
                <a:lnTo>
                  <a:pt x="1362" y="557"/>
                </a:lnTo>
                <a:lnTo>
                  <a:pt x="1366" y="551"/>
                </a:lnTo>
                <a:lnTo>
                  <a:pt x="1371" y="545"/>
                </a:lnTo>
                <a:lnTo>
                  <a:pt x="1376" y="541"/>
                </a:lnTo>
                <a:lnTo>
                  <a:pt x="1382" y="539"/>
                </a:lnTo>
                <a:lnTo>
                  <a:pt x="1389" y="539"/>
                </a:lnTo>
                <a:lnTo>
                  <a:pt x="1397" y="541"/>
                </a:lnTo>
                <a:lnTo>
                  <a:pt x="1401" y="541"/>
                </a:lnTo>
                <a:lnTo>
                  <a:pt x="1405" y="545"/>
                </a:lnTo>
                <a:lnTo>
                  <a:pt x="1409" y="547"/>
                </a:lnTo>
                <a:lnTo>
                  <a:pt x="1412" y="551"/>
                </a:lnTo>
                <a:lnTo>
                  <a:pt x="1415" y="557"/>
                </a:lnTo>
                <a:lnTo>
                  <a:pt x="1418" y="563"/>
                </a:lnTo>
                <a:lnTo>
                  <a:pt x="1421" y="569"/>
                </a:lnTo>
                <a:lnTo>
                  <a:pt x="1423" y="575"/>
                </a:lnTo>
                <a:lnTo>
                  <a:pt x="1425" y="583"/>
                </a:lnTo>
                <a:lnTo>
                  <a:pt x="1427" y="591"/>
                </a:lnTo>
                <a:lnTo>
                  <a:pt x="1428" y="599"/>
                </a:lnTo>
                <a:lnTo>
                  <a:pt x="1429" y="607"/>
                </a:lnTo>
                <a:lnTo>
                  <a:pt x="1429" y="617"/>
                </a:lnTo>
                <a:lnTo>
                  <a:pt x="1429" y="627"/>
                </a:lnTo>
                <a:lnTo>
                  <a:pt x="1429" y="777"/>
                </a:lnTo>
                <a:lnTo>
                  <a:pt x="1397" y="777"/>
                </a:lnTo>
                <a:lnTo>
                  <a:pt x="1397" y="639"/>
                </a:lnTo>
                <a:lnTo>
                  <a:pt x="1396" y="629"/>
                </a:lnTo>
                <a:lnTo>
                  <a:pt x="1395" y="619"/>
                </a:lnTo>
                <a:lnTo>
                  <a:pt x="1394" y="611"/>
                </a:lnTo>
                <a:lnTo>
                  <a:pt x="1391" y="605"/>
                </a:lnTo>
                <a:lnTo>
                  <a:pt x="1388" y="599"/>
                </a:lnTo>
                <a:lnTo>
                  <a:pt x="1384" y="595"/>
                </a:lnTo>
                <a:lnTo>
                  <a:pt x="1380" y="593"/>
                </a:lnTo>
                <a:lnTo>
                  <a:pt x="1376" y="593"/>
                </a:lnTo>
                <a:lnTo>
                  <a:pt x="1371" y="593"/>
                </a:lnTo>
                <a:lnTo>
                  <a:pt x="1366" y="595"/>
                </a:lnTo>
                <a:lnTo>
                  <a:pt x="1363" y="599"/>
                </a:lnTo>
                <a:lnTo>
                  <a:pt x="1359" y="605"/>
                </a:lnTo>
                <a:lnTo>
                  <a:pt x="1356" y="613"/>
                </a:lnTo>
                <a:lnTo>
                  <a:pt x="1354" y="621"/>
                </a:lnTo>
                <a:lnTo>
                  <a:pt x="1353" y="631"/>
                </a:lnTo>
                <a:lnTo>
                  <a:pt x="1353" y="641"/>
                </a:lnTo>
                <a:close/>
                <a:moveTo>
                  <a:pt x="1509" y="781"/>
                </a:moveTo>
                <a:lnTo>
                  <a:pt x="1500" y="781"/>
                </a:lnTo>
                <a:lnTo>
                  <a:pt x="1496" y="779"/>
                </a:lnTo>
                <a:lnTo>
                  <a:pt x="1492" y="779"/>
                </a:lnTo>
                <a:lnTo>
                  <a:pt x="1485" y="773"/>
                </a:lnTo>
                <a:lnTo>
                  <a:pt x="1478" y="767"/>
                </a:lnTo>
                <a:lnTo>
                  <a:pt x="1472" y="759"/>
                </a:lnTo>
                <a:lnTo>
                  <a:pt x="1466" y="749"/>
                </a:lnTo>
                <a:lnTo>
                  <a:pt x="1462" y="737"/>
                </a:lnTo>
                <a:lnTo>
                  <a:pt x="1458" y="723"/>
                </a:lnTo>
                <a:lnTo>
                  <a:pt x="1455" y="709"/>
                </a:lnTo>
                <a:lnTo>
                  <a:pt x="1452" y="695"/>
                </a:lnTo>
                <a:lnTo>
                  <a:pt x="1451" y="677"/>
                </a:lnTo>
                <a:lnTo>
                  <a:pt x="1451" y="661"/>
                </a:lnTo>
                <a:lnTo>
                  <a:pt x="1451" y="643"/>
                </a:lnTo>
                <a:lnTo>
                  <a:pt x="1452" y="627"/>
                </a:lnTo>
                <a:lnTo>
                  <a:pt x="1453" y="619"/>
                </a:lnTo>
                <a:lnTo>
                  <a:pt x="1455" y="611"/>
                </a:lnTo>
                <a:lnTo>
                  <a:pt x="1458" y="597"/>
                </a:lnTo>
                <a:lnTo>
                  <a:pt x="1462" y="583"/>
                </a:lnTo>
                <a:lnTo>
                  <a:pt x="1466" y="573"/>
                </a:lnTo>
                <a:lnTo>
                  <a:pt x="1472" y="563"/>
                </a:lnTo>
                <a:lnTo>
                  <a:pt x="1478" y="553"/>
                </a:lnTo>
                <a:lnTo>
                  <a:pt x="1481" y="551"/>
                </a:lnTo>
                <a:lnTo>
                  <a:pt x="1485" y="547"/>
                </a:lnTo>
                <a:lnTo>
                  <a:pt x="1492" y="543"/>
                </a:lnTo>
                <a:lnTo>
                  <a:pt x="1496" y="541"/>
                </a:lnTo>
                <a:lnTo>
                  <a:pt x="1500" y="539"/>
                </a:lnTo>
                <a:lnTo>
                  <a:pt x="1509" y="539"/>
                </a:lnTo>
                <a:lnTo>
                  <a:pt x="1517" y="539"/>
                </a:lnTo>
                <a:lnTo>
                  <a:pt x="1521" y="541"/>
                </a:lnTo>
                <a:lnTo>
                  <a:pt x="1525" y="543"/>
                </a:lnTo>
                <a:lnTo>
                  <a:pt x="1533" y="547"/>
                </a:lnTo>
                <a:lnTo>
                  <a:pt x="1539" y="553"/>
                </a:lnTo>
                <a:lnTo>
                  <a:pt x="1546" y="563"/>
                </a:lnTo>
                <a:lnTo>
                  <a:pt x="1551" y="573"/>
                </a:lnTo>
                <a:lnTo>
                  <a:pt x="1556" y="583"/>
                </a:lnTo>
                <a:lnTo>
                  <a:pt x="1560" y="597"/>
                </a:lnTo>
                <a:lnTo>
                  <a:pt x="1561" y="603"/>
                </a:lnTo>
                <a:lnTo>
                  <a:pt x="1563" y="611"/>
                </a:lnTo>
                <a:lnTo>
                  <a:pt x="1565" y="627"/>
                </a:lnTo>
                <a:lnTo>
                  <a:pt x="1566" y="643"/>
                </a:lnTo>
                <a:lnTo>
                  <a:pt x="1567" y="661"/>
                </a:lnTo>
                <a:lnTo>
                  <a:pt x="1566" y="677"/>
                </a:lnTo>
                <a:lnTo>
                  <a:pt x="1565" y="695"/>
                </a:lnTo>
                <a:lnTo>
                  <a:pt x="1564" y="703"/>
                </a:lnTo>
                <a:lnTo>
                  <a:pt x="1563" y="709"/>
                </a:lnTo>
                <a:lnTo>
                  <a:pt x="1560" y="723"/>
                </a:lnTo>
                <a:lnTo>
                  <a:pt x="1556" y="737"/>
                </a:lnTo>
                <a:lnTo>
                  <a:pt x="1551" y="749"/>
                </a:lnTo>
                <a:lnTo>
                  <a:pt x="1546" y="759"/>
                </a:lnTo>
                <a:lnTo>
                  <a:pt x="1539" y="767"/>
                </a:lnTo>
                <a:lnTo>
                  <a:pt x="1536" y="771"/>
                </a:lnTo>
                <a:lnTo>
                  <a:pt x="1533" y="773"/>
                </a:lnTo>
                <a:lnTo>
                  <a:pt x="1525" y="779"/>
                </a:lnTo>
                <a:lnTo>
                  <a:pt x="1521" y="779"/>
                </a:lnTo>
                <a:lnTo>
                  <a:pt x="1517" y="781"/>
                </a:lnTo>
                <a:lnTo>
                  <a:pt x="1509" y="781"/>
                </a:lnTo>
                <a:close/>
                <a:moveTo>
                  <a:pt x="1509" y="731"/>
                </a:moveTo>
                <a:lnTo>
                  <a:pt x="1514" y="729"/>
                </a:lnTo>
                <a:lnTo>
                  <a:pt x="1517" y="729"/>
                </a:lnTo>
                <a:lnTo>
                  <a:pt x="1519" y="727"/>
                </a:lnTo>
                <a:lnTo>
                  <a:pt x="1522" y="723"/>
                </a:lnTo>
                <a:lnTo>
                  <a:pt x="1524" y="719"/>
                </a:lnTo>
                <a:lnTo>
                  <a:pt x="1525" y="715"/>
                </a:lnTo>
                <a:lnTo>
                  <a:pt x="1527" y="711"/>
                </a:lnTo>
                <a:lnTo>
                  <a:pt x="1530" y="701"/>
                </a:lnTo>
                <a:lnTo>
                  <a:pt x="1532" y="689"/>
                </a:lnTo>
                <a:lnTo>
                  <a:pt x="1533" y="675"/>
                </a:lnTo>
                <a:lnTo>
                  <a:pt x="1533" y="659"/>
                </a:lnTo>
                <a:lnTo>
                  <a:pt x="1533" y="645"/>
                </a:lnTo>
                <a:lnTo>
                  <a:pt x="1532" y="631"/>
                </a:lnTo>
                <a:lnTo>
                  <a:pt x="1530" y="619"/>
                </a:lnTo>
                <a:lnTo>
                  <a:pt x="1527" y="609"/>
                </a:lnTo>
                <a:lnTo>
                  <a:pt x="1525" y="603"/>
                </a:lnTo>
                <a:lnTo>
                  <a:pt x="1524" y="599"/>
                </a:lnTo>
                <a:lnTo>
                  <a:pt x="1519" y="593"/>
                </a:lnTo>
                <a:lnTo>
                  <a:pt x="1514" y="589"/>
                </a:lnTo>
                <a:lnTo>
                  <a:pt x="1509" y="589"/>
                </a:lnTo>
                <a:lnTo>
                  <a:pt x="1503" y="589"/>
                </a:lnTo>
                <a:lnTo>
                  <a:pt x="1500" y="591"/>
                </a:lnTo>
                <a:lnTo>
                  <a:pt x="1498" y="593"/>
                </a:lnTo>
                <a:lnTo>
                  <a:pt x="1496" y="597"/>
                </a:lnTo>
                <a:lnTo>
                  <a:pt x="1494" y="599"/>
                </a:lnTo>
                <a:lnTo>
                  <a:pt x="1492" y="603"/>
                </a:lnTo>
                <a:lnTo>
                  <a:pt x="1490" y="609"/>
                </a:lnTo>
                <a:lnTo>
                  <a:pt x="1487" y="619"/>
                </a:lnTo>
                <a:lnTo>
                  <a:pt x="1485" y="631"/>
                </a:lnTo>
                <a:lnTo>
                  <a:pt x="1484" y="645"/>
                </a:lnTo>
                <a:lnTo>
                  <a:pt x="1484" y="659"/>
                </a:lnTo>
                <a:lnTo>
                  <a:pt x="1484" y="675"/>
                </a:lnTo>
                <a:lnTo>
                  <a:pt x="1485" y="689"/>
                </a:lnTo>
                <a:lnTo>
                  <a:pt x="1487" y="701"/>
                </a:lnTo>
                <a:lnTo>
                  <a:pt x="1490" y="711"/>
                </a:lnTo>
                <a:lnTo>
                  <a:pt x="1491" y="713"/>
                </a:lnTo>
                <a:lnTo>
                  <a:pt x="1492" y="715"/>
                </a:lnTo>
                <a:lnTo>
                  <a:pt x="1494" y="719"/>
                </a:lnTo>
                <a:lnTo>
                  <a:pt x="1498" y="727"/>
                </a:lnTo>
                <a:lnTo>
                  <a:pt x="1503" y="729"/>
                </a:lnTo>
                <a:lnTo>
                  <a:pt x="1509" y="731"/>
                </a:lnTo>
                <a:close/>
                <a:moveTo>
                  <a:pt x="1641" y="781"/>
                </a:moveTo>
                <a:lnTo>
                  <a:pt x="1632" y="781"/>
                </a:lnTo>
                <a:lnTo>
                  <a:pt x="1628" y="779"/>
                </a:lnTo>
                <a:lnTo>
                  <a:pt x="1624" y="779"/>
                </a:lnTo>
                <a:lnTo>
                  <a:pt x="1617" y="773"/>
                </a:lnTo>
                <a:lnTo>
                  <a:pt x="1610" y="767"/>
                </a:lnTo>
                <a:lnTo>
                  <a:pt x="1604" y="759"/>
                </a:lnTo>
                <a:lnTo>
                  <a:pt x="1599" y="749"/>
                </a:lnTo>
                <a:lnTo>
                  <a:pt x="1594" y="737"/>
                </a:lnTo>
                <a:lnTo>
                  <a:pt x="1590" y="723"/>
                </a:lnTo>
                <a:lnTo>
                  <a:pt x="1587" y="709"/>
                </a:lnTo>
                <a:lnTo>
                  <a:pt x="1585" y="695"/>
                </a:lnTo>
                <a:lnTo>
                  <a:pt x="1583" y="677"/>
                </a:lnTo>
                <a:lnTo>
                  <a:pt x="1583" y="661"/>
                </a:lnTo>
                <a:lnTo>
                  <a:pt x="1583" y="643"/>
                </a:lnTo>
                <a:lnTo>
                  <a:pt x="1585" y="627"/>
                </a:lnTo>
                <a:lnTo>
                  <a:pt x="1586" y="619"/>
                </a:lnTo>
                <a:lnTo>
                  <a:pt x="1587" y="611"/>
                </a:lnTo>
                <a:lnTo>
                  <a:pt x="1590" y="597"/>
                </a:lnTo>
                <a:lnTo>
                  <a:pt x="1594" y="583"/>
                </a:lnTo>
                <a:lnTo>
                  <a:pt x="1599" y="573"/>
                </a:lnTo>
                <a:lnTo>
                  <a:pt x="1604" y="563"/>
                </a:lnTo>
                <a:lnTo>
                  <a:pt x="1610" y="553"/>
                </a:lnTo>
                <a:lnTo>
                  <a:pt x="1613" y="551"/>
                </a:lnTo>
                <a:lnTo>
                  <a:pt x="1617" y="547"/>
                </a:lnTo>
                <a:lnTo>
                  <a:pt x="1624" y="543"/>
                </a:lnTo>
                <a:lnTo>
                  <a:pt x="1628" y="541"/>
                </a:lnTo>
                <a:lnTo>
                  <a:pt x="1632" y="539"/>
                </a:lnTo>
                <a:lnTo>
                  <a:pt x="1641" y="539"/>
                </a:lnTo>
                <a:lnTo>
                  <a:pt x="1650" y="539"/>
                </a:lnTo>
                <a:lnTo>
                  <a:pt x="1654" y="541"/>
                </a:lnTo>
                <a:lnTo>
                  <a:pt x="1658" y="543"/>
                </a:lnTo>
                <a:lnTo>
                  <a:pt x="1665" y="547"/>
                </a:lnTo>
                <a:lnTo>
                  <a:pt x="1672" y="553"/>
                </a:lnTo>
                <a:lnTo>
                  <a:pt x="1678" y="563"/>
                </a:lnTo>
                <a:lnTo>
                  <a:pt x="1683" y="573"/>
                </a:lnTo>
                <a:lnTo>
                  <a:pt x="1688" y="583"/>
                </a:lnTo>
                <a:lnTo>
                  <a:pt x="1692" y="597"/>
                </a:lnTo>
                <a:lnTo>
                  <a:pt x="1694" y="603"/>
                </a:lnTo>
                <a:lnTo>
                  <a:pt x="1695" y="611"/>
                </a:lnTo>
                <a:lnTo>
                  <a:pt x="1697" y="627"/>
                </a:lnTo>
                <a:lnTo>
                  <a:pt x="1699" y="643"/>
                </a:lnTo>
                <a:lnTo>
                  <a:pt x="1699" y="661"/>
                </a:lnTo>
                <a:lnTo>
                  <a:pt x="1699" y="677"/>
                </a:lnTo>
                <a:lnTo>
                  <a:pt x="1697" y="695"/>
                </a:lnTo>
                <a:lnTo>
                  <a:pt x="1696" y="703"/>
                </a:lnTo>
                <a:lnTo>
                  <a:pt x="1695" y="709"/>
                </a:lnTo>
                <a:lnTo>
                  <a:pt x="1692" y="723"/>
                </a:lnTo>
                <a:lnTo>
                  <a:pt x="1688" y="737"/>
                </a:lnTo>
                <a:lnTo>
                  <a:pt x="1683" y="749"/>
                </a:lnTo>
                <a:lnTo>
                  <a:pt x="1678" y="759"/>
                </a:lnTo>
                <a:lnTo>
                  <a:pt x="1672" y="767"/>
                </a:lnTo>
                <a:lnTo>
                  <a:pt x="1669" y="771"/>
                </a:lnTo>
                <a:lnTo>
                  <a:pt x="1665" y="773"/>
                </a:lnTo>
                <a:lnTo>
                  <a:pt x="1658" y="779"/>
                </a:lnTo>
                <a:lnTo>
                  <a:pt x="1654" y="779"/>
                </a:lnTo>
                <a:lnTo>
                  <a:pt x="1650" y="781"/>
                </a:lnTo>
                <a:lnTo>
                  <a:pt x="1641" y="781"/>
                </a:lnTo>
                <a:close/>
                <a:moveTo>
                  <a:pt x="1641" y="731"/>
                </a:moveTo>
                <a:lnTo>
                  <a:pt x="1647" y="729"/>
                </a:lnTo>
                <a:lnTo>
                  <a:pt x="1649" y="729"/>
                </a:lnTo>
                <a:lnTo>
                  <a:pt x="1652" y="727"/>
                </a:lnTo>
                <a:lnTo>
                  <a:pt x="1654" y="723"/>
                </a:lnTo>
                <a:lnTo>
                  <a:pt x="1656" y="719"/>
                </a:lnTo>
                <a:lnTo>
                  <a:pt x="1658" y="715"/>
                </a:lnTo>
                <a:lnTo>
                  <a:pt x="1660" y="711"/>
                </a:lnTo>
                <a:lnTo>
                  <a:pt x="1662" y="701"/>
                </a:lnTo>
                <a:lnTo>
                  <a:pt x="1664" y="689"/>
                </a:lnTo>
                <a:lnTo>
                  <a:pt x="1665" y="675"/>
                </a:lnTo>
                <a:lnTo>
                  <a:pt x="1666" y="659"/>
                </a:lnTo>
                <a:lnTo>
                  <a:pt x="1665" y="645"/>
                </a:lnTo>
                <a:lnTo>
                  <a:pt x="1664" y="631"/>
                </a:lnTo>
                <a:lnTo>
                  <a:pt x="1662" y="619"/>
                </a:lnTo>
                <a:lnTo>
                  <a:pt x="1660" y="609"/>
                </a:lnTo>
                <a:lnTo>
                  <a:pt x="1658" y="603"/>
                </a:lnTo>
                <a:lnTo>
                  <a:pt x="1656" y="599"/>
                </a:lnTo>
                <a:lnTo>
                  <a:pt x="1652" y="593"/>
                </a:lnTo>
                <a:lnTo>
                  <a:pt x="1647" y="589"/>
                </a:lnTo>
                <a:lnTo>
                  <a:pt x="1641" y="589"/>
                </a:lnTo>
                <a:lnTo>
                  <a:pt x="1635" y="589"/>
                </a:lnTo>
                <a:lnTo>
                  <a:pt x="1633" y="591"/>
                </a:lnTo>
                <a:lnTo>
                  <a:pt x="1630" y="593"/>
                </a:lnTo>
                <a:lnTo>
                  <a:pt x="1628" y="597"/>
                </a:lnTo>
                <a:lnTo>
                  <a:pt x="1626" y="599"/>
                </a:lnTo>
                <a:lnTo>
                  <a:pt x="1624" y="603"/>
                </a:lnTo>
                <a:lnTo>
                  <a:pt x="1623" y="609"/>
                </a:lnTo>
                <a:lnTo>
                  <a:pt x="1620" y="619"/>
                </a:lnTo>
                <a:lnTo>
                  <a:pt x="1618" y="631"/>
                </a:lnTo>
                <a:lnTo>
                  <a:pt x="1617" y="645"/>
                </a:lnTo>
                <a:lnTo>
                  <a:pt x="1616" y="659"/>
                </a:lnTo>
                <a:lnTo>
                  <a:pt x="1617" y="675"/>
                </a:lnTo>
                <a:lnTo>
                  <a:pt x="1618" y="689"/>
                </a:lnTo>
                <a:lnTo>
                  <a:pt x="1620" y="701"/>
                </a:lnTo>
                <a:lnTo>
                  <a:pt x="1623" y="711"/>
                </a:lnTo>
                <a:lnTo>
                  <a:pt x="1623" y="713"/>
                </a:lnTo>
                <a:lnTo>
                  <a:pt x="1624" y="715"/>
                </a:lnTo>
                <a:lnTo>
                  <a:pt x="1626" y="719"/>
                </a:lnTo>
                <a:lnTo>
                  <a:pt x="1630" y="727"/>
                </a:lnTo>
                <a:lnTo>
                  <a:pt x="1635" y="729"/>
                </a:lnTo>
                <a:lnTo>
                  <a:pt x="1641" y="731"/>
                </a:lnTo>
                <a:close/>
                <a:moveTo>
                  <a:pt x="1755" y="777"/>
                </a:moveTo>
                <a:lnTo>
                  <a:pt x="1721" y="777"/>
                </a:lnTo>
                <a:lnTo>
                  <a:pt x="1721" y="463"/>
                </a:lnTo>
                <a:lnTo>
                  <a:pt x="1755" y="463"/>
                </a:lnTo>
                <a:lnTo>
                  <a:pt x="1755" y="777"/>
                </a:lnTo>
                <a:close/>
                <a:moveTo>
                  <a:pt x="1884" y="781"/>
                </a:moveTo>
                <a:lnTo>
                  <a:pt x="1876" y="781"/>
                </a:lnTo>
                <a:lnTo>
                  <a:pt x="1872" y="779"/>
                </a:lnTo>
                <a:lnTo>
                  <a:pt x="1868" y="779"/>
                </a:lnTo>
                <a:lnTo>
                  <a:pt x="1860" y="773"/>
                </a:lnTo>
                <a:lnTo>
                  <a:pt x="1853" y="767"/>
                </a:lnTo>
                <a:lnTo>
                  <a:pt x="1847" y="759"/>
                </a:lnTo>
                <a:lnTo>
                  <a:pt x="1842" y="749"/>
                </a:lnTo>
                <a:lnTo>
                  <a:pt x="1837" y="737"/>
                </a:lnTo>
                <a:lnTo>
                  <a:pt x="1833" y="723"/>
                </a:lnTo>
                <a:lnTo>
                  <a:pt x="1830" y="709"/>
                </a:lnTo>
                <a:lnTo>
                  <a:pt x="1828" y="695"/>
                </a:lnTo>
                <a:lnTo>
                  <a:pt x="1827" y="677"/>
                </a:lnTo>
                <a:lnTo>
                  <a:pt x="1826" y="661"/>
                </a:lnTo>
                <a:lnTo>
                  <a:pt x="1827" y="643"/>
                </a:lnTo>
                <a:lnTo>
                  <a:pt x="1828" y="627"/>
                </a:lnTo>
                <a:lnTo>
                  <a:pt x="1829" y="619"/>
                </a:lnTo>
                <a:lnTo>
                  <a:pt x="1830" y="611"/>
                </a:lnTo>
                <a:lnTo>
                  <a:pt x="1833" y="597"/>
                </a:lnTo>
                <a:lnTo>
                  <a:pt x="1837" y="583"/>
                </a:lnTo>
                <a:lnTo>
                  <a:pt x="1842" y="573"/>
                </a:lnTo>
                <a:lnTo>
                  <a:pt x="1847" y="563"/>
                </a:lnTo>
                <a:lnTo>
                  <a:pt x="1853" y="553"/>
                </a:lnTo>
                <a:lnTo>
                  <a:pt x="1857" y="551"/>
                </a:lnTo>
                <a:lnTo>
                  <a:pt x="1860" y="547"/>
                </a:lnTo>
                <a:lnTo>
                  <a:pt x="1868" y="543"/>
                </a:lnTo>
                <a:lnTo>
                  <a:pt x="1872" y="541"/>
                </a:lnTo>
                <a:lnTo>
                  <a:pt x="1876" y="539"/>
                </a:lnTo>
                <a:lnTo>
                  <a:pt x="1884" y="539"/>
                </a:lnTo>
                <a:lnTo>
                  <a:pt x="1893" y="539"/>
                </a:lnTo>
                <a:lnTo>
                  <a:pt x="1897" y="541"/>
                </a:lnTo>
                <a:lnTo>
                  <a:pt x="1901" y="543"/>
                </a:lnTo>
                <a:lnTo>
                  <a:pt x="1908" y="547"/>
                </a:lnTo>
                <a:lnTo>
                  <a:pt x="1915" y="553"/>
                </a:lnTo>
                <a:lnTo>
                  <a:pt x="1921" y="563"/>
                </a:lnTo>
                <a:lnTo>
                  <a:pt x="1927" y="573"/>
                </a:lnTo>
                <a:lnTo>
                  <a:pt x="1931" y="583"/>
                </a:lnTo>
                <a:lnTo>
                  <a:pt x="1935" y="597"/>
                </a:lnTo>
                <a:lnTo>
                  <a:pt x="1937" y="603"/>
                </a:lnTo>
                <a:lnTo>
                  <a:pt x="1938" y="611"/>
                </a:lnTo>
                <a:lnTo>
                  <a:pt x="1940" y="627"/>
                </a:lnTo>
                <a:lnTo>
                  <a:pt x="1942" y="643"/>
                </a:lnTo>
                <a:lnTo>
                  <a:pt x="1942" y="661"/>
                </a:lnTo>
                <a:lnTo>
                  <a:pt x="1942" y="677"/>
                </a:lnTo>
                <a:lnTo>
                  <a:pt x="1940" y="695"/>
                </a:lnTo>
                <a:lnTo>
                  <a:pt x="1939" y="703"/>
                </a:lnTo>
                <a:lnTo>
                  <a:pt x="1938" y="709"/>
                </a:lnTo>
                <a:lnTo>
                  <a:pt x="1935" y="723"/>
                </a:lnTo>
                <a:lnTo>
                  <a:pt x="1931" y="737"/>
                </a:lnTo>
                <a:lnTo>
                  <a:pt x="1927" y="749"/>
                </a:lnTo>
                <a:lnTo>
                  <a:pt x="1921" y="759"/>
                </a:lnTo>
                <a:lnTo>
                  <a:pt x="1915" y="767"/>
                </a:lnTo>
                <a:lnTo>
                  <a:pt x="1912" y="771"/>
                </a:lnTo>
                <a:lnTo>
                  <a:pt x="1908" y="773"/>
                </a:lnTo>
                <a:lnTo>
                  <a:pt x="1901" y="779"/>
                </a:lnTo>
                <a:lnTo>
                  <a:pt x="1897" y="779"/>
                </a:lnTo>
                <a:lnTo>
                  <a:pt x="1893" y="781"/>
                </a:lnTo>
                <a:lnTo>
                  <a:pt x="1884" y="781"/>
                </a:lnTo>
                <a:close/>
                <a:moveTo>
                  <a:pt x="1884" y="731"/>
                </a:moveTo>
                <a:lnTo>
                  <a:pt x="1890" y="729"/>
                </a:lnTo>
                <a:lnTo>
                  <a:pt x="1893" y="729"/>
                </a:lnTo>
                <a:lnTo>
                  <a:pt x="1895" y="727"/>
                </a:lnTo>
                <a:lnTo>
                  <a:pt x="1897" y="723"/>
                </a:lnTo>
                <a:lnTo>
                  <a:pt x="1899" y="719"/>
                </a:lnTo>
                <a:lnTo>
                  <a:pt x="1901" y="715"/>
                </a:lnTo>
                <a:lnTo>
                  <a:pt x="1903" y="711"/>
                </a:lnTo>
                <a:lnTo>
                  <a:pt x="1906" y="701"/>
                </a:lnTo>
                <a:lnTo>
                  <a:pt x="1907" y="689"/>
                </a:lnTo>
                <a:lnTo>
                  <a:pt x="1909" y="675"/>
                </a:lnTo>
                <a:lnTo>
                  <a:pt x="1909" y="659"/>
                </a:lnTo>
                <a:lnTo>
                  <a:pt x="1909" y="645"/>
                </a:lnTo>
                <a:lnTo>
                  <a:pt x="1907" y="631"/>
                </a:lnTo>
                <a:lnTo>
                  <a:pt x="1906" y="619"/>
                </a:lnTo>
                <a:lnTo>
                  <a:pt x="1903" y="609"/>
                </a:lnTo>
                <a:lnTo>
                  <a:pt x="1901" y="603"/>
                </a:lnTo>
                <a:lnTo>
                  <a:pt x="1899" y="599"/>
                </a:lnTo>
                <a:lnTo>
                  <a:pt x="1895" y="593"/>
                </a:lnTo>
                <a:lnTo>
                  <a:pt x="1890" y="589"/>
                </a:lnTo>
                <a:lnTo>
                  <a:pt x="1884" y="589"/>
                </a:lnTo>
                <a:lnTo>
                  <a:pt x="1879" y="589"/>
                </a:lnTo>
                <a:lnTo>
                  <a:pt x="1876" y="591"/>
                </a:lnTo>
                <a:lnTo>
                  <a:pt x="1874" y="593"/>
                </a:lnTo>
                <a:lnTo>
                  <a:pt x="1871" y="597"/>
                </a:lnTo>
                <a:lnTo>
                  <a:pt x="1869" y="599"/>
                </a:lnTo>
                <a:lnTo>
                  <a:pt x="1867" y="603"/>
                </a:lnTo>
                <a:lnTo>
                  <a:pt x="1866" y="609"/>
                </a:lnTo>
                <a:lnTo>
                  <a:pt x="1863" y="619"/>
                </a:lnTo>
                <a:lnTo>
                  <a:pt x="1861" y="631"/>
                </a:lnTo>
                <a:lnTo>
                  <a:pt x="1860" y="645"/>
                </a:lnTo>
                <a:lnTo>
                  <a:pt x="1859" y="659"/>
                </a:lnTo>
                <a:lnTo>
                  <a:pt x="1860" y="675"/>
                </a:lnTo>
                <a:lnTo>
                  <a:pt x="1861" y="689"/>
                </a:lnTo>
                <a:lnTo>
                  <a:pt x="1863" y="701"/>
                </a:lnTo>
                <a:lnTo>
                  <a:pt x="1866" y="711"/>
                </a:lnTo>
                <a:lnTo>
                  <a:pt x="1867" y="713"/>
                </a:lnTo>
                <a:lnTo>
                  <a:pt x="1867" y="715"/>
                </a:lnTo>
                <a:lnTo>
                  <a:pt x="1869" y="719"/>
                </a:lnTo>
                <a:lnTo>
                  <a:pt x="1874" y="727"/>
                </a:lnTo>
                <a:lnTo>
                  <a:pt x="1879" y="729"/>
                </a:lnTo>
                <a:lnTo>
                  <a:pt x="1884" y="731"/>
                </a:lnTo>
                <a:close/>
                <a:moveTo>
                  <a:pt x="2025" y="541"/>
                </a:moveTo>
                <a:lnTo>
                  <a:pt x="2025" y="591"/>
                </a:lnTo>
                <a:lnTo>
                  <a:pt x="2002" y="591"/>
                </a:lnTo>
                <a:lnTo>
                  <a:pt x="2002" y="777"/>
                </a:lnTo>
                <a:lnTo>
                  <a:pt x="1969" y="777"/>
                </a:lnTo>
                <a:lnTo>
                  <a:pt x="1969" y="591"/>
                </a:lnTo>
                <a:lnTo>
                  <a:pt x="1953" y="591"/>
                </a:lnTo>
                <a:lnTo>
                  <a:pt x="1953" y="541"/>
                </a:lnTo>
                <a:lnTo>
                  <a:pt x="1969" y="541"/>
                </a:lnTo>
                <a:lnTo>
                  <a:pt x="1969" y="525"/>
                </a:lnTo>
                <a:lnTo>
                  <a:pt x="1970" y="515"/>
                </a:lnTo>
                <a:lnTo>
                  <a:pt x="1970" y="507"/>
                </a:lnTo>
                <a:lnTo>
                  <a:pt x="1972" y="491"/>
                </a:lnTo>
                <a:lnTo>
                  <a:pt x="1974" y="485"/>
                </a:lnTo>
                <a:lnTo>
                  <a:pt x="1976" y="477"/>
                </a:lnTo>
                <a:lnTo>
                  <a:pt x="1978" y="473"/>
                </a:lnTo>
                <a:lnTo>
                  <a:pt x="1980" y="467"/>
                </a:lnTo>
                <a:lnTo>
                  <a:pt x="1986" y="459"/>
                </a:lnTo>
                <a:lnTo>
                  <a:pt x="1988" y="457"/>
                </a:lnTo>
                <a:lnTo>
                  <a:pt x="1989" y="455"/>
                </a:lnTo>
                <a:lnTo>
                  <a:pt x="1993" y="453"/>
                </a:lnTo>
                <a:lnTo>
                  <a:pt x="1996" y="451"/>
                </a:lnTo>
                <a:lnTo>
                  <a:pt x="2000" y="449"/>
                </a:lnTo>
                <a:lnTo>
                  <a:pt x="2004" y="449"/>
                </a:lnTo>
                <a:lnTo>
                  <a:pt x="2008" y="449"/>
                </a:lnTo>
                <a:lnTo>
                  <a:pt x="2015" y="449"/>
                </a:lnTo>
                <a:lnTo>
                  <a:pt x="2022" y="451"/>
                </a:lnTo>
                <a:lnTo>
                  <a:pt x="2031" y="455"/>
                </a:lnTo>
                <a:lnTo>
                  <a:pt x="2025" y="503"/>
                </a:lnTo>
                <a:lnTo>
                  <a:pt x="2021" y="501"/>
                </a:lnTo>
                <a:lnTo>
                  <a:pt x="2015" y="501"/>
                </a:lnTo>
                <a:lnTo>
                  <a:pt x="2011" y="501"/>
                </a:lnTo>
                <a:lnTo>
                  <a:pt x="2009" y="503"/>
                </a:lnTo>
                <a:lnTo>
                  <a:pt x="2006" y="505"/>
                </a:lnTo>
                <a:lnTo>
                  <a:pt x="2005" y="507"/>
                </a:lnTo>
                <a:lnTo>
                  <a:pt x="2004" y="511"/>
                </a:lnTo>
                <a:lnTo>
                  <a:pt x="2003" y="515"/>
                </a:lnTo>
                <a:lnTo>
                  <a:pt x="2002" y="521"/>
                </a:lnTo>
                <a:lnTo>
                  <a:pt x="2002" y="525"/>
                </a:lnTo>
                <a:lnTo>
                  <a:pt x="2002" y="541"/>
                </a:lnTo>
                <a:lnTo>
                  <a:pt x="2025" y="541"/>
                </a:lnTo>
                <a:close/>
                <a:moveTo>
                  <a:pt x="2096" y="777"/>
                </a:moveTo>
                <a:lnTo>
                  <a:pt x="2096" y="463"/>
                </a:lnTo>
                <a:lnTo>
                  <a:pt x="2203" y="463"/>
                </a:lnTo>
                <a:lnTo>
                  <a:pt x="2203" y="517"/>
                </a:lnTo>
                <a:lnTo>
                  <a:pt x="2130" y="517"/>
                </a:lnTo>
                <a:lnTo>
                  <a:pt x="2130" y="593"/>
                </a:lnTo>
                <a:lnTo>
                  <a:pt x="2197" y="593"/>
                </a:lnTo>
                <a:lnTo>
                  <a:pt x="2197" y="647"/>
                </a:lnTo>
                <a:lnTo>
                  <a:pt x="2130" y="647"/>
                </a:lnTo>
                <a:lnTo>
                  <a:pt x="2130" y="723"/>
                </a:lnTo>
                <a:lnTo>
                  <a:pt x="2203" y="723"/>
                </a:lnTo>
                <a:lnTo>
                  <a:pt x="2203" y="777"/>
                </a:lnTo>
                <a:lnTo>
                  <a:pt x="2096" y="777"/>
                </a:lnTo>
                <a:close/>
                <a:moveTo>
                  <a:pt x="2262" y="777"/>
                </a:moveTo>
                <a:lnTo>
                  <a:pt x="2230" y="777"/>
                </a:lnTo>
                <a:lnTo>
                  <a:pt x="2230" y="463"/>
                </a:lnTo>
                <a:lnTo>
                  <a:pt x="2262" y="463"/>
                </a:lnTo>
                <a:lnTo>
                  <a:pt x="2262" y="777"/>
                </a:lnTo>
                <a:close/>
                <a:moveTo>
                  <a:pt x="2343" y="781"/>
                </a:moveTo>
                <a:lnTo>
                  <a:pt x="2334" y="781"/>
                </a:lnTo>
                <a:lnTo>
                  <a:pt x="2330" y="779"/>
                </a:lnTo>
                <a:lnTo>
                  <a:pt x="2326" y="779"/>
                </a:lnTo>
                <a:lnTo>
                  <a:pt x="2319" y="773"/>
                </a:lnTo>
                <a:lnTo>
                  <a:pt x="2312" y="767"/>
                </a:lnTo>
                <a:lnTo>
                  <a:pt x="2305" y="759"/>
                </a:lnTo>
                <a:lnTo>
                  <a:pt x="2300" y="749"/>
                </a:lnTo>
                <a:lnTo>
                  <a:pt x="2295" y="737"/>
                </a:lnTo>
                <a:lnTo>
                  <a:pt x="2291" y="725"/>
                </a:lnTo>
                <a:lnTo>
                  <a:pt x="2288" y="711"/>
                </a:lnTo>
                <a:lnTo>
                  <a:pt x="2286" y="695"/>
                </a:lnTo>
                <a:lnTo>
                  <a:pt x="2285" y="679"/>
                </a:lnTo>
                <a:lnTo>
                  <a:pt x="2284" y="661"/>
                </a:lnTo>
                <a:lnTo>
                  <a:pt x="2285" y="643"/>
                </a:lnTo>
                <a:lnTo>
                  <a:pt x="2286" y="627"/>
                </a:lnTo>
                <a:lnTo>
                  <a:pt x="2287" y="619"/>
                </a:lnTo>
                <a:lnTo>
                  <a:pt x="2288" y="611"/>
                </a:lnTo>
                <a:lnTo>
                  <a:pt x="2291" y="597"/>
                </a:lnTo>
                <a:lnTo>
                  <a:pt x="2295" y="583"/>
                </a:lnTo>
                <a:lnTo>
                  <a:pt x="2300" y="573"/>
                </a:lnTo>
                <a:lnTo>
                  <a:pt x="2305" y="563"/>
                </a:lnTo>
                <a:lnTo>
                  <a:pt x="2311" y="553"/>
                </a:lnTo>
                <a:lnTo>
                  <a:pt x="2315" y="551"/>
                </a:lnTo>
                <a:lnTo>
                  <a:pt x="2318" y="547"/>
                </a:lnTo>
                <a:lnTo>
                  <a:pt x="2325" y="543"/>
                </a:lnTo>
                <a:lnTo>
                  <a:pt x="2333" y="539"/>
                </a:lnTo>
                <a:lnTo>
                  <a:pt x="2342" y="539"/>
                </a:lnTo>
                <a:lnTo>
                  <a:pt x="2349" y="539"/>
                </a:lnTo>
                <a:lnTo>
                  <a:pt x="2356" y="541"/>
                </a:lnTo>
                <a:lnTo>
                  <a:pt x="2363" y="545"/>
                </a:lnTo>
                <a:lnTo>
                  <a:pt x="2370" y="551"/>
                </a:lnTo>
                <a:lnTo>
                  <a:pt x="2376" y="559"/>
                </a:lnTo>
                <a:lnTo>
                  <a:pt x="2381" y="569"/>
                </a:lnTo>
                <a:lnTo>
                  <a:pt x="2386" y="579"/>
                </a:lnTo>
                <a:lnTo>
                  <a:pt x="2390" y="591"/>
                </a:lnTo>
                <a:lnTo>
                  <a:pt x="2393" y="605"/>
                </a:lnTo>
                <a:lnTo>
                  <a:pt x="2394" y="613"/>
                </a:lnTo>
                <a:lnTo>
                  <a:pt x="2395" y="621"/>
                </a:lnTo>
                <a:lnTo>
                  <a:pt x="2397" y="639"/>
                </a:lnTo>
                <a:lnTo>
                  <a:pt x="2397" y="659"/>
                </a:lnTo>
                <a:lnTo>
                  <a:pt x="2397" y="677"/>
                </a:lnTo>
                <a:lnTo>
                  <a:pt x="2317" y="677"/>
                </a:lnTo>
                <a:lnTo>
                  <a:pt x="2317" y="689"/>
                </a:lnTo>
                <a:lnTo>
                  <a:pt x="2319" y="699"/>
                </a:lnTo>
                <a:lnTo>
                  <a:pt x="2320" y="705"/>
                </a:lnTo>
                <a:lnTo>
                  <a:pt x="2321" y="709"/>
                </a:lnTo>
                <a:lnTo>
                  <a:pt x="2324" y="717"/>
                </a:lnTo>
                <a:lnTo>
                  <a:pt x="2326" y="721"/>
                </a:lnTo>
                <a:lnTo>
                  <a:pt x="2328" y="725"/>
                </a:lnTo>
                <a:lnTo>
                  <a:pt x="2332" y="729"/>
                </a:lnTo>
                <a:lnTo>
                  <a:pt x="2335" y="731"/>
                </a:lnTo>
                <a:lnTo>
                  <a:pt x="2338" y="733"/>
                </a:lnTo>
                <a:lnTo>
                  <a:pt x="2343" y="733"/>
                </a:lnTo>
                <a:lnTo>
                  <a:pt x="2351" y="731"/>
                </a:lnTo>
                <a:lnTo>
                  <a:pt x="2354" y="729"/>
                </a:lnTo>
                <a:lnTo>
                  <a:pt x="2358" y="727"/>
                </a:lnTo>
                <a:lnTo>
                  <a:pt x="2360" y="723"/>
                </a:lnTo>
                <a:lnTo>
                  <a:pt x="2363" y="717"/>
                </a:lnTo>
                <a:lnTo>
                  <a:pt x="2365" y="713"/>
                </a:lnTo>
                <a:lnTo>
                  <a:pt x="2366" y="705"/>
                </a:lnTo>
                <a:lnTo>
                  <a:pt x="2396" y="709"/>
                </a:lnTo>
                <a:lnTo>
                  <a:pt x="2395" y="717"/>
                </a:lnTo>
                <a:lnTo>
                  <a:pt x="2394" y="725"/>
                </a:lnTo>
                <a:lnTo>
                  <a:pt x="2392" y="733"/>
                </a:lnTo>
                <a:lnTo>
                  <a:pt x="2390" y="739"/>
                </a:lnTo>
                <a:lnTo>
                  <a:pt x="2385" y="751"/>
                </a:lnTo>
                <a:lnTo>
                  <a:pt x="2382" y="757"/>
                </a:lnTo>
                <a:lnTo>
                  <a:pt x="2379" y="763"/>
                </a:lnTo>
                <a:lnTo>
                  <a:pt x="2375" y="767"/>
                </a:lnTo>
                <a:lnTo>
                  <a:pt x="2371" y="771"/>
                </a:lnTo>
                <a:lnTo>
                  <a:pt x="2367" y="775"/>
                </a:lnTo>
                <a:lnTo>
                  <a:pt x="2363" y="777"/>
                </a:lnTo>
                <a:lnTo>
                  <a:pt x="2358" y="779"/>
                </a:lnTo>
                <a:lnTo>
                  <a:pt x="2353" y="781"/>
                </a:lnTo>
                <a:lnTo>
                  <a:pt x="2348" y="781"/>
                </a:lnTo>
                <a:lnTo>
                  <a:pt x="2343" y="781"/>
                </a:lnTo>
                <a:close/>
                <a:moveTo>
                  <a:pt x="2317" y="635"/>
                </a:moveTo>
                <a:lnTo>
                  <a:pt x="2366" y="635"/>
                </a:lnTo>
                <a:lnTo>
                  <a:pt x="2366" y="625"/>
                </a:lnTo>
                <a:lnTo>
                  <a:pt x="2364" y="617"/>
                </a:lnTo>
                <a:lnTo>
                  <a:pt x="2362" y="609"/>
                </a:lnTo>
                <a:lnTo>
                  <a:pt x="2359" y="601"/>
                </a:lnTo>
                <a:lnTo>
                  <a:pt x="2358" y="597"/>
                </a:lnTo>
                <a:lnTo>
                  <a:pt x="2356" y="595"/>
                </a:lnTo>
                <a:lnTo>
                  <a:pt x="2352" y="591"/>
                </a:lnTo>
                <a:lnTo>
                  <a:pt x="2347" y="589"/>
                </a:lnTo>
                <a:lnTo>
                  <a:pt x="2342" y="587"/>
                </a:lnTo>
                <a:lnTo>
                  <a:pt x="2337" y="589"/>
                </a:lnTo>
                <a:lnTo>
                  <a:pt x="2332" y="591"/>
                </a:lnTo>
                <a:lnTo>
                  <a:pt x="2330" y="593"/>
                </a:lnTo>
                <a:lnTo>
                  <a:pt x="2328" y="595"/>
                </a:lnTo>
                <a:lnTo>
                  <a:pt x="2324" y="601"/>
                </a:lnTo>
                <a:lnTo>
                  <a:pt x="2321" y="609"/>
                </a:lnTo>
                <a:lnTo>
                  <a:pt x="2319" y="617"/>
                </a:lnTo>
                <a:lnTo>
                  <a:pt x="2317" y="625"/>
                </a:lnTo>
                <a:lnTo>
                  <a:pt x="2317" y="635"/>
                </a:lnTo>
                <a:close/>
                <a:moveTo>
                  <a:pt x="2472" y="781"/>
                </a:moveTo>
                <a:lnTo>
                  <a:pt x="2463" y="781"/>
                </a:lnTo>
                <a:lnTo>
                  <a:pt x="2459" y="779"/>
                </a:lnTo>
                <a:lnTo>
                  <a:pt x="2455" y="777"/>
                </a:lnTo>
                <a:lnTo>
                  <a:pt x="2448" y="773"/>
                </a:lnTo>
                <a:lnTo>
                  <a:pt x="2441" y="767"/>
                </a:lnTo>
                <a:lnTo>
                  <a:pt x="2435" y="757"/>
                </a:lnTo>
                <a:lnTo>
                  <a:pt x="2432" y="753"/>
                </a:lnTo>
                <a:lnTo>
                  <a:pt x="2429" y="749"/>
                </a:lnTo>
                <a:lnTo>
                  <a:pt x="2427" y="743"/>
                </a:lnTo>
                <a:lnTo>
                  <a:pt x="2425" y="737"/>
                </a:lnTo>
                <a:lnTo>
                  <a:pt x="2423" y="731"/>
                </a:lnTo>
                <a:lnTo>
                  <a:pt x="2421" y="723"/>
                </a:lnTo>
                <a:lnTo>
                  <a:pt x="2419" y="717"/>
                </a:lnTo>
                <a:lnTo>
                  <a:pt x="2418" y="709"/>
                </a:lnTo>
                <a:lnTo>
                  <a:pt x="2416" y="695"/>
                </a:lnTo>
                <a:lnTo>
                  <a:pt x="2414" y="677"/>
                </a:lnTo>
                <a:lnTo>
                  <a:pt x="2414" y="661"/>
                </a:lnTo>
                <a:lnTo>
                  <a:pt x="2414" y="643"/>
                </a:lnTo>
                <a:lnTo>
                  <a:pt x="2416" y="627"/>
                </a:lnTo>
                <a:lnTo>
                  <a:pt x="2417" y="619"/>
                </a:lnTo>
                <a:lnTo>
                  <a:pt x="2418" y="611"/>
                </a:lnTo>
                <a:lnTo>
                  <a:pt x="2421" y="597"/>
                </a:lnTo>
                <a:lnTo>
                  <a:pt x="2425" y="583"/>
                </a:lnTo>
                <a:lnTo>
                  <a:pt x="2429" y="573"/>
                </a:lnTo>
                <a:lnTo>
                  <a:pt x="2435" y="563"/>
                </a:lnTo>
                <a:lnTo>
                  <a:pt x="2441" y="553"/>
                </a:lnTo>
                <a:lnTo>
                  <a:pt x="2444" y="551"/>
                </a:lnTo>
                <a:lnTo>
                  <a:pt x="2448" y="547"/>
                </a:lnTo>
                <a:lnTo>
                  <a:pt x="2455" y="543"/>
                </a:lnTo>
                <a:lnTo>
                  <a:pt x="2459" y="541"/>
                </a:lnTo>
                <a:lnTo>
                  <a:pt x="2463" y="539"/>
                </a:lnTo>
                <a:lnTo>
                  <a:pt x="2472" y="539"/>
                </a:lnTo>
                <a:lnTo>
                  <a:pt x="2479" y="539"/>
                </a:lnTo>
                <a:lnTo>
                  <a:pt x="2486" y="541"/>
                </a:lnTo>
                <a:lnTo>
                  <a:pt x="2494" y="545"/>
                </a:lnTo>
                <a:lnTo>
                  <a:pt x="2500" y="549"/>
                </a:lnTo>
                <a:lnTo>
                  <a:pt x="2505" y="555"/>
                </a:lnTo>
                <a:lnTo>
                  <a:pt x="2510" y="563"/>
                </a:lnTo>
                <a:lnTo>
                  <a:pt x="2514" y="571"/>
                </a:lnTo>
                <a:lnTo>
                  <a:pt x="2518" y="581"/>
                </a:lnTo>
                <a:lnTo>
                  <a:pt x="2521" y="591"/>
                </a:lnTo>
                <a:lnTo>
                  <a:pt x="2523" y="603"/>
                </a:lnTo>
                <a:lnTo>
                  <a:pt x="2525" y="615"/>
                </a:lnTo>
                <a:lnTo>
                  <a:pt x="2526" y="629"/>
                </a:lnTo>
                <a:lnTo>
                  <a:pt x="2495" y="629"/>
                </a:lnTo>
                <a:lnTo>
                  <a:pt x="2494" y="621"/>
                </a:lnTo>
                <a:lnTo>
                  <a:pt x="2492" y="613"/>
                </a:lnTo>
                <a:lnTo>
                  <a:pt x="2490" y="607"/>
                </a:lnTo>
                <a:lnTo>
                  <a:pt x="2487" y="601"/>
                </a:lnTo>
                <a:lnTo>
                  <a:pt x="2484" y="595"/>
                </a:lnTo>
                <a:lnTo>
                  <a:pt x="2480" y="593"/>
                </a:lnTo>
                <a:lnTo>
                  <a:pt x="2477" y="591"/>
                </a:lnTo>
                <a:lnTo>
                  <a:pt x="2472" y="589"/>
                </a:lnTo>
                <a:lnTo>
                  <a:pt x="2467" y="591"/>
                </a:lnTo>
                <a:lnTo>
                  <a:pt x="2462" y="595"/>
                </a:lnTo>
                <a:lnTo>
                  <a:pt x="2458" y="599"/>
                </a:lnTo>
                <a:lnTo>
                  <a:pt x="2454" y="607"/>
                </a:lnTo>
                <a:lnTo>
                  <a:pt x="2452" y="613"/>
                </a:lnTo>
                <a:lnTo>
                  <a:pt x="2451" y="617"/>
                </a:lnTo>
                <a:lnTo>
                  <a:pt x="2449" y="629"/>
                </a:lnTo>
                <a:lnTo>
                  <a:pt x="2448" y="643"/>
                </a:lnTo>
                <a:lnTo>
                  <a:pt x="2447" y="659"/>
                </a:lnTo>
                <a:lnTo>
                  <a:pt x="2448" y="675"/>
                </a:lnTo>
                <a:lnTo>
                  <a:pt x="2449" y="689"/>
                </a:lnTo>
                <a:lnTo>
                  <a:pt x="2450" y="695"/>
                </a:lnTo>
                <a:lnTo>
                  <a:pt x="2451" y="701"/>
                </a:lnTo>
                <a:lnTo>
                  <a:pt x="2452" y="707"/>
                </a:lnTo>
                <a:lnTo>
                  <a:pt x="2454" y="711"/>
                </a:lnTo>
                <a:lnTo>
                  <a:pt x="2458" y="719"/>
                </a:lnTo>
                <a:lnTo>
                  <a:pt x="2460" y="723"/>
                </a:lnTo>
                <a:lnTo>
                  <a:pt x="2462" y="725"/>
                </a:lnTo>
                <a:lnTo>
                  <a:pt x="2467" y="729"/>
                </a:lnTo>
                <a:lnTo>
                  <a:pt x="2469" y="729"/>
                </a:lnTo>
                <a:lnTo>
                  <a:pt x="2472" y="731"/>
                </a:lnTo>
                <a:lnTo>
                  <a:pt x="2476" y="729"/>
                </a:lnTo>
                <a:lnTo>
                  <a:pt x="2480" y="727"/>
                </a:lnTo>
                <a:lnTo>
                  <a:pt x="2483" y="725"/>
                </a:lnTo>
                <a:lnTo>
                  <a:pt x="2486" y="719"/>
                </a:lnTo>
                <a:lnTo>
                  <a:pt x="2490" y="715"/>
                </a:lnTo>
                <a:lnTo>
                  <a:pt x="2492" y="707"/>
                </a:lnTo>
                <a:lnTo>
                  <a:pt x="2494" y="699"/>
                </a:lnTo>
                <a:lnTo>
                  <a:pt x="2495" y="691"/>
                </a:lnTo>
                <a:lnTo>
                  <a:pt x="2526" y="691"/>
                </a:lnTo>
                <a:lnTo>
                  <a:pt x="2525" y="703"/>
                </a:lnTo>
                <a:lnTo>
                  <a:pt x="2523" y="717"/>
                </a:lnTo>
                <a:lnTo>
                  <a:pt x="2522" y="723"/>
                </a:lnTo>
                <a:lnTo>
                  <a:pt x="2521" y="727"/>
                </a:lnTo>
                <a:lnTo>
                  <a:pt x="2520" y="733"/>
                </a:lnTo>
                <a:lnTo>
                  <a:pt x="2518" y="739"/>
                </a:lnTo>
                <a:lnTo>
                  <a:pt x="2515" y="749"/>
                </a:lnTo>
                <a:lnTo>
                  <a:pt x="2510" y="757"/>
                </a:lnTo>
                <a:lnTo>
                  <a:pt x="2506" y="765"/>
                </a:lnTo>
                <a:lnTo>
                  <a:pt x="2500" y="771"/>
                </a:lnTo>
                <a:lnTo>
                  <a:pt x="2494" y="775"/>
                </a:lnTo>
                <a:lnTo>
                  <a:pt x="2487" y="779"/>
                </a:lnTo>
                <a:lnTo>
                  <a:pt x="2479" y="781"/>
                </a:lnTo>
                <a:lnTo>
                  <a:pt x="2472" y="781"/>
                </a:lnTo>
                <a:close/>
                <a:moveTo>
                  <a:pt x="2609" y="541"/>
                </a:moveTo>
                <a:lnTo>
                  <a:pt x="2609" y="591"/>
                </a:lnTo>
                <a:lnTo>
                  <a:pt x="2587" y="591"/>
                </a:lnTo>
                <a:lnTo>
                  <a:pt x="2587" y="705"/>
                </a:lnTo>
                <a:lnTo>
                  <a:pt x="2587" y="711"/>
                </a:lnTo>
                <a:lnTo>
                  <a:pt x="2588" y="717"/>
                </a:lnTo>
                <a:lnTo>
                  <a:pt x="2589" y="721"/>
                </a:lnTo>
                <a:lnTo>
                  <a:pt x="2590" y="723"/>
                </a:lnTo>
                <a:lnTo>
                  <a:pt x="2592" y="725"/>
                </a:lnTo>
                <a:lnTo>
                  <a:pt x="2594" y="727"/>
                </a:lnTo>
                <a:lnTo>
                  <a:pt x="2596" y="727"/>
                </a:lnTo>
                <a:lnTo>
                  <a:pt x="2598" y="727"/>
                </a:lnTo>
                <a:lnTo>
                  <a:pt x="2603" y="727"/>
                </a:lnTo>
                <a:lnTo>
                  <a:pt x="2606" y="725"/>
                </a:lnTo>
                <a:lnTo>
                  <a:pt x="2611" y="775"/>
                </a:lnTo>
                <a:lnTo>
                  <a:pt x="2604" y="777"/>
                </a:lnTo>
                <a:lnTo>
                  <a:pt x="2600" y="779"/>
                </a:lnTo>
                <a:lnTo>
                  <a:pt x="2594" y="781"/>
                </a:lnTo>
                <a:lnTo>
                  <a:pt x="2589" y="781"/>
                </a:lnTo>
                <a:lnTo>
                  <a:pt x="2585" y="781"/>
                </a:lnTo>
                <a:lnTo>
                  <a:pt x="2578" y="777"/>
                </a:lnTo>
                <a:lnTo>
                  <a:pt x="2571" y="773"/>
                </a:lnTo>
                <a:lnTo>
                  <a:pt x="2568" y="769"/>
                </a:lnTo>
                <a:lnTo>
                  <a:pt x="2565" y="765"/>
                </a:lnTo>
                <a:lnTo>
                  <a:pt x="2560" y="755"/>
                </a:lnTo>
                <a:lnTo>
                  <a:pt x="2559" y="749"/>
                </a:lnTo>
                <a:lnTo>
                  <a:pt x="2557" y="743"/>
                </a:lnTo>
                <a:lnTo>
                  <a:pt x="2556" y="737"/>
                </a:lnTo>
                <a:lnTo>
                  <a:pt x="2555" y="729"/>
                </a:lnTo>
                <a:lnTo>
                  <a:pt x="2555" y="721"/>
                </a:lnTo>
                <a:lnTo>
                  <a:pt x="2554" y="713"/>
                </a:lnTo>
                <a:lnTo>
                  <a:pt x="2554" y="591"/>
                </a:lnTo>
                <a:lnTo>
                  <a:pt x="2538" y="591"/>
                </a:lnTo>
                <a:lnTo>
                  <a:pt x="2538" y="541"/>
                </a:lnTo>
                <a:lnTo>
                  <a:pt x="2554" y="541"/>
                </a:lnTo>
                <a:lnTo>
                  <a:pt x="2554" y="485"/>
                </a:lnTo>
                <a:lnTo>
                  <a:pt x="2587" y="485"/>
                </a:lnTo>
                <a:lnTo>
                  <a:pt x="2587" y="541"/>
                </a:lnTo>
                <a:lnTo>
                  <a:pt x="2609" y="541"/>
                </a:lnTo>
                <a:close/>
                <a:moveTo>
                  <a:pt x="2630" y="777"/>
                </a:moveTo>
                <a:lnTo>
                  <a:pt x="2630" y="541"/>
                </a:lnTo>
                <a:lnTo>
                  <a:pt x="2662" y="541"/>
                </a:lnTo>
                <a:lnTo>
                  <a:pt x="2662" y="583"/>
                </a:lnTo>
                <a:lnTo>
                  <a:pt x="2665" y="573"/>
                </a:lnTo>
                <a:lnTo>
                  <a:pt x="2668" y="563"/>
                </a:lnTo>
                <a:lnTo>
                  <a:pt x="2671" y="555"/>
                </a:lnTo>
                <a:lnTo>
                  <a:pt x="2674" y="549"/>
                </a:lnTo>
                <a:lnTo>
                  <a:pt x="2678" y="545"/>
                </a:lnTo>
                <a:lnTo>
                  <a:pt x="2682" y="541"/>
                </a:lnTo>
                <a:lnTo>
                  <a:pt x="2687" y="539"/>
                </a:lnTo>
                <a:lnTo>
                  <a:pt x="2692" y="539"/>
                </a:lnTo>
                <a:lnTo>
                  <a:pt x="2697" y="539"/>
                </a:lnTo>
                <a:lnTo>
                  <a:pt x="2702" y="541"/>
                </a:lnTo>
                <a:lnTo>
                  <a:pt x="2702" y="599"/>
                </a:lnTo>
                <a:lnTo>
                  <a:pt x="2696" y="595"/>
                </a:lnTo>
                <a:lnTo>
                  <a:pt x="2688" y="595"/>
                </a:lnTo>
                <a:lnTo>
                  <a:pt x="2683" y="595"/>
                </a:lnTo>
                <a:lnTo>
                  <a:pt x="2678" y="599"/>
                </a:lnTo>
                <a:lnTo>
                  <a:pt x="2674" y="603"/>
                </a:lnTo>
                <a:lnTo>
                  <a:pt x="2670" y="609"/>
                </a:lnTo>
                <a:lnTo>
                  <a:pt x="2669" y="613"/>
                </a:lnTo>
                <a:lnTo>
                  <a:pt x="2667" y="615"/>
                </a:lnTo>
                <a:lnTo>
                  <a:pt x="2666" y="619"/>
                </a:lnTo>
                <a:lnTo>
                  <a:pt x="2665" y="625"/>
                </a:lnTo>
                <a:lnTo>
                  <a:pt x="2664" y="633"/>
                </a:lnTo>
                <a:lnTo>
                  <a:pt x="2663" y="643"/>
                </a:lnTo>
                <a:lnTo>
                  <a:pt x="2663" y="777"/>
                </a:lnTo>
                <a:lnTo>
                  <a:pt x="2630" y="777"/>
                </a:lnTo>
                <a:close/>
                <a:moveTo>
                  <a:pt x="2735" y="511"/>
                </a:moveTo>
                <a:lnTo>
                  <a:pt x="2731" y="511"/>
                </a:lnTo>
                <a:lnTo>
                  <a:pt x="2728" y="509"/>
                </a:lnTo>
                <a:lnTo>
                  <a:pt x="2725" y="505"/>
                </a:lnTo>
                <a:lnTo>
                  <a:pt x="2722" y="501"/>
                </a:lnTo>
                <a:lnTo>
                  <a:pt x="2720" y="497"/>
                </a:lnTo>
                <a:lnTo>
                  <a:pt x="2719" y="491"/>
                </a:lnTo>
                <a:lnTo>
                  <a:pt x="2718" y="485"/>
                </a:lnTo>
                <a:lnTo>
                  <a:pt x="2717" y="479"/>
                </a:lnTo>
                <a:lnTo>
                  <a:pt x="2718" y="471"/>
                </a:lnTo>
                <a:lnTo>
                  <a:pt x="2719" y="465"/>
                </a:lnTo>
                <a:lnTo>
                  <a:pt x="2720" y="459"/>
                </a:lnTo>
                <a:lnTo>
                  <a:pt x="2722" y="455"/>
                </a:lnTo>
                <a:lnTo>
                  <a:pt x="2725" y="451"/>
                </a:lnTo>
                <a:lnTo>
                  <a:pt x="2728" y="447"/>
                </a:lnTo>
                <a:lnTo>
                  <a:pt x="2731" y="445"/>
                </a:lnTo>
                <a:lnTo>
                  <a:pt x="2735" y="445"/>
                </a:lnTo>
                <a:lnTo>
                  <a:pt x="2738" y="445"/>
                </a:lnTo>
                <a:lnTo>
                  <a:pt x="2742" y="447"/>
                </a:lnTo>
                <a:lnTo>
                  <a:pt x="2745" y="451"/>
                </a:lnTo>
                <a:lnTo>
                  <a:pt x="2747" y="455"/>
                </a:lnTo>
                <a:lnTo>
                  <a:pt x="2750" y="459"/>
                </a:lnTo>
                <a:lnTo>
                  <a:pt x="2751" y="465"/>
                </a:lnTo>
                <a:lnTo>
                  <a:pt x="2752" y="471"/>
                </a:lnTo>
                <a:lnTo>
                  <a:pt x="2753" y="479"/>
                </a:lnTo>
                <a:lnTo>
                  <a:pt x="2752" y="485"/>
                </a:lnTo>
                <a:lnTo>
                  <a:pt x="2751" y="491"/>
                </a:lnTo>
                <a:lnTo>
                  <a:pt x="2750" y="497"/>
                </a:lnTo>
                <a:lnTo>
                  <a:pt x="2747" y="501"/>
                </a:lnTo>
                <a:lnTo>
                  <a:pt x="2745" y="505"/>
                </a:lnTo>
                <a:lnTo>
                  <a:pt x="2742" y="509"/>
                </a:lnTo>
                <a:lnTo>
                  <a:pt x="2738" y="511"/>
                </a:lnTo>
                <a:lnTo>
                  <a:pt x="2735" y="511"/>
                </a:lnTo>
                <a:close/>
                <a:moveTo>
                  <a:pt x="2718" y="541"/>
                </a:moveTo>
                <a:lnTo>
                  <a:pt x="2751" y="541"/>
                </a:lnTo>
                <a:lnTo>
                  <a:pt x="2751" y="777"/>
                </a:lnTo>
                <a:lnTo>
                  <a:pt x="2718" y="777"/>
                </a:lnTo>
                <a:lnTo>
                  <a:pt x="2718" y="541"/>
                </a:lnTo>
                <a:close/>
                <a:moveTo>
                  <a:pt x="2831" y="781"/>
                </a:moveTo>
                <a:lnTo>
                  <a:pt x="2822" y="781"/>
                </a:lnTo>
                <a:lnTo>
                  <a:pt x="2818" y="779"/>
                </a:lnTo>
                <a:lnTo>
                  <a:pt x="2814" y="777"/>
                </a:lnTo>
                <a:lnTo>
                  <a:pt x="2807" y="773"/>
                </a:lnTo>
                <a:lnTo>
                  <a:pt x="2800" y="767"/>
                </a:lnTo>
                <a:lnTo>
                  <a:pt x="2794" y="757"/>
                </a:lnTo>
                <a:lnTo>
                  <a:pt x="2791" y="753"/>
                </a:lnTo>
                <a:lnTo>
                  <a:pt x="2788" y="749"/>
                </a:lnTo>
                <a:lnTo>
                  <a:pt x="2786" y="743"/>
                </a:lnTo>
                <a:lnTo>
                  <a:pt x="2784" y="737"/>
                </a:lnTo>
                <a:lnTo>
                  <a:pt x="2782" y="731"/>
                </a:lnTo>
                <a:lnTo>
                  <a:pt x="2780" y="723"/>
                </a:lnTo>
                <a:lnTo>
                  <a:pt x="2778" y="717"/>
                </a:lnTo>
                <a:lnTo>
                  <a:pt x="2777" y="709"/>
                </a:lnTo>
                <a:lnTo>
                  <a:pt x="2775" y="695"/>
                </a:lnTo>
                <a:lnTo>
                  <a:pt x="2773" y="677"/>
                </a:lnTo>
                <a:lnTo>
                  <a:pt x="2773" y="661"/>
                </a:lnTo>
                <a:lnTo>
                  <a:pt x="2773" y="643"/>
                </a:lnTo>
                <a:lnTo>
                  <a:pt x="2775" y="627"/>
                </a:lnTo>
                <a:lnTo>
                  <a:pt x="2776" y="619"/>
                </a:lnTo>
                <a:lnTo>
                  <a:pt x="2777" y="611"/>
                </a:lnTo>
                <a:lnTo>
                  <a:pt x="2780" y="597"/>
                </a:lnTo>
                <a:lnTo>
                  <a:pt x="2784" y="583"/>
                </a:lnTo>
                <a:lnTo>
                  <a:pt x="2789" y="573"/>
                </a:lnTo>
                <a:lnTo>
                  <a:pt x="2794" y="563"/>
                </a:lnTo>
                <a:lnTo>
                  <a:pt x="2800" y="553"/>
                </a:lnTo>
                <a:lnTo>
                  <a:pt x="2803" y="551"/>
                </a:lnTo>
                <a:lnTo>
                  <a:pt x="2807" y="547"/>
                </a:lnTo>
                <a:lnTo>
                  <a:pt x="2814" y="543"/>
                </a:lnTo>
                <a:lnTo>
                  <a:pt x="2818" y="541"/>
                </a:lnTo>
                <a:lnTo>
                  <a:pt x="2822" y="539"/>
                </a:lnTo>
                <a:lnTo>
                  <a:pt x="2831" y="539"/>
                </a:lnTo>
                <a:lnTo>
                  <a:pt x="2838" y="539"/>
                </a:lnTo>
                <a:lnTo>
                  <a:pt x="2845" y="541"/>
                </a:lnTo>
                <a:lnTo>
                  <a:pt x="2852" y="545"/>
                </a:lnTo>
                <a:lnTo>
                  <a:pt x="2858" y="549"/>
                </a:lnTo>
                <a:lnTo>
                  <a:pt x="2863" y="555"/>
                </a:lnTo>
                <a:lnTo>
                  <a:pt x="2868" y="563"/>
                </a:lnTo>
                <a:lnTo>
                  <a:pt x="2874" y="571"/>
                </a:lnTo>
                <a:lnTo>
                  <a:pt x="2877" y="581"/>
                </a:lnTo>
                <a:lnTo>
                  <a:pt x="2880" y="591"/>
                </a:lnTo>
                <a:lnTo>
                  <a:pt x="2882" y="603"/>
                </a:lnTo>
                <a:lnTo>
                  <a:pt x="2884" y="615"/>
                </a:lnTo>
                <a:lnTo>
                  <a:pt x="2885" y="629"/>
                </a:lnTo>
                <a:lnTo>
                  <a:pt x="2853" y="629"/>
                </a:lnTo>
                <a:lnTo>
                  <a:pt x="2852" y="621"/>
                </a:lnTo>
                <a:lnTo>
                  <a:pt x="2850" y="613"/>
                </a:lnTo>
                <a:lnTo>
                  <a:pt x="2848" y="607"/>
                </a:lnTo>
                <a:lnTo>
                  <a:pt x="2846" y="601"/>
                </a:lnTo>
                <a:lnTo>
                  <a:pt x="2843" y="595"/>
                </a:lnTo>
                <a:lnTo>
                  <a:pt x="2840" y="593"/>
                </a:lnTo>
                <a:lnTo>
                  <a:pt x="2836" y="591"/>
                </a:lnTo>
                <a:lnTo>
                  <a:pt x="2831" y="589"/>
                </a:lnTo>
                <a:lnTo>
                  <a:pt x="2826" y="591"/>
                </a:lnTo>
                <a:lnTo>
                  <a:pt x="2821" y="595"/>
                </a:lnTo>
                <a:lnTo>
                  <a:pt x="2817" y="599"/>
                </a:lnTo>
                <a:lnTo>
                  <a:pt x="2813" y="607"/>
                </a:lnTo>
                <a:lnTo>
                  <a:pt x="2812" y="613"/>
                </a:lnTo>
                <a:lnTo>
                  <a:pt x="2810" y="617"/>
                </a:lnTo>
                <a:lnTo>
                  <a:pt x="2808" y="629"/>
                </a:lnTo>
                <a:lnTo>
                  <a:pt x="2807" y="643"/>
                </a:lnTo>
                <a:lnTo>
                  <a:pt x="2806" y="659"/>
                </a:lnTo>
                <a:lnTo>
                  <a:pt x="2807" y="675"/>
                </a:lnTo>
                <a:lnTo>
                  <a:pt x="2808" y="689"/>
                </a:lnTo>
                <a:lnTo>
                  <a:pt x="2809" y="695"/>
                </a:lnTo>
                <a:lnTo>
                  <a:pt x="2810" y="701"/>
                </a:lnTo>
                <a:lnTo>
                  <a:pt x="2811" y="707"/>
                </a:lnTo>
                <a:lnTo>
                  <a:pt x="2813" y="711"/>
                </a:lnTo>
                <a:lnTo>
                  <a:pt x="2817" y="719"/>
                </a:lnTo>
                <a:lnTo>
                  <a:pt x="2819" y="723"/>
                </a:lnTo>
                <a:lnTo>
                  <a:pt x="2821" y="725"/>
                </a:lnTo>
                <a:lnTo>
                  <a:pt x="2826" y="729"/>
                </a:lnTo>
                <a:lnTo>
                  <a:pt x="2829" y="729"/>
                </a:lnTo>
                <a:lnTo>
                  <a:pt x="2831" y="731"/>
                </a:lnTo>
                <a:lnTo>
                  <a:pt x="2835" y="729"/>
                </a:lnTo>
                <a:lnTo>
                  <a:pt x="2839" y="727"/>
                </a:lnTo>
                <a:lnTo>
                  <a:pt x="2843" y="725"/>
                </a:lnTo>
                <a:lnTo>
                  <a:pt x="2846" y="719"/>
                </a:lnTo>
                <a:lnTo>
                  <a:pt x="2848" y="715"/>
                </a:lnTo>
                <a:lnTo>
                  <a:pt x="2850" y="707"/>
                </a:lnTo>
                <a:lnTo>
                  <a:pt x="2852" y="699"/>
                </a:lnTo>
                <a:lnTo>
                  <a:pt x="2853" y="691"/>
                </a:lnTo>
                <a:lnTo>
                  <a:pt x="2885" y="691"/>
                </a:lnTo>
                <a:lnTo>
                  <a:pt x="2884" y="703"/>
                </a:lnTo>
                <a:lnTo>
                  <a:pt x="2882" y="717"/>
                </a:lnTo>
                <a:lnTo>
                  <a:pt x="2881" y="723"/>
                </a:lnTo>
                <a:lnTo>
                  <a:pt x="2880" y="727"/>
                </a:lnTo>
                <a:lnTo>
                  <a:pt x="2879" y="733"/>
                </a:lnTo>
                <a:lnTo>
                  <a:pt x="2877" y="739"/>
                </a:lnTo>
                <a:lnTo>
                  <a:pt x="2874" y="749"/>
                </a:lnTo>
                <a:lnTo>
                  <a:pt x="2869" y="757"/>
                </a:lnTo>
                <a:lnTo>
                  <a:pt x="2864" y="765"/>
                </a:lnTo>
                <a:lnTo>
                  <a:pt x="2858" y="771"/>
                </a:lnTo>
                <a:lnTo>
                  <a:pt x="2852" y="775"/>
                </a:lnTo>
                <a:lnTo>
                  <a:pt x="2846" y="779"/>
                </a:lnTo>
                <a:lnTo>
                  <a:pt x="2839" y="781"/>
                </a:lnTo>
                <a:lnTo>
                  <a:pt x="2831" y="781"/>
                </a:lnTo>
                <a:close/>
                <a:moveTo>
                  <a:pt x="2939" y="781"/>
                </a:moveTo>
                <a:lnTo>
                  <a:pt x="2931" y="781"/>
                </a:lnTo>
                <a:lnTo>
                  <a:pt x="2928" y="779"/>
                </a:lnTo>
                <a:lnTo>
                  <a:pt x="2924" y="777"/>
                </a:lnTo>
                <a:lnTo>
                  <a:pt x="2917" y="771"/>
                </a:lnTo>
                <a:lnTo>
                  <a:pt x="2911" y="765"/>
                </a:lnTo>
                <a:lnTo>
                  <a:pt x="2909" y="759"/>
                </a:lnTo>
                <a:lnTo>
                  <a:pt x="2907" y="755"/>
                </a:lnTo>
                <a:lnTo>
                  <a:pt x="2905" y="749"/>
                </a:lnTo>
                <a:lnTo>
                  <a:pt x="2903" y="743"/>
                </a:lnTo>
                <a:lnTo>
                  <a:pt x="2902" y="735"/>
                </a:lnTo>
                <a:lnTo>
                  <a:pt x="2901" y="727"/>
                </a:lnTo>
                <a:lnTo>
                  <a:pt x="2901" y="719"/>
                </a:lnTo>
                <a:lnTo>
                  <a:pt x="2900" y="711"/>
                </a:lnTo>
                <a:lnTo>
                  <a:pt x="2901" y="699"/>
                </a:lnTo>
                <a:lnTo>
                  <a:pt x="2902" y="687"/>
                </a:lnTo>
                <a:lnTo>
                  <a:pt x="2904" y="679"/>
                </a:lnTo>
                <a:lnTo>
                  <a:pt x="2907" y="671"/>
                </a:lnTo>
                <a:lnTo>
                  <a:pt x="2910" y="663"/>
                </a:lnTo>
                <a:lnTo>
                  <a:pt x="2914" y="657"/>
                </a:lnTo>
                <a:lnTo>
                  <a:pt x="2918" y="651"/>
                </a:lnTo>
                <a:lnTo>
                  <a:pt x="2923" y="647"/>
                </a:lnTo>
                <a:lnTo>
                  <a:pt x="2928" y="645"/>
                </a:lnTo>
                <a:lnTo>
                  <a:pt x="2933" y="643"/>
                </a:lnTo>
                <a:lnTo>
                  <a:pt x="2945" y="639"/>
                </a:lnTo>
                <a:lnTo>
                  <a:pt x="2958" y="635"/>
                </a:lnTo>
                <a:lnTo>
                  <a:pt x="2963" y="635"/>
                </a:lnTo>
                <a:lnTo>
                  <a:pt x="2967" y="633"/>
                </a:lnTo>
                <a:lnTo>
                  <a:pt x="2969" y="631"/>
                </a:lnTo>
                <a:lnTo>
                  <a:pt x="2972" y="627"/>
                </a:lnTo>
                <a:lnTo>
                  <a:pt x="2973" y="623"/>
                </a:lnTo>
                <a:lnTo>
                  <a:pt x="2973" y="617"/>
                </a:lnTo>
                <a:lnTo>
                  <a:pt x="2973" y="611"/>
                </a:lnTo>
                <a:lnTo>
                  <a:pt x="2972" y="603"/>
                </a:lnTo>
                <a:lnTo>
                  <a:pt x="2971" y="599"/>
                </a:lnTo>
                <a:lnTo>
                  <a:pt x="2969" y="595"/>
                </a:lnTo>
                <a:lnTo>
                  <a:pt x="2966" y="591"/>
                </a:lnTo>
                <a:lnTo>
                  <a:pt x="2963" y="589"/>
                </a:lnTo>
                <a:lnTo>
                  <a:pt x="2960" y="587"/>
                </a:lnTo>
                <a:lnTo>
                  <a:pt x="2956" y="587"/>
                </a:lnTo>
                <a:lnTo>
                  <a:pt x="2951" y="587"/>
                </a:lnTo>
                <a:lnTo>
                  <a:pt x="2948" y="589"/>
                </a:lnTo>
                <a:lnTo>
                  <a:pt x="2944" y="591"/>
                </a:lnTo>
                <a:lnTo>
                  <a:pt x="2942" y="593"/>
                </a:lnTo>
                <a:lnTo>
                  <a:pt x="2939" y="599"/>
                </a:lnTo>
                <a:lnTo>
                  <a:pt x="2937" y="603"/>
                </a:lnTo>
                <a:lnTo>
                  <a:pt x="2936" y="607"/>
                </a:lnTo>
                <a:lnTo>
                  <a:pt x="2935" y="613"/>
                </a:lnTo>
                <a:lnTo>
                  <a:pt x="2905" y="609"/>
                </a:lnTo>
                <a:lnTo>
                  <a:pt x="2906" y="601"/>
                </a:lnTo>
                <a:lnTo>
                  <a:pt x="2907" y="593"/>
                </a:lnTo>
                <a:lnTo>
                  <a:pt x="2910" y="579"/>
                </a:lnTo>
                <a:lnTo>
                  <a:pt x="2915" y="567"/>
                </a:lnTo>
                <a:lnTo>
                  <a:pt x="2921" y="557"/>
                </a:lnTo>
                <a:lnTo>
                  <a:pt x="2925" y="553"/>
                </a:lnTo>
                <a:lnTo>
                  <a:pt x="2928" y="549"/>
                </a:lnTo>
                <a:lnTo>
                  <a:pt x="2930" y="547"/>
                </a:lnTo>
                <a:lnTo>
                  <a:pt x="2932" y="545"/>
                </a:lnTo>
                <a:lnTo>
                  <a:pt x="2937" y="543"/>
                </a:lnTo>
                <a:lnTo>
                  <a:pt x="2941" y="541"/>
                </a:lnTo>
                <a:lnTo>
                  <a:pt x="2946" y="539"/>
                </a:lnTo>
                <a:lnTo>
                  <a:pt x="2951" y="539"/>
                </a:lnTo>
                <a:lnTo>
                  <a:pt x="2956" y="539"/>
                </a:lnTo>
                <a:lnTo>
                  <a:pt x="2962" y="539"/>
                </a:lnTo>
                <a:lnTo>
                  <a:pt x="2969" y="541"/>
                </a:lnTo>
                <a:lnTo>
                  <a:pt x="2975" y="543"/>
                </a:lnTo>
                <a:lnTo>
                  <a:pt x="2980" y="547"/>
                </a:lnTo>
                <a:lnTo>
                  <a:pt x="2986" y="551"/>
                </a:lnTo>
                <a:lnTo>
                  <a:pt x="2991" y="557"/>
                </a:lnTo>
                <a:lnTo>
                  <a:pt x="2995" y="565"/>
                </a:lnTo>
                <a:lnTo>
                  <a:pt x="2999" y="573"/>
                </a:lnTo>
                <a:lnTo>
                  <a:pt x="3000" y="577"/>
                </a:lnTo>
                <a:lnTo>
                  <a:pt x="3002" y="583"/>
                </a:lnTo>
                <a:lnTo>
                  <a:pt x="3004" y="593"/>
                </a:lnTo>
                <a:lnTo>
                  <a:pt x="3005" y="605"/>
                </a:lnTo>
                <a:lnTo>
                  <a:pt x="3006" y="619"/>
                </a:lnTo>
                <a:lnTo>
                  <a:pt x="3006" y="777"/>
                </a:lnTo>
                <a:lnTo>
                  <a:pt x="2975" y="777"/>
                </a:lnTo>
                <a:lnTo>
                  <a:pt x="2975" y="745"/>
                </a:lnTo>
                <a:lnTo>
                  <a:pt x="2972" y="753"/>
                </a:lnTo>
                <a:lnTo>
                  <a:pt x="2969" y="759"/>
                </a:lnTo>
                <a:lnTo>
                  <a:pt x="2965" y="765"/>
                </a:lnTo>
                <a:lnTo>
                  <a:pt x="2961" y="771"/>
                </a:lnTo>
                <a:lnTo>
                  <a:pt x="2957" y="775"/>
                </a:lnTo>
                <a:lnTo>
                  <a:pt x="2954" y="777"/>
                </a:lnTo>
                <a:lnTo>
                  <a:pt x="2951" y="779"/>
                </a:lnTo>
                <a:lnTo>
                  <a:pt x="2946" y="781"/>
                </a:lnTo>
                <a:lnTo>
                  <a:pt x="2939" y="781"/>
                </a:lnTo>
                <a:close/>
                <a:moveTo>
                  <a:pt x="2949" y="737"/>
                </a:moveTo>
                <a:lnTo>
                  <a:pt x="2954" y="735"/>
                </a:lnTo>
                <a:lnTo>
                  <a:pt x="2959" y="733"/>
                </a:lnTo>
                <a:lnTo>
                  <a:pt x="2963" y="729"/>
                </a:lnTo>
                <a:lnTo>
                  <a:pt x="2966" y="725"/>
                </a:lnTo>
                <a:lnTo>
                  <a:pt x="2970" y="717"/>
                </a:lnTo>
                <a:lnTo>
                  <a:pt x="2972" y="711"/>
                </a:lnTo>
                <a:lnTo>
                  <a:pt x="2973" y="701"/>
                </a:lnTo>
                <a:lnTo>
                  <a:pt x="2973" y="693"/>
                </a:lnTo>
                <a:lnTo>
                  <a:pt x="2973" y="669"/>
                </a:lnTo>
                <a:lnTo>
                  <a:pt x="2971" y="671"/>
                </a:lnTo>
                <a:lnTo>
                  <a:pt x="2967" y="673"/>
                </a:lnTo>
                <a:lnTo>
                  <a:pt x="2959" y="677"/>
                </a:lnTo>
                <a:lnTo>
                  <a:pt x="2951" y="679"/>
                </a:lnTo>
                <a:lnTo>
                  <a:pt x="2943" y="683"/>
                </a:lnTo>
                <a:lnTo>
                  <a:pt x="2940" y="685"/>
                </a:lnTo>
                <a:lnTo>
                  <a:pt x="2937" y="689"/>
                </a:lnTo>
                <a:lnTo>
                  <a:pt x="2936" y="691"/>
                </a:lnTo>
                <a:lnTo>
                  <a:pt x="2935" y="693"/>
                </a:lnTo>
                <a:lnTo>
                  <a:pt x="2933" y="697"/>
                </a:lnTo>
                <a:lnTo>
                  <a:pt x="2932" y="703"/>
                </a:lnTo>
                <a:lnTo>
                  <a:pt x="2932" y="709"/>
                </a:lnTo>
                <a:lnTo>
                  <a:pt x="2932" y="715"/>
                </a:lnTo>
                <a:lnTo>
                  <a:pt x="2933" y="721"/>
                </a:lnTo>
                <a:lnTo>
                  <a:pt x="2934" y="725"/>
                </a:lnTo>
                <a:lnTo>
                  <a:pt x="2936" y="729"/>
                </a:lnTo>
                <a:lnTo>
                  <a:pt x="2939" y="733"/>
                </a:lnTo>
                <a:lnTo>
                  <a:pt x="2942" y="735"/>
                </a:lnTo>
                <a:lnTo>
                  <a:pt x="2945" y="737"/>
                </a:lnTo>
                <a:lnTo>
                  <a:pt x="2949" y="737"/>
                </a:lnTo>
                <a:close/>
                <a:moveTo>
                  <a:pt x="3065" y="777"/>
                </a:moveTo>
                <a:lnTo>
                  <a:pt x="3033" y="777"/>
                </a:lnTo>
                <a:lnTo>
                  <a:pt x="3033" y="463"/>
                </a:lnTo>
                <a:lnTo>
                  <a:pt x="3065" y="463"/>
                </a:lnTo>
                <a:lnTo>
                  <a:pt x="3065" y="777"/>
                </a:lnTo>
                <a:close/>
                <a:moveTo>
                  <a:pt x="1045" y="1234"/>
                </a:moveTo>
                <a:lnTo>
                  <a:pt x="1045" y="921"/>
                </a:lnTo>
                <a:lnTo>
                  <a:pt x="1150" y="921"/>
                </a:lnTo>
                <a:lnTo>
                  <a:pt x="1150" y="977"/>
                </a:lnTo>
                <a:lnTo>
                  <a:pt x="1078" y="977"/>
                </a:lnTo>
                <a:lnTo>
                  <a:pt x="1078" y="1050"/>
                </a:lnTo>
                <a:lnTo>
                  <a:pt x="1145" y="1050"/>
                </a:lnTo>
                <a:lnTo>
                  <a:pt x="1145" y="1106"/>
                </a:lnTo>
                <a:lnTo>
                  <a:pt x="1078" y="1106"/>
                </a:lnTo>
                <a:lnTo>
                  <a:pt x="1078" y="1180"/>
                </a:lnTo>
                <a:lnTo>
                  <a:pt x="1151" y="1180"/>
                </a:lnTo>
                <a:lnTo>
                  <a:pt x="1151" y="1234"/>
                </a:lnTo>
                <a:lnTo>
                  <a:pt x="1045" y="1234"/>
                </a:lnTo>
                <a:close/>
                <a:moveTo>
                  <a:pt x="1210" y="1098"/>
                </a:moveTo>
                <a:lnTo>
                  <a:pt x="1210" y="1234"/>
                </a:lnTo>
                <a:lnTo>
                  <a:pt x="1177" y="1234"/>
                </a:lnTo>
                <a:lnTo>
                  <a:pt x="1177" y="1000"/>
                </a:lnTo>
                <a:lnTo>
                  <a:pt x="1208" y="1000"/>
                </a:lnTo>
                <a:lnTo>
                  <a:pt x="1208" y="1040"/>
                </a:lnTo>
                <a:lnTo>
                  <a:pt x="1211" y="1032"/>
                </a:lnTo>
                <a:lnTo>
                  <a:pt x="1215" y="1022"/>
                </a:lnTo>
                <a:lnTo>
                  <a:pt x="1218" y="1014"/>
                </a:lnTo>
                <a:lnTo>
                  <a:pt x="1223" y="1008"/>
                </a:lnTo>
                <a:lnTo>
                  <a:pt x="1227" y="1004"/>
                </a:lnTo>
                <a:lnTo>
                  <a:pt x="1233" y="1000"/>
                </a:lnTo>
                <a:lnTo>
                  <a:pt x="1239" y="998"/>
                </a:lnTo>
                <a:lnTo>
                  <a:pt x="1245" y="997"/>
                </a:lnTo>
                <a:lnTo>
                  <a:pt x="1254" y="998"/>
                </a:lnTo>
                <a:lnTo>
                  <a:pt x="1258" y="1000"/>
                </a:lnTo>
                <a:lnTo>
                  <a:pt x="1262" y="1002"/>
                </a:lnTo>
                <a:lnTo>
                  <a:pt x="1265" y="1006"/>
                </a:lnTo>
                <a:lnTo>
                  <a:pt x="1268" y="1010"/>
                </a:lnTo>
                <a:lnTo>
                  <a:pt x="1272" y="1014"/>
                </a:lnTo>
                <a:lnTo>
                  <a:pt x="1274" y="1020"/>
                </a:lnTo>
                <a:lnTo>
                  <a:pt x="1277" y="1026"/>
                </a:lnTo>
                <a:lnTo>
                  <a:pt x="1279" y="1032"/>
                </a:lnTo>
                <a:lnTo>
                  <a:pt x="1281" y="1040"/>
                </a:lnTo>
                <a:lnTo>
                  <a:pt x="1283" y="1048"/>
                </a:lnTo>
                <a:lnTo>
                  <a:pt x="1284" y="1056"/>
                </a:lnTo>
                <a:lnTo>
                  <a:pt x="1285" y="1066"/>
                </a:lnTo>
                <a:lnTo>
                  <a:pt x="1285" y="1074"/>
                </a:lnTo>
                <a:lnTo>
                  <a:pt x="1286" y="1084"/>
                </a:lnTo>
                <a:lnTo>
                  <a:pt x="1286" y="1234"/>
                </a:lnTo>
                <a:lnTo>
                  <a:pt x="1253" y="1234"/>
                </a:lnTo>
                <a:lnTo>
                  <a:pt x="1253" y="1096"/>
                </a:lnTo>
                <a:lnTo>
                  <a:pt x="1253" y="1086"/>
                </a:lnTo>
                <a:lnTo>
                  <a:pt x="1252" y="1078"/>
                </a:lnTo>
                <a:lnTo>
                  <a:pt x="1250" y="1070"/>
                </a:lnTo>
                <a:lnTo>
                  <a:pt x="1247" y="1062"/>
                </a:lnTo>
                <a:lnTo>
                  <a:pt x="1244" y="1058"/>
                </a:lnTo>
                <a:lnTo>
                  <a:pt x="1241" y="1054"/>
                </a:lnTo>
                <a:lnTo>
                  <a:pt x="1237" y="1052"/>
                </a:lnTo>
                <a:lnTo>
                  <a:pt x="1232" y="1050"/>
                </a:lnTo>
                <a:lnTo>
                  <a:pt x="1227" y="1052"/>
                </a:lnTo>
                <a:lnTo>
                  <a:pt x="1223" y="1054"/>
                </a:lnTo>
                <a:lnTo>
                  <a:pt x="1219" y="1058"/>
                </a:lnTo>
                <a:lnTo>
                  <a:pt x="1216" y="1064"/>
                </a:lnTo>
                <a:lnTo>
                  <a:pt x="1213" y="1070"/>
                </a:lnTo>
                <a:lnTo>
                  <a:pt x="1211" y="1078"/>
                </a:lnTo>
                <a:lnTo>
                  <a:pt x="1210" y="1088"/>
                </a:lnTo>
                <a:lnTo>
                  <a:pt x="1210" y="1098"/>
                </a:lnTo>
                <a:close/>
                <a:moveTo>
                  <a:pt x="1366" y="1328"/>
                </a:moveTo>
                <a:lnTo>
                  <a:pt x="1355" y="1328"/>
                </a:lnTo>
                <a:lnTo>
                  <a:pt x="1345" y="1324"/>
                </a:lnTo>
                <a:lnTo>
                  <a:pt x="1339" y="1320"/>
                </a:lnTo>
                <a:lnTo>
                  <a:pt x="1335" y="1318"/>
                </a:lnTo>
                <a:lnTo>
                  <a:pt x="1331" y="1314"/>
                </a:lnTo>
                <a:lnTo>
                  <a:pt x="1328" y="1310"/>
                </a:lnTo>
                <a:lnTo>
                  <a:pt x="1324" y="1304"/>
                </a:lnTo>
                <a:lnTo>
                  <a:pt x="1322" y="1300"/>
                </a:lnTo>
                <a:lnTo>
                  <a:pt x="1319" y="1294"/>
                </a:lnTo>
                <a:lnTo>
                  <a:pt x="1317" y="1288"/>
                </a:lnTo>
                <a:lnTo>
                  <a:pt x="1313" y="1276"/>
                </a:lnTo>
                <a:lnTo>
                  <a:pt x="1312" y="1270"/>
                </a:lnTo>
                <a:lnTo>
                  <a:pt x="1311" y="1262"/>
                </a:lnTo>
                <a:lnTo>
                  <a:pt x="1342" y="1254"/>
                </a:lnTo>
                <a:lnTo>
                  <a:pt x="1344" y="1260"/>
                </a:lnTo>
                <a:lnTo>
                  <a:pt x="1345" y="1264"/>
                </a:lnTo>
                <a:lnTo>
                  <a:pt x="1347" y="1270"/>
                </a:lnTo>
                <a:lnTo>
                  <a:pt x="1350" y="1274"/>
                </a:lnTo>
                <a:lnTo>
                  <a:pt x="1353" y="1276"/>
                </a:lnTo>
                <a:lnTo>
                  <a:pt x="1357" y="1280"/>
                </a:lnTo>
                <a:lnTo>
                  <a:pt x="1362" y="1280"/>
                </a:lnTo>
                <a:lnTo>
                  <a:pt x="1367" y="1282"/>
                </a:lnTo>
                <a:lnTo>
                  <a:pt x="1372" y="1280"/>
                </a:lnTo>
                <a:lnTo>
                  <a:pt x="1376" y="1278"/>
                </a:lnTo>
                <a:lnTo>
                  <a:pt x="1381" y="1276"/>
                </a:lnTo>
                <a:lnTo>
                  <a:pt x="1384" y="1270"/>
                </a:lnTo>
                <a:lnTo>
                  <a:pt x="1386" y="1268"/>
                </a:lnTo>
                <a:lnTo>
                  <a:pt x="1387" y="1264"/>
                </a:lnTo>
                <a:lnTo>
                  <a:pt x="1390" y="1258"/>
                </a:lnTo>
                <a:lnTo>
                  <a:pt x="1391" y="1248"/>
                </a:lnTo>
                <a:lnTo>
                  <a:pt x="1391" y="1236"/>
                </a:lnTo>
                <a:lnTo>
                  <a:pt x="1391" y="1194"/>
                </a:lnTo>
                <a:lnTo>
                  <a:pt x="1389" y="1200"/>
                </a:lnTo>
                <a:lnTo>
                  <a:pt x="1386" y="1208"/>
                </a:lnTo>
                <a:lnTo>
                  <a:pt x="1382" y="1214"/>
                </a:lnTo>
                <a:lnTo>
                  <a:pt x="1379" y="1220"/>
                </a:lnTo>
                <a:lnTo>
                  <a:pt x="1374" y="1224"/>
                </a:lnTo>
                <a:lnTo>
                  <a:pt x="1369" y="1228"/>
                </a:lnTo>
                <a:lnTo>
                  <a:pt x="1363" y="1230"/>
                </a:lnTo>
                <a:lnTo>
                  <a:pt x="1356" y="1232"/>
                </a:lnTo>
                <a:lnTo>
                  <a:pt x="1350" y="1230"/>
                </a:lnTo>
                <a:lnTo>
                  <a:pt x="1344" y="1228"/>
                </a:lnTo>
                <a:lnTo>
                  <a:pt x="1337" y="1224"/>
                </a:lnTo>
                <a:lnTo>
                  <a:pt x="1331" y="1220"/>
                </a:lnTo>
                <a:lnTo>
                  <a:pt x="1326" y="1212"/>
                </a:lnTo>
                <a:lnTo>
                  <a:pt x="1321" y="1204"/>
                </a:lnTo>
                <a:lnTo>
                  <a:pt x="1319" y="1198"/>
                </a:lnTo>
                <a:lnTo>
                  <a:pt x="1317" y="1194"/>
                </a:lnTo>
                <a:lnTo>
                  <a:pt x="1314" y="1182"/>
                </a:lnTo>
                <a:lnTo>
                  <a:pt x="1311" y="1168"/>
                </a:lnTo>
                <a:lnTo>
                  <a:pt x="1309" y="1152"/>
                </a:lnTo>
                <a:lnTo>
                  <a:pt x="1308" y="1136"/>
                </a:lnTo>
                <a:lnTo>
                  <a:pt x="1308" y="1116"/>
                </a:lnTo>
                <a:lnTo>
                  <a:pt x="1308" y="1098"/>
                </a:lnTo>
                <a:lnTo>
                  <a:pt x="1309" y="1080"/>
                </a:lnTo>
                <a:lnTo>
                  <a:pt x="1311" y="1064"/>
                </a:lnTo>
                <a:lnTo>
                  <a:pt x="1314" y="1050"/>
                </a:lnTo>
                <a:lnTo>
                  <a:pt x="1318" y="1038"/>
                </a:lnTo>
                <a:lnTo>
                  <a:pt x="1322" y="1026"/>
                </a:lnTo>
                <a:lnTo>
                  <a:pt x="1326" y="1018"/>
                </a:lnTo>
                <a:lnTo>
                  <a:pt x="1329" y="1014"/>
                </a:lnTo>
                <a:lnTo>
                  <a:pt x="1332" y="1010"/>
                </a:lnTo>
                <a:lnTo>
                  <a:pt x="1337" y="1004"/>
                </a:lnTo>
                <a:lnTo>
                  <a:pt x="1344" y="1000"/>
                </a:lnTo>
                <a:lnTo>
                  <a:pt x="1350" y="998"/>
                </a:lnTo>
                <a:lnTo>
                  <a:pt x="1356" y="997"/>
                </a:lnTo>
                <a:lnTo>
                  <a:pt x="1361" y="997"/>
                </a:lnTo>
                <a:lnTo>
                  <a:pt x="1365" y="998"/>
                </a:lnTo>
                <a:lnTo>
                  <a:pt x="1369" y="1000"/>
                </a:lnTo>
                <a:lnTo>
                  <a:pt x="1373" y="1002"/>
                </a:lnTo>
                <a:lnTo>
                  <a:pt x="1376" y="1006"/>
                </a:lnTo>
                <a:lnTo>
                  <a:pt x="1379" y="1010"/>
                </a:lnTo>
                <a:lnTo>
                  <a:pt x="1381" y="1014"/>
                </a:lnTo>
                <a:lnTo>
                  <a:pt x="1384" y="1020"/>
                </a:lnTo>
                <a:lnTo>
                  <a:pt x="1387" y="1030"/>
                </a:lnTo>
                <a:lnTo>
                  <a:pt x="1390" y="1038"/>
                </a:lnTo>
                <a:lnTo>
                  <a:pt x="1391" y="1000"/>
                </a:lnTo>
                <a:lnTo>
                  <a:pt x="1424" y="1000"/>
                </a:lnTo>
                <a:lnTo>
                  <a:pt x="1424" y="1238"/>
                </a:lnTo>
                <a:lnTo>
                  <a:pt x="1423" y="1252"/>
                </a:lnTo>
                <a:lnTo>
                  <a:pt x="1423" y="1258"/>
                </a:lnTo>
                <a:lnTo>
                  <a:pt x="1422" y="1264"/>
                </a:lnTo>
                <a:lnTo>
                  <a:pt x="1419" y="1276"/>
                </a:lnTo>
                <a:lnTo>
                  <a:pt x="1416" y="1288"/>
                </a:lnTo>
                <a:lnTo>
                  <a:pt x="1412" y="1298"/>
                </a:lnTo>
                <a:lnTo>
                  <a:pt x="1407" y="1306"/>
                </a:lnTo>
                <a:lnTo>
                  <a:pt x="1402" y="1312"/>
                </a:lnTo>
                <a:lnTo>
                  <a:pt x="1396" y="1318"/>
                </a:lnTo>
                <a:lnTo>
                  <a:pt x="1389" y="1322"/>
                </a:lnTo>
                <a:lnTo>
                  <a:pt x="1386" y="1324"/>
                </a:lnTo>
                <a:lnTo>
                  <a:pt x="1382" y="1326"/>
                </a:lnTo>
                <a:lnTo>
                  <a:pt x="1374" y="1328"/>
                </a:lnTo>
                <a:lnTo>
                  <a:pt x="1366" y="1328"/>
                </a:lnTo>
                <a:close/>
                <a:moveTo>
                  <a:pt x="1367" y="1182"/>
                </a:moveTo>
                <a:lnTo>
                  <a:pt x="1372" y="1182"/>
                </a:lnTo>
                <a:lnTo>
                  <a:pt x="1375" y="1180"/>
                </a:lnTo>
                <a:lnTo>
                  <a:pt x="1377" y="1178"/>
                </a:lnTo>
                <a:lnTo>
                  <a:pt x="1381" y="1172"/>
                </a:lnTo>
                <a:lnTo>
                  <a:pt x="1383" y="1170"/>
                </a:lnTo>
                <a:lnTo>
                  <a:pt x="1385" y="1164"/>
                </a:lnTo>
                <a:lnTo>
                  <a:pt x="1388" y="1156"/>
                </a:lnTo>
                <a:lnTo>
                  <a:pt x="1390" y="1144"/>
                </a:lnTo>
                <a:lnTo>
                  <a:pt x="1391" y="1132"/>
                </a:lnTo>
                <a:lnTo>
                  <a:pt x="1391" y="1116"/>
                </a:lnTo>
                <a:lnTo>
                  <a:pt x="1391" y="1102"/>
                </a:lnTo>
                <a:lnTo>
                  <a:pt x="1390" y="1088"/>
                </a:lnTo>
                <a:lnTo>
                  <a:pt x="1388" y="1076"/>
                </a:lnTo>
                <a:lnTo>
                  <a:pt x="1385" y="1066"/>
                </a:lnTo>
                <a:lnTo>
                  <a:pt x="1383" y="1062"/>
                </a:lnTo>
                <a:lnTo>
                  <a:pt x="1381" y="1058"/>
                </a:lnTo>
                <a:lnTo>
                  <a:pt x="1379" y="1056"/>
                </a:lnTo>
                <a:lnTo>
                  <a:pt x="1377" y="1052"/>
                </a:lnTo>
                <a:lnTo>
                  <a:pt x="1372" y="1050"/>
                </a:lnTo>
                <a:lnTo>
                  <a:pt x="1370" y="1048"/>
                </a:lnTo>
                <a:lnTo>
                  <a:pt x="1367" y="1048"/>
                </a:lnTo>
                <a:lnTo>
                  <a:pt x="1361" y="1050"/>
                </a:lnTo>
                <a:lnTo>
                  <a:pt x="1356" y="1054"/>
                </a:lnTo>
                <a:lnTo>
                  <a:pt x="1354" y="1056"/>
                </a:lnTo>
                <a:lnTo>
                  <a:pt x="1352" y="1058"/>
                </a:lnTo>
                <a:lnTo>
                  <a:pt x="1350" y="1062"/>
                </a:lnTo>
                <a:lnTo>
                  <a:pt x="1348" y="1068"/>
                </a:lnTo>
                <a:lnTo>
                  <a:pt x="1345" y="1078"/>
                </a:lnTo>
                <a:lnTo>
                  <a:pt x="1343" y="1090"/>
                </a:lnTo>
                <a:lnTo>
                  <a:pt x="1342" y="1102"/>
                </a:lnTo>
                <a:lnTo>
                  <a:pt x="1342" y="1116"/>
                </a:lnTo>
                <a:lnTo>
                  <a:pt x="1342" y="1130"/>
                </a:lnTo>
                <a:lnTo>
                  <a:pt x="1343" y="1144"/>
                </a:lnTo>
                <a:lnTo>
                  <a:pt x="1345" y="1156"/>
                </a:lnTo>
                <a:lnTo>
                  <a:pt x="1348" y="1164"/>
                </a:lnTo>
                <a:lnTo>
                  <a:pt x="1352" y="1172"/>
                </a:lnTo>
                <a:lnTo>
                  <a:pt x="1356" y="1178"/>
                </a:lnTo>
                <a:lnTo>
                  <a:pt x="1361" y="1182"/>
                </a:lnTo>
                <a:lnTo>
                  <a:pt x="1367" y="1182"/>
                </a:lnTo>
                <a:close/>
                <a:moveTo>
                  <a:pt x="1467" y="969"/>
                </a:moveTo>
                <a:lnTo>
                  <a:pt x="1464" y="969"/>
                </a:lnTo>
                <a:lnTo>
                  <a:pt x="1461" y="967"/>
                </a:lnTo>
                <a:lnTo>
                  <a:pt x="1458" y="965"/>
                </a:lnTo>
                <a:lnTo>
                  <a:pt x="1455" y="961"/>
                </a:lnTo>
                <a:lnTo>
                  <a:pt x="1453" y="955"/>
                </a:lnTo>
                <a:lnTo>
                  <a:pt x="1451" y="949"/>
                </a:lnTo>
                <a:lnTo>
                  <a:pt x="1450" y="943"/>
                </a:lnTo>
                <a:lnTo>
                  <a:pt x="1450" y="937"/>
                </a:lnTo>
                <a:lnTo>
                  <a:pt x="1450" y="931"/>
                </a:lnTo>
                <a:lnTo>
                  <a:pt x="1451" y="925"/>
                </a:lnTo>
                <a:lnTo>
                  <a:pt x="1453" y="919"/>
                </a:lnTo>
                <a:lnTo>
                  <a:pt x="1455" y="913"/>
                </a:lnTo>
                <a:lnTo>
                  <a:pt x="1458" y="909"/>
                </a:lnTo>
                <a:lnTo>
                  <a:pt x="1461" y="907"/>
                </a:lnTo>
                <a:lnTo>
                  <a:pt x="1464" y="905"/>
                </a:lnTo>
                <a:lnTo>
                  <a:pt x="1467" y="903"/>
                </a:lnTo>
                <a:lnTo>
                  <a:pt x="1471" y="905"/>
                </a:lnTo>
                <a:lnTo>
                  <a:pt x="1474" y="907"/>
                </a:lnTo>
                <a:lnTo>
                  <a:pt x="1477" y="909"/>
                </a:lnTo>
                <a:lnTo>
                  <a:pt x="1480" y="913"/>
                </a:lnTo>
                <a:lnTo>
                  <a:pt x="1482" y="919"/>
                </a:lnTo>
                <a:lnTo>
                  <a:pt x="1484" y="925"/>
                </a:lnTo>
                <a:lnTo>
                  <a:pt x="1485" y="931"/>
                </a:lnTo>
                <a:lnTo>
                  <a:pt x="1485" y="937"/>
                </a:lnTo>
                <a:lnTo>
                  <a:pt x="1485" y="943"/>
                </a:lnTo>
                <a:lnTo>
                  <a:pt x="1484" y="949"/>
                </a:lnTo>
                <a:lnTo>
                  <a:pt x="1482" y="955"/>
                </a:lnTo>
                <a:lnTo>
                  <a:pt x="1480" y="961"/>
                </a:lnTo>
                <a:lnTo>
                  <a:pt x="1477" y="965"/>
                </a:lnTo>
                <a:lnTo>
                  <a:pt x="1474" y="967"/>
                </a:lnTo>
                <a:lnTo>
                  <a:pt x="1471" y="969"/>
                </a:lnTo>
                <a:lnTo>
                  <a:pt x="1467" y="969"/>
                </a:lnTo>
                <a:close/>
                <a:moveTo>
                  <a:pt x="1451" y="1000"/>
                </a:moveTo>
                <a:lnTo>
                  <a:pt x="1484" y="1000"/>
                </a:lnTo>
                <a:lnTo>
                  <a:pt x="1484" y="1234"/>
                </a:lnTo>
                <a:lnTo>
                  <a:pt x="1451" y="1234"/>
                </a:lnTo>
                <a:lnTo>
                  <a:pt x="1451" y="1000"/>
                </a:lnTo>
                <a:close/>
                <a:moveTo>
                  <a:pt x="1544" y="1098"/>
                </a:moveTo>
                <a:lnTo>
                  <a:pt x="1544" y="1234"/>
                </a:lnTo>
                <a:lnTo>
                  <a:pt x="1511" y="1234"/>
                </a:lnTo>
                <a:lnTo>
                  <a:pt x="1511" y="1000"/>
                </a:lnTo>
                <a:lnTo>
                  <a:pt x="1542" y="1000"/>
                </a:lnTo>
                <a:lnTo>
                  <a:pt x="1542" y="1040"/>
                </a:lnTo>
                <a:lnTo>
                  <a:pt x="1545" y="1032"/>
                </a:lnTo>
                <a:lnTo>
                  <a:pt x="1549" y="1022"/>
                </a:lnTo>
                <a:lnTo>
                  <a:pt x="1553" y="1014"/>
                </a:lnTo>
                <a:lnTo>
                  <a:pt x="1557" y="1008"/>
                </a:lnTo>
                <a:lnTo>
                  <a:pt x="1562" y="1004"/>
                </a:lnTo>
                <a:lnTo>
                  <a:pt x="1567" y="1000"/>
                </a:lnTo>
                <a:lnTo>
                  <a:pt x="1573" y="998"/>
                </a:lnTo>
                <a:lnTo>
                  <a:pt x="1579" y="997"/>
                </a:lnTo>
                <a:lnTo>
                  <a:pt x="1588" y="998"/>
                </a:lnTo>
                <a:lnTo>
                  <a:pt x="1592" y="1000"/>
                </a:lnTo>
                <a:lnTo>
                  <a:pt x="1596" y="1002"/>
                </a:lnTo>
                <a:lnTo>
                  <a:pt x="1599" y="1006"/>
                </a:lnTo>
                <a:lnTo>
                  <a:pt x="1603" y="1010"/>
                </a:lnTo>
                <a:lnTo>
                  <a:pt x="1606" y="1014"/>
                </a:lnTo>
                <a:lnTo>
                  <a:pt x="1609" y="1020"/>
                </a:lnTo>
                <a:lnTo>
                  <a:pt x="1611" y="1026"/>
                </a:lnTo>
                <a:lnTo>
                  <a:pt x="1614" y="1032"/>
                </a:lnTo>
                <a:lnTo>
                  <a:pt x="1616" y="1040"/>
                </a:lnTo>
                <a:lnTo>
                  <a:pt x="1617" y="1048"/>
                </a:lnTo>
                <a:lnTo>
                  <a:pt x="1618" y="1056"/>
                </a:lnTo>
                <a:lnTo>
                  <a:pt x="1619" y="1066"/>
                </a:lnTo>
                <a:lnTo>
                  <a:pt x="1620" y="1074"/>
                </a:lnTo>
                <a:lnTo>
                  <a:pt x="1620" y="1084"/>
                </a:lnTo>
                <a:lnTo>
                  <a:pt x="1620" y="1234"/>
                </a:lnTo>
                <a:lnTo>
                  <a:pt x="1587" y="1234"/>
                </a:lnTo>
                <a:lnTo>
                  <a:pt x="1587" y="1096"/>
                </a:lnTo>
                <a:lnTo>
                  <a:pt x="1587" y="1086"/>
                </a:lnTo>
                <a:lnTo>
                  <a:pt x="1586" y="1078"/>
                </a:lnTo>
                <a:lnTo>
                  <a:pt x="1584" y="1070"/>
                </a:lnTo>
                <a:lnTo>
                  <a:pt x="1582" y="1062"/>
                </a:lnTo>
                <a:lnTo>
                  <a:pt x="1579" y="1058"/>
                </a:lnTo>
                <a:lnTo>
                  <a:pt x="1575" y="1054"/>
                </a:lnTo>
                <a:lnTo>
                  <a:pt x="1571" y="1052"/>
                </a:lnTo>
                <a:lnTo>
                  <a:pt x="1566" y="1050"/>
                </a:lnTo>
                <a:lnTo>
                  <a:pt x="1562" y="1052"/>
                </a:lnTo>
                <a:lnTo>
                  <a:pt x="1557" y="1054"/>
                </a:lnTo>
                <a:lnTo>
                  <a:pt x="1553" y="1058"/>
                </a:lnTo>
                <a:lnTo>
                  <a:pt x="1550" y="1064"/>
                </a:lnTo>
                <a:lnTo>
                  <a:pt x="1547" y="1070"/>
                </a:lnTo>
                <a:lnTo>
                  <a:pt x="1546" y="1078"/>
                </a:lnTo>
                <a:lnTo>
                  <a:pt x="1544" y="1088"/>
                </a:lnTo>
                <a:lnTo>
                  <a:pt x="1544" y="1098"/>
                </a:lnTo>
                <a:close/>
                <a:moveTo>
                  <a:pt x="1700" y="1240"/>
                </a:moveTo>
                <a:lnTo>
                  <a:pt x="1691" y="1238"/>
                </a:lnTo>
                <a:lnTo>
                  <a:pt x="1687" y="1238"/>
                </a:lnTo>
                <a:lnTo>
                  <a:pt x="1683" y="1236"/>
                </a:lnTo>
                <a:lnTo>
                  <a:pt x="1675" y="1232"/>
                </a:lnTo>
                <a:lnTo>
                  <a:pt x="1668" y="1224"/>
                </a:lnTo>
                <a:lnTo>
                  <a:pt x="1662" y="1216"/>
                </a:lnTo>
                <a:lnTo>
                  <a:pt x="1657" y="1206"/>
                </a:lnTo>
                <a:lnTo>
                  <a:pt x="1652" y="1196"/>
                </a:lnTo>
                <a:lnTo>
                  <a:pt x="1648" y="1182"/>
                </a:lnTo>
                <a:lnTo>
                  <a:pt x="1645" y="1168"/>
                </a:lnTo>
                <a:lnTo>
                  <a:pt x="1643" y="1152"/>
                </a:lnTo>
                <a:lnTo>
                  <a:pt x="1642" y="1136"/>
                </a:lnTo>
                <a:lnTo>
                  <a:pt x="1641" y="1118"/>
                </a:lnTo>
                <a:lnTo>
                  <a:pt x="1642" y="1100"/>
                </a:lnTo>
                <a:lnTo>
                  <a:pt x="1643" y="1084"/>
                </a:lnTo>
                <a:lnTo>
                  <a:pt x="1644" y="1076"/>
                </a:lnTo>
                <a:lnTo>
                  <a:pt x="1645" y="1068"/>
                </a:lnTo>
                <a:lnTo>
                  <a:pt x="1648" y="1054"/>
                </a:lnTo>
                <a:lnTo>
                  <a:pt x="1652" y="1042"/>
                </a:lnTo>
                <a:lnTo>
                  <a:pt x="1657" y="1030"/>
                </a:lnTo>
                <a:lnTo>
                  <a:pt x="1662" y="1020"/>
                </a:lnTo>
                <a:lnTo>
                  <a:pt x="1668" y="1012"/>
                </a:lnTo>
                <a:lnTo>
                  <a:pt x="1671" y="1008"/>
                </a:lnTo>
                <a:lnTo>
                  <a:pt x="1675" y="1004"/>
                </a:lnTo>
                <a:lnTo>
                  <a:pt x="1682" y="1000"/>
                </a:lnTo>
                <a:lnTo>
                  <a:pt x="1690" y="998"/>
                </a:lnTo>
                <a:lnTo>
                  <a:pt x="1698" y="997"/>
                </a:lnTo>
                <a:lnTo>
                  <a:pt x="1706" y="998"/>
                </a:lnTo>
                <a:lnTo>
                  <a:pt x="1713" y="1000"/>
                </a:lnTo>
                <a:lnTo>
                  <a:pt x="1720" y="1004"/>
                </a:lnTo>
                <a:lnTo>
                  <a:pt x="1727" y="1010"/>
                </a:lnTo>
                <a:lnTo>
                  <a:pt x="1733" y="1016"/>
                </a:lnTo>
                <a:lnTo>
                  <a:pt x="1739" y="1026"/>
                </a:lnTo>
                <a:lnTo>
                  <a:pt x="1743" y="1036"/>
                </a:lnTo>
                <a:lnTo>
                  <a:pt x="1747" y="1050"/>
                </a:lnTo>
                <a:lnTo>
                  <a:pt x="1751" y="1064"/>
                </a:lnTo>
                <a:lnTo>
                  <a:pt x="1752" y="1072"/>
                </a:lnTo>
                <a:lnTo>
                  <a:pt x="1753" y="1080"/>
                </a:lnTo>
                <a:lnTo>
                  <a:pt x="1754" y="1096"/>
                </a:lnTo>
                <a:lnTo>
                  <a:pt x="1755" y="1116"/>
                </a:lnTo>
                <a:lnTo>
                  <a:pt x="1755" y="1134"/>
                </a:lnTo>
                <a:lnTo>
                  <a:pt x="1673" y="1134"/>
                </a:lnTo>
                <a:lnTo>
                  <a:pt x="1674" y="1146"/>
                </a:lnTo>
                <a:lnTo>
                  <a:pt x="1675" y="1158"/>
                </a:lnTo>
                <a:lnTo>
                  <a:pt x="1676" y="1162"/>
                </a:lnTo>
                <a:lnTo>
                  <a:pt x="1678" y="1168"/>
                </a:lnTo>
                <a:lnTo>
                  <a:pt x="1681" y="1176"/>
                </a:lnTo>
                <a:lnTo>
                  <a:pt x="1683" y="1180"/>
                </a:lnTo>
                <a:lnTo>
                  <a:pt x="1685" y="1182"/>
                </a:lnTo>
                <a:lnTo>
                  <a:pt x="1689" y="1186"/>
                </a:lnTo>
                <a:lnTo>
                  <a:pt x="1692" y="1188"/>
                </a:lnTo>
                <a:lnTo>
                  <a:pt x="1694" y="1190"/>
                </a:lnTo>
                <a:lnTo>
                  <a:pt x="1700" y="1190"/>
                </a:lnTo>
                <a:lnTo>
                  <a:pt x="1708" y="1190"/>
                </a:lnTo>
                <a:lnTo>
                  <a:pt x="1711" y="1186"/>
                </a:lnTo>
                <a:lnTo>
                  <a:pt x="1714" y="1184"/>
                </a:lnTo>
                <a:lnTo>
                  <a:pt x="1717" y="1180"/>
                </a:lnTo>
                <a:lnTo>
                  <a:pt x="1719" y="1176"/>
                </a:lnTo>
                <a:lnTo>
                  <a:pt x="1721" y="1170"/>
                </a:lnTo>
                <a:lnTo>
                  <a:pt x="1724" y="1164"/>
                </a:lnTo>
                <a:lnTo>
                  <a:pt x="1754" y="1168"/>
                </a:lnTo>
                <a:lnTo>
                  <a:pt x="1753" y="1176"/>
                </a:lnTo>
                <a:lnTo>
                  <a:pt x="1752" y="1184"/>
                </a:lnTo>
                <a:lnTo>
                  <a:pt x="1750" y="1190"/>
                </a:lnTo>
                <a:lnTo>
                  <a:pt x="1748" y="1196"/>
                </a:lnTo>
                <a:lnTo>
                  <a:pt x="1743" y="1210"/>
                </a:lnTo>
                <a:lnTo>
                  <a:pt x="1740" y="1214"/>
                </a:lnTo>
                <a:lnTo>
                  <a:pt x="1737" y="1220"/>
                </a:lnTo>
                <a:lnTo>
                  <a:pt x="1733" y="1224"/>
                </a:lnTo>
                <a:lnTo>
                  <a:pt x="1729" y="1228"/>
                </a:lnTo>
                <a:lnTo>
                  <a:pt x="1725" y="1232"/>
                </a:lnTo>
                <a:lnTo>
                  <a:pt x="1720" y="1234"/>
                </a:lnTo>
                <a:lnTo>
                  <a:pt x="1715" y="1236"/>
                </a:lnTo>
                <a:lnTo>
                  <a:pt x="1710" y="1238"/>
                </a:lnTo>
                <a:lnTo>
                  <a:pt x="1705" y="1240"/>
                </a:lnTo>
                <a:lnTo>
                  <a:pt x="1700" y="1240"/>
                </a:lnTo>
                <a:close/>
                <a:moveTo>
                  <a:pt x="1673" y="1094"/>
                </a:moveTo>
                <a:lnTo>
                  <a:pt x="1724" y="1094"/>
                </a:lnTo>
                <a:lnTo>
                  <a:pt x="1724" y="1084"/>
                </a:lnTo>
                <a:lnTo>
                  <a:pt x="1721" y="1074"/>
                </a:lnTo>
                <a:lnTo>
                  <a:pt x="1719" y="1066"/>
                </a:lnTo>
                <a:lnTo>
                  <a:pt x="1716" y="1058"/>
                </a:lnTo>
                <a:lnTo>
                  <a:pt x="1714" y="1056"/>
                </a:lnTo>
                <a:lnTo>
                  <a:pt x="1713" y="1052"/>
                </a:lnTo>
                <a:lnTo>
                  <a:pt x="1709" y="1048"/>
                </a:lnTo>
                <a:lnTo>
                  <a:pt x="1704" y="1046"/>
                </a:lnTo>
                <a:lnTo>
                  <a:pt x="1699" y="1046"/>
                </a:lnTo>
                <a:lnTo>
                  <a:pt x="1694" y="1046"/>
                </a:lnTo>
                <a:lnTo>
                  <a:pt x="1689" y="1048"/>
                </a:lnTo>
                <a:lnTo>
                  <a:pt x="1687" y="1050"/>
                </a:lnTo>
                <a:lnTo>
                  <a:pt x="1685" y="1052"/>
                </a:lnTo>
                <a:lnTo>
                  <a:pt x="1681" y="1060"/>
                </a:lnTo>
                <a:lnTo>
                  <a:pt x="1678" y="1066"/>
                </a:lnTo>
                <a:lnTo>
                  <a:pt x="1676" y="1074"/>
                </a:lnTo>
                <a:lnTo>
                  <a:pt x="1674" y="1084"/>
                </a:lnTo>
                <a:lnTo>
                  <a:pt x="1673" y="1094"/>
                </a:lnTo>
                <a:close/>
                <a:moveTo>
                  <a:pt x="1830" y="1240"/>
                </a:moveTo>
                <a:lnTo>
                  <a:pt x="1821" y="1238"/>
                </a:lnTo>
                <a:lnTo>
                  <a:pt x="1817" y="1238"/>
                </a:lnTo>
                <a:lnTo>
                  <a:pt x="1813" y="1236"/>
                </a:lnTo>
                <a:lnTo>
                  <a:pt x="1806" y="1232"/>
                </a:lnTo>
                <a:lnTo>
                  <a:pt x="1799" y="1224"/>
                </a:lnTo>
                <a:lnTo>
                  <a:pt x="1793" y="1216"/>
                </a:lnTo>
                <a:lnTo>
                  <a:pt x="1787" y="1206"/>
                </a:lnTo>
                <a:lnTo>
                  <a:pt x="1783" y="1196"/>
                </a:lnTo>
                <a:lnTo>
                  <a:pt x="1779" y="1182"/>
                </a:lnTo>
                <a:lnTo>
                  <a:pt x="1776" y="1168"/>
                </a:lnTo>
                <a:lnTo>
                  <a:pt x="1773" y="1152"/>
                </a:lnTo>
                <a:lnTo>
                  <a:pt x="1772" y="1136"/>
                </a:lnTo>
                <a:lnTo>
                  <a:pt x="1772" y="1118"/>
                </a:lnTo>
                <a:lnTo>
                  <a:pt x="1772" y="1100"/>
                </a:lnTo>
                <a:lnTo>
                  <a:pt x="1773" y="1084"/>
                </a:lnTo>
                <a:lnTo>
                  <a:pt x="1774" y="1076"/>
                </a:lnTo>
                <a:lnTo>
                  <a:pt x="1776" y="1068"/>
                </a:lnTo>
                <a:lnTo>
                  <a:pt x="1779" y="1054"/>
                </a:lnTo>
                <a:lnTo>
                  <a:pt x="1783" y="1042"/>
                </a:lnTo>
                <a:lnTo>
                  <a:pt x="1787" y="1030"/>
                </a:lnTo>
                <a:lnTo>
                  <a:pt x="1793" y="1020"/>
                </a:lnTo>
                <a:lnTo>
                  <a:pt x="1799" y="1012"/>
                </a:lnTo>
                <a:lnTo>
                  <a:pt x="1802" y="1008"/>
                </a:lnTo>
                <a:lnTo>
                  <a:pt x="1805" y="1004"/>
                </a:lnTo>
                <a:lnTo>
                  <a:pt x="1813" y="1000"/>
                </a:lnTo>
                <a:lnTo>
                  <a:pt x="1820" y="998"/>
                </a:lnTo>
                <a:lnTo>
                  <a:pt x="1829" y="997"/>
                </a:lnTo>
                <a:lnTo>
                  <a:pt x="1836" y="998"/>
                </a:lnTo>
                <a:lnTo>
                  <a:pt x="1844" y="1000"/>
                </a:lnTo>
                <a:lnTo>
                  <a:pt x="1850" y="1004"/>
                </a:lnTo>
                <a:lnTo>
                  <a:pt x="1857" y="1010"/>
                </a:lnTo>
                <a:lnTo>
                  <a:pt x="1863" y="1016"/>
                </a:lnTo>
                <a:lnTo>
                  <a:pt x="1868" y="1026"/>
                </a:lnTo>
                <a:lnTo>
                  <a:pt x="1873" y="1036"/>
                </a:lnTo>
                <a:lnTo>
                  <a:pt x="1877" y="1050"/>
                </a:lnTo>
                <a:lnTo>
                  <a:pt x="1880" y="1064"/>
                </a:lnTo>
                <a:lnTo>
                  <a:pt x="1881" y="1072"/>
                </a:lnTo>
                <a:lnTo>
                  <a:pt x="1882" y="1080"/>
                </a:lnTo>
                <a:lnTo>
                  <a:pt x="1884" y="1096"/>
                </a:lnTo>
                <a:lnTo>
                  <a:pt x="1884" y="1116"/>
                </a:lnTo>
                <a:lnTo>
                  <a:pt x="1884" y="1134"/>
                </a:lnTo>
                <a:lnTo>
                  <a:pt x="1804" y="1134"/>
                </a:lnTo>
                <a:lnTo>
                  <a:pt x="1804" y="1146"/>
                </a:lnTo>
                <a:lnTo>
                  <a:pt x="1806" y="1158"/>
                </a:lnTo>
                <a:lnTo>
                  <a:pt x="1807" y="1162"/>
                </a:lnTo>
                <a:lnTo>
                  <a:pt x="1808" y="1168"/>
                </a:lnTo>
                <a:lnTo>
                  <a:pt x="1811" y="1176"/>
                </a:lnTo>
                <a:lnTo>
                  <a:pt x="1813" y="1180"/>
                </a:lnTo>
                <a:lnTo>
                  <a:pt x="1815" y="1182"/>
                </a:lnTo>
                <a:lnTo>
                  <a:pt x="1820" y="1186"/>
                </a:lnTo>
                <a:lnTo>
                  <a:pt x="1822" y="1188"/>
                </a:lnTo>
                <a:lnTo>
                  <a:pt x="1825" y="1190"/>
                </a:lnTo>
                <a:lnTo>
                  <a:pt x="1831" y="1190"/>
                </a:lnTo>
                <a:lnTo>
                  <a:pt x="1838" y="1190"/>
                </a:lnTo>
                <a:lnTo>
                  <a:pt x="1842" y="1186"/>
                </a:lnTo>
                <a:lnTo>
                  <a:pt x="1845" y="1184"/>
                </a:lnTo>
                <a:lnTo>
                  <a:pt x="1848" y="1180"/>
                </a:lnTo>
                <a:lnTo>
                  <a:pt x="1850" y="1176"/>
                </a:lnTo>
                <a:lnTo>
                  <a:pt x="1852" y="1170"/>
                </a:lnTo>
                <a:lnTo>
                  <a:pt x="1853" y="1164"/>
                </a:lnTo>
                <a:lnTo>
                  <a:pt x="1884" y="1168"/>
                </a:lnTo>
                <a:lnTo>
                  <a:pt x="1882" y="1176"/>
                </a:lnTo>
                <a:lnTo>
                  <a:pt x="1881" y="1184"/>
                </a:lnTo>
                <a:lnTo>
                  <a:pt x="1879" y="1190"/>
                </a:lnTo>
                <a:lnTo>
                  <a:pt x="1877" y="1196"/>
                </a:lnTo>
                <a:lnTo>
                  <a:pt x="1872" y="1210"/>
                </a:lnTo>
                <a:lnTo>
                  <a:pt x="1869" y="1214"/>
                </a:lnTo>
                <a:lnTo>
                  <a:pt x="1866" y="1220"/>
                </a:lnTo>
                <a:lnTo>
                  <a:pt x="1862" y="1224"/>
                </a:lnTo>
                <a:lnTo>
                  <a:pt x="1859" y="1228"/>
                </a:lnTo>
                <a:lnTo>
                  <a:pt x="1854" y="1232"/>
                </a:lnTo>
                <a:lnTo>
                  <a:pt x="1850" y="1234"/>
                </a:lnTo>
                <a:lnTo>
                  <a:pt x="1845" y="1236"/>
                </a:lnTo>
                <a:lnTo>
                  <a:pt x="1841" y="1238"/>
                </a:lnTo>
                <a:lnTo>
                  <a:pt x="1835" y="1240"/>
                </a:lnTo>
                <a:lnTo>
                  <a:pt x="1830" y="1240"/>
                </a:lnTo>
                <a:close/>
                <a:moveTo>
                  <a:pt x="1804" y="1094"/>
                </a:moveTo>
                <a:lnTo>
                  <a:pt x="1853" y="1094"/>
                </a:lnTo>
                <a:lnTo>
                  <a:pt x="1853" y="1084"/>
                </a:lnTo>
                <a:lnTo>
                  <a:pt x="1852" y="1074"/>
                </a:lnTo>
                <a:lnTo>
                  <a:pt x="1850" y="1066"/>
                </a:lnTo>
                <a:lnTo>
                  <a:pt x="1847" y="1058"/>
                </a:lnTo>
                <a:lnTo>
                  <a:pt x="1845" y="1056"/>
                </a:lnTo>
                <a:lnTo>
                  <a:pt x="1843" y="1052"/>
                </a:lnTo>
                <a:lnTo>
                  <a:pt x="1839" y="1048"/>
                </a:lnTo>
                <a:lnTo>
                  <a:pt x="1834" y="1046"/>
                </a:lnTo>
                <a:lnTo>
                  <a:pt x="1829" y="1046"/>
                </a:lnTo>
                <a:lnTo>
                  <a:pt x="1824" y="1046"/>
                </a:lnTo>
                <a:lnTo>
                  <a:pt x="1819" y="1048"/>
                </a:lnTo>
                <a:lnTo>
                  <a:pt x="1817" y="1050"/>
                </a:lnTo>
                <a:lnTo>
                  <a:pt x="1815" y="1052"/>
                </a:lnTo>
                <a:lnTo>
                  <a:pt x="1812" y="1060"/>
                </a:lnTo>
                <a:lnTo>
                  <a:pt x="1808" y="1066"/>
                </a:lnTo>
                <a:lnTo>
                  <a:pt x="1806" y="1074"/>
                </a:lnTo>
                <a:lnTo>
                  <a:pt x="1805" y="1084"/>
                </a:lnTo>
                <a:lnTo>
                  <a:pt x="1804" y="1094"/>
                </a:lnTo>
                <a:close/>
                <a:moveTo>
                  <a:pt x="1907" y="1234"/>
                </a:moveTo>
                <a:lnTo>
                  <a:pt x="1907" y="1000"/>
                </a:lnTo>
                <a:lnTo>
                  <a:pt x="1939" y="1000"/>
                </a:lnTo>
                <a:lnTo>
                  <a:pt x="1939" y="1040"/>
                </a:lnTo>
                <a:lnTo>
                  <a:pt x="1941" y="1030"/>
                </a:lnTo>
                <a:lnTo>
                  <a:pt x="1944" y="1022"/>
                </a:lnTo>
                <a:lnTo>
                  <a:pt x="1947" y="1014"/>
                </a:lnTo>
                <a:lnTo>
                  <a:pt x="1951" y="1008"/>
                </a:lnTo>
                <a:lnTo>
                  <a:pt x="1954" y="1002"/>
                </a:lnTo>
                <a:lnTo>
                  <a:pt x="1959" y="998"/>
                </a:lnTo>
                <a:lnTo>
                  <a:pt x="1963" y="997"/>
                </a:lnTo>
                <a:lnTo>
                  <a:pt x="1968" y="997"/>
                </a:lnTo>
                <a:lnTo>
                  <a:pt x="1973" y="997"/>
                </a:lnTo>
                <a:lnTo>
                  <a:pt x="1978" y="998"/>
                </a:lnTo>
                <a:lnTo>
                  <a:pt x="1978" y="1056"/>
                </a:lnTo>
                <a:lnTo>
                  <a:pt x="1972" y="1054"/>
                </a:lnTo>
                <a:lnTo>
                  <a:pt x="1965" y="1052"/>
                </a:lnTo>
                <a:lnTo>
                  <a:pt x="1959" y="1054"/>
                </a:lnTo>
                <a:lnTo>
                  <a:pt x="1955" y="1056"/>
                </a:lnTo>
                <a:lnTo>
                  <a:pt x="1950" y="1060"/>
                </a:lnTo>
                <a:lnTo>
                  <a:pt x="1947" y="1066"/>
                </a:lnTo>
                <a:lnTo>
                  <a:pt x="1945" y="1070"/>
                </a:lnTo>
                <a:lnTo>
                  <a:pt x="1944" y="1074"/>
                </a:lnTo>
                <a:lnTo>
                  <a:pt x="1942" y="1078"/>
                </a:lnTo>
                <a:lnTo>
                  <a:pt x="1941" y="1082"/>
                </a:lnTo>
                <a:lnTo>
                  <a:pt x="1940" y="1092"/>
                </a:lnTo>
                <a:lnTo>
                  <a:pt x="1940" y="1102"/>
                </a:lnTo>
                <a:lnTo>
                  <a:pt x="1940" y="1234"/>
                </a:lnTo>
                <a:lnTo>
                  <a:pt x="1907" y="1234"/>
                </a:lnTo>
                <a:close/>
                <a:moveTo>
                  <a:pt x="2011" y="969"/>
                </a:moveTo>
                <a:lnTo>
                  <a:pt x="2008" y="969"/>
                </a:lnTo>
                <a:lnTo>
                  <a:pt x="2005" y="967"/>
                </a:lnTo>
                <a:lnTo>
                  <a:pt x="2002" y="965"/>
                </a:lnTo>
                <a:lnTo>
                  <a:pt x="1999" y="961"/>
                </a:lnTo>
                <a:lnTo>
                  <a:pt x="1997" y="955"/>
                </a:lnTo>
                <a:lnTo>
                  <a:pt x="1995" y="949"/>
                </a:lnTo>
                <a:lnTo>
                  <a:pt x="1994" y="943"/>
                </a:lnTo>
                <a:lnTo>
                  <a:pt x="1994" y="937"/>
                </a:lnTo>
                <a:lnTo>
                  <a:pt x="1994" y="931"/>
                </a:lnTo>
                <a:lnTo>
                  <a:pt x="1995" y="925"/>
                </a:lnTo>
                <a:lnTo>
                  <a:pt x="1997" y="919"/>
                </a:lnTo>
                <a:lnTo>
                  <a:pt x="1999" y="913"/>
                </a:lnTo>
                <a:lnTo>
                  <a:pt x="2002" y="909"/>
                </a:lnTo>
                <a:lnTo>
                  <a:pt x="2005" y="907"/>
                </a:lnTo>
                <a:lnTo>
                  <a:pt x="2008" y="905"/>
                </a:lnTo>
                <a:lnTo>
                  <a:pt x="2011" y="903"/>
                </a:lnTo>
                <a:lnTo>
                  <a:pt x="2015" y="905"/>
                </a:lnTo>
                <a:lnTo>
                  <a:pt x="2018" y="907"/>
                </a:lnTo>
                <a:lnTo>
                  <a:pt x="2021" y="909"/>
                </a:lnTo>
                <a:lnTo>
                  <a:pt x="2024" y="913"/>
                </a:lnTo>
                <a:lnTo>
                  <a:pt x="2026" y="919"/>
                </a:lnTo>
                <a:lnTo>
                  <a:pt x="2028" y="925"/>
                </a:lnTo>
                <a:lnTo>
                  <a:pt x="2029" y="931"/>
                </a:lnTo>
                <a:lnTo>
                  <a:pt x="2029" y="937"/>
                </a:lnTo>
                <a:lnTo>
                  <a:pt x="2029" y="943"/>
                </a:lnTo>
                <a:lnTo>
                  <a:pt x="2028" y="949"/>
                </a:lnTo>
                <a:lnTo>
                  <a:pt x="2026" y="955"/>
                </a:lnTo>
                <a:lnTo>
                  <a:pt x="2024" y="961"/>
                </a:lnTo>
                <a:lnTo>
                  <a:pt x="2021" y="965"/>
                </a:lnTo>
                <a:lnTo>
                  <a:pt x="2018" y="967"/>
                </a:lnTo>
                <a:lnTo>
                  <a:pt x="2015" y="969"/>
                </a:lnTo>
                <a:lnTo>
                  <a:pt x="2011" y="969"/>
                </a:lnTo>
                <a:close/>
                <a:moveTo>
                  <a:pt x="1995" y="1000"/>
                </a:moveTo>
                <a:lnTo>
                  <a:pt x="2028" y="1000"/>
                </a:lnTo>
                <a:lnTo>
                  <a:pt x="2028" y="1234"/>
                </a:lnTo>
                <a:lnTo>
                  <a:pt x="1995" y="1234"/>
                </a:lnTo>
                <a:lnTo>
                  <a:pt x="1995" y="1000"/>
                </a:lnTo>
                <a:close/>
                <a:moveTo>
                  <a:pt x="2088" y="1098"/>
                </a:moveTo>
                <a:lnTo>
                  <a:pt x="2088" y="1234"/>
                </a:lnTo>
                <a:lnTo>
                  <a:pt x="2055" y="1234"/>
                </a:lnTo>
                <a:lnTo>
                  <a:pt x="2055" y="1000"/>
                </a:lnTo>
                <a:lnTo>
                  <a:pt x="2086" y="1000"/>
                </a:lnTo>
                <a:lnTo>
                  <a:pt x="2086" y="1040"/>
                </a:lnTo>
                <a:lnTo>
                  <a:pt x="2089" y="1032"/>
                </a:lnTo>
                <a:lnTo>
                  <a:pt x="2093" y="1022"/>
                </a:lnTo>
                <a:lnTo>
                  <a:pt x="2096" y="1014"/>
                </a:lnTo>
                <a:lnTo>
                  <a:pt x="2101" y="1008"/>
                </a:lnTo>
                <a:lnTo>
                  <a:pt x="2107" y="1004"/>
                </a:lnTo>
                <a:lnTo>
                  <a:pt x="2112" y="1000"/>
                </a:lnTo>
                <a:lnTo>
                  <a:pt x="2118" y="998"/>
                </a:lnTo>
                <a:lnTo>
                  <a:pt x="2124" y="997"/>
                </a:lnTo>
                <a:lnTo>
                  <a:pt x="2133" y="998"/>
                </a:lnTo>
                <a:lnTo>
                  <a:pt x="2137" y="1000"/>
                </a:lnTo>
                <a:lnTo>
                  <a:pt x="2141" y="1002"/>
                </a:lnTo>
                <a:lnTo>
                  <a:pt x="2144" y="1006"/>
                </a:lnTo>
                <a:lnTo>
                  <a:pt x="2147" y="1010"/>
                </a:lnTo>
                <a:lnTo>
                  <a:pt x="2151" y="1014"/>
                </a:lnTo>
                <a:lnTo>
                  <a:pt x="2154" y="1020"/>
                </a:lnTo>
                <a:lnTo>
                  <a:pt x="2156" y="1026"/>
                </a:lnTo>
                <a:lnTo>
                  <a:pt x="2158" y="1032"/>
                </a:lnTo>
                <a:lnTo>
                  <a:pt x="2160" y="1040"/>
                </a:lnTo>
                <a:lnTo>
                  <a:pt x="2162" y="1048"/>
                </a:lnTo>
                <a:lnTo>
                  <a:pt x="2163" y="1056"/>
                </a:lnTo>
                <a:lnTo>
                  <a:pt x="2164" y="1066"/>
                </a:lnTo>
                <a:lnTo>
                  <a:pt x="2164" y="1074"/>
                </a:lnTo>
                <a:lnTo>
                  <a:pt x="2165" y="1084"/>
                </a:lnTo>
                <a:lnTo>
                  <a:pt x="2165" y="1234"/>
                </a:lnTo>
                <a:lnTo>
                  <a:pt x="2132" y="1234"/>
                </a:lnTo>
                <a:lnTo>
                  <a:pt x="2132" y="1096"/>
                </a:lnTo>
                <a:lnTo>
                  <a:pt x="2132" y="1086"/>
                </a:lnTo>
                <a:lnTo>
                  <a:pt x="2131" y="1078"/>
                </a:lnTo>
                <a:lnTo>
                  <a:pt x="2129" y="1070"/>
                </a:lnTo>
                <a:lnTo>
                  <a:pt x="2126" y="1062"/>
                </a:lnTo>
                <a:lnTo>
                  <a:pt x="2123" y="1058"/>
                </a:lnTo>
                <a:lnTo>
                  <a:pt x="2120" y="1054"/>
                </a:lnTo>
                <a:lnTo>
                  <a:pt x="2116" y="1052"/>
                </a:lnTo>
                <a:lnTo>
                  <a:pt x="2111" y="1050"/>
                </a:lnTo>
                <a:lnTo>
                  <a:pt x="2105" y="1052"/>
                </a:lnTo>
                <a:lnTo>
                  <a:pt x="2101" y="1054"/>
                </a:lnTo>
                <a:lnTo>
                  <a:pt x="2097" y="1058"/>
                </a:lnTo>
                <a:lnTo>
                  <a:pt x="2094" y="1064"/>
                </a:lnTo>
                <a:lnTo>
                  <a:pt x="2091" y="1070"/>
                </a:lnTo>
                <a:lnTo>
                  <a:pt x="2089" y="1078"/>
                </a:lnTo>
                <a:lnTo>
                  <a:pt x="2088" y="1088"/>
                </a:lnTo>
                <a:lnTo>
                  <a:pt x="2088" y="10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20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12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4071" r:id="rId2"/>
    <p:sldLayoutId id="2147483893" r:id="rId3"/>
    <p:sldLayoutId id="2147483897" r:id="rId4"/>
    <p:sldLayoutId id="2147484068" r:id="rId5"/>
    <p:sldLayoutId id="2147484069" r:id="rId6"/>
    <p:sldLayoutId id="2147483898" r:id="rId7"/>
    <p:sldLayoutId id="2147483901" r:id="rId8"/>
    <p:sldLayoutId id="2147483902" r:id="rId9"/>
    <p:sldLayoutId id="2147483903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3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3770" r:id="rId2"/>
    <p:sldLayoutId id="2147483771" r:id="rId3"/>
    <p:sldLayoutId id="2147483775" r:id="rId4"/>
    <p:sldLayoutId id="2147484076" r:id="rId5"/>
    <p:sldLayoutId id="2147483776" r:id="rId6"/>
    <p:sldLayoutId id="2147483785" r:id="rId7"/>
    <p:sldLayoutId id="2147484077" r:id="rId8"/>
    <p:sldLayoutId id="2147483786" r:id="rId9"/>
    <p:sldLayoutId id="2147483790" r:id="rId10"/>
    <p:sldLayoutId id="2147484078" r:id="rId11"/>
    <p:sldLayoutId id="214748379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0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3935" r:id="rId2"/>
    <p:sldLayoutId id="214748393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9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4073" r:id="rId2"/>
    <p:sldLayoutId id="2147483988" r:id="rId3"/>
    <p:sldLayoutId id="2147484074" r:id="rId4"/>
    <p:sldLayoutId id="2147483992" r:id="rId5"/>
    <p:sldLayoutId id="2147483997" r:id="rId6"/>
    <p:sldLayoutId id="2147483996" r:id="rId7"/>
    <p:sldLayoutId id="2147484000" r:id="rId8"/>
    <p:sldLayoutId id="2147484001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62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81" r:id="rId2"/>
    <p:sldLayoutId id="2147484082" r:id="rId3"/>
    <p:sldLayoutId id="2147484064" r:id="rId4"/>
    <p:sldLayoutId id="2147484065" r:id="rId5"/>
    <p:sldLayoutId id="2147484080" r:id="rId6"/>
    <p:sldLayoutId id="2147484079" r:id="rId7"/>
    <p:sldLayoutId id="2147484066" r:id="rId8"/>
    <p:sldLayoutId id="2147484067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FI"/>
              <a:t>20.5.2024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13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407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8179-75E8-4FB2-C758-5B85B509F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690337"/>
            <a:ext cx="6526212" cy="984885"/>
          </a:xfrm>
        </p:spPr>
        <p:txBody>
          <a:bodyPr/>
          <a:lstStyle/>
          <a:p>
            <a:r>
              <a:rPr lang="en-US" dirty="0" err="1"/>
              <a:t>Metsähovi</a:t>
            </a:r>
            <a:r>
              <a:rPr lang="en-US" dirty="0"/>
              <a:t> Radio Observatory Triple-Band Receiver Project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DDA63-C2E2-7C0E-30E9-0454B2A07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038600"/>
            <a:ext cx="10769741" cy="2062103"/>
          </a:xfrm>
        </p:spPr>
        <p:txBody>
          <a:bodyPr/>
          <a:lstStyle/>
          <a:p>
            <a:r>
              <a:rPr lang="en-US" dirty="0"/>
              <a:t>Tuomas Savolainen</a:t>
            </a:r>
            <a:r>
              <a:rPr lang="en-US" baseline="30000" dirty="0"/>
              <a:t>1,2</a:t>
            </a:r>
            <a:r>
              <a:rPr lang="en-US" dirty="0"/>
              <a:t> </a:t>
            </a:r>
          </a:p>
          <a:p>
            <a:r>
              <a:rPr lang="en-US" sz="2000" dirty="0"/>
              <a:t>Derek McKay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Kaj</a:t>
            </a:r>
            <a:r>
              <a:rPr lang="en-US" sz="2000" dirty="0"/>
              <a:t> Wiik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Juha</a:t>
            </a:r>
            <a:r>
              <a:rPr lang="en-US" sz="2000" dirty="0"/>
              <a:t> Aatrokoski</a:t>
            </a:r>
            <a:r>
              <a:rPr lang="en-US" sz="2000" baseline="30000" dirty="0"/>
              <a:t>1</a:t>
            </a:r>
            <a:r>
              <a:rPr lang="en-US" sz="2000" dirty="0"/>
              <a:t>, Bela Dixit</a:t>
            </a:r>
            <a:r>
              <a:rPr lang="en-US" sz="2000" baseline="30000" dirty="0"/>
              <a:t>1,2</a:t>
            </a:r>
            <a:r>
              <a:rPr lang="en-US" sz="2000" dirty="0"/>
              <a:t>, </a:t>
            </a:r>
            <a:r>
              <a:rPr lang="en-US" sz="2000" dirty="0" err="1"/>
              <a:t>Kjetil</a:t>
            </a:r>
            <a:r>
              <a:rPr lang="en-US" sz="2000" dirty="0"/>
              <a:t> Holmberg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Talvikki</a:t>
            </a:r>
            <a:r>
              <a:rPr lang="en-US" sz="2000" dirty="0"/>
              <a:t> Hovatta</a:t>
            </a:r>
            <a:r>
              <a:rPr lang="en-US" sz="2000" baseline="30000" dirty="0"/>
              <a:t>1,2,3</a:t>
            </a:r>
            <a:r>
              <a:rPr lang="en-US" sz="2000" dirty="0"/>
              <a:t>, Christian Malino</a:t>
            </a:r>
            <a:r>
              <a:rPr lang="en-US" sz="2000" baseline="30000" dirty="0"/>
              <a:t>1</a:t>
            </a:r>
            <a:r>
              <a:rPr lang="en-US" sz="2000" dirty="0"/>
              <a:t>, Ari Mujunen</a:t>
            </a:r>
            <a:r>
              <a:rPr lang="en-US" sz="2000" baseline="30000" dirty="0"/>
              <a:t>1</a:t>
            </a:r>
            <a:r>
              <a:rPr lang="en-US" sz="2000" dirty="0"/>
              <a:t>, Joni Tammi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Merja</a:t>
            </a:r>
            <a:r>
              <a:rPr lang="en-US" sz="2000" dirty="0"/>
              <a:t> Tornikoski</a:t>
            </a:r>
            <a:r>
              <a:rPr lang="en-US" sz="2000" baseline="30000" dirty="0"/>
              <a:t>1</a:t>
            </a:r>
          </a:p>
          <a:p>
            <a:endParaRPr lang="en-US" sz="2000" dirty="0"/>
          </a:p>
          <a:p>
            <a:r>
              <a:rPr lang="en-US" sz="1400" i="1" baseline="30000" dirty="0"/>
              <a:t>1</a:t>
            </a:r>
            <a:r>
              <a:rPr lang="en-US" sz="1400" i="1" dirty="0"/>
              <a:t>Metsähovi Radio Observatory, Aalto University </a:t>
            </a:r>
          </a:p>
          <a:p>
            <a:r>
              <a:rPr lang="en-US" sz="1400" i="1" baseline="30000" dirty="0"/>
              <a:t>2</a:t>
            </a:r>
            <a:r>
              <a:rPr lang="en-US" sz="1400" i="1" dirty="0"/>
              <a:t>Department of Electronics and </a:t>
            </a:r>
            <a:r>
              <a:rPr lang="en-US" sz="1400" i="1" dirty="0" err="1"/>
              <a:t>Nanoengineering</a:t>
            </a:r>
            <a:r>
              <a:rPr lang="en-US" sz="1400" i="1" dirty="0"/>
              <a:t>, Aalto University </a:t>
            </a:r>
          </a:p>
          <a:p>
            <a:r>
              <a:rPr lang="en-US" sz="1400" i="1" baseline="30000" dirty="0"/>
              <a:t>3</a:t>
            </a:r>
            <a:r>
              <a:rPr lang="en-US" sz="1400" i="1" dirty="0"/>
              <a:t>Finnish Centre for Astronomy with </a:t>
            </a:r>
            <a:r>
              <a:rPr lang="en-US" sz="1400" i="1" dirty="0" err="1"/>
              <a:t>ESO</a:t>
            </a:r>
            <a:r>
              <a:rPr lang="en-US" sz="1400" i="1" dirty="0"/>
              <a:t>, University of Turku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pic>
        <p:nvPicPr>
          <p:cNvPr id="4" name="Google Shape;70;p15" title="AMD_Logo.svg.png">
            <a:extLst>
              <a:ext uri="{FF2B5EF4-FFF2-40B4-BE49-F238E27FC236}">
                <a16:creationId xmlns:a16="http://schemas.microsoft.com/office/drawing/2014/main" id="{E69D5F6F-E62F-080D-5698-17D9987A8A4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8600" y="462862"/>
            <a:ext cx="1828800" cy="525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1;p15" title="KnowRes-Logo-Retina-300x70.png">
            <a:extLst>
              <a:ext uri="{FF2B5EF4-FFF2-40B4-BE49-F238E27FC236}">
                <a16:creationId xmlns:a16="http://schemas.microsoft.com/office/drawing/2014/main" id="{7EADC95B-1543-1C95-34CC-94AC6B0972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9188" y="462862"/>
            <a:ext cx="1954212" cy="525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83F5C1-5639-D1C4-BF06-F63CC8DC1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8" y="1345025"/>
            <a:ext cx="2929945" cy="62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E1C476-8066-6492-DD06-D74CB59D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45" y="462862"/>
            <a:ext cx="1143355" cy="54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>
            <a:extLst>
              <a:ext uri="{FF2B5EF4-FFF2-40B4-BE49-F238E27FC236}">
                <a16:creationId xmlns:a16="http://schemas.microsoft.com/office/drawing/2014/main" id="{4479BA7F-B9F1-5012-B7C4-9418103BD6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438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I"/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60F4EA86-E2E5-5981-3D87-D0F1EFA9FD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2438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I"/>
          </a:p>
        </p:txBody>
      </p:sp>
      <p:pic>
        <p:nvPicPr>
          <p:cNvPr id="16" name="Picture 15" descr="A blue triangle with black text">
            <a:extLst>
              <a:ext uri="{FF2B5EF4-FFF2-40B4-BE49-F238E27FC236}">
                <a16:creationId xmlns:a16="http://schemas.microsoft.com/office/drawing/2014/main" id="{BE1C4DE9-EC9D-7189-632C-D31B259B3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88" y="844093"/>
            <a:ext cx="2209800" cy="1482866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08C51C4-C144-3D3D-1424-FAC051DD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46" y="289204"/>
            <a:ext cx="2353299" cy="10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83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r="1147"/>
          <a:stretch/>
        </p:blipFill>
        <p:spPr>
          <a:xfrm>
            <a:off x="5943600" y="1604439"/>
            <a:ext cx="6172200" cy="4272485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7987" y="404813"/>
            <a:ext cx="5433462" cy="1079971"/>
          </a:xfrm>
        </p:spPr>
        <p:txBody>
          <a:bodyPr/>
          <a:lstStyle/>
          <a:p>
            <a:r>
              <a:rPr lang="en-US" dirty="0"/>
              <a:t>Sensitivity in single-dish mode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00152" y="1343783"/>
                <a:ext cx="5467247" cy="4676017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Frontend+quasi-optics &lt; 20K </a:t>
                </a:r>
              </a:p>
              <a:p>
                <a:pPr marL="6096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=30−50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dirty="0"/>
                  <a:t> compared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270−280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dirty="0"/>
                  <a:t> of the current dual-beam receivers</a:t>
                </a:r>
              </a:p>
              <a:p>
                <a:pPr marL="609600" lvl="1" indent="-342900"/>
                <a:r>
                  <a:rPr lang="en-US" dirty="0"/>
                  <a:t>At 37 GHz,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sky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~50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GB" dirty="0"/>
                  <a:t>, therefore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sys</m:t>
                        </m:r>
                      </m:sub>
                    </m:sSub>
                  </m:oMath>
                </a14:m>
                <a:r>
                  <a:rPr lang="en-GB" dirty="0"/>
                  <a:t> will drop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~330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GB" dirty="0"/>
                  <a:t>, or by a factor of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GB" b="1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Wide bandwidth</a:t>
                </a:r>
              </a:p>
              <a:p>
                <a:pPr marL="609600" lvl="1" indent="-342900"/>
                <a:r>
                  <a:rPr lang="en-US" dirty="0"/>
                  <a:t>K: 8 GHz, Q: 16 GHz, W: 2x16 GHz</a:t>
                </a:r>
              </a:p>
              <a:p>
                <a:pPr marL="609600" lvl="1" indent="-342900"/>
                <a:r>
                  <a:rPr lang="en-US" dirty="0"/>
                  <a:t>Backend will process 8 GHz chunks. The current dual-beam receivers have 1GHz bandwidth. Sensitivity increase from bandwidth: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FI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FI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endParaRPr lang="en-US" b="1" dirty="0"/>
              </a:p>
              <a:p>
                <a:pPr marL="609600" lvl="1" indent="-342900"/>
                <a:r>
                  <a:rPr lang="en-US" dirty="0"/>
                  <a:t>Overall nominal sensitivity increase: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FI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		</a:t>
                </a:r>
                <a:endParaRPr lang="en-GB" b="1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00152" y="1343783"/>
                <a:ext cx="5467247" cy="4676017"/>
              </a:xfrm>
              <a:blipFill>
                <a:blip r:embed="rId3"/>
                <a:stretch>
                  <a:fillRect l="-2679" t="-1563" b="-23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V="1">
            <a:off x="7162800" y="1066800"/>
            <a:ext cx="0" cy="61383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7010400" y="3504488"/>
            <a:ext cx="304800" cy="236193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8001000" y="2286000"/>
            <a:ext cx="304800" cy="236193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10157389" y="1693458"/>
            <a:ext cx="304800" cy="236193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9525000" y="457199"/>
            <a:ext cx="304800" cy="236193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13260" y="406019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Current </a:t>
            </a:r>
            <a:r>
              <a:rPr lang="en-US" sz="1600" dirty="0" err="1">
                <a:latin typeface="+mj-lt"/>
              </a:rPr>
              <a:t>VLBI</a:t>
            </a:r>
            <a:r>
              <a:rPr lang="en-US" sz="1600" dirty="0">
                <a:latin typeface="+mj-lt"/>
              </a:rPr>
              <a:t> Rx</a:t>
            </a:r>
            <a:endParaRPr lang="en-GB" sz="1600" dirty="0" err="1"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924800" y="1066799"/>
            <a:ext cx="0" cy="61383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9682385" y="867586"/>
            <a:ext cx="0" cy="61383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914238" y="1005229"/>
            <a:ext cx="220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Current dual-beam Rx</a:t>
            </a:r>
            <a:endParaRPr lang="en-GB" sz="1600" dirty="0" err="1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0" y="715469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270 K</a:t>
            </a:r>
            <a:endParaRPr lang="en-GB" sz="1600" dirty="0" err="1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40965" y="715469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280 K</a:t>
            </a:r>
            <a:endParaRPr lang="en-GB" sz="1600" dirty="0" err="1">
              <a:latin typeface="+mj-lt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27" name="TextBox 26"/>
          <p:cNvSpPr txBox="1"/>
          <p:nvPr/>
        </p:nvSpPr>
        <p:spPr>
          <a:xfrm>
            <a:off x="9525000" y="5105400"/>
            <a:ext cx="2651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 dirty="0">
                <a:latin typeface="+mj-lt"/>
              </a:rPr>
              <a:t>Figure: </a:t>
            </a:r>
            <a:r>
              <a:rPr lang="en-US" sz="1400" i="1" dirty="0" err="1">
                <a:latin typeface="+mj-lt"/>
              </a:rPr>
              <a:t>MPIfR</a:t>
            </a:r>
            <a:r>
              <a:rPr lang="en-US" sz="1400" i="1" dirty="0">
                <a:latin typeface="+mj-lt"/>
              </a:rPr>
              <a:t> Electronics Div.</a:t>
            </a:r>
            <a:endParaRPr lang="en-GB" sz="1400" i="1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492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Backends</a:t>
            </a:r>
            <a:endParaRPr lang="en-GB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524000"/>
            <a:ext cx="4936090" cy="3628025"/>
          </a:xfrm>
        </p:spPr>
      </p:pic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85800" y="1219200"/>
            <a:ext cx="5334000" cy="4800600"/>
          </a:xfrm>
        </p:spPr>
        <p:txBody>
          <a:bodyPr>
            <a:normAutofit/>
          </a:bodyPr>
          <a:lstStyle/>
          <a:p>
            <a:r>
              <a:rPr lang="en-US" b="1" dirty="0"/>
              <a:t>IF output</a:t>
            </a:r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VLBI backend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DBBC3 already acquired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process 3 x 4 GHz, dual-pol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Will require a downconverter, which is being built in-house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11</a:t>
            </a:fld>
            <a:endParaRPr lang="fi-FI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pic>
        <p:nvPicPr>
          <p:cNvPr id="2" name="Google Shape;80;p16">
            <a:extLst>
              <a:ext uri="{FF2B5EF4-FFF2-40B4-BE49-F238E27FC236}">
                <a16:creationId xmlns:a16="http://schemas.microsoft.com/office/drawing/2014/main" id="{ABE6F831-A30D-79A1-59A8-DC6236C0502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932" y="1524000"/>
            <a:ext cx="4519736" cy="229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8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Backends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85800" y="1219200"/>
            <a:ext cx="4800600" cy="4800600"/>
          </a:xfrm>
        </p:spPr>
        <p:txBody>
          <a:bodyPr>
            <a:normAutofit/>
          </a:bodyPr>
          <a:lstStyle/>
          <a:p>
            <a:r>
              <a:rPr lang="en-US" b="1" dirty="0"/>
              <a:t>Single-dish backend (“3DBE”)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RFSoC</a:t>
            </a:r>
            <a:r>
              <a:rPr lang="en-US" dirty="0"/>
              <a:t>-based backend under development (design by K. </a:t>
            </a:r>
            <a:r>
              <a:rPr lang="en-US" dirty="0" err="1"/>
              <a:t>Wiik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Polarimeter with full Stokes output, instantaneous bandwidth </a:t>
            </a:r>
            <a:r>
              <a:rPr lang="en-US" b="1" dirty="0"/>
              <a:t>224 GHz </a:t>
            </a:r>
            <a:r>
              <a:rPr lang="en-US" dirty="0"/>
              <a:t>(7 x 8 GHz x 2-pol x 2-beam)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dirty="0"/>
              <a:t>Design is based on Knowledge Resources module KRM-4ZU48DR and a custom carrier board containing digital interface and analog frontend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Development and building supported by </a:t>
            </a:r>
            <a:r>
              <a:rPr lang="en-US" dirty="0" err="1"/>
              <a:t>RCF</a:t>
            </a:r>
            <a:r>
              <a:rPr lang="en-US" dirty="0"/>
              <a:t> and </a:t>
            </a:r>
            <a:r>
              <a:rPr lang="en-US" dirty="0" err="1"/>
              <a:t>ERC</a:t>
            </a:r>
            <a:r>
              <a:rPr lang="en-US" dirty="0"/>
              <a:t> grants (PI T. </a:t>
            </a:r>
            <a:r>
              <a:rPr lang="en-US" dirty="0" err="1"/>
              <a:t>Hovatta</a:t>
            </a:r>
            <a:r>
              <a:rPr lang="en-US" dirty="0"/>
              <a:t>) as well as by AMD and Knowledge Resources </a:t>
            </a:r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12</a:t>
            </a:fld>
            <a:endParaRPr lang="fi-FI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pic>
        <p:nvPicPr>
          <p:cNvPr id="5" name="Google Shape;126;p22">
            <a:extLst>
              <a:ext uri="{FF2B5EF4-FFF2-40B4-BE49-F238E27FC236}">
                <a16:creationId xmlns:a16="http://schemas.microsoft.com/office/drawing/2014/main" id="{C5EA6800-49B9-ABF6-A98C-0DCDA165BC9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04498" y="762000"/>
            <a:ext cx="5263800" cy="321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;p24">
            <a:extLst>
              <a:ext uri="{FF2B5EF4-FFF2-40B4-BE49-F238E27FC236}">
                <a16:creationId xmlns:a16="http://schemas.microsoft.com/office/drawing/2014/main" id="{8E88328D-A11A-1552-FD33-3F0CB28AA3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0" y="3972065"/>
            <a:ext cx="3998950" cy="263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79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13</a:t>
            </a:fld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55688" y="1484784"/>
            <a:ext cx="10080625" cy="439214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MRO will have a cryogenically cooled, dual-beam, dual-linear-polarization, triple-band receiver capable of simultaneously observing at 18-26 GHz, 34-50 GHz and 80-116 GHz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 order-of-magnitude increase in single-dish sensitivity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Backends: </a:t>
            </a:r>
          </a:p>
          <a:p>
            <a:pPr marL="723900" lvl="1" indent="-457200"/>
            <a:r>
              <a:rPr lang="en-US" dirty="0"/>
              <a:t>DBBC3 for VLBI</a:t>
            </a:r>
          </a:p>
          <a:p>
            <a:pPr marL="723900" lvl="1" indent="-457200"/>
            <a:r>
              <a:rPr lang="en-US" dirty="0"/>
              <a:t>In-house developed 3DBE for single-dish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Receiver delivery in 09/2026, commissioning in Q4/26-Q1/27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Receiver funded by Aalto U. and by donations from the </a:t>
            </a:r>
            <a:r>
              <a:rPr lang="en-US" dirty="0" err="1"/>
              <a:t>Weisell</a:t>
            </a:r>
            <a:r>
              <a:rPr lang="en-US" dirty="0"/>
              <a:t> Foundation, Magnus </a:t>
            </a:r>
            <a:r>
              <a:rPr lang="en-US" dirty="0" err="1"/>
              <a:t>Ehrnrooth</a:t>
            </a:r>
            <a:r>
              <a:rPr lang="en-US" dirty="0"/>
              <a:t> Foundation and over 80 private donors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962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t="-1" r="16138" b="190"/>
          <a:stretch/>
        </p:blipFill>
        <p:spPr>
          <a:xfrm>
            <a:off x="6248400" y="1232924"/>
            <a:ext cx="5580000" cy="4644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MRO receiver upgrade team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7988" y="2205037"/>
            <a:ext cx="5688012" cy="3671887"/>
          </a:xfrm>
        </p:spPr>
        <p:txBody>
          <a:bodyPr/>
          <a:lstStyle/>
          <a:p>
            <a:r>
              <a:rPr lang="en-US" b="1" dirty="0"/>
              <a:t>Triple-band receiver: </a:t>
            </a:r>
            <a:r>
              <a:rPr lang="en-US" dirty="0"/>
              <a:t>J. </a:t>
            </a:r>
            <a:r>
              <a:rPr lang="en-US" dirty="0" err="1"/>
              <a:t>Aatrokoski</a:t>
            </a:r>
            <a:r>
              <a:rPr lang="en-US" dirty="0"/>
              <a:t>, K. Holmberg,       C. </a:t>
            </a:r>
            <a:r>
              <a:rPr lang="en-US" dirty="0" err="1"/>
              <a:t>Malino</a:t>
            </a:r>
            <a:r>
              <a:rPr lang="en-US" dirty="0"/>
              <a:t>, D. McKay, A. </a:t>
            </a:r>
            <a:r>
              <a:rPr lang="en-US" dirty="0" err="1"/>
              <a:t>Mujunen</a:t>
            </a:r>
            <a:r>
              <a:rPr lang="en-US" dirty="0"/>
              <a:t>, T. Savolainen, J. </a:t>
            </a:r>
            <a:r>
              <a:rPr lang="en-US" dirty="0" err="1"/>
              <a:t>Tammi</a:t>
            </a:r>
            <a:r>
              <a:rPr lang="en-US" dirty="0"/>
              <a:t>,  M. </a:t>
            </a:r>
            <a:r>
              <a:rPr lang="en-US" dirty="0" err="1"/>
              <a:t>Tornikoski</a:t>
            </a:r>
            <a:r>
              <a:rPr lang="en-US" dirty="0"/>
              <a:t>, K. </a:t>
            </a:r>
            <a:r>
              <a:rPr lang="en-US" dirty="0" err="1"/>
              <a:t>Wiik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Single-dish backend: </a:t>
            </a:r>
            <a:r>
              <a:rPr lang="en-US" dirty="0"/>
              <a:t>B. Dixit, T. </a:t>
            </a:r>
            <a:r>
              <a:rPr lang="en-US" dirty="0" err="1"/>
              <a:t>Hovatta</a:t>
            </a:r>
            <a:r>
              <a:rPr lang="en-US" dirty="0"/>
              <a:t>, K. </a:t>
            </a:r>
            <a:r>
              <a:rPr lang="en-US" dirty="0" err="1"/>
              <a:t>Wiik</a:t>
            </a:r>
            <a:endParaRPr lang="en-US" dirty="0"/>
          </a:p>
          <a:p>
            <a:endParaRPr lang="en-US" dirty="0"/>
          </a:p>
          <a:p>
            <a:r>
              <a:rPr lang="en-US" dirty="0"/>
              <a:t>3-band receiver is designed and being build by the Electronics Division of the Max-Planck-</a:t>
            </a:r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Radioastronomie</a:t>
            </a:r>
            <a:r>
              <a:rPr lang="en-US" dirty="0"/>
              <a:t>, Bonn, Germany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3253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15</a:t>
            </a:fld>
            <a:endParaRPr lang="fi-FI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949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cases: single-dish flux density monitoring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08725"/>
            <a:ext cx="431800" cy="144463"/>
          </a:xfrm>
        </p:spPr>
        <p:txBody>
          <a:bodyPr/>
          <a:lstStyle/>
          <a:p>
            <a:fld id="{D701140D-C14F-41CA-99FC-0EF83E8DA40A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0" y="6308725"/>
            <a:ext cx="8928100" cy="144463"/>
          </a:xfrm>
        </p:spPr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"/>
          <a:stretch/>
        </p:blipFill>
        <p:spPr bwMode="auto">
          <a:xfrm>
            <a:off x="6629400" y="1828800"/>
            <a:ext cx="5065429" cy="386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24346" y="2102320"/>
            <a:ext cx="1857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i="1" dirty="0"/>
              <a:t>V404 </a:t>
            </a:r>
            <a:r>
              <a:rPr lang="fi-FI" sz="1400" i="1" dirty="0" err="1"/>
              <a:t>Cygni</a:t>
            </a:r>
            <a:endParaRPr lang="fi-FI" sz="1400" i="1" dirty="0"/>
          </a:p>
          <a:p>
            <a:r>
              <a:rPr lang="fi-FI" sz="1400" i="1" dirty="0" err="1"/>
              <a:t>Tetarenko</a:t>
            </a:r>
            <a:r>
              <a:rPr lang="fi-FI" sz="1400" i="1" dirty="0"/>
              <a:t> et al. 2017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228600" y="1676400"/>
            <a:ext cx="6248400" cy="46243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3025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19250" indent="-2762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859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26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An order-of-magnitude sensitivity improvement </a:t>
            </a:r>
            <a:r>
              <a:rPr lang="en-FI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 detection threshold of 10-20 </a:t>
            </a:r>
            <a:r>
              <a:rPr lang="en-US" sz="18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mJy</a:t>
            </a:r>
            <a:r>
              <a:rPr lang="en-US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 at Q-band is the goal</a:t>
            </a:r>
          </a:p>
          <a:p>
            <a:pPr marL="885825" lvl="2" indent="-342900"/>
            <a:r>
              <a:rPr lang="en-US" sz="1600" dirty="0">
                <a:sym typeface="Wingdings" panose="05000000000000000000" pitchFamily="2" charset="2"/>
              </a:rPr>
              <a:t>Much shorter integration times </a:t>
            </a:r>
          </a:p>
          <a:p>
            <a:pPr marL="1152525" lvl="3" indent="-342900"/>
            <a:r>
              <a:rPr lang="en-US" sz="1600" dirty="0">
                <a:sym typeface="Wingdings" panose="05000000000000000000" pitchFamily="2" charset="2"/>
              </a:rPr>
              <a:t>Larger source samples</a:t>
            </a:r>
          </a:p>
          <a:p>
            <a:pPr marL="1152525" lvl="3" indent="-342900"/>
            <a:r>
              <a:rPr lang="en-US" sz="1600" dirty="0">
                <a:sym typeface="Wingdings" panose="05000000000000000000" pitchFamily="2" charset="2"/>
              </a:rPr>
              <a:t>Ability to track rapid variability (e.g., </a:t>
            </a:r>
            <a:r>
              <a:rPr lang="en-US" sz="1600" dirty="0" err="1">
                <a:sym typeface="Wingdings" panose="05000000000000000000" pitchFamily="2" charset="2"/>
              </a:rPr>
              <a:t>microquasars</a:t>
            </a:r>
            <a:r>
              <a:rPr lang="en-US" sz="1600" dirty="0">
                <a:sym typeface="Wingdings" panose="05000000000000000000" pitchFamily="2" charset="2"/>
              </a:rPr>
              <a:t>)</a:t>
            </a:r>
          </a:p>
          <a:p>
            <a:pPr marL="885825" lvl="2" indent="-342900"/>
            <a:r>
              <a:rPr lang="en-US" sz="1600" dirty="0">
                <a:sym typeface="Wingdings" panose="05000000000000000000" pitchFamily="2" charset="2"/>
              </a:rPr>
              <a:t>New source classes</a:t>
            </a:r>
          </a:p>
        </p:txBody>
      </p:sp>
    </p:spTree>
    <p:extLst>
      <p:ext uri="{BB962C8B-B14F-4D97-AF65-F5344CB8AC3E}">
        <p14:creationId xmlns:p14="http://schemas.microsoft.com/office/powerpoint/2010/main" val="3708680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cases: single-dish flux density monitoring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28600" y="1676400"/>
            <a:ext cx="6248400" cy="462438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An order-of-magnitude sensitivity improvement </a:t>
            </a:r>
            <a:r>
              <a:rPr lang="en-FI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 detection threshold of 10-20 </a:t>
            </a:r>
            <a:r>
              <a:rPr lang="en-US" sz="18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mJy</a:t>
            </a:r>
            <a:r>
              <a:rPr lang="en-US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 at Q-band is the goal</a:t>
            </a:r>
          </a:p>
          <a:p>
            <a:pPr marL="885825" lvl="2" indent="-342900"/>
            <a:r>
              <a:rPr lang="en-US" sz="1600" dirty="0">
                <a:sym typeface="Wingdings" panose="05000000000000000000" pitchFamily="2" charset="2"/>
              </a:rPr>
              <a:t>Much shorter integration times </a:t>
            </a:r>
          </a:p>
          <a:p>
            <a:pPr marL="1152525" lvl="3" indent="-342900"/>
            <a:r>
              <a:rPr lang="en-US" sz="1600" dirty="0">
                <a:sym typeface="Wingdings" panose="05000000000000000000" pitchFamily="2" charset="2"/>
              </a:rPr>
              <a:t>Larger source samples</a:t>
            </a:r>
          </a:p>
          <a:p>
            <a:pPr marL="1152525" lvl="3" indent="-342900"/>
            <a:r>
              <a:rPr lang="en-US" sz="1600" dirty="0">
                <a:sym typeface="Wingdings" panose="05000000000000000000" pitchFamily="2" charset="2"/>
              </a:rPr>
              <a:t>Ability to track rapid variability (e.g., </a:t>
            </a:r>
            <a:r>
              <a:rPr lang="en-US" sz="1600" dirty="0" err="1">
                <a:sym typeface="Wingdings" panose="05000000000000000000" pitchFamily="2" charset="2"/>
              </a:rPr>
              <a:t>microquasars</a:t>
            </a:r>
            <a:r>
              <a:rPr lang="en-US" sz="1600" dirty="0">
                <a:sym typeface="Wingdings" panose="05000000000000000000" pitchFamily="2" charset="2"/>
              </a:rPr>
              <a:t>)</a:t>
            </a:r>
          </a:p>
          <a:p>
            <a:pPr marL="885825" lvl="2" indent="-342900"/>
            <a:r>
              <a:rPr lang="en-US" sz="1600" dirty="0">
                <a:sym typeface="Wingdings" panose="05000000000000000000" pitchFamily="2" charset="2"/>
              </a:rPr>
              <a:t>New source classes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Simultaneous observations at 18-116 GHz in total intensity, linear and circular polarization</a:t>
            </a:r>
          </a:p>
          <a:p>
            <a:pPr marL="885825" lvl="2" indent="-342900"/>
            <a:r>
              <a:rPr lang="en-US" sz="1600" dirty="0"/>
              <a:t>Broadband full Stokes spectrum gives a handle on the</a:t>
            </a:r>
            <a:r>
              <a:rPr lang="en-US" sz="1600" dirty="0">
                <a:sym typeface="Wingdings" panose="05000000000000000000" pitchFamily="2" charset="2"/>
              </a:rPr>
              <a:t> magnetic fields and </a:t>
            </a:r>
            <a:r>
              <a:rPr lang="en-US" sz="1600" b="1" dirty="0">
                <a:sym typeface="Wingdings" panose="05000000000000000000" pitchFamily="2" charset="2"/>
              </a:rPr>
              <a:t>particle composition</a:t>
            </a:r>
            <a:r>
              <a:rPr lang="en-US" sz="1600" dirty="0">
                <a:sym typeface="Wingdings" panose="05000000000000000000" pitchFamily="2" charset="2"/>
              </a:rPr>
              <a:t> (pair plasma vs. normal plasma) in black hole jets (</a:t>
            </a:r>
            <a:r>
              <a:rPr lang="en-US" sz="1600" dirty="0" err="1">
                <a:sym typeface="Wingdings" panose="05000000000000000000" pitchFamily="2" charset="2"/>
              </a:rPr>
              <a:t>ERC</a:t>
            </a:r>
            <a:r>
              <a:rPr lang="en-US" sz="1600" dirty="0">
                <a:sym typeface="Wingdings" panose="05000000000000000000" pitchFamily="2" charset="2"/>
              </a:rPr>
              <a:t>/</a:t>
            </a:r>
            <a:r>
              <a:rPr lang="en-US" sz="1600" dirty="0" err="1">
                <a:sym typeface="Wingdings" panose="05000000000000000000" pitchFamily="2" charset="2"/>
              </a:rPr>
              <a:t>Hovatta</a:t>
            </a:r>
            <a:r>
              <a:rPr lang="en-US" sz="1600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08725"/>
            <a:ext cx="431800" cy="144463"/>
          </a:xfrm>
        </p:spPr>
        <p:txBody>
          <a:bodyPr/>
          <a:lstStyle/>
          <a:p>
            <a:fld id="{D701140D-C14F-41CA-99FC-0EF83E8DA40A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0" y="6308725"/>
            <a:ext cx="8928100" cy="144463"/>
          </a:xfrm>
        </p:spPr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grpSp>
        <p:nvGrpSpPr>
          <p:cNvPr id="10" name="Group 9"/>
          <p:cNvGrpSpPr/>
          <p:nvPr/>
        </p:nvGrpSpPr>
        <p:grpSpPr>
          <a:xfrm>
            <a:off x="6553200" y="1752600"/>
            <a:ext cx="5543550" cy="3989709"/>
            <a:chOff x="6553200" y="1752600"/>
            <a:chExt cx="5543550" cy="39897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3200" y="1752600"/>
              <a:ext cx="5543550" cy="383582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439400" y="5434532"/>
              <a:ext cx="15996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i="1" dirty="0">
                  <a:latin typeface="+mj-lt"/>
                </a:rPr>
                <a:t>Figure: T. </a:t>
              </a:r>
              <a:r>
                <a:rPr lang="en-US" sz="1400" i="1" dirty="0" err="1">
                  <a:latin typeface="+mj-lt"/>
                </a:rPr>
                <a:t>Hovatta</a:t>
              </a:r>
              <a:endParaRPr lang="en-GB" sz="1400" i="1" dirty="0" err="1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500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-133" b="3209"/>
          <a:stretch/>
        </p:blipFill>
        <p:spPr>
          <a:xfrm>
            <a:off x="6069145" y="1263978"/>
            <a:ext cx="6248400" cy="45300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7" y="404813"/>
            <a:ext cx="10488613" cy="890587"/>
          </a:xfrm>
        </p:spPr>
        <p:txBody>
          <a:bodyPr/>
          <a:lstStyle/>
          <a:p>
            <a:r>
              <a:rPr lang="en-US" dirty="0"/>
              <a:t>Use cases </a:t>
            </a:r>
            <a:r>
              <a:rPr lang="en-FI" dirty="0"/>
              <a:t>–</a:t>
            </a:r>
            <a:r>
              <a:rPr lang="en-US" dirty="0"/>
              <a:t> mm-</a:t>
            </a:r>
            <a:r>
              <a:rPr lang="en-US" dirty="0" err="1"/>
              <a:t>VLBI</a:t>
            </a:r>
            <a:r>
              <a:rPr lang="en-US" dirty="0"/>
              <a:t> with frequency-phase-transfer (</a:t>
            </a:r>
            <a:r>
              <a:rPr lang="en-US" dirty="0" err="1"/>
              <a:t>FPT</a:t>
            </a:r>
            <a:r>
              <a:rPr lang="en-US" dirty="0"/>
              <a:t>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88846" y="1317879"/>
                <a:ext cx="5916613" cy="4733815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dirty="0"/>
                  <a:t>At short mm-wavelengths atmospheric coherence time is </a:t>
                </a:r>
                <a14:m>
                  <m:oMath xmlns:m="http://schemas.openxmlformats.org/officeDocument/2006/math">
                    <m:r>
                      <a:rPr lang="en-FI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b="1" dirty="0"/>
                  <a:t> sec</a:t>
                </a:r>
                <a:r>
                  <a:rPr lang="en-GB" dirty="0"/>
                  <a:t>. Limits </a:t>
                </a:r>
                <a:r>
                  <a:rPr lang="en-GB" dirty="0" err="1"/>
                  <a:t>VLBI</a:t>
                </a:r>
                <a:r>
                  <a:rPr lang="en-GB" dirty="0"/>
                  <a:t> sensitivity.</a:t>
                </a:r>
              </a:p>
              <a:p>
                <a:pPr lvl="1"/>
                <a:r>
                  <a:rPr lang="en-US" dirty="0"/>
                  <a:t>Propagation delay in neutral troposphere is non-dispersive. Possible to correct: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Determine at low freq., multiply by the freq. ratio, and apply at high freq. Increases coherent integration time at 3 mm to ~</a:t>
                </a:r>
                <a:r>
                  <a:rPr lang="en-US" b="1" dirty="0">
                    <a:sym typeface="Wingdings" panose="05000000000000000000" pitchFamily="2" charset="2"/>
                  </a:rPr>
                  <a:t>30 min </a:t>
                </a:r>
                <a:r>
                  <a:rPr lang="en-US" dirty="0">
                    <a:sym typeface="Wingdings" panose="05000000000000000000" pitchFamily="2" charset="2"/>
                  </a:rPr>
                  <a:t>(Rioja et al. 2015).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Correcting the remaining slowly varying dispersive delays can extend integrations to </a:t>
                </a:r>
                <a:r>
                  <a:rPr lang="en-US" b="1" dirty="0">
                    <a:sym typeface="Wingdings" panose="05000000000000000000" pitchFamily="2" charset="2"/>
                  </a:rPr>
                  <a:t>&gt;8 hours </a:t>
                </a:r>
                <a:r>
                  <a:rPr lang="en-US" dirty="0">
                    <a:sym typeface="Wingdings" panose="05000000000000000000" pitchFamily="2" charset="2"/>
                  </a:rPr>
                  <a:t>(Zhao et al. 2018).</a:t>
                </a:r>
              </a:p>
              <a:p>
                <a:pPr lvl="1"/>
                <a:r>
                  <a:rPr lang="en-US" b="1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~10x increase in </a:t>
                </a:r>
                <a:r>
                  <a:rPr lang="en-US" b="1" dirty="0" err="1">
                    <a:solidFill>
                      <a:srgbClr val="00B050"/>
                    </a:solidFill>
                    <a:sym typeface="Wingdings" panose="05000000000000000000" pitchFamily="2" charset="2"/>
                  </a:rPr>
                  <a:t>VLBI</a:t>
                </a:r>
                <a:r>
                  <a:rPr lang="en-US" b="1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 sensitivity at 3mm: weaker targets, higher dynamic range images, better effective resolution, </a:t>
                </a:r>
                <a:r>
                  <a:rPr lang="en-US" b="1" dirty="0" err="1">
                    <a:solidFill>
                      <a:srgbClr val="00B050"/>
                    </a:solidFill>
                    <a:sym typeface="Wingdings" panose="05000000000000000000" pitchFamily="2" charset="2"/>
                  </a:rPr>
                  <a:t>microarcsecond</a:t>
                </a:r>
                <a:r>
                  <a:rPr lang="en-US" b="1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 astrometry, accurate registration of images at different frequencies 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pPr lvl="1"/>
                <a:endParaRPr lang="en-US" dirty="0">
                  <a:sym typeface="Wingdings" panose="05000000000000000000" pitchFamily="2" charset="2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88846" y="1317879"/>
                <a:ext cx="5916613" cy="4733815"/>
              </a:xfrm>
              <a:blipFill>
                <a:blip r:embed="rId3"/>
                <a:stretch>
                  <a:fillRect l="-2472" t="-1544" r="-3296" b="-46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3" name="TextBox 12"/>
          <p:cNvSpPr txBox="1"/>
          <p:nvPr/>
        </p:nvSpPr>
        <p:spPr>
          <a:xfrm>
            <a:off x="9829800" y="5723035"/>
            <a:ext cx="1897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Image: </a:t>
            </a:r>
            <a:r>
              <a:rPr lang="en-US" sz="1400" i="1" dirty="0" err="1"/>
              <a:t>Taehyun</a:t>
            </a:r>
            <a:r>
              <a:rPr lang="en-US" sz="1400" i="1" dirty="0"/>
              <a:t> Jung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52579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7" y="404813"/>
            <a:ext cx="11174413" cy="661987"/>
          </a:xfrm>
        </p:spPr>
        <p:txBody>
          <a:bodyPr/>
          <a:lstStyle/>
          <a:p>
            <a:r>
              <a:rPr lang="en-US" dirty="0"/>
              <a:t>Use cases </a:t>
            </a:r>
            <a:r>
              <a:rPr lang="en-FI" dirty="0"/>
              <a:t>–</a:t>
            </a:r>
            <a:r>
              <a:rPr lang="en-US" dirty="0"/>
              <a:t> mm-</a:t>
            </a:r>
            <a:r>
              <a:rPr lang="en-US" dirty="0" err="1"/>
              <a:t>VLBI</a:t>
            </a:r>
            <a:r>
              <a:rPr lang="en-US" dirty="0"/>
              <a:t> with frequency-phase-transfer (</a:t>
            </a:r>
            <a:r>
              <a:rPr lang="en-US" dirty="0" err="1"/>
              <a:t>FPT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3" name="TextBox 12"/>
          <p:cNvSpPr txBox="1"/>
          <p:nvPr/>
        </p:nvSpPr>
        <p:spPr>
          <a:xfrm>
            <a:off x="7272056" y="5867400"/>
            <a:ext cx="1897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Image: </a:t>
            </a:r>
            <a:r>
              <a:rPr lang="en-US" sz="1400" i="1" dirty="0" err="1"/>
              <a:t>Taehyun</a:t>
            </a:r>
            <a:r>
              <a:rPr lang="en-US" sz="1400" i="1" dirty="0"/>
              <a:t> Jung</a:t>
            </a:r>
            <a:endParaRPr lang="en-GB" sz="1400" i="1" dirty="0"/>
          </a:p>
        </p:txBody>
      </p:sp>
      <p:pic>
        <p:nvPicPr>
          <p:cNvPr id="11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86" r="386"/>
          <a:stretch/>
        </p:blipFill>
        <p:spPr>
          <a:xfrm>
            <a:off x="3048000" y="1066800"/>
            <a:ext cx="4224056" cy="5760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1371600"/>
            <a:ext cx="3810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800" dirty="0" err="1">
                <a:latin typeface="+mj-lt"/>
              </a:rPr>
              <a:t>FPT</a:t>
            </a:r>
            <a:endParaRPr lang="en-GB" sz="800" dirty="0" err="1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1558443"/>
            <a:ext cx="3810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800" dirty="0" err="1">
                <a:latin typeface="+mj-lt"/>
              </a:rPr>
              <a:t>FPT</a:t>
            </a:r>
            <a:endParaRPr lang="en-GB" sz="800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1264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E41F5C5-449A-4C97-8E55-735370F85F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265" t="17080" r="21663" b="7495"/>
          <a:stretch/>
        </p:blipFill>
        <p:spPr>
          <a:xfrm>
            <a:off x="838200" y="1406455"/>
            <a:ext cx="5105876" cy="43847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Aalto University </a:t>
            </a:r>
            <a:r>
              <a:rPr lang="en-US" dirty="0" err="1"/>
              <a:t>Metsähovi</a:t>
            </a:r>
            <a:r>
              <a:rPr lang="en-US" dirty="0"/>
              <a:t> Radio Observatory in </a:t>
            </a:r>
            <a:r>
              <a:rPr lang="en-US" dirty="0" err="1"/>
              <a:t>Kirkkonummi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76" y="1406455"/>
            <a:ext cx="4730248" cy="4384745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2</a:t>
            </a:fld>
            <a:endParaRPr lang="fi-FI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sp>
        <p:nvSpPr>
          <p:cNvPr id="2" name="Oval 1"/>
          <p:cNvSpPr/>
          <p:nvPr/>
        </p:nvSpPr>
        <p:spPr>
          <a:xfrm>
            <a:off x="2743200" y="3429000"/>
            <a:ext cx="609600" cy="609600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931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" b="1470"/>
          <a:stretch/>
        </p:blipFill>
        <p:spPr>
          <a:xfrm>
            <a:off x="6096000" y="1143000"/>
            <a:ext cx="609600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 </a:t>
            </a:r>
            <a:r>
              <a:rPr lang="en-FI" dirty="0"/>
              <a:t>–</a:t>
            </a:r>
            <a:r>
              <a:rPr lang="en-US" dirty="0"/>
              <a:t> mm-</a:t>
            </a:r>
            <a:r>
              <a:rPr lang="en-US" dirty="0" err="1"/>
              <a:t>VLBI</a:t>
            </a:r>
            <a:r>
              <a:rPr lang="en-US" dirty="0"/>
              <a:t> with frequency-phase-transfer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07988" y="1600200"/>
                <a:ext cx="5535612" cy="4419599"/>
              </a:xfrm>
            </p:spPr>
            <p:txBody>
              <a:bodyPr/>
              <a:lstStyle/>
              <a:p>
                <a:r>
                  <a:rPr lang="en-US" b="1" dirty="0">
                    <a:solidFill>
                      <a:srgbClr val="00B050"/>
                    </a:solidFill>
                  </a:rPr>
                  <a:t>Increased sensitivity at 3mm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Examples of science cases: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Larger samples and new source categories become accessible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10x improvement in dynamic range at 86 GHz will increase the effective resolution and image fidelity, which will make </a:t>
                </a:r>
                <a:r>
                  <a:rPr lang="en-US" dirty="0" err="1">
                    <a:sym typeface="Wingdings" panose="05000000000000000000" pitchFamily="2" charset="2"/>
                  </a:rPr>
                  <a:t>FPT</a:t>
                </a:r>
                <a:r>
                  <a:rPr lang="en-US" dirty="0">
                    <a:sym typeface="Wingdings" panose="05000000000000000000" pitchFamily="2" charset="2"/>
                  </a:rPr>
                  <a:t> </a:t>
                </a:r>
                <a:r>
                  <a:rPr lang="en-US" dirty="0" err="1">
                    <a:sym typeface="Wingdings" panose="05000000000000000000" pitchFamily="2" charset="2"/>
                  </a:rPr>
                  <a:t>VLBI</a:t>
                </a:r>
                <a:r>
                  <a:rPr lang="en-US" dirty="0">
                    <a:sym typeface="Wingdings" panose="05000000000000000000" pitchFamily="2" charset="2"/>
                  </a:rPr>
                  <a:t> a great tool for studying jet-disk-</a:t>
                </a:r>
                <a:r>
                  <a:rPr lang="en-US" dirty="0" err="1">
                    <a:sym typeface="Wingdings" panose="05000000000000000000" pitchFamily="2" charset="2"/>
                  </a:rPr>
                  <a:t>BH</a:t>
                </a:r>
                <a:r>
                  <a:rPr lang="en-US" dirty="0">
                    <a:sym typeface="Wingdings" panose="05000000000000000000" pitchFamily="2" charset="2"/>
                  </a:rPr>
                  <a:t> connection in M87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>
                    <a:solidFill>
                      <a:srgbClr val="00B050"/>
                    </a:solidFill>
                  </a:rPr>
                  <a:t>Relative astrometry at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FI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b="1" dirty="0">
                    <a:solidFill>
                      <a:srgbClr val="00B050"/>
                    </a:solidFill>
                  </a:rPr>
                  <a:t>as accuracy</a:t>
                </a:r>
              </a:p>
              <a:p>
                <a:pPr lvl="1"/>
                <a:r>
                  <a:rPr lang="en-US" dirty="0"/>
                  <a:t>Examples of science cases: </a:t>
                </a:r>
              </a:p>
              <a:p>
                <a:pPr lvl="2"/>
                <a:r>
                  <a:rPr lang="en-US" dirty="0"/>
                  <a:t>Parallaxes up to </a:t>
                </a:r>
                <a14:m>
                  <m:oMath xmlns:m="http://schemas.openxmlformats.org/officeDocument/2006/math">
                    <m:r>
                      <a:rPr lang="en-FI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100 </a:t>
                </a:r>
                <a:r>
                  <a:rPr lang="en-US" dirty="0" err="1"/>
                  <a:t>kpc</a:t>
                </a:r>
                <a:endParaRPr lang="en-US" dirty="0"/>
              </a:p>
              <a:p>
                <a:pPr lvl="2"/>
                <a:r>
                  <a:rPr lang="en-US" dirty="0"/>
                  <a:t>Search for supermassive black hole binaries by detecting their orbital motion</a:t>
                </a: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07988" y="1600200"/>
                <a:ext cx="5535612" cy="4419599"/>
              </a:xfrm>
              <a:blipFill>
                <a:blip r:embed="rId3"/>
                <a:stretch>
                  <a:fillRect l="-2863" t="-1657" r="-2533" b="-29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TextBox 5"/>
          <p:cNvSpPr txBox="1"/>
          <p:nvPr/>
        </p:nvSpPr>
        <p:spPr>
          <a:xfrm>
            <a:off x="8882824" y="548680"/>
            <a:ext cx="3309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M87 with </a:t>
            </a:r>
            <a:r>
              <a:rPr lang="en-US" sz="1600" dirty="0" err="1">
                <a:latin typeface="+mj-lt"/>
              </a:rPr>
              <a:t>GMVA+ALMA</a:t>
            </a:r>
            <a:r>
              <a:rPr lang="en-US" sz="1600" dirty="0">
                <a:latin typeface="+mj-lt"/>
              </a:rPr>
              <a:t> at 86 GHz</a:t>
            </a:r>
          </a:p>
          <a:p>
            <a:pPr algn="l"/>
            <a:r>
              <a:rPr lang="en-US" sz="1600" i="1" dirty="0">
                <a:latin typeface="+mj-lt"/>
              </a:rPr>
              <a:t>Lu et al. 2023</a:t>
            </a:r>
            <a:endParaRPr lang="en-GB" sz="1600" i="1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69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 </a:t>
            </a:r>
            <a:r>
              <a:rPr lang="en-FI" dirty="0"/>
              <a:t>–</a:t>
            </a:r>
            <a:r>
              <a:rPr lang="en-US" dirty="0"/>
              <a:t> mm-</a:t>
            </a:r>
            <a:r>
              <a:rPr lang="en-US" dirty="0" err="1"/>
              <a:t>VLBI</a:t>
            </a:r>
            <a:r>
              <a:rPr lang="en-US" dirty="0"/>
              <a:t> with frequency-phase-transfer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7988" y="1600200"/>
            <a:ext cx="5327972" cy="44196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Accurate astrometric registration of images between different bands:</a:t>
            </a:r>
          </a:p>
          <a:p>
            <a:pPr lvl="1"/>
            <a:r>
              <a:rPr lang="en-US" dirty="0"/>
              <a:t>Science cases: </a:t>
            </a:r>
          </a:p>
          <a:p>
            <a:pPr lvl="2"/>
            <a:r>
              <a:rPr lang="en-US" b="1" dirty="0"/>
              <a:t>Core-shift</a:t>
            </a:r>
            <a:r>
              <a:rPr lang="en-US" dirty="0"/>
              <a:t> in </a:t>
            </a:r>
            <a:r>
              <a:rPr lang="en-US" dirty="0" err="1"/>
              <a:t>AGN</a:t>
            </a:r>
            <a:r>
              <a:rPr lang="en-US" dirty="0"/>
              <a:t> jets gives a handle on jet magnetic field strength </a:t>
            </a:r>
          </a:p>
          <a:p>
            <a:pPr lvl="2"/>
            <a:r>
              <a:rPr lang="en-US" b="1" dirty="0"/>
              <a:t>Faraday rotation measure </a:t>
            </a:r>
            <a:r>
              <a:rPr lang="en-US" dirty="0"/>
              <a:t>maps, and </a:t>
            </a:r>
            <a:r>
              <a:rPr lang="en-US" b="1" dirty="0"/>
              <a:t>polarization spectrum </a:t>
            </a:r>
            <a:r>
              <a:rPr lang="en-US" dirty="0"/>
              <a:t>maps in general, additionally give a handle on magnetic field geometry</a:t>
            </a:r>
          </a:p>
          <a:p>
            <a:pPr lvl="2"/>
            <a:r>
              <a:rPr lang="en-US" dirty="0"/>
              <a:t>Accurate astrometry of different </a:t>
            </a:r>
            <a:r>
              <a:rPr lang="en-US" b="1" dirty="0"/>
              <a:t>maser transitions </a:t>
            </a:r>
            <a:r>
              <a:rPr lang="en-US" dirty="0"/>
              <a:t>e.g., around evolved stars provides information on detailed dynamics of the envelope and the physical conditions there </a:t>
            </a:r>
            <a:endParaRPr lang="en-US" b="1" dirty="0"/>
          </a:p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451" b="1449"/>
          <a:stretch/>
        </p:blipFill>
        <p:spPr>
          <a:xfrm>
            <a:off x="5943600" y="228600"/>
            <a:ext cx="609600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91800" y="404813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 dirty="0" err="1">
                <a:latin typeface="+mj-lt"/>
              </a:rPr>
              <a:t>Chamani</a:t>
            </a:r>
            <a:r>
              <a:rPr lang="en-US" sz="1400" i="1" dirty="0">
                <a:latin typeface="+mj-lt"/>
              </a:rPr>
              <a:t> 2022</a:t>
            </a:r>
            <a:endParaRPr lang="en-GB" sz="1400" i="1" dirty="0" err="1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61200" y="2321520"/>
            <a:ext cx="3251200" cy="4724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26482" y="4876800"/>
            <a:ext cx="24737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>
                <a:latin typeface="+mj-lt"/>
              </a:rPr>
              <a:t>AGB</a:t>
            </a:r>
            <a:r>
              <a:rPr lang="en-US" sz="1400" dirty="0">
                <a:latin typeface="+mj-lt"/>
              </a:rPr>
              <a:t> star R-</a:t>
            </a:r>
            <a:r>
              <a:rPr lang="en-US" sz="1400" dirty="0" err="1">
                <a:latin typeface="+mj-lt"/>
              </a:rPr>
              <a:t>LMi</a:t>
            </a:r>
            <a:endParaRPr lang="en-US" sz="1400" dirty="0">
              <a:latin typeface="+mj-lt"/>
            </a:endParaRPr>
          </a:p>
          <a:p>
            <a:pPr algn="l"/>
            <a:r>
              <a:rPr lang="en-US" sz="1400" dirty="0">
                <a:latin typeface="+mj-lt"/>
              </a:rPr>
              <a:t>Red: H20 masers</a:t>
            </a:r>
          </a:p>
          <a:p>
            <a:pPr algn="l"/>
            <a:r>
              <a:rPr lang="en-US" sz="1400" dirty="0">
                <a:latin typeface="+mj-lt"/>
              </a:rPr>
              <a:t>Blue and Green: </a:t>
            </a:r>
            <a:r>
              <a:rPr lang="en-US" sz="1400" dirty="0" err="1">
                <a:latin typeface="+mj-lt"/>
              </a:rPr>
              <a:t>SiO</a:t>
            </a:r>
            <a:r>
              <a:rPr lang="en-US" sz="1400" dirty="0">
                <a:latin typeface="+mj-lt"/>
              </a:rPr>
              <a:t> masers</a:t>
            </a:r>
          </a:p>
          <a:p>
            <a:pPr algn="l"/>
            <a:r>
              <a:rPr lang="en-US" sz="1400" i="1" dirty="0">
                <a:latin typeface="+mj-lt"/>
              </a:rPr>
              <a:t>Dodson et al. 2014</a:t>
            </a:r>
            <a:endParaRPr lang="en-GB" sz="1400" i="1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067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74572"/>
            <a:ext cx="8094551" cy="391121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FPT</a:t>
            </a:r>
            <a:r>
              <a:rPr lang="en-US" dirty="0"/>
              <a:t>-capable </a:t>
            </a:r>
            <a:r>
              <a:rPr lang="en-US" dirty="0" err="1"/>
              <a:t>VLBI</a:t>
            </a:r>
            <a:r>
              <a:rPr lang="en-US" dirty="0"/>
              <a:t> stations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08725"/>
            <a:ext cx="8928100" cy="144463"/>
          </a:xfrm>
        </p:spPr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08725"/>
            <a:ext cx="431800" cy="144463"/>
          </a:xfrm>
        </p:spPr>
        <p:txBody>
          <a:bodyPr/>
          <a:lstStyle/>
          <a:p>
            <a:fld id="{D701140D-C14F-41CA-99FC-0EF83E8DA40A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57400"/>
            <a:ext cx="7727373" cy="3733800"/>
          </a:xfrm>
        </p:spPr>
      </p:pic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8229601" y="3040112"/>
            <a:ext cx="1241829" cy="15239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0" descr="http://www.astro.sci.yamaguchi-u.ac.jp/eavn/photos/yons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086" y="897450"/>
            <a:ext cx="1299264" cy="862518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>
            <a:stCxn id="15" idx="2"/>
          </p:cNvCxnSpPr>
          <p:nvPr/>
        </p:nvCxnSpPr>
        <p:spPr>
          <a:xfrm flipH="1">
            <a:off x="8164775" y="1759968"/>
            <a:ext cx="71943" cy="135018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26" idx="2"/>
          </p:cNvCxnSpPr>
          <p:nvPr/>
        </p:nvCxnSpPr>
        <p:spPr>
          <a:xfrm flipH="1">
            <a:off x="8219170" y="1799995"/>
            <a:ext cx="1415435" cy="12999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52" descr="http://www.jb.man.ac.uk/%7Epdiamond/Calendar_images/07_Ju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24" y="3924300"/>
            <a:ext cx="1279111" cy="852018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0" descr="http://www.nrao.edu/pr/2008/farwater/effelsber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356" y="2184669"/>
            <a:ext cx="1389403" cy="925484"/>
          </a:xfrm>
          <a:prstGeom prst="rect">
            <a:avLst/>
          </a:prstGeom>
          <a:noFill/>
          <a:ln w="38100" cmpd="sng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2" descr="http://1.bp.blogspot.com/-7zvcpNAQaRs/Tnp03H_eIAI/AAAAAAAABUM/6BmUwXYd0Do/s1600/Onsala+20+me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69169"/>
            <a:ext cx="1143000" cy="93583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8" descr="http://www.jb.man.ac.uk/vlbi/images/telbig/n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47" y="4751701"/>
            <a:ext cx="903453" cy="903453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0" descr="\begin{figure}\begin{center}\epsfxsize =11.5cm\epsfysize =7.15cm&#10;\epsffile{nsmedi01.ps}&#10;\end{center}&#10;\end{figure}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739" y="3790229"/>
            <a:ext cx="1212716" cy="833756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 flipV="1">
            <a:off x="4844258" y="3099983"/>
            <a:ext cx="642142" cy="122276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014368" y="2718414"/>
            <a:ext cx="678118" cy="20127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276558" y="1944544"/>
            <a:ext cx="525029" cy="79865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Content Placeholder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45" y="683802"/>
            <a:ext cx="1371600" cy="1271417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softEdge rad="63500"/>
          </a:effectLst>
        </p:spPr>
      </p:pic>
      <p:cxnSp>
        <p:nvCxnSpPr>
          <p:cNvPr id="46" name="Straight Arrow Connector 45"/>
          <p:cNvCxnSpPr/>
          <p:nvPr/>
        </p:nvCxnSpPr>
        <p:spPr>
          <a:xfrm flipH="1">
            <a:off x="6030935" y="1937318"/>
            <a:ext cx="646845" cy="71009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69" y="4477450"/>
            <a:ext cx="1133760" cy="82364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49" name="Straight Arrow Connector 48"/>
          <p:cNvCxnSpPr>
            <a:stCxn id="48" idx="0"/>
          </p:cNvCxnSpPr>
          <p:nvPr/>
        </p:nvCxnSpPr>
        <p:spPr>
          <a:xfrm flipV="1">
            <a:off x="5583049" y="3103009"/>
            <a:ext cx="174728" cy="137444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5" idx="0"/>
          </p:cNvCxnSpPr>
          <p:nvPr/>
        </p:nvCxnSpPr>
        <p:spPr>
          <a:xfrm flipH="1" flipV="1">
            <a:off x="5867195" y="3185364"/>
            <a:ext cx="843879" cy="15663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6" idx="0"/>
          </p:cNvCxnSpPr>
          <p:nvPr/>
        </p:nvCxnSpPr>
        <p:spPr>
          <a:xfrm flipH="1" flipV="1">
            <a:off x="5821263" y="3031274"/>
            <a:ext cx="1585834" cy="75895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836" y="4417819"/>
            <a:ext cx="1581580" cy="96831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58" name="Straight Arrow Connector 57"/>
          <p:cNvCxnSpPr>
            <a:stCxn id="57" idx="1"/>
          </p:cNvCxnSpPr>
          <p:nvPr/>
        </p:nvCxnSpPr>
        <p:spPr>
          <a:xfrm flipH="1" flipV="1">
            <a:off x="8103120" y="3433089"/>
            <a:ext cx="2115716" cy="14688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20" y="5485838"/>
            <a:ext cx="1389888" cy="125730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62" name="Straight Arrow Connector 61"/>
          <p:cNvCxnSpPr>
            <a:stCxn id="61" idx="0"/>
          </p:cNvCxnSpPr>
          <p:nvPr/>
        </p:nvCxnSpPr>
        <p:spPr>
          <a:xfrm flipH="1" flipV="1">
            <a:off x="8686800" y="4876800"/>
            <a:ext cx="1035964" cy="6090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KVN 연세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323" y="860573"/>
            <a:ext cx="1252563" cy="939422"/>
          </a:xfrm>
          <a:prstGeom prst="rect">
            <a:avLst/>
          </a:prstGeom>
          <a:noFill/>
          <a:ln w="3492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Arrow Connector 37"/>
          <p:cNvCxnSpPr>
            <a:stCxn id="16" idx="1"/>
          </p:cNvCxnSpPr>
          <p:nvPr/>
        </p:nvCxnSpPr>
        <p:spPr>
          <a:xfrm flipH="1">
            <a:off x="8250645" y="1786080"/>
            <a:ext cx="2222160" cy="136489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4" descr="http://astronomy.snjr.net/blog/wp-content/uploads/2011/12/ulsa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805" y="1157429"/>
            <a:ext cx="838200" cy="125730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6" descr="http://www.astro.sci.yamaguchi-u.ac.jp/eavn/photos/tamn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430" y="2617257"/>
            <a:ext cx="1276094" cy="845709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/>
          <p:cNvCxnSpPr>
            <a:stCxn id="1028" idx="1"/>
          </p:cNvCxnSpPr>
          <p:nvPr/>
        </p:nvCxnSpPr>
        <p:spPr>
          <a:xfrm flipH="1" flipV="1">
            <a:off x="8419412" y="3092525"/>
            <a:ext cx="1182693" cy="85309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www.nro.nao.ac.jp/public/images/teles/pct_01.jpg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105" y="3552438"/>
            <a:ext cx="1446895" cy="786356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568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with MRO 14-m telescope </a:t>
            </a:r>
            <a:r>
              <a:rPr lang="en-FI" dirty="0"/>
              <a:t>–</a:t>
            </a:r>
            <a:r>
              <a:rPr lang="en-US" dirty="0"/>
              <a:t> Radio monitoring of the Sun and active galaxies at mm-wavelengths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3</a:t>
            </a:fld>
            <a:endParaRPr lang="fi-FI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pic>
        <p:nvPicPr>
          <p:cNvPr id="17" name="SunRotation5years">
            <a:hlinkClick r:id="" action="ppaction://media"/>
            <a:extLst>
              <a:ext uri="{FF2B5EF4-FFF2-40B4-BE49-F238E27FC236}">
                <a16:creationId xmlns:a16="http://schemas.microsoft.com/office/drawing/2014/main" id="{289580F6-88B8-486E-8F1C-B7121B697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620" y="1354666"/>
            <a:ext cx="4343400" cy="434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r="323"/>
          <a:stretch/>
        </p:blipFill>
        <p:spPr>
          <a:xfrm>
            <a:off x="4932504" y="1354666"/>
            <a:ext cx="6918695" cy="434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87" y="1354666"/>
            <a:ext cx="3630612" cy="2113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2929280"/>
            <a:ext cx="3257623" cy="1077218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+mj-lt"/>
              </a:rPr>
              <a:t>Current “single-dish” receivers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Two receivers: 22 and 37 GHz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Room temperature, dual-beam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1 GHz bandwidth</a:t>
            </a:r>
          </a:p>
        </p:txBody>
      </p:sp>
    </p:spTree>
    <p:extLst>
      <p:ext uri="{BB962C8B-B14F-4D97-AF65-F5344CB8AC3E}">
        <p14:creationId xmlns:p14="http://schemas.microsoft.com/office/powerpoint/2010/main" val="258700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587922"/>
            <a:ext cx="6726671" cy="51974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with MRO 14-m telescope </a:t>
            </a:r>
            <a:br>
              <a:rPr lang="en-US" dirty="0"/>
            </a:br>
            <a:r>
              <a:rPr lang="en-FI" dirty="0"/>
              <a:t>–</a:t>
            </a:r>
            <a:r>
              <a:rPr lang="en-US" dirty="0"/>
              <a:t> Very Long Baseline Interferometry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4</a:t>
            </a:fld>
            <a:endParaRPr lang="fi-FI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87922"/>
            <a:ext cx="6264043" cy="39797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2400" y="6370294"/>
            <a:ext cx="2768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Lu et al. (2023, Nature 616, 686)</a:t>
            </a:r>
            <a:endParaRPr lang="en-GB" sz="14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012" y="1828800"/>
            <a:ext cx="337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Black hole in M87 and its jet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4800" y="3276600"/>
            <a:ext cx="3674404" cy="1077218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+mj-lt"/>
              </a:rPr>
              <a:t>Current </a:t>
            </a:r>
            <a:r>
              <a:rPr lang="en-US" sz="1600" b="1" dirty="0" err="1">
                <a:latin typeface="+mj-lt"/>
              </a:rPr>
              <a:t>VLBI</a:t>
            </a:r>
            <a:r>
              <a:rPr lang="en-US" sz="1600" b="1" dirty="0">
                <a:latin typeface="+mj-lt"/>
              </a:rPr>
              <a:t> receivers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Three receivers: 22, 43, 86 GHz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Cryogenically cooled, single-beam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500 MHz bandwidth</a:t>
            </a:r>
          </a:p>
        </p:txBody>
      </p:sp>
    </p:spTree>
    <p:extLst>
      <p:ext uri="{BB962C8B-B14F-4D97-AF65-F5344CB8AC3E}">
        <p14:creationId xmlns:p14="http://schemas.microsoft.com/office/powerpoint/2010/main" val="173943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07987" y="1447800"/>
            <a:ext cx="10944597" cy="4648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Sensitivity </a:t>
            </a:r>
          </a:p>
          <a:p>
            <a:pPr marL="609600" lvl="1" indent="-342900"/>
            <a:r>
              <a:rPr lang="en-US" u="sng" dirty="0"/>
              <a:t>Target: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10x</a:t>
            </a:r>
            <a:r>
              <a:rPr lang="en-US" dirty="0"/>
              <a:t> increase in sensitivity compared to the current room-temperature receivers </a:t>
            </a:r>
          </a:p>
          <a:p>
            <a:pPr marL="609600" lvl="1" indent="-342900"/>
            <a:r>
              <a:rPr lang="en-US" dirty="0">
                <a:solidFill>
                  <a:srgbClr val="00B050"/>
                </a:solidFill>
              </a:rPr>
              <a:t>Decrease </a:t>
            </a:r>
            <a:r>
              <a:rPr lang="en-US" dirty="0" err="1">
                <a:solidFill>
                  <a:srgbClr val="00B050"/>
                </a:solidFill>
              </a:rPr>
              <a:t>T</a:t>
            </a:r>
            <a:r>
              <a:rPr lang="en-US" baseline="-25000" dirty="0" err="1">
                <a:solidFill>
                  <a:srgbClr val="00B050"/>
                </a:solidFill>
              </a:rPr>
              <a:t>rec</a:t>
            </a:r>
            <a:r>
              <a:rPr lang="en-US" dirty="0">
                <a:solidFill>
                  <a:srgbClr val="00B050"/>
                </a:solidFill>
              </a:rPr>
              <a:t>: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cooled receiver, state-of-the-art </a:t>
            </a:r>
            <a:r>
              <a:rPr lang="en-US" dirty="0" err="1">
                <a:solidFill>
                  <a:srgbClr val="00B050"/>
                </a:solidFill>
              </a:rPr>
              <a:t>LNAs</a:t>
            </a:r>
            <a:endParaRPr lang="en-US" dirty="0">
              <a:solidFill>
                <a:srgbClr val="00B050"/>
              </a:solidFill>
            </a:endParaRPr>
          </a:p>
          <a:p>
            <a:pPr marL="609600" lvl="1" indent="-342900"/>
            <a:r>
              <a:rPr lang="en-US" dirty="0">
                <a:solidFill>
                  <a:srgbClr val="00B050"/>
                </a:solidFill>
              </a:rPr>
              <a:t>Increase bandwidth to 8/16 GHz</a:t>
            </a:r>
          </a:p>
          <a:p>
            <a:pPr marL="609600" lvl="1" indent="-342900"/>
            <a:r>
              <a:rPr lang="en-US" dirty="0"/>
              <a:t>Dual beam for beam switching in the single-dish mode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Simultaneous multi-band</a:t>
            </a:r>
            <a:r>
              <a:rPr lang="en-US" dirty="0"/>
              <a:t> observing at 22 GHz (K), 43 GHz (Q) and 86 GHz (W)</a:t>
            </a:r>
          </a:p>
          <a:p>
            <a:pPr marL="609600" lvl="1" indent="-342900"/>
            <a:r>
              <a:rPr lang="en-US" dirty="0"/>
              <a:t>Allow using </a:t>
            </a:r>
            <a:r>
              <a:rPr lang="en-US" dirty="0">
                <a:solidFill>
                  <a:srgbClr val="00B050"/>
                </a:solidFill>
              </a:rPr>
              <a:t>frequency-phase-transfer</a:t>
            </a:r>
            <a:r>
              <a:rPr lang="en-US" dirty="0"/>
              <a:t> technique</a:t>
            </a:r>
          </a:p>
          <a:p>
            <a:pPr marL="609600" lvl="1" indent="-342900"/>
            <a:r>
              <a:rPr lang="en-US" dirty="0"/>
              <a:t>Spectral information is important for astrophysical modelling</a:t>
            </a:r>
          </a:p>
          <a:p>
            <a:pPr marL="609600" lvl="1" indent="-342900"/>
            <a:r>
              <a:rPr lang="en-US" dirty="0"/>
              <a:t>Minimize the need for receiver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Dual polarization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Metsähovi</a:t>
            </a:r>
            <a:r>
              <a:rPr lang="en-US" dirty="0"/>
              <a:t> 14-m antenna receiver upgrade </a:t>
            </a:r>
            <a:br>
              <a:rPr lang="en-US" dirty="0"/>
            </a:br>
            <a:r>
              <a:rPr lang="en-FI" dirty="0"/>
              <a:t>–</a:t>
            </a:r>
            <a:r>
              <a:rPr lang="en-US" dirty="0"/>
              <a:t> What do we want?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5</a:t>
            </a:fld>
            <a:endParaRPr lang="fi-FI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656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07987" y="1447800"/>
            <a:ext cx="10944597" cy="4648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Sensitivity </a:t>
            </a:r>
          </a:p>
          <a:p>
            <a:pPr marL="609600" lvl="1" indent="-342900"/>
            <a:r>
              <a:rPr lang="en-US" u="sng" dirty="0"/>
              <a:t>Target: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10x</a:t>
            </a:r>
            <a:r>
              <a:rPr lang="en-US" dirty="0"/>
              <a:t> increase in sensitivity compared to the current room-temperature receivers </a:t>
            </a:r>
          </a:p>
          <a:p>
            <a:pPr marL="609600" lvl="1" indent="-342900"/>
            <a:r>
              <a:rPr lang="en-US" dirty="0">
                <a:solidFill>
                  <a:srgbClr val="00B050"/>
                </a:solidFill>
              </a:rPr>
              <a:t>Decrease </a:t>
            </a:r>
            <a:r>
              <a:rPr lang="en-US" dirty="0" err="1">
                <a:solidFill>
                  <a:srgbClr val="00B050"/>
                </a:solidFill>
              </a:rPr>
              <a:t>T</a:t>
            </a:r>
            <a:r>
              <a:rPr lang="en-US" baseline="-25000" dirty="0" err="1">
                <a:solidFill>
                  <a:srgbClr val="00B050"/>
                </a:solidFill>
              </a:rPr>
              <a:t>rec</a:t>
            </a:r>
            <a:r>
              <a:rPr lang="en-US" dirty="0">
                <a:solidFill>
                  <a:srgbClr val="00B050"/>
                </a:solidFill>
              </a:rPr>
              <a:t>: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cooled receiver, state-of-the-art </a:t>
            </a:r>
            <a:r>
              <a:rPr lang="en-US" dirty="0" err="1">
                <a:solidFill>
                  <a:srgbClr val="00B050"/>
                </a:solidFill>
              </a:rPr>
              <a:t>LNAs</a:t>
            </a:r>
            <a:endParaRPr lang="en-US" dirty="0">
              <a:solidFill>
                <a:srgbClr val="00B050"/>
              </a:solidFill>
            </a:endParaRPr>
          </a:p>
          <a:p>
            <a:pPr marL="609600" lvl="1" indent="-342900"/>
            <a:r>
              <a:rPr lang="en-US" dirty="0">
                <a:solidFill>
                  <a:srgbClr val="00B050"/>
                </a:solidFill>
              </a:rPr>
              <a:t>Increase bandwidth to 8/16 GHz</a:t>
            </a:r>
          </a:p>
          <a:p>
            <a:pPr marL="609600" lvl="1" indent="-342900"/>
            <a:r>
              <a:rPr lang="en-US" dirty="0"/>
              <a:t>Dual beam for beam switching in the single-dish mode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Simultaneous multi-band</a:t>
            </a:r>
            <a:r>
              <a:rPr lang="en-US" dirty="0"/>
              <a:t> observing at 22 GHz (K), 43 GHz (Q) and 86 GHz (W)</a:t>
            </a:r>
          </a:p>
          <a:p>
            <a:pPr marL="609600" lvl="1" indent="-342900"/>
            <a:r>
              <a:rPr lang="en-US" dirty="0"/>
              <a:t>Allow using </a:t>
            </a:r>
            <a:r>
              <a:rPr lang="en-US" dirty="0">
                <a:solidFill>
                  <a:srgbClr val="00B050"/>
                </a:solidFill>
              </a:rPr>
              <a:t>frequency-phase-transfer</a:t>
            </a:r>
            <a:r>
              <a:rPr lang="en-US" dirty="0"/>
              <a:t> technique</a:t>
            </a:r>
          </a:p>
          <a:p>
            <a:pPr marL="609600" lvl="1" indent="-342900"/>
            <a:r>
              <a:rPr lang="en-US" dirty="0"/>
              <a:t>Spectral information is important for astrophysical modelling</a:t>
            </a:r>
          </a:p>
          <a:p>
            <a:pPr marL="609600" lvl="1" indent="-342900"/>
            <a:r>
              <a:rPr lang="en-US" dirty="0"/>
              <a:t>Minimize the need for receiver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Dual polarization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Metsähovi</a:t>
            </a:r>
            <a:r>
              <a:rPr lang="en-US" dirty="0"/>
              <a:t> 14-m antenna receiver upgrade </a:t>
            </a:r>
            <a:br>
              <a:rPr lang="en-US" dirty="0"/>
            </a:br>
            <a:r>
              <a:rPr lang="en-FI" dirty="0"/>
              <a:t>–</a:t>
            </a:r>
            <a:r>
              <a:rPr lang="en-US" dirty="0"/>
              <a:t> What do we want?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6</a:t>
            </a:fld>
            <a:endParaRPr lang="fi-FI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609EC122-2430-C284-04A3-5885E9D3E6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57400" y="1216312"/>
            <a:ext cx="6934200" cy="5288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EDB44F-1856-7965-EFAC-E6626A3D6136}"/>
              </a:ext>
            </a:extLst>
          </p:cNvPr>
          <p:cNvSpPr txBox="1"/>
          <p:nvPr/>
        </p:nvSpPr>
        <p:spPr>
          <a:xfrm>
            <a:off x="3124200" y="1524000"/>
            <a:ext cx="510540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Has to fit in the receiver cabin’s tight space!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51539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6" t="31066" r="916" b="417"/>
          <a:stretch/>
        </p:blipFill>
        <p:spPr>
          <a:xfrm>
            <a:off x="7656600" y="1101807"/>
            <a:ext cx="3240000" cy="259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5" cy="1079971"/>
          </a:xfrm>
        </p:spPr>
        <p:txBody>
          <a:bodyPr/>
          <a:lstStyle/>
          <a:p>
            <a:r>
              <a:rPr lang="en-US" dirty="0"/>
              <a:t>MRO Triple-Band Receiver (3BR) </a:t>
            </a:r>
            <a:r>
              <a:rPr lang="en-FI" dirty="0"/>
              <a:t>–</a:t>
            </a:r>
            <a:r>
              <a:rPr lang="en-US" dirty="0"/>
              <a:t> Design by Max-Planck-</a:t>
            </a:r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Radioastronomie</a:t>
            </a:r>
            <a:r>
              <a:rPr lang="en-US" dirty="0"/>
              <a:t> Electronics Division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sp>
        <p:nvSpPr>
          <p:cNvPr id="12" name="TextBox 11"/>
          <p:cNvSpPr txBox="1"/>
          <p:nvPr/>
        </p:nvSpPr>
        <p:spPr>
          <a:xfrm>
            <a:off x="9110299" y="1505422"/>
            <a:ext cx="2651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 dirty="0">
                <a:latin typeface="+mj-lt"/>
              </a:rPr>
              <a:t>Figures: </a:t>
            </a:r>
            <a:r>
              <a:rPr lang="en-US" sz="1400" i="1" dirty="0" err="1">
                <a:latin typeface="+mj-lt"/>
              </a:rPr>
              <a:t>MPIfR</a:t>
            </a:r>
            <a:r>
              <a:rPr lang="en-US" sz="1400" i="1" dirty="0">
                <a:latin typeface="+mj-lt"/>
              </a:rPr>
              <a:t> Electronics Div.</a:t>
            </a:r>
            <a:endParaRPr lang="en-GB" sz="1400" i="1" dirty="0" err="1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3"/>
              <p:cNvSpPr txBox="1">
                <a:spLocks/>
              </p:cNvSpPr>
              <p:nvPr/>
            </p:nvSpPr>
            <p:spPr>
              <a:xfrm>
                <a:off x="434576" y="1575915"/>
                <a:ext cx="6184480" cy="487727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Tx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19250" indent="-276225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85950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52650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Multi-band receivers at mm-wavelengths typically use </a:t>
                </a:r>
                <a:r>
                  <a:rPr lang="en-US" b="1" dirty="0"/>
                  <a:t>frequency-selective mirrors</a:t>
                </a:r>
                <a:r>
                  <a:rPr lang="en-US" dirty="0"/>
                  <a:t> </a:t>
                </a:r>
                <a:r>
                  <a:rPr lang="en-FI" dirty="0"/>
                  <a:t>–</a:t>
                </a:r>
                <a:r>
                  <a:rPr lang="en-US" dirty="0"/>
                  <a:t> 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 if in room temperature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Novel design </a:t>
                </a:r>
                <a:r>
                  <a:rPr lang="en-US" dirty="0"/>
                  <a:t>by </a:t>
                </a:r>
                <a:r>
                  <a:rPr lang="en-US" dirty="0" err="1"/>
                  <a:t>MPIfR</a:t>
                </a:r>
                <a:r>
                  <a:rPr lang="en-US" dirty="0"/>
                  <a:t>: combine K and Q bands in one frontend using a broadband </a:t>
                </a:r>
                <a:r>
                  <a:rPr lang="en-US" dirty="0" err="1"/>
                  <a:t>LNA</a:t>
                </a:r>
                <a:r>
                  <a:rPr lang="en-US" dirty="0"/>
                  <a:t> (</a:t>
                </a:r>
                <a:r>
                  <a:rPr lang="en-US" dirty="0" err="1"/>
                  <a:t>MPIfR</a:t>
                </a:r>
                <a:r>
                  <a:rPr lang="en-US" dirty="0"/>
                  <a:t> </a:t>
                </a:r>
                <a:r>
                  <a:rPr lang="en-FI" dirty="0"/>
                  <a:t>–</a:t>
                </a:r>
                <a:r>
                  <a:rPr lang="en-US" dirty="0"/>
                  <a:t> </a:t>
                </a:r>
                <a:r>
                  <a:rPr lang="en-US" dirty="0" err="1"/>
                  <a:t>Fraunhofer-IAF</a:t>
                </a:r>
                <a:r>
                  <a:rPr lang="en-US" dirty="0"/>
                  <a:t>) and </a:t>
                </a:r>
                <a:r>
                  <a:rPr lang="en-US" dirty="0" err="1"/>
                  <a:t>OMT</a:t>
                </a:r>
                <a:r>
                  <a:rPr lang="en-US" dirty="0"/>
                  <a:t> (</a:t>
                </a:r>
                <a:r>
                  <a:rPr lang="en-US" dirty="0" err="1"/>
                  <a:t>MPIfR</a:t>
                </a:r>
                <a:r>
                  <a:rPr lang="en-US" dirty="0"/>
                  <a:t>)</a:t>
                </a:r>
              </a:p>
              <a:p>
                <a:pPr marL="885825" lvl="2" indent="-342900"/>
                <a:r>
                  <a:rPr lang="en-US" dirty="0"/>
                  <a:t>Incoming beam is split in </a:t>
                </a:r>
                <a:r>
                  <a:rPr lang="en-US" b="1" dirty="0"/>
                  <a:t>one</a:t>
                </a:r>
                <a:r>
                  <a:rPr lang="en-US" dirty="0"/>
                  <a:t> dichroic to the </a:t>
                </a:r>
                <a:r>
                  <a:rPr lang="en-US" dirty="0" err="1"/>
                  <a:t>K+Q</a:t>
                </a:r>
                <a:r>
                  <a:rPr lang="en-US" dirty="0"/>
                  <a:t>  (18-50 GHz) and W (80-116 GHz) frontends</a:t>
                </a:r>
              </a:p>
              <a:p>
                <a:pPr marL="885825" lvl="2" indent="-342900"/>
                <a:r>
                  <a:rPr lang="en-US" dirty="0"/>
                  <a:t>Removes one </a:t>
                </a:r>
                <a:r>
                  <a:rPr lang="en-US" dirty="0" err="1"/>
                  <a:t>lossy</a:t>
                </a:r>
                <a:r>
                  <a:rPr lang="en-US" dirty="0"/>
                  <a:t> dichroic</a:t>
                </a:r>
              </a:p>
              <a:p>
                <a:pPr marL="885825" lvl="2" indent="-342900"/>
                <a:r>
                  <a:rPr lang="en-US" dirty="0"/>
                  <a:t>Makes the receiver more compact, </a:t>
                </a:r>
                <a:r>
                  <a:rPr lang="en-US" b="1" dirty="0"/>
                  <a:t>fitting it in the MRO telescope cabin</a:t>
                </a:r>
              </a:p>
              <a:p>
                <a:pPr marL="885825" lvl="2" indent="-342900"/>
                <a:r>
                  <a:rPr lang="en-US" dirty="0"/>
                  <a:t>Combined </a:t>
                </a:r>
                <a:r>
                  <a:rPr lang="en-US" dirty="0" err="1"/>
                  <a:t>K+Q</a:t>
                </a:r>
                <a:r>
                  <a:rPr lang="en-US" dirty="0"/>
                  <a:t> makes quasi-optics so small that they also fit inside the </a:t>
                </a:r>
                <a:r>
                  <a:rPr lang="en-US" dirty="0" err="1"/>
                  <a:t>dewar</a:t>
                </a:r>
                <a:r>
                  <a:rPr lang="en-US" dirty="0"/>
                  <a:t>. </a:t>
                </a:r>
                <a:r>
                  <a:rPr lang="en-US" b="1" dirty="0"/>
                  <a:t>Optics are at &lt;20K</a:t>
                </a:r>
                <a:r>
                  <a:rPr lang="en-US" dirty="0"/>
                  <a:t>, </a:t>
                </a:r>
                <a:r>
                  <a:rPr lang="en-US" b="1" dirty="0"/>
                  <a:t>further boosting sensitivity.</a:t>
                </a:r>
              </a:p>
              <a:p>
                <a:pPr lvl="2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76" y="1575915"/>
                <a:ext cx="6184480" cy="4877274"/>
              </a:xfrm>
              <a:prstGeom prst="rect">
                <a:avLst/>
              </a:prstGeom>
              <a:blipFill>
                <a:blip r:embed="rId4"/>
                <a:stretch>
                  <a:fillRect l="-887" t="-625" r="-128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Content Placeholder 14"/>
          <p:cNvPicPr>
            <a:picLocks noGrp="1" noChangeAspect="1"/>
          </p:cNvPicPr>
          <p:nvPr>
            <p:ph sz="half" idx="429496729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919333"/>
            <a:ext cx="4669430" cy="2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2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3"/>
              <p:cNvSpPr txBox="1">
                <a:spLocks/>
              </p:cNvSpPr>
              <p:nvPr/>
            </p:nvSpPr>
            <p:spPr>
              <a:xfrm>
                <a:off x="419478" y="1371600"/>
                <a:ext cx="6206756" cy="492155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Tx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19250" indent="-276225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85950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52650" indent="-2667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Simultaneous observing bands: 18-26 GHz (K), 34-50 GHz (Q), 80-116 GHz (W)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Dual </a:t>
                </a:r>
                <a:r>
                  <a:rPr lang="en-US" b="1" dirty="0"/>
                  <a:t>linear</a:t>
                </a:r>
                <a:r>
                  <a:rPr lang="en-US" dirty="0"/>
                  <a:t> polarization due to wide </a:t>
                </a:r>
                <a:r>
                  <a:rPr lang="en-US" dirty="0" err="1"/>
                  <a:t>bandwith</a:t>
                </a: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Two identical receiver chains </a:t>
                </a:r>
                <a:r>
                  <a:rPr lang="en-US" dirty="0"/>
                  <a:t>give </a:t>
                </a:r>
                <a:r>
                  <a:rPr lang="en-US" b="1" dirty="0"/>
                  <a:t>two beams</a:t>
                </a:r>
                <a:r>
                  <a:rPr lang="en-US" dirty="0"/>
                  <a:t> on the sky for beam-switching </a:t>
                </a:r>
              </a:p>
              <a:p>
                <a:pPr marL="885825" lvl="2" indent="-342900"/>
                <a:r>
                  <a:rPr lang="en-US" dirty="0"/>
                  <a:t>A chopper wheel was considered, but due to size constraints the switching efficiency would have been very poor</a:t>
                </a:r>
              </a:p>
              <a:p>
                <a:pPr marL="885825" lvl="2" indent="-342900"/>
                <a:r>
                  <a:rPr lang="en-US" dirty="0"/>
                  <a:t>Gain stabilization is done with a powerful  switched (0.1-1 kHz) noise source that increases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sys</m:t>
                        </m:r>
                      </m:sub>
                    </m:sSub>
                  </m:oMath>
                </a14:m>
                <a:r>
                  <a:rPr lang="en-US" dirty="0"/>
                  <a:t> by 10x when on (white noise stabilization; </a:t>
                </a:r>
                <a:r>
                  <a:rPr lang="en-US" dirty="0" err="1"/>
                  <a:t>Pollak</a:t>
                </a:r>
                <a:r>
                  <a:rPr lang="en-US" dirty="0"/>
                  <a:t> 2018; </a:t>
                </a:r>
                <a:r>
                  <a:rPr lang="en-US" dirty="0" err="1"/>
                  <a:t>Pollak</a:t>
                </a:r>
                <a:r>
                  <a:rPr lang="en-US" dirty="0"/>
                  <a:t> et al. 2019). </a:t>
                </a:r>
              </a:p>
              <a:p>
                <a:pPr marL="885825" lvl="2" indent="-342900"/>
                <a:r>
                  <a:rPr lang="en-US" dirty="0"/>
                  <a:t>In future, a continuous wave reference signal may be implemented. With very little impact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sys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this would add a factor ~2 to the on-source time. </a:t>
                </a:r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6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78" y="1371600"/>
                <a:ext cx="6206756" cy="4921557"/>
              </a:xfrm>
              <a:prstGeom prst="rect">
                <a:avLst/>
              </a:prstGeom>
              <a:blipFill>
                <a:blip r:embed="rId2"/>
                <a:stretch>
                  <a:fillRect l="-884" t="-496" r="-1473" b="-19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MRO Triple-Band Receiver (3BR) </a:t>
            </a:r>
            <a:r>
              <a:rPr lang="en-FI" dirty="0"/>
              <a:t>–</a:t>
            </a:r>
            <a:r>
              <a:rPr lang="en-US" dirty="0"/>
              <a:t> Design by Max-Planck-</a:t>
            </a:r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Radioastronomie</a:t>
            </a:r>
            <a:r>
              <a:rPr lang="en-US" dirty="0"/>
              <a:t> Electronics Division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11321762" y="6308725"/>
            <a:ext cx="431800" cy="144463"/>
          </a:xfrm>
        </p:spPr>
        <p:txBody>
          <a:bodyPr/>
          <a:lstStyle/>
          <a:p>
            <a:fld id="{D701140D-C14F-41CA-99FC-0EF83E8DA40A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0" y="6308725"/>
            <a:ext cx="8928100" cy="144463"/>
          </a:xfrm>
        </p:spPr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grpSp>
        <p:nvGrpSpPr>
          <p:cNvPr id="5" name="Group 4"/>
          <p:cNvGrpSpPr/>
          <p:nvPr/>
        </p:nvGrpSpPr>
        <p:grpSpPr>
          <a:xfrm>
            <a:off x="6705600" y="1371600"/>
            <a:ext cx="5334000" cy="4191000"/>
            <a:chOff x="1752600" y="4035623"/>
            <a:chExt cx="4164451" cy="3139574"/>
          </a:xfrm>
        </p:grpSpPr>
        <p:grpSp>
          <p:nvGrpSpPr>
            <p:cNvPr id="17" name="Group 16"/>
            <p:cNvGrpSpPr/>
            <p:nvPr/>
          </p:nvGrpSpPr>
          <p:grpSpPr>
            <a:xfrm>
              <a:off x="1802251" y="4343400"/>
              <a:ext cx="4114800" cy="2831797"/>
              <a:chOff x="6524218" y="3453372"/>
              <a:chExt cx="5120887" cy="3422149"/>
            </a:xfrm>
          </p:grpSpPr>
          <p:pic>
            <p:nvPicPr>
              <p:cNvPr id="18" name="Content Placeholder 14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4218" y="3453372"/>
                <a:ext cx="5120887" cy="3053805"/>
              </a:xfrm>
              <a:prstGeom prst="rect">
                <a:avLst/>
              </a:prstGeom>
            </p:spPr>
          </p:pic>
          <p:cxnSp>
            <p:nvCxnSpPr>
              <p:cNvPr id="19" name="Straight Arrow Connector 18"/>
              <p:cNvCxnSpPr/>
              <p:nvPr/>
            </p:nvCxnSpPr>
            <p:spPr>
              <a:xfrm>
                <a:off x="7696200" y="6488363"/>
                <a:ext cx="3810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8839200" y="6536967"/>
                <a:ext cx="10254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latin typeface="+mj-lt"/>
                  </a:rPr>
                  <a:t>1150 mm</a:t>
                </a:r>
                <a:endParaRPr lang="en-GB" sz="1600" dirty="0" err="1">
                  <a:latin typeface="+mj-lt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752600" y="4035623"/>
              <a:ext cx="26511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i="1" dirty="0">
                  <a:latin typeface="+mj-lt"/>
                </a:rPr>
                <a:t>Figure: </a:t>
              </a:r>
              <a:r>
                <a:rPr lang="en-US" sz="1400" i="1" dirty="0" err="1">
                  <a:latin typeface="+mj-lt"/>
                </a:rPr>
                <a:t>MPIfR</a:t>
              </a:r>
              <a:r>
                <a:rPr lang="en-US" sz="1400" i="1" dirty="0">
                  <a:latin typeface="+mj-lt"/>
                </a:rPr>
                <a:t> Electronics Div.</a:t>
              </a:r>
              <a:endParaRPr lang="en-GB" sz="1400" i="1" dirty="0" err="1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32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>
          <a:xfrm>
            <a:off x="407987" y="1676400"/>
            <a:ext cx="5992813" cy="2209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3025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19250" indent="-2762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859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26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Timeline: </a:t>
            </a:r>
          </a:p>
          <a:p>
            <a:pPr marL="609600" lvl="1" indent="-342900"/>
            <a:r>
              <a:rPr lang="en-US" dirty="0"/>
              <a:t>Contract signed with the </a:t>
            </a:r>
            <a:r>
              <a:rPr lang="en-US" dirty="0" err="1"/>
              <a:t>MPIfR</a:t>
            </a:r>
            <a:r>
              <a:rPr lang="en-US" dirty="0"/>
              <a:t> in 03/2023 </a:t>
            </a:r>
          </a:p>
          <a:p>
            <a:pPr marL="609600" lvl="1" indent="-342900"/>
            <a:r>
              <a:rPr lang="en-US" dirty="0"/>
              <a:t>PDR in 06/2023</a:t>
            </a:r>
          </a:p>
          <a:p>
            <a:pPr marL="609600" lvl="1" indent="-342900"/>
            <a:r>
              <a:rPr lang="en-US" dirty="0" err="1"/>
              <a:t>CDR</a:t>
            </a:r>
            <a:r>
              <a:rPr lang="en-US" dirty="0"/>
              <a:t> in 02/2024</a:t>
            </a:r>
          </a:p>
          <a:p>
            <a:pPr marL="609600" lvl="1" indent="-342900"/>
            <a:r>
              <a:rPr lang="en-US" dirty="0"/>
              <a:t>Delivery and installation expected in </a:t>
            </a:r>
            <a:r>
              <a:rPr lang="en-US" b="1" dirty="0"/>
              <a:t>09/2026</a:t>
            </a: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MRO Triple-Band Receiver (3BR) </a:t>
            </a:r>
            <a:r>
              <a:rPr lang="en-FI" dirty="0"/>
              <a:t>–</a:t>
            </a:r>
            <a:r>
              <a:rPr lang="en-US" dirty="0"/>
              <a:t> Design by Max-Planck-</a:t>
            </a:r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Radioastronomie</a:t>
            </a:r>
            <a:r>
              <a:rPr lang="en-US" dirty="0"/>
              <a:t> Electronics Division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11352213" y="6329938"/>
            <a:ext cx="431800" cy="144463"/>
          </a:xfrm>
        </p:spPr>
        <p:txBody>
          <a:bodyPr/>
          <a:lstStyle/>
          <a:p>
            <a:fld id="{D701140D-C14F-41CA-99FC-0EF83E8DA40A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0" y="6308725"/>
            <a:ext cx="8928100" cy="144463"/>
          </a:xfrm>
        </p:spPr>
        <p:txBody>
          <a:bodyPr/>
          <a:lstStyle/>
          <a:p>
            <a:r>
              <a:rPr lang="fi-FI"/>
              <a:t>Tuomas Savolainen  Bologna  28.10.2025</a:t>
            </a:r>
            <a:endParaRPr lang="fi-FI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3810000"/>
            <a:ext cx="3669571" cy="2752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08657"/>
            <a:ext cx="3664201" cy="2748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0831" y="2534032"/>
            <a:ext cx="4593335" cy="3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86072"/>
      </p:ext>
    </p:extLst>
  </p:cSld>
  <p:clrMapOvr>
    <a:masterClrMapping/>
  </p:clrMapOvr>
</p:sld>
</file>

<file path=ppt/theme/theme1.xml><?xml version="1.0" encoding="utf-8"?>
<a:theme xmlns:a="http://schemas.openxmlformats.org/drawingml/2006/main" name="Aalto - Title Slides">
  <a:themeElements>
    <a:clrScheme name="Aalto ELEC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A987FF"/>
      </a:accent1>
      <a:accent2>
        <a:srgbClr val="BA9FFF"/>
      </a:accent2>
      <a:accent3>
        <a:srgbClr val="CBB7FF"/>
      </a:accent3>
      <a:accent4>
        <a:srgbClr val="DDCFFF"/>
      </a:accent4>
      <a:accent5>
        <a:srgbClr val="EEE7FF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lec_169_en.potx" id="{3D6E80DF-F3B9-46D0-9001-0BFCD4E86697}" vid="{C15B4E3C-BA96-4441-864F-A2B677D9D801}"/>
    </a:ext>
  </a:extLst>
</a:theme>
</file>

<file path=ppt/theme/theme2.xml><?xml version="1.0" encoding="utf-8"?>
<a:theme xmlns:a="http://schemas.openxmlformats.org/drawingml/2006/main" name="Aalto - Content Slides">
  <a:themeElements>
    <a:clrScheme name="Aalto ELEC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A987FF"/>
      </a:accent1>
      <a:accent2>
        <a:srgbClr val="BA9FFF"/>
      </a:accent2>
      <a:accent3>
        <a:srgbClr val="CBB7FF"/>
      </a:accent3>
      <a:accent4>
        <a:srgbClr val="DDCFFF"/>
      </a:accent4>
      <a:accent5>
        <a:srgbClr val="EEE7FF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lec_169_en.potx" id="{3D6E80DF-F3B9-46D0-9001-0BFCD4E86697}" vid="{BC92700A-55FB-486B-B408-73783F9C5BAE}"/>
    </a:ext>
  </a:extLst>
</a:theme>
</file>

<file path=ppt/theme/theme3.xml><?xml version="1.0" encoding="utf-8"?>
<a:theme xmlns:a="http://schemas.openxmlformats.org/drawingml/2006/main" name="Aalto - Divider Slides">
  <a:themeElements>
    <a:clrScheme name="Aalto ELEC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A987FF"/>
      </a:accent1>
      <a:accent2>
        <a:srgbClr val="BA9FFF"/>
      </a:accent2>
      <a:accent3>
        <a:srgbClr val="CBB7FF"/>
      </a:accent3>
      <a:accent4>
        <a:srgbClr val="DDCFFF"/>
      </a:accent4>
      <a:accent5>
        <a:srgbClr val="EEE7FF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lec_169_en.potx" id="{3D6E80DF-F3B9-46D0-9001-0BFCD4E86697}" vid="{1B3C42E5-FAAE-4AC4-9A35-0EA6ED942DD7}"/>
    </a:ext>
  </a:extLst>
</a:theme>
</file>

<file path=ppt/theme/theme4.xml><?xml version="1.0" encoding="utf-8"?>
<a:theme xmlns:a="http://schemas.openxmlformats.org/drawingml/2006/main" name="Aalto - Picture Content Slides">
  <a:themeElements>
    <a:clrScheme name="Aalto ELEC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A987FF"/>
      </a:accent1>
      <a:accent2>
        <a:srgbClr val="BA9FFF"/>
      </a:accent2>
      <a:accent3>
        <a:srgbClr val="CBB7FF"/>
      </a:accent3>
      <a:accent4>
        <a:srgbClr val="DDCFFF"/>
      </a:accent4>
      <a:accent5>
        <a:srgbClr val="EEE7FF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lec_169_en.potx" id="{3D6E80DF-F3B9-46D0-9001-0BFCD4E86697}" vid="{ED6F1DE7-A202-42E5-BF64-434D19860FB1}"/>
    </a:ext>
  </a:extLst>
</a:theme>
</file>

<file path=ppt/theme/theme5.xml><?xml version="1.0" encoding="utf-8"?>
<a:theme xmlns:a="http://schemas.openxmlformats.org/drawingml/2006/main" name="Aalto - Custom Content Slides">
  <a:themeElements>
    <a:clrScheme name="Aalto ELEC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A987FF"/>
      </a:accent1>
      <a:accent2>
        <a:srgbClr val="BA9FFF"/>
      </a:accent2>
      <a:accent3>
        <a:srgbClr val="CBB7FF"/>
      </a:accent3>
      <a:accent4>
        <a:srgbClr val="DDCFFF"/>
      </a:accent4>
      <a:accent5>
        <a:srgbClr val="EEE7FF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lec_169_en.potx" id="{3D6E80DF-F3B9-46D0-9001-0BFCD4E86697}" vid="{AC26418F-A27F-4830-88C3-CF44884D906F}"/>
    </a:ext>
  </a:extLst>
</a:theme>
</file>

<file path=ppt/theme/theme6.xml><?xml version="1.0" encoding="utf-8"?>
<a:theme xmlns:a="http://schemas.openxmlformats.org/drawingml/2006/main" name="Aalto - Kiitos Slides">
  <a:themeElements>
    <a:clrScheme name="Aalto ELEC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A987FF"/>
      </a:accent1>
      <a:accent2>
        <a:srgbClr val="BA9FFF"/>
      </a:accent2>
      <a:accent3>
        <a:srgbClr val="CBB7FF"/>
      </a:accent3>
      <a:accent4>
        <a:srgbClr val="DDCFFF"/>
      </a:accent4>
      <a:accent5>
        <a:srgbClr val="EEE7FF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lec_169_en.potx" id="{3D6E80DF-F3B9-46D0-9001-0BFCD4E86697}" vid="{2B407339-6F3D-470D-9E9D-B403E42348DA}"/>
    </a:ext>
  </a:extLst>
</a:theme>
</file>

<file path=ppt/theme/theme7.xml><?xml version="1.0" encoding="utf-8"?>
<a:theme xmlns:a="http://schemas.openxmlformats.org/drawingml/2006/main" name="Office Theme">
  <a:themeElements>
    <a:clrScheme name="AALTO university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F7E159"/>
      </a:accent1>
      <a:accent2>
        <a:srgbClr val="FD6360"/>
      </a:accent2>
      <a:accent3>
        <a:srgbClr val="46A5FF"/>
      </a:accent3>
      <a:accent4>
        <a:srgbClr val="5A5A5A"/>
      </a:accent4>
      <a:accent5>
        <a:srgbClr val="A0A0A0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AALTO university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F7E159"/>
      </a:accent1>
      <a:accent2>
        <a:srgbClr val="FD6360"/>
      </a:accent2>
      <a:accent3>
        <a:srgbClr val="46A5FF"/>
      </a:accent3>
      <a:accent4>
        <a:srgbClr val="5A5A5A"/>
      </a:accent4>
      <a:accent5>
        <a:srgbClr val="A0A0A0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D8067A49724945B01A3FCDF2E7485D" ma:contentTypeVersion="4" ma:contentTypeDescription="Create a new document." ma:contentTypeScope="" ma:versionID="d8cbf66e851f692858053630a4fd929b">
  <xsd:schema xmlns:xsd="http://www.w3.org/2001/XMLSchema" xmlns:xs="http://www.w3.org/2001/XMLSchema" xmlns:p="http://schemas.microsoft.com/office/2006/metadata/properties" xmlns:ns2="1f75d104-e856-40ea-a1e1-b25d46133343" targetNamespace="http://schemas.microsoft.com/office/2006/metadata/properties" ma:root="true" ma:fieldsID="91c2c2fa05b3920c0388e21b562e0193" ns2:_="">
    <xsd:import namespace="1f75d104-e856-40ea-a1e1-b25d46133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5d104-e856-40ea-a1e1-b25d461333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44D8D4-696D-4427-9E3D-C990A1BB1CB3}">
  <ds:schemaRefs>
    <ds:schemaRef ds:uri="http://purl.org/dc/terms/"/>
    <ds:schemaRef ds:uri="1f75d104-e856-40ea-a1e1-b25d46133343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B5F9F2A-1829-419F-8243-2583847CF7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75d104-e856-40ea-a1e1-b25d46133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5AECB8-D934-4DA8-8E6B-D3835F7E18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8592</TotalTime>
  <Words>1635</Words>
  <Application>Microsoft Office PowerPoint</Application>
  <PresentationFormat>Widescreen</PresentationFormat>
  <Paragraphs>210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Cambria Math</vt:lpstr>
      <vt:lpstr>Wingdings</vt:lpstr>
      <vt:lpstr>Aalto - Title Slides</vt:lpstr>
      <vt:lpstr>Aalto - Content Slides</vt:lpstr>
      <vt:lpstr>Aalto - Divider Slides</vt:lpstr>
      <vt:lpstr>Aalto - Picture Content Slides</vt:lpstr>
      <vt:lpstr>Aalto - Custom Content Slides</vt:lpstr>
      <vt:lpstr>Aalto - Kiitos Slides</vt:lpstr>
      <vt:lpstr>Metsähovi Radio Observatory Triple-Band Receiver Project</vt:lpstr>
      <vt:lpstr>Aalto University Metsähovi Radio Observatory in Kirkkonummi</vt:lpstr>
      <vt:lpstr>Science with MRO 14-m telescope – Radio monitoring of the Sun and active galaxies at mm-wavelengths</vt:lpstr>
      <vt:lpstr>Science with MRO 14-m telescope  – Very Long Baseline Interferometry</vt:lpstr>
      <vt:lpstr>Metsähovi 14-m antenna receiver upgrade  – What do we want?</vt:lpstr>
      <vt:lpstr>Metsähovi 14-m antenna receiver upgrade  – What do we want?</vt:lpstr>
      <vt:lpstr>MRO Triple-Band Receiver (3BR) – Design by Max-Planck-Institut für Radioastronomie Electronics Division</vt:lpstr>
      <vt:lpstr>MRO Triple-Band Receiver (3BR) – Design by Max-Planck-Institut für Radioastronomie Electronics Division</vt:lpstr>
      <vt:lpstr>MRO Triple-Band Receiver (3BR) – Design by Max-Planck-Institut für Radioastronomie Electronics Division</vt:lpstr>
      <vt:lpstr>Sensitivity in single-dish mode</vt:lpstr>
      <vt:lpstr>Backends</vt:lpstr>
      <vt:lpstr>Backends</vt:lpstr>
      <vt:lpstr>Summary</vt:lpstr>
      <vt:lpstr>MRO receiver upgrade team</vt:lpstr>
      <vt:lpstr>Backup slides</vt:lpstr>
      <vt:lpstr>Use cases: single-dish flux density monitoring</vt:lpstr>
      <vt:lpstr>Use cases: single-dish flux density monitoring</vt:lpstr>
      <vt:lpstr>Use cases – mm-VLBI with frequency-phase-transfer (FPT)</vt:lpstr>
      <vt:lpstr>Use cases – mm-VLBI with frequency-phase-transfer (FPT)</vt:lpstr>
      <vt:lpstr>Use cases – mm-VLBI with frequency-phase-transfer</vt:lpstr>
      <vt:lpstr>Use cases – mm-VLBI with frequency-phase-transfer</vt:lpstr>
      <vt:lpstr>FPT-capable VLBI stations</vt:lpstr>
    </vt:vector>
  </TitlesOfParts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Tuomas Savolainen</dc:creator>
  <cp:lastModifiedBy>Savolainen Tuomas</cp:lastModifiedBy>
  <cp:revision>167</cp:revision>
  <dcterms:created xsi:type="dcterms:W3CDTF">2024-05-16T09:54:40Z</dcterms:created>
  <dcterms:modified xsi:type="dcterms:W3CDTF">2025-10-28T08:13:48Z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0x01010077D8067A49724945B01A3FCDF2E7485D</vt:lpwstr>
  </property>
</Properties>
</file>