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256" r:id="rId5"/>
    <p:sldId id="279" r:id="rId6"/>
    <p:sldId id="280" r:id="rId7"/>
    <p:sldId id="291" r:id="rId8"/>
    <p:sldId id="281" r:id="rId9"/>
    <p:sldId id="258" r:id="rId10"/>
    <p:sldId id="261" r:id="rId11"/>
    <p:sldId id="262" r:id="rId12"/>
    <p:sldId id="260" r:id="rId13"/>
    <p:sldId id="294" r:id="rId14"/>
    <p:sldId id="295" r:id="rId15"/>
    <p:sldId id="292" r:id="rId16"/>
    <p:sldId id="293" r:id="rId17"/>
    <p:sldId id="282" r:id="rId18"/>
    <p:sldId id="257" r:id="rId19"/>
    <p:sldId id="266" r:id="rId20"/>
    <p:sldId id="265" r:id="rId21"/>
    <p:sldId id="263" r:id="rId22"/>
    <p:sldId id="270" r:id="rId23"/>
    <p:sldId id="286" r:id="rId24"/>
    <p:sldId id="289" r:id="rId25"/>
    <p:sldId id="288" r:id="rId26"/>
    <p:sldId id="290" r:id="rId27"/>
    <p:sldId id="283" r:id="rId28"/>
    <p:sldId id="259" r:id="rId29"/>
    <p:sldId id="267" r:id="rId30"/>
    <p:sldId id="271" r:id="rId31"/>
    <p:sldId id="268" r:id="rId32"/>
    <p:sldId id="269" r:id="rId33"/>
    <p:sldId id="272" r:id="rId34"/>
    <p:sldId id="284" r:id="rId35"/>
    <p:sldId id="273" r:id="rId36"/>
    <p:sldId id="274" r:id="rId37"/>
    <p:sldId id="275" r:id="rId38"/>
    <p:sldId id="276" r:id="rId39"/>
    <p:sldId id="277" r:id="rId40"/>
    <p:sldId id="285" r:id="rId41"/>
    <p:sldId id="264" r:id="rId42"/>
    <p:sldId id="278" r:id="rId4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4472C4"/>
    <a:srgbClr val="2A65AF"/>
    <a:srgbClr val="C48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ownloads\Presentazione%20Michela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ownloads\Presentazione%20Michela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ownloads\Presentazione%20Michela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ownloads\Presentazione%20Michela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ownloads\Presentazione%20Michela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ownloads\Presentazione%20Michela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ownloads\Presentazione%20Michela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ownloads\Presentazione%20Michela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ownloads\Presentazione%20Michela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ownloads\Presentazione%20Michela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ownloads\Presentazione%20Michela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ownloads\Presentazione%20Michela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ownloads\Presentazione%20Michel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ownloads\Presentazione%20Michel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ownloads\Presentazione%20Michel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Avanzamento procedurale in numero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10-4B54-B42F-4CFF2205ED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710-4B54-B42F-4CFF2205EDF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710-4B54-B42F-4CFF2205ED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710-4B54-B42F-4CFF2205ED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(Foglio1!$A$2:$A$4,Foglio1!$A$6)</c:f>
              <c:strCache>
                <c:ptCount val="4"/>
                <c:pt idx="0">
                  <c:v>Procedure Rendicontate</c:v>
                </c:pt>
                <c:pt idx="1">
                  <c:v>Procedure Contrattualizzate</c:v>
                </c:pt>
                <c:pt idx="2">
                  <c:v>Procedure Impegnate</c:v>
                </c:pt>
                <c:pt idx="3">
                  <c:v>Procedure ancora da avviare o in fase embionale</c:v>
                </c:pt>
              </c:strCache>
            </c:strRef>
          </c:cat>
          <c:val>
            <c:numRef>
              <c:f>(Foglio1!$B$2:$B$4,Foglio1!$B$6)</c:f>
              <c:numCache>
                <c:formatCode>General</c:formatCode>
                <c:ptCount val="4"/>
                <c:pt idx="0">
                  <c:v>37</c:v>
                </c:pt>
                <c:pt idx="1">
                  <c:v>13</c:v>
                </c:pt>
                <c:pt idx="2">
                  <c:v>15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710-4B54-B42F-4CFF2205EDF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67F-45A6-9EA3-3B86B815B6F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67F-45A6-9EA3-3B86B815B6F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67F-45A6-9EA3-3B86B815B6F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67F-45A6-9EA3-3B86B815B6F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67F-45A6-9EA3-3B86B815B6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Foglio1!$A$57:$A$61</c:f>
              <c:strCache>
                <c:ptCount val="5"/>
                <c:pt idx="0">
                  <c:v>Opere Civili</c:v>
                </c:pt>
                <c:pt idx="1">
                  <c:v>Strumentazione</c:v>
                </c:pt>
                <c:pt idx="2">
                  <c:v>Training</c:v>
                </c:pt>
                <c:pt idx="3">
                  <c:v>OpenAccess</c:v>
                </c:pt>
                <c:pt idx="4">
                  <c:v>Personale</c:v>
                </c:pt>
              </c:strCache>
            </c:strRef>
          </c:cat>
          <c:val>
            <c:numRef>
              <c:f>Foglio1!$C$57:$C$61</c:f>
              <c:numCache>
                <c:formatCode>0.00%</c:formatCode>
                <c:ptCount val="5"/>
                <c:pt idx="0">
                  <c:v>5.0599999999999999E-2</c:v>
                </c:pt>
                <c:pt idx="1">
                  <c:v>0.85089999999999999</c:v>
                </c:pt>
                <c:pt idx="2">
                  <c:v>4.3499999999999997E-2</c:v>
                </c:pt>
                <c:pt idx="3">
                  <c:v>6.0400000000000002E-2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67F-45A6-9EA3-3B86B815B6F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67F-45A6-9EA3-3B86B815B6F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67F-45A6-9EA3-3B86B815B6F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67F-45A6-9EA3-3B86B815B6F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67F-45A6-9EA3-3B86B815B6F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67F-45A6-9EA3-3B86B815B6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Foglio1!$A$57:$A$61</c:f>
              <c:strCache>
                <c:ptCount val="5"/>
                <c:pt idx="0">
                  <c:v>Opere Civili</c:v>
                </c:pt>
                <c:pt idx="1">
                  <c:v>Strumentazione</c:v>
                </c:pt>
                <c:pt idx="2">
                  <c:v>Training</c:v>
                </c:pt>
                <c:pt idx="3">
                  <c:v>OpenAccess</c:v>
                </c:pt>
                <c:pt idx="4">
                  <c:v>Personale</c:v>
                </c:pt>
              </c:strCache>
            </c:strRef>
          </c:cat>
          <c:val>
            <c:numRef>
              <c:f>Foglio1!$C$57:$C$61</c:f>
              <c:numCache>
                <c:formatCode>0.00%</c:formatCode>
                <c:ptCount val="5"/>
                <c:pt idx="0">
                  <c:v>5.0599999999999999E-2</c:v>
                </c:pt>
                <c:pt idx="1">
                  <c:v>0.85089999999999999</c:v>
                </c:pt>
                <c:pt idx="2">
                  <c:v>4.3499999999999997E-2</c:v>
                </c:pt>
                <c:pt idx="3">
                  <c:v>6.0400000000000002E-2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67F-45A6-9EA3-3B86B815B6F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Distribuzione originale degli OI sui bimestri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Foglio3!$B$1:$B$2</c:f>
              <c:strCache>
                <c:ptCount val="2"/>
                <c:pt idx="0">
                  <c:v>Distribuzione originale degli OI sui bimestri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Foglio3!$A$3:$A$17</c:f>
              <c:strCache>
                <c:ptCount val="15"/>
                <c:pt idx="0">
                  <c:v>B1</c:v>
                </c:pt>
                <c:pt idx="1">
                  <c:v>B2</c:v>
                </c:pt>
                <c:pt idx="2">
                  <c:v>B3</c:v>
                </c:pt>
                <c:pt idx="3">
                  <c:v>B4</c:v>
                </c:pt>
                <c:pt idx="4">
                  <c:v>B5</c:v>
                </c:pt>
                <c:pt idx="5">
                  <c:v>B6</c:v>
                </c:pt>
                <c:pt idx="6">
                  <c:v>B7</c:v>
                </c:pt>
                <c:pt idx="7">
                  <c:v>B8</c:v>
                </c:pt>
                <c:pt idx="8">
                  <c:v>B9</c:v>
                </c:pt>
                <c:pt idx="9">
                  <c:v>B10</c:v>
                </c:pt>
                <c:pt idx="10">
                  <c:v>B11</c:v>
                </c:pt>
                <c:pt idx="11">
                  <c:v>B12</c:v>
                </c:pt>
                <c:pt idx="12">
                  <c:v>B13</c:v>
                </c:pt>
                <c:pt idx="13">
                  <c:v>B14</c:v>
                </c:pt>
                <c:pt idx="14">
                  <c:v>B15</c:v>
                </c:pt>
              </c:strCache>
            </c:strRef>
          </c:cat>
          <c:val>
            <c:numRef>
              <c:f>Foglio3!$B$3:$B$17</c:f>
              <c:numCache>
                <c:formatCode>General</c:formatCode>
                <c:ptCount val="15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3</c:v>
                </c:pt>
                <c:pt idx="4">
                  <c:v>3</c:v>
                </c:pt>
                <c:pt idx="5">
                  <c:v>13</c:v>
                </c:pt>
                <c:pt idx="6">
                  <c:v>4</c:v>
                </c:pt>
                <c:pt idx="7">
                  <c:v>4</c:v>
                </c:pt>
                <c:pt idx="8">
                  <c:v>6</c:v>
                </c:pt>
                <c:pt idx="9">
                  <c:v>3</c:v>
                </c:pt>
                <c:pt idx="10">
                  <c:v>5</c:v>
                </c:pt>
                <c:pt idx="11">
                  <c:v>5</c:v>
                </c:pt>
                <c:pt idx="12">
                  <c:v>7</c:v>
                </c:pt>
                <c:pt idx="13">
                  <c:v>12</c:v>
                </c:pt>
                <c:pt idx="1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57-49C9-8E98-BAC9C6E6B0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41162832"/>
        <c:axId val="1641163664"/>
      </c:barChart>
      <c:catAx>
        <c:axId val="164116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41163664"/>
        <c:crosses val="autoZero"/>
        <c:auto val="1"/>
        <c:lblAlgn val="ctr"/>
        <c:lblOffset val="100"/>
        <c:noMultiLvlLbl val="0"/>
      </c:catAx>
      <c:valAx>
        <c:axId val="1641163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41162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Foglio3!$E$1</c:f>
              <c:strCache>
                <c:ptCount val="1"/>
                <c:pt idx="0">
                  <c:v>Distribuzione post variazione degli OI sui bimestri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E7A-462E-BBDE-0658DC0805A8}"/>
              </c:ext>
            </c:extLst>
          </c:dPt>
          <c:dPt>
            <c:idx val="15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E7A-462E-BBDE-0658DC0805A8}"/>
              </c:ext>
            </c:extLst>
          </c:dPt>
          <c:dPt>
            <c:idx val="16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E7A-462E-BBDE-0658DC0805A8}"/>
              </c:ext>
            </c:extLst>
          </c:dPt>
          <c:dPt>
            <c:idx val="17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E7A-462E-BBDE-0658DC0805A8}"/>
              </c:ext>
            </c:extLst>
          </c:dPt>
          <c:dPt>
            <c:idx val="18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E7A-462E-BBDE-0658DC0805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Foglio3!$D$2:$D$20</c:f>
              <c:strCache>
                <c:ptCount val="19"/>
                <c:pt idx="1">
                  <c:v>B1</c:v>
                </c:pt>
                <c:pt idx="2">
                  <c:v>B2</c:v>
                </c:pt>
                <c:pt idx="3">
                  <c:v>B3</c:v>
                </c:pt>
                <c:pt idx="4">
                  <c:v>B4</c:v>
                </c:pt>
                <c:pt idx="5">
                  <c:v>B5</c:v>
                </c:pt>
                <c:pt idx="6">
                  <c:v>B6</c:v>
                </c:pt>
                <c:pt idx="7">
                  <c:v>B7</c:v>
                </c:pt>
                <c:pt idx="8">
                  <c:v>B8</c:v>
                </c:pt>
                <c:pt idx="9">
                  <c:v>B9</c:v>
                </c:pt>
                <c:pt idx="10">
                  <c:v>B10</c:v>
                </c:pt>
                <c:pt idx="11">
                  <c:v>B11</c:v>
                </c:pt>
                <c:pt idx="12">
                  <c:v>B12</c:v>
                </c:pt>
                <c:pt idx="13">
                  <c:v>B13</c:v>
                </c:pt>
                <c:pt idx="14">
                  <c:v>B14</c:v>
                </c:pt>
                <c:pt idx="15">
                  <c:v>B15</c:v>
                </c:pt>
                <c:pt idx="16">
                  <c:v>B16</c:v>
                </c:pt>
                <c:pt idx="17">
                  <c:v>B17</c:v>
                </c:pt>
                <c:pt idx="18">
                  <c:v>B18</c:v>
                </c:pt>
              </c:strCache>
            </c:strRef>
          </c:cat>
          <c:val>
            <c:numRef>
              <c:f>Foglio3!$E$2:$E$20</c:f>
              <c:numCache>
                <c:formatCode>General</c:formatCode>
                <c:ptCount val="19"/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5</c:v>
                </c:pt>
                <c:pt idx="8">
                  <c:v>1</c:v>
                </c:pt>
                <c:pt idx="9">
                  <c:v>2</c:v>
                </c:pt>
                <c:pt idx="10">
                  <c:v>5</c:v>
                </c:pt>
                <c:pt idx="11">
                  <c:v>4</c:v>
                </c:pt>
                <c:pt idx="12">
                  <c:v>9</c:v>
                </c:pt>
                <c:pt idx="13">
                  <c:v>4</c:v>
                </c:pt>
                <c:pt idx="14">
                  <c:v>4</c:v>
                </c:pt>
                <c:pt idx="15">
                  <c:v>12</c:v>
                </c:pt>
                <c:pt idx="16">
                  <c:v>1</c:v>
                </c:pt>
                <c:pt idx="17">
                  <c:v>9</c:v>
                </c:pt>
                <c:pt idx="18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7A-462E-BBDE-0658DC0805A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43206800"/>
        <c:axId val="1643207216"/>
      </c:barChart>
      <c:catAx>
        <c:axId val="164320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43207216"/>
        <c:crosses val="autoZero"/>
        <c:auto val="1"/>
        <c:lblAlgn val="ctr"/>
        <c:lblOffset val="100"/>
        <c:noMultiLvlLbl val="0"/>
      </c:catAx>
      <c:valAx>
        <c:axId val="1643207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43206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Distribuzione del raggiungimento deli obiettivi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Foglio4!$N$1</c:f>
              <c:strCache>
                <c:ptCount val="1"/>
                <c:pt idx="0">
                  <c:v>Raggiunti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Foglio4!$M$2:$M$19</c:f>
              <c:strCache>
                <c:ptCount val="18"/>
                <c:pt idx="0">
                  <c:v>B1</c:v>
                </c:pt>
                <c:pt idx="1">
                  <c:v>B2</c:v>
                </c:pt>
                <c:pt idx="2">
                  <c:v>B3</c:v>
                </c:pt>
                <c:pt idx="3">
                  <c:v>B4</c:v>
                </c:pt>
                <c:pt idx="4">
                  <c:v>B5</c:v>
                </c:pt>
                <c:pt idx="5">
                  <c:v>B6</c:v>
                </c:pt>
                <c:pt idx="6">
                  <c:v>B7</c:v>
                </c:pt>
                <c:pt idx="7">
                  <c:v>B8</c:v>
                </c:pt>
                <c:pt idx="8">
                  <c:v>B9</c:v>
                </c:pt>
                <c:pt idx="9">
                  <c:v>B10</c:v>
                </c:pt>
                <c:pt idx="10">
                  <c:v>B11</c:v>
                </c:pt>
                <c:pt idx="11">
                  <c:v>B12</c:v>
                </c:pt>
                <c:pt idx="12">
                  <c:v>B13</c:v>
                </c:pt>
                <c:pt idx="13">
                  <c:v>B14</c:v>
                </c:pt>
                <c:pt idx="14">
                  <c:v>B15</c:v>
                </c:pt>
                <c:pt idx="15">
                  <c:v>B16</c:v>
                </c:pt>
                <c:pt idx="16">
                  <c:v>B17</c:v>
                </c:pt>
                <c:pt idx="17">
                  <c:v>B18</c:v>
                </c:pt>
              </c:strCache>
            </c:strRef>
          </c:cat>
          <c:val>
            <c:numRef>
              <c:f>Foglio4!$N$2:$N$19</c:f>
              <c:numCache>
                <c:formatCode>General</c:formatCode>
                <c:ptCount val="18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  <c:pt idx="6">
                  <c:v>5</c:v>
                </c:pt>
                <c:pt idx="7">
                  <c:v>1</c:v>
                </c:pt>
                <c:pt idx="8">
                  <c:v>2</c:v>
                </c:pt>
                <c:pt idx="9">
                  <c:v>5</c:v>
                </c:pt>
                <c:pt idx="10">
                  <c:v>3</c:v>
                </c:pt>
                <c:pt idx="11">
                  <c:v>7</c:v>
                </c:pt>
                <c:pt idx="12">
                  <c:v>2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C5-4D5F-B1FC-4314F88D5699}"/>
            </c:ext>
          </c:extLst>
        </c:ser>
        <c:ser>
          <c:idx val="1"/>
          <c:order val="1"/>
          <c:tx>
            <c:strRef>
              <c:f>Foglio4!$O$1</c:f>
              <c:strCache>
                <c:ptCount val="1"/>
                <c:pt idx="0">
                  <c:v>Non raggiunti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Foglio4!$M$2:$M$19</c:f>
              <c:strCache>
                <c:ptCount val="18"/>
                <c:pt idx="0">
                  <c:v>B1</c:v>
                </c:pt>
                <c:pt idx="1">
                  <c:v>B2</c:v>
                </c:pt>
                <c:pt idx="2">
                  <c:v>B3</c:v>
                </c:pt>
                <c:pt idx="3">
                  <c:v>B4</c:v>
                </c:pt>
                <c:pt idx="4">
                  <c:v>B5</c:v>
                </c:pt>
                <c:pt idx="5">
                  <c:v>B6</c:v>
                </c:pt>
                <c:pt idx="6">
                  <c:v>B7</c:v>
                </c:pt>
                <c:pt idx="7">
                  <c:v>B8</c:v>
                </c:pt>
                <c:pt idx="8">
                  <c:v>B9</c:v>
                </c:pt>
                <c:pt idx="9">
                  <c:v>B10</c:v>
                </c:pt>
                <c:pt idx="10">
                  <c:v>B11</c:v>
                </c:pt>
                <c:pt idx="11">
                  <c:v>B12</c:v>
                </c:pt>
                <c:pt idx="12">
                  <c:v>B13</c:v>
                </c:pt>
                <c:pt idx="13">
                  <c:v>B14</c:v>
                </c:pt>
                <c:pt idx="14">
                  <c:v>B15</c:v>
                </c:pt>
                <c:pt idx="15">
                  <c:v>B16</c:v>
                </c:pt>
                <c:pt idx="16">
                  <c:v>B17</c:v>
                </c:pt>
                <c:pt idx="17">
                  <c:v>B18</c:v>
                </c:pt>
              </c:strCache>
            </c:strRef>
          </c:cat>
          <c:val>
            <c:numRef>
              <c:f>Foglio4!$O$2:$O$19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2</c:v>
                </c:pt>
                <c:pt idx="12">
                  <c:v>2</c:v>
                </c:pt>
                <c:pt idx="13">
                  <c:v>4</c:v>
                </c:pt>
                <c:pt idx="14">
                  <c:v>12</c:v>
                </c:pt>
                <c:pt idx="15">
                  <c:v>1</c:v>
                </c:pt>
                <c:pt idx="16">
                  <c:v>9</c:v>
                </c:pt>
                <c:pt idx="17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C5-4D5F-B1FC-4314F88D56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6782384"/>
        <c:axId val="1646780304"/>
      </c:barChart>
      <c:catAx>
        <c:axId val="1646782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46780304"/>
        <c:crosses val="autoZero"/>
        <c:auto val="1"/>
        <c:lblAlgn val="ctr"/>
        <c:lblOffset val="100"/>
        <c:noMultiLvlLbl val="0"/>
      </c:catAx>
      <c:valAx>
        <c:axId val="1646780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46782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Foglio6!$B$2</c:f>
              <c:strCache>
                <c:ptCount val="1"/>
                <c:pt idx="0">
                  <c:v>Distribuzione originale dei DVL sui bimestri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Foglio6!$A$3:$A$17</c:f>
              <c:strCache>
                <c:ptCount val="15"/>
                <c:pt idx="0">
                  <c:v>B1</c:v>
                </c:pt>
                <c:pt idx="1">
                  <c:v>B2</c:v>
                </c:pt>
                <c:pt idx="2">
                  <c:v>B3</c:v>
                </c:pt>
                <c:pt idx="3">
                  <c:v>B4</c:v>
                </c:pt>
                <c:pt idx="4">
                  <c:v>B5</c:v>
                </c:pt>
                <c:pt idx="5">
                  <c:v>B6</c:v>
                </c:pt>
                <c:pt idx="6">
                  <c:v>B7</c:v>
                </c:pt>
                <c:pt idx="7">
                  <c:v>B8</c:v>
                </c:pt>
                <c:pt idx="8">
                  <c:v>B9</c:v>
                </c:pt>
                <c:pt idx="9">
                  <c:v>B10</c:v>
                </c:pt>
                <c:pt idx="10">
                  <c:v>B11</c:v>
                </c:pt>
                <c:pt idx="11">
                  <c:v>B12</c:v>
                </c:pt>
                <c:pt idx="12">
                  <c:v>B13</c:v>
                </c:pt>
                <c:pt idx="13">
                  <c:v>B14</c:v>
                </c:pt>
                <c:pt idx="14">
                  <c:v>B15</c:v>
                </c:pt>
              </c:strCache>
            </c:strRef>
          </c:cat>
          <c:val>
            <c:numRef>
              <c:f>Foglio6!$B$3:$B$17</c:f>
              <c:numCache>
                <c:formatCode>General</c:formatCode>
                <c:ptCount val="15"/>
                <c:pt idx="0">
                  <c:v>3</c:v>
                </c:pt>
                <c:pt idx="1">
                  <c:v>3</c:v>
                </c:pt>
                <c:pt idx="2">
                  <c:v>6</c:v>
                </c:pt>
                <c:pt idx="3">
                  <c:v>4</c:v>
                </c:pt>
                <c:pt idx="4">
                  <c:v>3</c:v>
                </c:pt>
                <c:pt idx="5">
                  <c:v>10</c:v>
                </c:pt>
                <c:pt idx="6">
                  <c:v>4</c:v>
                </c:pt>
                <c:pt idx="7">
                  <c:v>3</c:v>
                </c:pt>
                <c:pt idx="8">
                  <c:v>9</c:v>
                </c:pt>
                <c:pt idx="9">
                  <c:v>3</c:v>
                </c:pt>
                <c:pt idx="10">
                  <c:v>4</c:v>
                </c:pt>
                <c:pt idx="11">
                  <c:v>8</c:v>
                </c:pt>
                <c:pt idx="12">
                  <c:v>4</c:v>
                </c:pt>
                <c:pt idx="13">
                  <c:v>10</c:v>
                </c:pt>
                <c:pt idx="1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71-49E1-BEF2-0887D03D29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65039696"/>
        <c:axId val="1665034704"/>
      </c:barChart>
      <c:catAx>
        <c:axId val="166503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65034704"/>
        <c:crosses val="autoZero"/>
        <c:auto val="1"/>
        <c:lblAlgn val="ctr"/>
        <c:lblOffset val="100"/>
        <c:noMultiLvlLbl val="0"/>
      </c:catAx>
      <c:valAx>
        <c:axId val="1665034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65039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Foglio6!$E$2</c:f>
              <c:strCache>
                <c:ptCount val="1"/>
                <c:pt idx="0">
                  <c:v>Distribuzione post variazione dei DVL sui bimestri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6E4-4F11-9F2F-F924E164FEEB}"/>
              </c:ext>
            </c:extLst>
          </c:dPt>
          <c:dPt>
            <c:idx val="14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6E4-4F11-9F2F-F924E164FEEB}"/>
              </c:ext>
            </c:extLst>
          </c:dPt>
          <c:dPt>
            <c:idx val="15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6E4-4F11-9F2F-F924E164FEEB}"/>
              </c:ext>
            </c:extLst>
          </c:dPt>
          <c:dPt>
            <c:idx val="16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6E4-4F11-9F2F-F924E164FEEB}"/>
              </c:ext>
            </c:extLst>
          </c:dPt>
          <c:dPt>
            <c:idx val="17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6E4-4F11-9F2F-F924E164FEE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Foglio6!$D$3:$D$20</c:f>
              <c:strCache>
                <c:ptCount val="18"/>
                <c:pt idx="0">
                  <c:v>B1</c:v>
                </c:pt>
                <c:pt idx="1">
                  <c:v>B2</c:v>
                </c:pt>
                <c:pt idx="2">
                  <c:v>B3</c:v>
                </c:pt>
                <c:pt idx="3">
                  <c:v>B4</c:v>
                </c:pt>
                <c:pt idx="4">
                  <c:v>B5</c:v>
                </c:pt>
                <c:pt idx="5">
                  <c:v>B6</c:v>
                </c:pt>
                <c:pt idx="6">
                  <c:v>B7</c:v>
                </c:pt>
                <c:pt idx="7">
                  <c:v>B8</c:v>
                </c:pt>
                <c:pt idx="8">
                  <c:v>B9</c:v>
                </c:pt>
                <c:pt idx="9">
                  <c:v>B10</c:v>
                </c:pt>
                <c:pt idx="10">
                  <c:v>B11</c:v>
                </c:pt>
                <c:pt idx="11">
                  <c:v>B12</c:v>
                </c:pt>
                <c:pt idx="12">
                  <c:v>B13</c:v>
                </c:pt>
                <c:pt idx="13">
                  <c:v>B14</c:v>
                </c:pt>
                <c:pt idx="14">
                  <c:v>B15</c:v>
                </c:pt>
                <c:pt idx="15">
                  <c:v>B16</c:v>
                </c:pt>
                <c:pt idx="16">
                  <c:v>B17</c:v>
                </c:pt>
                <c:pt idx="17">
                  <c:v>B18</c:v>
                </c:pt>
              </c:strCache>
            </c:strRef>
          </c:cat>
          <c:val>
            <c:numRef>
              <c:f>Foglio6!$E$3:$E$20</c:f>
              <c:numCache>
                <c:formatCode>General</c:formatCode>
                <c:ptCount val="18"/>
                <c:pt idx="0">
                  <c:v>3</c:v>
                </c:pt>
                <c:pt idx="1">
                  <c:v>3</c:v>
                </c:pt>
                <c:pt idx="2">
                  <c:v>6</c:v>
                </c:pt>
                <c:pt idx="3">
                  <c:v>3</c:v>
                </c:pt>
                <c:pt idx="4">
                  <c:v>3</c:v>
                </c:pt>
                <c:pt idx="5">
                  <c:v>6</c:v>
                </c:pt>
                <c:pt idx="6">
                  <c:v>4</c:v>
                </c:pt>
                <c:pt idx="7">
                  <c:v>3</c:v>
                </c:pt>
                <c:pt idx="8">
                  <c:v>6</c:v>
                </c:pt>
                <c:pt idx="9">
                  <c:v>4</c:v>
                </c:pt>
                <c:pt idx="10">
                  <c:v>4</c:v>
                </c:pt>
                <c:pt idx="11">
                  <c:v>7</c:v>
                </c:pt>
                <c:pt idx="12">
                  <c:v>2</c:v>
                </c:pt>
                <c:pt idx="13">
                  <c:v>4</c:v>
                </c:pt>
                <c:pt idx="14">
                  <c:v>12</c:v>
                </c:pt>
                <c:pt idx="15">
                  <c:v>1</c:v>
                </c:pt>
                <c:pt idx="16">
                  <c:v>4</c:v>
                </c:pt>
                <c:pt idx="17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E4-4F11-9F2F-F924E164FEE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48270032"/>
        <c:axId val="1648272944"/>
      </c:barChart>
      <c:catAx>
        <c:axId val="16482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48272944"/>
        <c:crosses val="autoZero"/>
        <c:auto val="1"/>
        <c:lblAlgn val="ctr"/>
        <c:lblOffset val="100"/>
        <c:noMultiLvlLbl val="0"/>
      </c:catAx>
      <c:valAx>
        <c:axId val="1648272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48270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Distribuzione</a:t>
            </a:r>
            <a:r>
              <a:rPr lang="it-IT" baseline="0" dirty="0"/>
              <a:t> del raggiungimento dei DVL</a:t>
            </a:r>
            <a:endParaRPr lang="it-IT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Foglio10!$N$1</c:f>
              <c:strCache>
                <c:ptCount val="1"/>
                <c:pt idx="0">
                  <c:v>Raggiunti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Foglio10!$M$2:$M$19</c:f>
              <c:strCache>
                <c:ptCount val="18"/>
                <c:pt idx="0">
                  <c:v>B1</c:v>
                </c:pt>
                <c:pt idx="1">
                  <c:v>B2</c:v>
                </c:pt>
                <c:pt idx="2">
                  <c:v>B3</c:v>
                </c:pt>
                <c:pt idx="3">
                  <c:v>B4</c:v>
                </c:pt>
                <c:pt idx="4">
                  <c:v>B5</c:v>
                </c:pt>
                <c:pt idx="5">
                  <c:v>B6</c:v>
                </c:pt>
                <c:pt idx="6">
                  <c:v>B7</c:v>
                </c:pt>
                <c:pt idx="7">
                  <c:v>B8</c:v>
                </c:pt>
                <c:pt idx="8">
                  <c:v>B9</c:v>
                </c:pt>
                <c:pt idx="9">
                  <c:v>B10</c:v>
                </c:pt>
                <c:pt idx="10">
                  <c:v>B11</c:v>
                </c:pt>
                <c:pt idx="11">
                  <c:v>B12</c:v>
                </c:pt>
                <c:pt idx="12">
                  <c:v>B13</c:v>
                </c:pt>
                <c:pt idx="13">
                  <c:v>B14</c:v>
                </c:pt>
                <c:pt idx="14">
                  <c:v>B15</c:v>
                </c:pt>
                <c:pt idx="15">
                  <c:v>B16</c:v>
                </c:pt>
                <c:pt idx="16">
                  <c:v>B17</c:v>
                </c:pt>
                <c:pt idx="17">
                  <c:v>B18</c:v>
                </c:pt>
              </c:strCache>
            </c:strRef>
          </c:cat>
          <c:val>
            <c:numRef>
              <c:f>Foglio10!$N$2:$N$19</c:f>
              <c:numCache>
                <c:formatCode>General</c:formatCode>
                <c:ptCount val="18"/>
                <c:pt idx="0">
                  <c:v>3</c:v>
                </c:pt>
                <c:pt idx="1">
                  <c:v>3</c:v>
                </c:pt>
                <c:pt idx="2">
                  <c:v>6</c:v>
                </c:pt>
                <c:pt idx="3">
                  <c:v>3</c:v>
                </c:pt>
                <c:pt idx="4">
                  <c:v>3</c:v>
                </c:pt>
                <c:pt idx="5">
                  <c:v>6</c:v>
                </c:pt>
                <c:pt idx="6">
                  <c:v>4</c:v>
                </c:pt>
                <c:pt idx="7">
                  <c:v>3</c:v>
                </c:pt>
                <c:pt idx="8">
                  <c:v>6</c:v>
                </c:pt>
                <c:pt idx="9">
                  <c:v>4</c:v>
                </c:pt>
                <c:pt idx="10">
                  <c:v>4</c:v>
                </c:pt>
                <c:pt idx="11">
                  <c:v>6</c:v>
                </c:pt>
                <c:pt idx="12">
                  <c:v>3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21-489F-97A4-81773E5A3BC7}"/>
            </c:ext>
          </c:extLst>
        </c:ser>
        <c:ser>
          <c:idx val="1"/>
          <c:order val="1"/>
          <c:tx>
            <c:strRef>
              <c:f>Foglio10!$O$1</c:f>
              <c:strCache>
                <c:ptCount val="1"/>
                <c:pt idx="0">
                  <c:v>Non raggiunti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Foglio10!$M$2:$M$19</c:f>
              <c:strCache>
                <c:ptCount val="18"/>
                <c:pt idx="0">
                  <c:v>B1</c:v>
                </c:pt>
                <c:pt idx="1">
                  <c:v>B2</c:v>
                </c:pt>
                <c:pt idx="2">
                  <c:v>B3</c:v>
                </c:pt>
                <c:pt idx="3">
                  <c:v>B4</c:v>
                </c:pt>
                <c:pt idx="4">
                  <c:v>B5</c:v>
                </c:pt>
                <c:pt idx="5">
                  <c:v>B6</c:v>
                </c:pt>
                <c:pt idx="6">
                  <c:v>B7</c:v>
                </c:pt>
                <c:pt idx="7">
                  <c:v>B8</c:v>
                </c:pt>
                <c:pt idx="8">
                  <c:v>B9</c:v>
                </c:pt>
                <c:pt idx="9">
                  <c:v>B10</c:v>
                </c:pt>
                <c:pt idx="10">
                  <c:v>B11</c:v>
                </c:pt>
                <c:pt idx="11">
                  <c:v>B12</c:v>
                </c:pt>
                <c:pt idx="12">
                  <c:v>B13</c:v>
                </c:pt>
                <c:pt idx="13">
                  <c:v>B14</c:v>
                </c:pt>
                <c:pt idx="14">
                  <c:v>B15</c:v>
                </c:pt>
                <c:pt idx="15">
                  <c:v>B16</c:v>
                </c:pt>
                <c:pt idx="16">
                  <c:v>B17</c:v>
                </c:pt>
                <c:pt idx="17">
                  <c:v>B18</c:v>
                </c:pt>
              </c:strCache>
            </c:strRef>
          </c:cat>
          <c:val>
            <c:numRef>
              <c:f>Foglio10!$O$2:$O$19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3</c:v>
                </c:pt>
                <c:pt idx="14">
                  <c:v>12</c:v>
                </c:pt>
                <c:pt idx="15">
                  <c:v>1</c:v>
                </c:pt>
                <c:pt idx="16">
                  <c:v>4</c:v>
                </c:pt>
                <c:pt idx="17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21-489F-97A4-81773E5A3B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38024048"/>
        <c:axId val="1838025296"/>
      </c:barChart>
      <c:catAx>
        <c:axId val="183802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38025296"/>
        <c:crosses val="autoZero"/>
        <c:auto val="1"/>
        <c:lblAlgn val="ctr"/>
        <c:lblOffset val="100"/>
        <c:noMultiLvlLbl val="0"/>
      </c:catAx>
      <c:valAx>
        <c:axId val="1838025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38024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Foglio7!$B$2</c:f>
              <c:strCache>
                <c:ptCount val="1"/>
                <c:pt idx="0">
                  <c:v>Distribuzione originale dei DVL sui bimestri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Foglio7!$A$3:$A$17</c:f>
              <c:strCache>
                <c:ptCount val="15"/>
                <c:pt idx="0">
                  <c:v>B1</c:v>
                </c:pt>
                <c:pt idx="1">
                  <c:v>B2</c:v>
                </c:pt>
                <c:pt idx="2">
                  <c:v>B3</c:v>
                </c:pt>
                <c:pt idx="3">
                  <c:v>B4</c:v>
                </c:pt>
                <c:pt idx="4">
                  <c:v>B5</c:v>
                </c:pt>
                <c:pt idx="5">
                  <c:v>B6</c:v>
                </c:pt>
                <c:pt idx="6">
                  <c:v>B7</c:v>
                </c:pt>
                <c:pt idx="7">
                  <c:v>B8</c:v>
                </c:pt>
                <c:pt idx="8">
                  <c:v>B9</c:v>
                </c:pt>
                <c:pt idx="9">
                  <c:v>B10</c:v>
                </c:pt>
                <c:pt idx="10">
                  <c:v>B11</c:v>
                </c:pt>
                <c:pt idx="11">
                  <c:v>B12</c:v>
                </c:pt>
                <c:pt idx="12">
                  <c:v>B13</c:v>
                </c:pt>
                <c:pt idx="13">
                  <c:v>B14</c:v>
                </c:pt>
                <c:pt idx="14">
                  <c:v>B15</c:v>
                </c:pt>
              </c:strCache>
            </c:strRef>
          </c:cat>
          <c:val>
            <c:numRef>
              <c:f>Foglio7!$B$3:$B$17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4</c:v>
                </c:pt>
                <c:pt idx="6">
                  <c:v>1</c:v>
                </c:pt>
                <c:pt idx="7">
                  <c:v>0</c:v>
                </c:pt>
                <c:pt idx="8">
                  <c:v>3</c:v>
                </c:pt>
                <c:pt idx="9">
                  <c:v>0</c:v>
                </c:pt>
                <c:pt idx="10">
                  <c:v>1</c:v>
                </c:pt>
                <c:pt idx="11">
                  <c:v>2</c:v>
                </c:pt>
                <c:pt idx="12">
                  <c:v>1</c:v>
                </c:pt>
                <c:pt idx="13">
                  <c:v>7</c:v>
                </c:pt>
                <c:pt idx="1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F7-4206-98DD-B00FB81175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01319008"/>
        <c:axId val="1701318176"/>
      </c:barChart>
      <c:catAx>
        <c:axId val="170131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01318176"/>
        <c:crosses val="autoZero"/>
        <c:auto val="1"/>
        <c:lblAlgn val="ctr"/>
        <c:lblOffset val="100"/>
        <c:noMultiLvlLbl val="0"/>
      </c:catAx>
      <c:valAx>
        <c:axId val="1701318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01319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Foglio7!$E$2</c:f>
              <c:strCache>
                <c:ptCount val="1"/>
                <c:pt idx="0">
                  <c:v>Distribuzione post variazione dei DVL sui bimestri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E6-4516-AD82-D35F68A21FAA}"/>
              </c:ext>
            </c:extLst>
          </c:dPt>
          <c:dPt>
            <c:idx val="15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FE6-4516-AD82-D35F68A21FAA}"/>
              </c:ext>
            </c:extLst>
          </c:dPt>
          <c:dPt>
            <c:idx val="16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FE6-4516-AD82-D35F68A21FAA}"/>
              </c:ext>
            </c:extLst>
          </c:dPt>
          <c:dPt>
            <c:idx val="17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FE6-4516-AD82-D35F68A21FA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Foglio7!$D$3:$D$20</c:f>
              <c:strCache>
                <c:ptCount val="18"/>
                <c:pt idx="0">
                  <c:v>B1</c:v>
                </c:pt>
                <c:pt idx="1">
                  <c:v>B2</c:v>
                </c:pt>
                <c:pt idx="2">
                  <c:v>B3</c:v>
                </c:pt>
                <c:pt idx="3">
                  <c:v>B4</c:v>
                </c:pt>
                <c:pt idx="4">
                  <c:v>B5</c:v>
                </c:pt>
                <c:pt idx="5">
                  <c:v>B6</c:v>
                </c:pt>
                <c:pt idx="6">
                  <c:v>B7</c:v>
                </c:pt>
                <c:pt idx="7">
                  <c:v>B8</c:v>
                </c:pt>
                <c:pt idx="8">
                  <c:v>B9</c:v>
                </c:pt>
                <c:pt idx="9">
                  <c:v>B10</c:v>
                </c:pt>
                <c:pt idx="10">
                  <c:v>B11</c:v>
                </c:pt>
                <c:pt idx="11">
                  <c:v>B12</c:v>
                </c:pt>
                <c:pt idx="12">
                  <c:v>B13</c:v>
                </c:pt>
                <c:pt idx="13">
                  <c:v>B14</c:v>
                </c:pt>
                <c:pt idx="14">
                  <c:v>B15</c:v>
                </c:pt>
                <c:pt idx="15">
                  <c:v>B16</c:v>
                </c:pt>
                <c:pt idx="16">
                  <c:v>B17</c:v>
                </c:pt>
                <c:pt idx="17">
                  <c:v>B18</c:v>
                </c:pt>
              </c:strCache>
            </c:strRef>
          </c:cat>
          <c:val>
            <c:numRef>
              <c:f>Foglio7!$E$3:$E$20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6</c:v>
                </c:pt>
                <c:pt idx="15">
                  <c:v>1</c:v>
                </c:pt>
                <c:pt idx="16">
                  <c:v>4</c:v>
                </c:pt>
                <c:pt idx="17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FE6-4516-AD82-D35F68A21F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27768224"/>
        <c:axId val="1700411968"/>
      </c:barChart>
      <c:catAx>
        <c:axId val="122776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00411968"/>
        <c:crosses val="autoZero"/>
        <c:auto val="1"/>
        <c:lblAlgn val="ctr"/>
        <c:lblOffset val="100"/>
        <c:noMultiLvlLbl val="0"/>
      </c:catAx>
      <c:valAx>
        <c:axId val="1700411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27768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Avanzamento</a:t>
            </a:r>
            <a:r>
              <a:rPr lang="it-IT" baseline="0"/>
              <a:t> procedurale</a:t>
            </a:r>
          </a:p>
          <a:p>
            <a:pPr>
              <a:defRPr/>
            </a:pPr>
            <a:r>
              <a:rPr lang="it-IT" baseline="0"/>
              <a:t>su valore economico</a:t>
            </a:r>
            <a:endParaRPr lang="it-IT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17-4A7A-8B4D-5C327298FB3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17-4A7A-8B4D-5C327298FB3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17-4A7A-8B4D-5C327298FB3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17-4A7A-8B4D-5C327298FB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(Foglio1!$A$2:$A$4,Foglio1!$A$6)</c:f>
              <c:strCache>
                <c:ptCount val="4"/>
                <c:pt idx="0">
                  <c:v>Procedure Rendicontate</c:v>
                </c:pt>
                <c:pt idx="1">
                  <c:v>Procedure Contrattualizzate</c:v>
                </c:pt>
                <c:pt idx="2">
                  <c:v>Procedure Impegnate</c:v>
                </c:pt>
                <c:pt idx="3">
                  <c:v>Procedure ancora da avviare o in fase embionale</c:v>
                </c:pt>
              </c:strCache>
            </c:strRef>
          </c:cat>
          <c:val>
            <c:numRef>
              <c:f>(Foglio1!$D$2:$D$4,Foglio1!$D$6)</c:f>
              <c:numCache>
                <c:formatCode>[$€-2]\ #,##0.00;[Red]\-[$€-2]\ #,##0.00</c:formatCode>
                <c:ptCount val="4"/>
                <c:pt idx="0">
                  <c:v>7462372.3899999997</c:v>
                </c:pt>
                <c:pt idx="1">
                  <c:v>3423616.05</c:v>
                </c:pt>
                <c:pt idx="2">
                  <c:v>6248796.5899999999</c:v>
                </c:pt>
                <c:pt idx="3">
                  <c:v>577634.97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F17-4A7A-8B4D-5C327298FB3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600" b="0" i="0" baseline="0" dirty="0">
                <a:effectLst/>
              </a:rPr>
              <a:t>Distribuzione del raggiungimento dei DVL esclusi i DVL</a:t>
            </a:r>
            <a:endParaRPr lang="it-IT" sz="16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Foglio8!$N$1</c:f>
              <c:strCache>
                <c:ptCount val="1"/>
                <c:pt idx="0">
                  <c:v>Raggiunti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Foglio8!$M$2:$M$19</c:f>
              <c:strCache>
                <c:ptCount val="18"/>
                <c:pt idx="0">
                  <c:v>B1</c:v>
                </c:pt>
                <c:pt idx="1">
                  <c:v>B2</c:v>
                </c:pt>
                <c:pt idx="2">
                  <c:v>B3</c:v>
                </c:pt>
                <c:pt idx="3">
                  <c:v>B4</c:v>
                </c:pt>
                <c:pt idx="4">
                  <c:v>B5</c:v>
                </c:pt>
                <c:pt idx="5">
                  <c:v>B6</c:v>
                </c:pt>
                <c:pt idx="6">
                  <c:v>B7</c:v>
                </c:pt>
                <c:pt idx="7">
                  <c:v>B8</c:v>
                </c:pt>
                <c:pt idx="8">
                  <c:v>B9</c:v>
                </c:pt>
                <c:pt idx="9">
                  <c:v>B10</c:v>
                </c:pt>
                <c:pt idx="10">
                  <c:v>B11</c:v>
                </c:pt>
                <c:pt idx="11">
                  <c:v>B12</c:v>
                </c:pt>
                <c:pt idx="12">
                  <c:v>B13</c:v>
                </c:pt>
                <c:pt idx="13">
                  <c:v>B14</c:v>
                </c:pt>
                <c:pt idx="14">
                  <c:v>B15</c:v>
                </c:pt>
                <c:pt idx="15">
                  <c:v>B16</c:v>
                </c:pt>
                <c:pt idx="16">
                  <c:v>B17</c:v>
                </c:pt>
                <c:pt idx="17">
                  <c:v>B18</c:v>
                </c:pt>
              </c:strCache>
            </c:strRef>
          </c:cat>
          <c:val>
            <c:numRef>
              <c:f>Foglio8!$N$2:$N$19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B7-4E7F-AAE7-472B38262176}"/>
            </c:ext>
          </c:extLst>
        </c:ser>
        <c:ser>
          <c:idx val="1"/>
          <c:order val="1"/>
          <c:tx>
            <c:strRef>
              <c:f>Foglio8!$O$1</c:f>
              <c:strCache>
                <c:ptCount val="1"/>
                <c:pt idx="0">
                  <c:v>Non raggiunti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Foglio8!$M$2:$M$19</c:f>
              <c:strCache>
                <c:ptCount val="18"/>
                <c:pt idx="0">
                  <c:v>B1</c:v>
                </c:pt>
                <c:pt idx="1">
                  <c:v>B2</c:v>
                </c:pt>
                <c:pt idx="2">
                  <c:v>B3</c:v>
                </c:pt>
                <c:pt idx="3">
                  <c:v>B4</c:v>
                </c:pt>
                <c:pt idx="4">
                  <c:v>B5</c:v>
                </c:pt>
                <c:pt idx="5">
                  <c:v>B6</c:v>
                </c:pt>
                <c:pt idx="6">
                  <c:v>B7</c:v>
                </c:pt>
                <c:pt idx="7">
                  <c:v>B8</c:v>
                </c:pt>
                <c:pt idx="8">
                  <c:v>B9</c:v>
                </c:pt>
                <c:pt idx="9">
                  <c:v>B10</c:v>
                </c:pt>
                <c:pt idx="10">
                  <c:v>B11</c:v>
                </c:pt>
                <c:pt idx="11">
                  <c:v>B12</c:v>
                </c:pt>
                <c:pt idx="12">
                  <c:v>B13</c:v>
                </c:pt>
                <c:pt idx="13">
                  <c:v>B14</c:v>
                </c:pt>
                <c:pt idx="14">
                  <c:v>B15</c:v>
                </c:pt>
                <c:pt idx="15">
                  <c:v>B16</c:v>
                </c:pt>
                <c:pt idx="16">
                  <c:v>B17</c:v>
                </c:pt>
                <c:pt idx="17">
                  <c:v>B18</c:v>
                </c:pt>
              </c:strCache>
            </c:strRef>
          </c:cat>
          <c:val>
            <c:numRef>
              <c:f>Foglio8!$O$2:$O$19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6</c:v>
                </c:pt>
                <c:pt idx="15">
                  <c:v>1</c:v>
                </c:pt>
                <c:pt idx="16">
                  <c:v>4</c:v>
                </c:pt>
                <c:pt idx="17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B7-4E7F-AAE7-472B382621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39548752"/>
        <c:axId val="1639547920"/>
      </c:barChart>
      <c:catAx>
        <c:axId val="163954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39547920"/>
        <c:crosses val="autoZero"/>
        <c:auto val="1"/>
        <c:lblAlgn val="ctr"/>
        <c:lblOffset val="100"/>
        <c:noMultiLvlLbl val="0"/>
      </c:catAx>
      <c:valAx>
        <c:axId val="1639547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39548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Foglio2!$B$1</c:f>
              <c:strCache>
                <c:ptCount val="1"/>
                <c:pt idx="0">
                  <c:v>Budget originale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Foglio2!$A$2:$A$6</c:f>
              <c:strCache>
                <c:ptCount val="5"/>
                <c:pt idx="0">
                  <c:v>Opere Civili</c:v>
                </c:pt>
                <c:pt idx="1">
                  <c:v>Strumentazione</c:v>
                </c:pt>
                <c:pt idx="2">
                  <c:v>Training</c:v>
                </c:pt>
                <c:pt idx="3">
                  <c:v>OpenAccess</c:v>
                </c:pt>
                <c:pt idx="4">
                  <c:v>Personale</c:v>
                </c:pt>
              </c:strCache>
            </c:strRef>
          </c:cat>
          <c:val>
            <c:numRef>
              <c:f>Foglio2!$B$2:$B$6</c:f>
              <c:numCache>
                <c:formatCode>[$€-2]\ #,##0.00;[Red]\-[$€-2]\ #,##0.00</c:formatCode>
                <c:ptCount val="5"/>
                <c:pt idx="0">
                  <c:v>4846458</c:v>
                </c:pt>
                <c:pt idx="1">
                  <c:v>10470310</c:v>
                </c:pt>
                <c:pt idx="2">
                  <c:v>186000</c:v>
                </c:pt>
                <c:pt idx="3">
                  <c:v>40000</c:v>
                </c:pt>
                <c:pt idx="4">
                  <c:v>2169652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AD-4D5B-BE16-F09DD248721D}"/>
            </c:ext>
          </c:extLst>
        </c:ser>
        <c:ser>
          <c:idx val="1"/>
          <c:order val="1"/>
          <c:tx>
            <c:strRef>
              <c:f>Foglio2!$C$1</c:f>
              <c:strCache>
                <c:ptCount val="1"/>
                <c:pt idx="0">
                  <c:v>Budget variato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Foglio2!$A$2:$A$6</c:f>
              <c:strCache>
                <c:ptCount val="5"/>
                <c:pt idx="0">
                  <c:v>Opere Civili</c:v>
                </c:pt>
                <c:pt idx="1">
                  <c:v>Strumentazione</c:v>
                </c:pt>
                <c:pt idx="2">
                  <c:v>Training</c:v>
                </c:pt>
                <c:pt idx="3">
                  <c:v>OpenAccess</c:v>
                </c:pt>
                <c:pt idx="4">
                  <c:v>Personale</c:v>
                </c:pt>
              </c:strCache>
            </c:strRef>
          </c:cat>
          <c:val>
            <c:numRef>
              <c:f>Foglio2!$C$2:$C$6</c:f>
              <c:numCache>
                <c:formatCode>[$€-2]\ #,##0.00;[Red]\-[$€-2]\ #,##0.00</c:formatCode>
                <c:ptCount val="5"/>
                <c:pt idx="0">
                  <c:v>5135540.33</c:v>
                </c:pt>
                <c:pt idx="1">
                  <c:v>10099745.49</c:v>
                </c:pt>
                <c:pt idx="2">
                  <c:v>197228.79999999999</c:v>
                </c:pt>
                <c:pt idx="3">
                  <c:v>34680</c:v>
                </c:pt>
                <c:pt idx="4">
                  <c:v>2245225.37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AD-4D5B-BE16-F09DD24872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77929648"/>
        <c:axId val="1377930480"/>
      </c:barChart>
      <c:catAx>
        <c:axId val="1377929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77930480"/>
        <c:crosses val="autoZero"/>
        <c:auto val="1"/>
        <c:lblAlgn val="ctr"/>
        <c:lblOffset val="100"/>
        <c:noMultiLvlLbl val="0"/>
      </c:catAx>
      <c:valAx>
        <c:axId val="1377930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€-2]\ #,##0.00;[Red]\-[$€-2]\ 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77929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Avanzamento finanziario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Foglio2!$B$36</c:f>
              <c:strCache>
                <c:ptCount val="1"/>
                <c:pt idx="0">
                  <c:v>Speso rendicontato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Foglio2!$A$37:$A$42</c:f>
              <c:strCache>
                <c:ptCount val="6"/>
                <c:pt idx="0">
                  <c:v>Opere Civili</c:v>
                </c:pt>
                <c:pt idx="1">
                  <c:v>Strumentazione</c:v>
                </c:pt>
                <c:pt idx="2">
                  <c:v>Training</c:v>
                </c:pt>
                <c:pt idx="3">
                  <c:v>OpenAccess</c:v>
                </c:pt>
                <c:pt idx="4">
                  <c:v>Personale</c:v>
                </c:pt>
                <c:pt idx="5">
                  <c:v>Totale senza Overhead</c:v>
                </c:pt>
              </c:strCache>
            </c:strRef>
          </c:cat>
          <c:val>
            <c:numRef>
              <c:f>Foglio2!$B$37:$B$42</c:f>
              <c:numCache>
                <c:formatCode>0%</c:formatCode>
                <c:ptCount val="6"/>
                <c:pt idx="0">
                  <c:v>5.8360893059134049E-2</c:v>
                </c:pt>
                <c:pt idx="1">
                  <c:v>0.28567003127521384</c:v>
                </c:pt>
                <c:pt idx="2">
                  <c:v>0.34900841053639226</c:v>
                </c:pt>
                <c:pt idx="3">
                  <c:v>4.5521914648212231E-2</c:v>
                </c:pt>
                <c:pt idx="4">
                  <c:v>0.4570637646055104</c:v>
                </c:pt>
                <c:pt idx="5">
                  <c:v>0.24172494215923065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EA-4C9F-8BCE-077A314065B3}"/>
            </c:ext>
          </c:extLst>
        </c:ser>
        <c:ser>
          <c:idx val="1"/>
          <c:order val="1"/>
          <c:tx>
            <c:strRef>
              <c:f>Foglio2!$C$36</c:f>
              <c:strCache>
                <c:ptCount val="1"/>
                <c:pt idx="0">
                  <c:v>Ancora da rendicontare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Foglio2!$A$37:$A$42</c:f>
              <c:strCache>
                <c:ptCount val="6"/>
                <c:pt idx="0">
                  <c:v>Opere Civili</c:v>
                </c:pt>
                <c:pt idx="1">
                  <c:v>Strumentazione</c:v>
                </c:pt>
                <c:pt idx="2">
                  <c:v>Training</c:v>
                </c:pt>
                <c:pt idx="3">
                  <c:v>OpenAccess</c:v>
                </c:pt>
                <c:pt idx="4">
                  <c:v>Personale</c:v>
                </c:pt>
                <c:pt idx="5">
                  <c:v>Totale senza Overhead</c:v>
                </c:pt>
              </c:strCache>
            </c:strRef>
          </c:cat>
          <c:val>
            <c:numRef>
              <c:f>Foglio2!$C$37:$C$42</c:f>
              <c:numCache>
                <c:formatCode>0%</c:formatCode>
                <c:ptCount val="6"/>
                <c:pt idx="0">
                  <c:v>0.94163910694086594</c:v>
                </c:pt>
                <c:pt idx="1">
                  <c:v>0.71432996872478627</c:v>
                </c:pt>
                <c:pt idx="2">
                  <c:v>0.6509915894636078</c:v>
                </c:pt>
                <c:pt idx="3">
                  <c:v>0.95447808535178791</c:v>
                </c:pt>
                <c:pt idx="4">
                  <c:v>0.54293623539448954</c:v>
                </c:pt>
                <c:pt idx="5">
                  <c:v>0.75827505784076943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EA-4C9F-8BCE-077A314065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4238400"/>
        <c:axId val="1624232160"/>
      </c:barChart>
      <c:catAx>
        <c:axId val="1624238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24232160"/>
        <c:crosses val="autoZero"/>
        <c:auto val="1"/>
        <c:lblAlgn val="ctr"/>
        <c:lblOffset val="100"/>
        <c:noMultiLvlLbl val="0"/>
      </c:catAx>
      <c:valAx>
        <c:axId val="1624232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24238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E8-4AC9-88D8-3E9EE94482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E8-4AC9-88D8-3E9EE944827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E8-4AC9-88D8-3E9EE944827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(Foglio2!$A$58,Foglio2!$A$60,Foglio2!$A$61)</c:f>
              <c:strCache>
                <c:ptCount val="3"/>
                <c:pt idx="0">
                  <c:v>Overhead speso mediante spese rendicontate</c:v>
                </c:pt>
                <c:pt idx="1">
                  <c:v>Overhead redicontabile tramite il personale maturabile a B18 (50%)</c:v>
                </c:pt>
                <c:pt idx="2">
                  <c:v>Overhead ipoteticamente da spendere mendiante spese rendicontate</c:v>
                </c:pt>
              </c:strCache>
            </c:strRef>
          </c:cat>
          <c:val>
            <c:numRef>
              <c:f>(Foglio2!$B$58,Foglio2!$B$60,Foglio2!$B$61)</c:f>
              <c:numCache>
                <c:formatCode>[$€-2]\ #,##0.00;[Red]\-[$€-2]\ #,##0.00</c:formatCode>
                <c:ptCount val="3"/>
                <c:pt idx="0">
                  <c:v>137804.92000000001</c:v>
                </c:pt>
                <c:pt idx="1">
                  <c:v>828163.48</c:v>
                </c:pt>
                <c:pt idx="2">
                  <c:v>273900.99999999988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E8-4AC9-88D8-3E9EE944827E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3FE8-4AC9-88D8-3E9EE94482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3FE8-4AC9-88D8-3E9EE944827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3FE8-4AC9-88D8-3E9EE944827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(Foglio2!$A$58,Foglio2!$A$60,Foglio2!$A$61)</c:f>
              <c:strCache>
                <c:ptCount val="3"/>
                <c:pt idx="0">
                  <c:v>Overhead speso mediante spese rendicontate</c:v>
                </c:pt>
                <c:pt idx="1">
                  <c:v>Overhead redicontabile tramite il personale maturabile a B18 (50%)</c:v>
                </c:pt>
                <c:pt idx="2">
                  <c:v>Overhead ipoteticamente da spendere mendiante spese rendicontate</c:v>
                </c:pt>
              </c:strCache>
            </c:strRef>
          </c:cat>
          <c:val>
            <c:numRef>
              <c:f>(Foglio2!$C$58,Foglio2!$C$60,Foglio2!$C$61)</c:f>
              <c:numCache>
                <c:formatCode>0%</c:formatCode>
                <c:ptCount val="3"/>
                <c:pt idx="0">
                  <c:v>0.11114470604726596</c:v>
                </c:pt>
                <c:pt idx="1">
                  <c:v>0.66794412379239299</c:v>
                </c:pt>
                <c:pt idx="2">
                  <c:v>0.22091117016034101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FE8-4AC9-88D8-3E9EE944827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="0" i="0" baseline="0">
                <a:effectLst/>
              </a:rPr>
              <a:t>% Avanzamento procedurale</a:t>
            </a:r>
            <a:endParaRPr lang="it-IT">
              <a:effectLst/>
            </a:endParaRPr>
          </a:p>
          <a:p>
            <a:pPr>
              <a:defRPr/>
            </a:pPr>
            <a:r>
              <a:rPr lang="it-IT" sz="1800" b="0" i="0" baseline="0">
                <a:effectLst/>
              </a:rPr>
              <a:t>su valore economico</a:t>
            </a:r>
            <a:endParaRPr lang="it-IT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9C-4E5E-9A22-86F7FBEC644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D9C-4E5E-9A22-86F7FBEC644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D9C-4E5E-9A22-86F7FBEC644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D9C-4E5E-9A22-86F7FBEC644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(Foglio1!$A$2:$A$4,Foglio1!$A$6)</c:f>
              <c:strCache>
                <c:ptCount val="4"/>
                <c:pt idx="0">
                  <c:v>Procedure Rendicontate</c:v>
                </c:pt>
                <c:pt idx="1">
                  <c:v>Procedure Contrattualizzate</c:v>
                </c:pt>
                <c:pt idx="2">
                  <c:v>Procedure Impegnate</c:v>
                </c:pt>
                <c:pt idx="3">
                  <c:v>Procedure ancora da avviare o in fase embionale</c:v>
                </c:pt>
              </c:strCache>
            </c:strRef>
          </c:cat>
          <c:val>
            <c:numRef>
              <c:f>(Foglio1!$E$2:$E$4,Foglio1!$E$6)</c:f>
              <c:numCache>
                <c:formatCode>0%</c:formatCode>
                <c:ptCount val="4"/>
                <c:pt idx="0">
                  <c:v>0.42130733067531145</c:v>
                </c:pt>
                <c:pt idx="1">
                  <c:v>0.1932890056807596</c:v>
                </c:pt>
                <c:pt idx="2">
                  <c:v>0.35279180315281594</c:v>
                </c:pt>
                <c:pt idx="3">
                  <c:v>3.2611860491113011E-2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D9C-4E5E-9A22-86F7FBEC644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="0" i="0" baseline="0">
                <a:effectLst/>
              </a:rPr>
              <a:t>% Avanzamento procedurale in numero</a:t>
            </a:r>
            <a:endParaRPr lang="it-IT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FF6-4940-B9F9-90906FEAE8A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F6-4940-B9F9-90906FEAE8A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FF6-4940-B9F9-90906FEAE8A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FF6-4940-B9F9-90906FEAE8A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(Foglio1!$A$2:$A$4,Foglio1!$A$6)</c:f>
              <c:strCache>
                <c:ptCount val="4"/>
                <c:pt idx="0">
                  <c:v>Procedure Rendicontate</c:v>
                </c:pt>
                <c:pt idx="1">
                  <c:v>Procedure Contrattualizzate</c:v>
                </c:pt>
                <c:pt idx="2">
                  <c:v>Procedure Impegnate</c:v>
                </c:pt>
                <c:pt idx="3">
                  <c:v>Procedure ancora da avviare o in fase embionale</c:v>
                </c:pt>
              </c:strCache>
            </c:strRef>
          </c:cat>
          <c:val>
            <c:numRef>
              <c:f>(Foglio1!$C$2:$C$4,Foglio1!$C$6)</c:f>
              <c:numCache>
                <c:formatCode>0%</c:formatCode>
                <c:ptCount val="4"/>
                <c:pt idx="0">
                  <c:v>0.4567901234567901</c:v>
                </c:pt>
                <c:pt idx="1">
                  <c:v>0.16049382716049382</c:v>
                </c:pt>
                <c:pt idx="2">
                  <c:v>0.18518518518518517</c:v>
                </c:pt>
                <c:pt idx="3">
                  <c:v>0.19753086419753085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FF6-4940-B9F9-90906FEAE8A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600" dirty="0"/>
              <a:t>% Avanzamento procedurale su valore economico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B21-4F69-B508-445546FFD8B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B21-4F69-B508-445546FFD8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Foglio1!$A$5:$A$6</c:f>
              <c:strCache>
                <c:ptCount val="2"/>
                <c:pt idx="0">
                  <c:v>Procedure in corso o concluse</c:v>
                </c:pt>
                <c:pt idx="1">
                  <c:v>Procedure ancora da avviare o in fase embionale</c:v>
                </c:pt>
              </c:strCache>
            </c:strRef>
          </c:cat>
          <c:val>
            <c:numRef>
              <c:f>Foglio1!$E$5:$E$6</c:f>
              <c:numCache>
                <c:formatCode>0%</c:formatCode>
                <c:ptCount val="2"/>
                <c:pt idx="0">
                  <c:v>0.96738813950888702</c:v>
                </c:pt>
                <c:pt idx="1">
                  <c:v>3.2611860491113011E-2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21-4F69-B508-445546FFD8B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dirty="0"/>
              <a:t>% Avanzamento procedurale in numero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6A-495A-9EC2-D8473DA379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6A-495A-9EC2-D8473DA379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Foglio1!$A$5:$A$6</c:f>
              <c:strCache>
                <c:ptCount val="2"/>
                <c:pt idx="0">
                  <c:v>Procedure in corso o concluse</c:v>
                </c:pt>
                <c:pt idx="1">
                  <c:v>Procedure ancora da avviare o in fase embionale</c:v>
                </c:pt>
              </c:strCache>
            </c:strRef>
          </c:cat>
          <c:val>
            <c:numRef>
              <c:f>Foglio1!$C$5:$C$6</c:f>
              <c:numCache>
                <c:formatCode>0%</c:formatCode>
                <c:ptCount val="2"/>
                <c:pt idx="0">
                  <c:v>0.80246913580246915</c:v>
                </c:pt>
                <c:pt idx="1">
                  <c:v>0.19753086419753085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6A-495A-9EC2-D8473DA379E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67F-45A6-9EA3-3B86B815B6F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67F-45A6-9EA3-3B86B815B6F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67F-45A6-9EA3-3B86B815B6F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67F-45A6-9EA3-3B86B815B6F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67F-45A6-9EA3-3B86B815B6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Foglio1!$A$57:$A$61</c:f>
              <c:strCache>
                <c:ptCount val="5"/>
                <c:pt idx="0">
                  <c:v>Opere Civili</c:v>
                </c:pt>
                <c:pt idx="1">
                  <c:v>Strumentazione</c:v>
                </c:pt>
                <c:pt idx="2">
                  <c:v>Training</c:v>
                </c:pt>
                <c:pt idx="3">
                  <c:v>OpenAccess</c:v>
                </c:pt>
                <c:pt idx="4">
                  <c:v>Personale</c:v>
                </c:pt>
              </c:strCache>
            </c:strRef>
          </c:cat>
          <c:val>
            <c:numRef>
              <c:f>Foglio1!$C$57:$C$61</c:f>
              <c:numCache>
                <c:formatCode>0.00%</c:formatCode>
                <c:ptCount val="5"/>
                <c:pt idx="0">
                  <c:v>5.0599999999999999E-2</c:v>
                </c:pt>
                <c:pt idx="1">
                  <c:v>0.85089999999999999</c:v>
                </c:pt>
                <c:pt idx="2">
                  <c:v>4.3499999999999997E-2</c:v>
                </c:pt>
                <c:pt idx="3">
                  <c:v>6.0400000000000002E-2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67F-45A6-9EA3-3B86B815B6F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67F-45A6-9EA3-3B86B815B6F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67F-45A6-9EA3-3B86B815B6F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67F-45A6-9EA3-3B86B815B6F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67F-45A6-9EA3-3B86B815B6F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67F-45A6-9EA3-3B86B815B6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Foglio1!$A$57:$A$61</c:f>
              <c:strCache>
                <c:ptCount val="5"/>
                <c:pt idx="0">
                  <c:v>Opere Civili</c:v>
                </c:pt>
                <c:pt idx="1">
                  <c:v>Strumentazione</c:v>
                </c:pt>
                <c:pt idx="2">
                  <c:v>Training</c:v>
                </c:pt>
                <c:pt idx="3">
                  <c:v>OpenAccess</c:v>
                </c:pt>
                <c:pt idx="4">
                  <c:v>Personale</c:v>
                </c:pt>
              </c:strCache>
            </c:strRef>
          </c:cat>
          <c:val>
            <c:numRef>
              <c:f>Foglio1!$C$57:$C$61</c:f>
              <c:numCache>
                <c:formatCode>0.00%</c:formatCode>
                <c:ptCount val="5"/>
                <c:pt idx="0">
                  <c:v>5.0599999999999999E-2</c:v>
                </c:pt>
                <c:pt idx="1">
                  <c:v>0.85089999999999999</c:v>
                </c:pt>
                <c:pt idx="2">
                  <c:v>4.3499999999999997E-2</c:v>
                </c:pt>
                <c:pt idx="3">
                  <c:v>6.0400000000000002E-2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67F-45A6-9EA3-3B86B815B6F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67F-45A6-9EA3-3B86B815B6F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67F-45A6-9EA3-3B86B815B6F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67F-45A6-9EA3-3B86B815B6F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67F-45A6-9EA3-3B86B815B6F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67F-45A6-9EA3-3B86B815B6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Foglio1!$A$57:$A$61</c:f>
              <c:strCache>
                <c:ptCount val="5"/>
                <c:pt idx="0">
                  <c:v>Opere Civili</c:v>
                </c:pt>
                <c:pt idx="1">
                  <c:v>Strumentazione</c:v>
                </c:pt>
                <c:pt idx="2">
                  <c:v>Training</c:v>
                </c:pt>
                <c:pt idx="3">
                  <c:v>OpenAccess</c:v>
                </c:pt>
                <c:pt idx="4">
                  <c:v>Personale</c:v>
                </c:pt>
              </c:strCache>
            </c:strRef>
          </c:cat>
          <c:val>
            <c:numRef>
              <c:f>Foglio1!$C$57:$C$61</c:f>
              <c:numCache>
                <c:formatCode>0.00%</c:formatCode>
                <c:ptCount val="5"/>
                <c:pt idx="0">
                  <c:v>5.0599999999999999E-2</c:v>
                </c:pt>
                <c:pt idx="1">
                  <c:v>0.85089999999999999</c:v>
                </c:pt>
                <c:pt idx="2">
                  <c:v>4.3499999999999997E-2</c:v>
                </c:pt>
                <c:pt idx="3">
                  <c:v>6.0400000000000002E-2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67F-45A6-9EA3-3B86B815B6F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FB3FE4-E3E9-4327-889C-80C71D711D7A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D63F75BA-116B-491C-AEB7-4D3ACDC48D84}">
      <dgm:prSet phldrT="[Testo]"/>
      <dgm:spPr/>
      <dgm:t>
        <a:bodyPr/>
        <a:lstStyle/>
        <a:p>
          <a:endParaRPr lang="it-IT" dirty="0"/>
        </a:p>
      </dgm:t>
    </dgm:pt>
    <dgm:pt modelId="{1204B1CF-792A-44E4-A6CB-F53B7C74AAA6}" type="parTrans" cxnId="{19245753-8653-44B5-9460-688DFF746ADF}">
      <dgm:prSet/>
      <dgm:spPr/>
      <dgm:t>
        <a:bodyPr/>
        <a:lstStyle/>
        <a:p>
          <a:endParaRPr lang="it-IT"/>
        </a:p>
      </dgm:t>
    </dgm:pt>
    <dgm:pt modelId="{BC73891A-F331-4B6E-877F-382D0DEACF2B}" type="sibTrans" cxnId="{19245753-8653-44B5-9460-688DFF746ADF}">
      <dgm:prSet/>
      <dgm:spPr/>
      <dgm:t>
        <a:bodyPr/>
        <a:lstStyle/>
        <a:p>
          <a:endParaRPr lang="it-IT"/>
        </a:p>
      </dgm:t>
    </dgm:pt>
    <dgm:pt modelId="{70B34C2E-14A7-4D35-90E4-F38ED9E280B4}">
      <dgm:prSet phldrT="[Testo]" custT="1"/>
      <dgm:spPr/>
      <dgm:t>
        <a:bodyPr/>
        <a:lstStyle/>
        <a:p>
          <a:r>
            <a:rPr lang="it-IT" sz="1600" b="1" dirty="0"/>
            <a:t>ECCESSIVA RIDONDANZA</a:t>
          </a:r>
        </a:p>
      </dgm:t>
    </dgm:pt>
    <dgm:pt modelId="{C9339CC5-AFA3-4F80-B33D-3E30393D5838}" type="parTrans" cxnId="{27143327-7658-4F5F-B603-41001F59320B}">
      <dgm:prSet/>
      <dgm:spPr/>
      <dgm:t>
        <a:bodyPr/>
        <a:lstStyle/>
        <a:p>
          <a:endParaRPr lang="it-IT"/>
        </a:p>
      </dgm:t>
    </dgm:pt>
    <dgm:pt modelId="{4C1F65A0-4059-4B96-8ADD-6781549DE938}" type="sibTrans" cxnId="{27143327-7658-4F5F-B603-41001F59320B}">
      <dgm:prSet/>
      <dgm:spPr/>
      <dgm:t>
        <a:bodyPr/>
        <a:lstStyle/>
        <a:p>
          <a:endParaRPr lang="it-IT"/>
        </a:p>
      </dgm:t>
    </dgm:pt>
    <dgm:pt modelId="{AC34A45D-21D4-4A53-A56A-5C526DBEAFF4}">
      <dgm:prSet phldrT="[Testo]" custT="1"/>
      <dgm:spPr/>
      <dgm:t>
        <a:bodyPr/>
        <a:lstStyle/>
        <a:p>
          <a:r>
            <a:rPr lang="it-IT" sz="1600" b="1" dirty="0"/>
            <a:t>DIFFICOLTA’ DI COMPILAZIONE DEI CAMPI (es. date, luoghi…)</a:t>
          </a:r>
        </a:p>
      </dgm:t>
    </dgm:pt>
    <dgm:pt modelId="{D2DCED17-9715-4DC1-819F-9AEF2A24FAF4}" type="parTrans" cxnId="{63412231-6F52-47A5-A546-9EA808A62357}">
      <dgm:prSet/>
      <dgm:spPr/>
      <dgm:t>
        <a:bodyPr/>
        <a:lstStyle/>
        <a:p>
          <a:endParaRPr lang="it-IT"/>
        </a:p>
      </dgm:t>
    </dgm:pt>
    <dgm:pt modelId="{DC3CC592-9FE6-40FC-BB6C-72728AB154F9}" type="sibTrans" cxnId="{63412231-6F52-47A5-A546-9EA808A62357}">
      <dgm:prSet/>
      <dgm:spPr/>
      <dgm:t>
        <a:bodyPr/>
        <a:lstStyle/>
        <a:p>
          <a:endParaRPr lang="it-IT"/>
        </a:p>
      </dgm:t>
    </dgm:pt>
    <dgm:pt modelId="{5C7F9EC6-C1FD-46DD-934F-821E9BBC86B4}">
      <dgm:prSet phldrT="[Testo]" custT="1"/>
      <dgm:spPr/>
      <dgm:t>
        <a:bodyPr/>
        <a:lstStyle/>
        <a:p>
          <a:r>
            <a:rPr lang="it-IT" sz="1600" b="1" dirty="0"/>
            <a:t>SCARSA CHIAREZZA SULLA TIPOLOGIA DI DATI DA INSERIRE</a:t>
          </a:r>
        </a:p>
      </dgm:t>
    </dgm:pt>
    <dgm:pt modelId="{5101741E-5497-41B8-8CF4-F2F056A7ABE1}" type="parTrans" cxnId="{731D5AEB-A5D5-4011-B46B-D22A46F03DBA}">
      <dgm:prSet/>
      <dgm:spPr/>
      <dgm:t>
        <a:bodyPr/>
        <a:lstStyle/>
        <a:p>
          <a:endParaRPr lang="it-IT"/>
        </a:p>
      </dgm:t>
    </dgm:pt>
    <dgm:pt modelId="{C3BE2269-9D1F-4020-B83E-71E1C7A421C0}" type="sibTrans" cxnId="{731D5AEB-A5D5-4011-B46B-D22A46F03DBA}">
      <dgm:prSet/>
      <dgm:spPr/>
      <dgm:t>
        <a:bodyPr/>
        <a:lstStyle/>
        <a:p>
          <a:endParaRPr lang="it-IT"/>
        </a:p>
      </dgm:t>
    </dgm:pt>
    <dgm:pt modelId="{4FBBB5AD-FB6F-45B3-90BB-3173165B28AD}">
      <dgm:prSet phldrT="[Testo]" custT="1"/>
      <dgm:spPr/>
      <dgm:t>
        <a:bodyPr/>
        <a:lstStyle/>
        <a:p>
          <a:r>
            <a:rPr lang="it-IT" sz="1600" b="1" dirty="0"/>
            <a:t>MANCANZA O RITARDO NELL’AGGIORNAMENTO</a:t>
          </a:r>
          <a:br>
            <a:rPr lang="it-IT" sz="1600" b="1" dirty="0"/>
          </a:br>
          <a:r>
            <a:rPr lang="it-IT" sz="1600" b="1" dirty="0"/>
            <a:t>DELLE INFORMAZIONI</a:t>
          </a:r>
        </a:p>
      </dgm:t>
    </dgm:pt>
    <dgm:pt modelId="{5842B1DE-1DBA-446B-9A49-7965CA41E78F}" type="parTrans" cxnId="{81065A38-3EA7-45F4-B97B-C6129BDF70E5}">
      <dgm:prSet/>
      <dgm:spPr/>
      <dgm:t>
        <a:bodyPr/>
        <a:lstStyle/>
        <a:p>
          <a:endParaRPr lang="it-IT"/>
        </a:p>
      </dgm:t>
    </dgm:pt>
    <dgm:pt modelId="{F452809B-8C86-4625-A7FC-C5997C6AF12B}" type="sibTrans" cxnId="{81065A38-3EA7-45F4-B97B-C6129BDF70E5}">
      <dgm:prSet/>
      <dgm:spPr/>
      <dgm:t>
        <a:bodyPr/>
        <a:lstStyle/>
        <a:p>
          <a:endParaRPr lang="it-IT"/>
        </a:p>
      </dgm:t>
    </dgm:pt>
    <dgm:pt modelId="{D2ADB57A-A1E8-49EA-8A89-67A3739716B4}">
      <dgm:prSet custT="1"/>
      <dgm:spPr/>
      <dgm:t>
        <a:bodyPr/>
        <a:lstStyle/>
        <a:p>
          <a:r>
            <a:rPr lang="it-IT" sz="1600" b="1" dirty="0"/>
            <a:t>MANCATA IMPLEMENTAZIONE DI STRUMENTI BASICI</a:t>
          </a:r>
        </a:p>
      </dgm:t>
    </dgm:pt>
    <dgm:pt modelId="{32F65912-FCDD-4D25-A795-03CE2A921881}" type="parTrans" cxnId="{82267637-E8B0-4F90-A2C4-C2BC1C78EB45}">
      <dgm:prSet/>
      <dgm:spPr/>
      <dgm:t>
        <a:bodyPr/>
        <a:lstStyle/>
        <a:p>
          <a:endParaRPr lang="it-IT"/>
        </a:p>
      </dgm:t>
    </dgm:pt>
    <dgm:pt modelId="{8A9A2B23-4BFA-46CD-AF2F-D8394A3FA92A}" type="sibTrans" cxnId="{82267637-E8B0-4F90-A2C4-C2BC1C78EB45}">
      <dgm:prSet/>
      <dgm:spPr/>
      <dgm:t>
        <a:bodyPr/>
        <a:lstStyle/>
        <a:p>
          <a:endParaRPr lang="it-IT"/>
        </a:p>
      </dgm:t>
    </dgm:pt>
    <dgm:pt modelId="{78DC0324-F877-4703-B712-360C43BDBB5F}">
      <dgm:prSet phldrT="[Testo]" custT="1"/>
      <dgm:spPr/>
      <dgm:t>
        <a:bodyPr/>
        <a:lstStyle/>
        <a:p>
          <a:r>
            <a:rPr lang="it-IT" sz="1600" b="1" dirty="0"/>
            <a:t>DISORGANIZZAZIONE DELLE INFORMAZIONI</a:t>
          </a:r>
        </a:p>
      </dgm:t>
    </dgm:pt>
    <dgm:pt modelId="{A0CC8094-26DD-481D-A8C4-508C1A8B09DD}" type="parTrans" cxnId="{97B9679A-6373-43A2-925B-D98D82028AAA}">
      <dgm:prSet/>
      <dgm:spPr/>
      <dgm:t>
        <a:bodyPr/>
        <a:lstStyle/>
        <a:p>
          <a:endParaRPr lang="it-IT"/>
        </a:p>
      </dgm:t>
    </dgm:pt>
    <dgm:pt modelId="{B3A88046-B5BA-4887-B3B8-C616B2790274}" type="sibTrans" cxnId="{97B9679A-6373-43A2-925B-D98D82028AAA}">
      <dgm:prSet/>
      <dgm:spPr/>
      <dgm:t>
        <a:bodyPr/>
        <a:lstStyle/>
        <a:p>
          <a:endParaRPr lang="it-IT"/>
        </a:p>
      </dgm:t>
    </dgm:pt>
    <dgm:pt modelId="{8D0D7188-31A3-46C4-A6A8-06FD9B3F529A}" type="pres">
      <dgm:prSet presAssocID="{D9FB3FE4-E3E9-4327-889C-80C71D711D7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ABE335D-431B-4605-9360-EEB89985E9A7}" type="pres">
      <dgm:prSet presAssocID="{D63F75BA-116B-491C-AEB7-4D3ACDC48D84}" presName="centerShape" presStyleLbl="node0" presStyleIdx="0" presStyleCnt="1" custLinFactNeighborX="6876" custLinFactNeighborY="9530"/>
      <dgm:spPr/>
    </dgm:pt>
    <dgm:pt modelId="{06B4C603-9417-44BE-A66B-BDBCB5E33832}" type="pres">
      <dgm:prSet presAssocID="{70B34C2E-14A7-4D35-90E4-F38ED9E280B4}" presName="node" presStyleLbl="node1" presStyleIdx="0" presStyleCnt="6" custScaleX="105566" custScaleY="47544" custRadScaleRad="72138" custRadScaleInc="32539">
        <dgm:presLayoutVars>
          <dgm:bulletEnabled val="1"/>
        </dgm:presLayoutVars>
      </dgm:prSet>
      <dgm:spPr>
        <a:prstGeom prst="roundRect">
          <a:avLst/>
        </a:prstGeom>
      </dgm:spPr>
    </dgm:pt>
    <dgm:pt modelId="{FA7EE8ED-E9C6-407B-AE31-8C3309329938}" type="pres">
      <dgm:prSet presAssocID="{70B34C2E-14A7-4D35-90E4-F38ED9E280B4}" presName="dummy" presStyleCnt="0"/>
      <dgm:spPr/>
    </dgm:pt>
    <dgm:pt modelId="{80C1B021-3DBB-43AF-B8C3-DF11026DC891}" type="pres">
      <dgm:prSet presAssocID="{4C1F65A0-4059-4B96-8ADD-6781549DE938}" presName="sibTrans" presStyleLbl="sibTrans2D1" presStyleIdx="0" presStyleCnt="6" custScaleX="104526" custScaleY="97491"/>
      <dgm:spPr/>
    </dgm:pt>
    <dgm:pt modelId="{D336CD78-3F4A-425B-A82A-59A70ADD81BD}" type="pres">
      <dgm:prSet presAssocID="{78DC0324-F877-4703-B712-360C43BDBB5F}" presName="node" presStyleLbl="node1" presStyleIdx="1" presStyleCnt="6" custScaleX="171486" custScaleY="46676" custRadScaleRad="133958" custRadScaleInc="92249">
        <dgm:presLayoutVars>
          <dgm:bulletEnabled val="1"/>
        </dgm:presLayoutVars>
      </dgm:prSet>
      <dgm:spPr>
        <a:prstGeom prst="roundRect">
          <a:avLst/>
        </a:prstGeom>
      </dgm:spPr>
    </dgm:pt>
    <dgm:pt modelId="{359AFDBC-2686-466F-A116-D6A305943C79}" type="pres">
      <dgm:prSet presAssocID="{78DC0324-F877-4703-B712-360C43BDBB5F}" presName="dummy" presStyleCnt="0"/>
      <dgm:spPr/>
    </dgm:pt>
    <dgm:pt modelId="{BF8E8462-C756-4DDA-884F-6CEF3890150C}" type="pres">
      <dgm:prSet presAssocID="{B3A88046-B5BA-4887-B3B8-C616B2790274}" presName="sibTrans" presStyleLbl="sibTrans2D1" presStyleIdx="1" presStyleCnt="6" custScaleX="98970" custLinFactNeighborX="681"/>
      <dgm:spPr/>
    </dgm:pt>
    <dgm:pt modelId="{24411BC9-8C5D-4B7B-83A9-E91608766014}" type="pres">
      <dgm:prSet presAssocID="{AC34A45D-21D4-4A53-A56A-5C526DBEAFF4}" presName="node" presStyleLbl="node1" presStyleIdx="2" presStyleCnt="6" custScaleX="174726" custScaleY="79044" custRadScaleRad="147651" custRadScaleInc="-9737">
        <dgm:presLayoutVars>
          <dgm:bulletEnabled val="1"/>
        </dgm:presLayoutVars>
      </dgm:prSet>
      <dgm:spPr>
        <a:prstGeom prst="roundRect">
          <a:avLst/>
        </a:prstGeom>
      </dgm:spPr>
    </dgm:pt>
    <dgm:pt modelId="{6962D48D-EAA8-458A-9ED9-9629CFDF2479}" type="pres">
      <dgm:prSet presAssocID="{AC34A45D-21D4-4A53-A56A-5C526DBEAFF4}" presName="dummy" presStyleCnt="0"/>
      <dgm:spPr/>
    </dgm:pt>
    <dgm:pt modelId="{85BB373D-F794-44EE-8626-F0E553C48DCF}" type="pres">
      <dgm:prSet presAssocID="{DC3CC592-9FE6-40FC-BB6C-72728AB154F9}" presName="sibTrans" presStyleLbl="sibTrans2D1" presStyleIdx="2" presStyleCnt="6" custScaleX="98414"/>
      <dgm:spPr/>
    </dgm:pt>
    <dgm:pt modelId="{E0B5DEC1-3D5F-4165-B3A2-35BE47559CAB}" type="pres">
      <dgm:prSet presAssocID="{5C7F9EC6-C1FD-46DD-934F-821E9BBC86B4}" presName="node" presStyleLbl="node1" presStyleIdx="3" presStyleCnt="6" custScaleX="164570" custScaleY="58905" custRadScaleRad="116169" custRadScaleInc="-30979">
        <dgm:presLayoutVars>
          <dgm:bulletEnabled val="1"/>
        </dgm:presLayoutVars>
      </dgm:prSet>
      <dgm:spPr>
        <a:prstGeom prst="roundRect">
          <a:avLst/>
        </a:prstGeom>
      </dgm:spPr>
    </dgm:pt>
    <dgm:pt modelId="{93D5EE59-1951-4DDB-A27B-BABD376F6B5E}" type="pres">
      <dgm:prSet presAssocID="{5C7F9EC6-C1FD-46DD-934F-821E9BBC86B4}" presName="dummy" presStyleCnt="0"/>
      <dgm:spPr/>
    </dgm:pt>
    <dgm:pt modelId="{18144029-4EC0-4044-9E9E-870A46973C68}" type="pres">
      <dgm:prSet presAssocID="{C3BE2269-9D1F-4020-B83E-71E1C7A421C0}" presName="sibTrans" presStyleLbl="sibTrans2D1" presStyleIdx="3" presStyleCnt="6" custScaleX="112362"/>
      <dgm:spPr/>
    </dgm:pt>
    <dgm:pt modelId="{7F2CC391-A74D-4339-9FCF-AE34BD27B06A}" type="pres">
      <dgm:prSet presAssocID="{4FBBB5AD-FB6F-45B3-90BB-3173165B28AD}" presName="node" presStyleLbl="node1" presStyleIdx="4" presStyleCnt="6" custScaleX="180409" custScaleY="67455" custRadScaleRad="127285" custRadScaleInc="-21805">
        <dgm:presLayoutVars>
          <dgm:bulletEnabled val="1"/>
        </dgm:presLayoutVars>
      </dgm:prSet>
      <dgm:spPr>
        <a:prstGeom prst="roundRect">
          <a:avLst/>
        </a:prstGeom>
      </dgm:spPr>
    </dgm:pt>
    <dgm:pt modelId="{3A690AF2-DD5B-4372-B7BF-0C330A100F97}" type="pres">
      <dgm:prSet presAssocID="{4FBBB5AD-FB6F-45B3-90BB-3173165B28AD}" presName="dummy" presStyleCnt="0"/>
      <dgm:spPr/>
    </dgm:pt>
    <dgm:pt modelId="{E5A6B00C-807E-4891-98FB-3D732C3B4676}" type="pres">
      <dgm:prSet presAssocID="{F452809B-8C86-4625-A7FC-C5997C6AF12B}" presName="sibTrans" presStyleLbl="sibTrans2D1" presStyleIdx="4" presStyleCnt="6" custScaleX="98402" custLinFactNeighborX="-2626" custLinFactNeighborY="35"/>
      <dgm:spPr/>
    </dgm:pt>
    <dgm:pt modelId="{90214311-CA12-41E9-8E0E-AEFE9C93570D}" type="pres">
      <dgm:prSet presAssocID="{D2ADB57A-A1E8-49EA-8A89-67A3739716B4}" presName="node" presStyleLbl="node1" presStyleIdx="5" presStyleCnt="6" custScaleX="168977" custScaleY="75539" custRadScaleRad="113338" custRadScaleInc="-81554">
        <dgm:presLayoutVars>
          <dgm:bulletEnabled val="1"/>
        </dgm:presLayoutVars>
      </dgm:prSet>
      <dgm:spPr>
        <a:prstGeom prst="roundRect">
          <a:avLst/>
        </a:prstGeom>
      </dgm:spPr>
    </dgm:pt>
    <dgm:pt modelId="{ED3F27D7-C54B-440E-A261-D9798C1A7D5F}" type="pres">
      <dgm:prSet presAssocID="{D2ADB57A-A1E8-49EA-8A89-67A3739716B4}" presName="dummy" presStyleCnt="0"/>
      <dgm:spPr/>
    </dgm:pt>
    <dgm:pt modelId="{918C50DE-CDA5-4734-A6A0-045E8CC48642}" type="pres">
      <dgm:prSet presAssocID="{8A9A2B23-4BFA-46CD-AF2F-D8394A3FA92A}" presName="sibTrans" presStyleLbl="sibTrans2D1" presStyleIdx="5" presStyleCnt="6" custScaleY="98425"/>
      <dgm:spPr/>
    </dgm:pt>
  </dgm:ptLst>
  <dgm:cxnLst>
    <dgm:cxn modelId="{7A1A2807-9A93-4B39-9ABB-9507A9EEC2D5}" type="presOf" srcId="{B3A88046-B5BA-4887-B3B8-C616B2790274}" destId="{BF8E8462-C756-4DDA-884F-6CEF3890150C}" srcOrd="0" destOrd="0" presId="urn:microsoft.com/office/officeart/2005/8/layout/radial6"/>
    <dgm:cxn modelId="{92542E13-1F23-4C3D-9F5D-0D18B21181D1}" type="presOf" srcId="{D9FB3FE4-E3E9-4327-889C-80C71D711D7A}" destId="{8D0D7188-31A3-46C4-A6A8-06FD9B3F529A}" srcOrd="0" destOrd="0" presId="urn:microsoft.com/office/officeart/2005/8/layout/radial6"/>
    <dgm:cxn modelId="{27143327-7658-4F5F-B603-41001F59320B}" srcId="{D63F75BA-116B-491C-AEB7-4D3ACDC48D84}" destId="{70B34C2E-14A7-4D35-90E4-F38ED9E280B4}" srcOrd="0" destOrd="0" parTransId="{C9339CC5-AFA3-4F80-B33D-3E30393D5838}" sibTransId="{4C1F65A0-4059-4B96-8ADD-6781549DE938}"/>
    <dgm:cxn modelId="{63412231-6F52-47A5-A546-9EA808A62357}" srcId="{D63F75BA-116B-491C-AEB7-4D3ACDC48D84}" destId="{AC34A45D-21D4-4A53-A56A-5C526DBEAFF4}" srcOrd="2" destOrd="0" parTransId="{D2DCED17-9715-4DC1-819F-9AEF2A24FAF4}" sibTransId="{DC3CC592-9FE6-40FC-BB6C-72728AB154F9}"/>
    <dgm:cxn modelId="{82267637-E8B0-4F90-A2C4-C2BC1C78EB45}" srcId="{D63F75BA-116B-491C-AEB7-4D3ACDC48D84}" destId="{D2ADB57A-A1E8-49EA-8A89-67A3739716B4}" srcOrd="5" destOrd="0" parTransId="{32F65912-FCDD-4D25-A795-03CE2A921881}" sibTransId="{8A9A2B23-4BFA-46CD-AF2F-D8394A3FA92A}"/>
    <dgm:cxn modelId="{81065A38-3EA7-45F4-B97B-C6129BDF70E5}" srcId="{D63F75BA-116B-491C-AEB7-4D3ACDC48D84}" destId="{4FBBB5AD-FB6F-45B3-90BB-3173165B28AD}" srcOrd="4" destOrd="0" parTransId="{5842B1DE-1DBA-446B-9A49-7965CA41E78F}" sibTransId="{F452809B-8C86-4625-A7FC-C5997C6AF12B}"/>
    <dgm:cxn modelId="{DFB34063-D33D-4F28-B6DF-B2F58177F166}" type="presOf" srcId="{AC34A45D-21D4-4A53-A56A-5C526DBEAFF4}" destId="{24411BC9-8C5D-4B7B-83A9-E91608766014}" srcOrd="0" destOrd="0" presId="urn:microsoft.com/office/officeart/2005/8/layout/radial6"/>
    <dgm:cxn modelId="{89B5E547-386A-49B9-8E3B-FE3672C474A8}" type="presOf" srcId="{8A9A2B23-4BFA-46CD-AF2F-D8394A3FA92A}" destId="{918C50DE-CDA5-4734-A6A0-045E8CC48642}" srcOrd="0" destOrd="0" presId="urn:microsoft.com/office/officeart/2005/8/layout/radial6"/>
    <dgm:cxn modelId="{3270B24A-488E-44FD-A9D4-34DC794F0BCA}" type="presOf" srcId="{78DC0324-F877-4703-B712-360C43BDBB5F}" destId="{D336CD78-3F4A-425B-A82A-59A70ADD81BD}" srcOrd="0" destOrd="0" presId="urn:microsoft.com/office/officeart/2005/8/layout/radial6"/>
    <dgm:cxn modelId="{19245753-8653-44B5-9460-688DFF746ADF}" srcId="{D9FB3FE4-E3E9-4327-889C-80C71D711D7A}" destId="{D63F75BA-116B-491C-AEB7-4D3ACDC48D84}" srcOrd="0" destOrd="0" parTransId="{1204B1CF-792A-44E4-A6CB-F53B7C74AAA6}" sibTransId="{BC73891A-F331-4B6E-877F-382D0DEACF2B}"/>
    <dgm:cxn modelId="{D76E4F7F-32F2-4564-9B28-FBD601552644}" type="presOf" srcId="{70B34C2E-14A7-4D35-90E4-F38ED9E280B4}" destId="{06B4C603-9417-44BE-A66B-BDBCB5E33832}" srcOrd="0" destOrd="0" presId="urn:microsoft.com/office/officeart/2005/8/layout/radial6"/>
    <dgm:cxn modelId="{84EFEF84-28A7-4E97-82B1-EB6C78719F01}" type="presOf" srcId="{F452809B-8C86-4625-A7FC-C5997C6AF12B}" destId="{E5A6B00C-807E-4891-98FB-3D732C3B4676}" srcOrd="0" destOrd="0" presId="urn:microsoft.com/office/officeart/2005/8/layout/radial6"/>
    <dgm:cxn modelId="{2591208F-DFB4-4CFB-B038-BC4E23403AFF}" type="presOf" srcId="{D2ADB57A-A1E8-49EA-8A89-67A3739716B4}" destId="{90214311-CA12-41E9-8E0E-AEFE9C93570D}" srcOrd="0" destOrd="0" presId="urn:microsoft.com/office/officeart/2005/8/layout/radial6"/>
    <dgm:cxn modelId="{5424009A-B0FE-42E5-8C7C-150CEF6386E3}" type="presOf" srcId="{C3BE2269-9D1F-4020-B83E-71E1C7A421C0}" destId="{18144029-4EC0-4044-9E9E-870A46973C68}" srcOrd="0" destOrd="0" presId="urn:microsoft.com/office/officeart/2005/8/layout/radial6"/>
    <dgm:cxn modelId="{97B9679A-6373-43A2-925B-D98D82028AAA}" srcId="{D63F75BA-116B-491C-AEB7-4D3ACDC48D84}" destId="{78DC0324-F877-4703-B712-360C43BDBB5F}" srcOrd="1" destOrd="0" parTransId="{A0CC8094-26DD-481D-A8C4-508C1A8B09DD}" sibTransId="{B3A88046-B5BA-4887-B3B8-C616B2790274}"/>
    <dgm:cxn modelId="{435E41B6-AF2B-479D-9350-062579BEF96A}" type="presOf" srcId="{4FBBB5AD-FB6F-45B3-90BB-3173165B28AD}" destId="{7F2CC391-A74D-4339-9FCF-AE34BD27B06A}" srcOrd="0" destOrd="0" presId="urn:microsoft.com/office/officeart/2005/8/layout/radial6"/>
    <dgm:cxn modelId="{EABB4AC6-49AC-49B3-8560-1028A51EF004}" type="presOf" srcId="{D63F75BA-116B-491C-AEB7-4D3ACDC48D84}" destId="{1ABE335D-431B-4605-9360-EEB89985E9A7}" srcOrd="0" destOrd="0" presId="urn:microsoft.com/office/officeart/2005/8/layout/radial6"/>
    <dgm:cxn modelId="{96DEE4CC-E01C-42B8-8441-89049D459865}" type="presOf" srcId="{DC3CC592-9FE6-40FC-BB6C-72728AB154F9}" destId="{85BB373D-F794-44EE-8626-F0E553C48DCF}" srcOrd="0" destOrd="0" presId="urn:microsoft.com/office/officeart/2005/8/layout/radial6"/>
    <dgm:cxn modelId="{78A96DD6-F456-4B8E-9EB4-8E678E9EB18C}" type="presOf" srcId="{5C7F9EC6-C1FD-46DD-934F-821E9BBC86B4}" destId="{E0B5DEC1-3D5F-4165-B3A2-35BE47559CAB}" srcOrd="0" destOrd="0" presId="urn:microsoft.com/office/officeart/2005/8/layout/radial6"/>
    <dgm:cxn modelId="{731D5AEB-A5D5-4011-B46B-D22A46F03DBA}" srcId="{D63F75BA-116B-491C-AEB7-4D3ACDC48D84}" destId="{5C7F9EC6-C1FD-46DD-934F-821E9BBC86B4}" srcOrd="3" destOrd="0" parTransId="{5101741E-5497-41B8-8CF4-F2F056A7ABE1}" sibTransId="{C3BE2269-9D1F-4020-B83E-71E1C7A421C0}"/>
    <dgm:cxn modelId="{4E58EEED-C568-4FB7-9C08-E4FCE5790C4D}" type="presOf" srcId="{4C1F65A0-4059-4B96-8ADD-6781549DE938}" destId="{80C1B021-3DBB-43AF-B8C3-DF11026DC891}" srcOrd="0" destOrd="0" presId="urn:microsoft.com/office/officeart/2005/8/layout/radial6"/>
    <dgm:cxn modelId="{302B2085-C751-49F8-9DEE-C9B0FB9AAA18}" type="presParOf" srcId="{8D0D7188-31A3-46C4-A6A8-06FD9B3F529A}" destId="{1ABE335D-431B-4605-9360-EEB89985E9A7}" srcOrd="0" destOrd="0" presId="urn:microsoft.com/office/officeart/2005/8/layout/radial6"/>
    <dgm:cxn modelId="{559128DA-EC6B-4585-98A8-7FBBC22B77FC}" type="presParOf" srcId="{8D0D7188-31A3-46C4-A6A8-06FD9B3F529A}" destId="{06B4C603-9417-44BE-A66B-BDBCB5E33832}" srcOrd="1" destOrd="0" presId="urn:microsoft.com/office/officeart/2005/8/layout/radial6"/>
    <dgm:cxn modelId="{03C35B45-D40A-485F-A1CC-9EDF7E481FA0}" type="presParOf" srcId="{8D0D7188-31A3-46C4-A6A8-06FD9B3F529A}" destId="{FA7EE8ED-E9C6-407B-AE31-8C3309329938}" srcOrd="2" destOrd="0" presId="urn:microsoft.com/office/officeart/2005/8/layout/radial6"/>
    <dgm:cxn modelId="{218C1A08-8B8F-48CD-9447-5B3A7DD9AD71}" type="presParOf" srcId="{8D0D7188-31A3-46C4-A6A8-06FD9B3F529A}" destId="{80C1B021-3DBB-43AF-B8C3-DF11026DC891}" srcOrd="3" destOrd="0" presId="urn:microsoft.com/office/officeart/2005/8/layout/radial6"/>
    <dgm:cxn modelId="{483814AB-F7A6-4AB4-B3AC-63841713859D}" type="presParOf" srcId="{8D0D7188-31A3-46C4-A6A8-06FD9B3F529A}" destId="{D336CD78-3F4A-425B-A82A-59A70ADD81BD}" srcOrd="4" destOrd="0" presId="urn:microsoft.com/office/officeart/2005/8/layout/radial6"/>
    <dgm:cxn modelId="{9B374D73-CBB4-4D45-AE66-86176DFF9041}" type="presParOf" srcId="{8D0D7188-31A3-46C4-A6A8-06FD9B3F529A}" destId="{359AFDBC-2686-466F-A116-D6A305943C79}" srcOrd="5" destOrd="0" presId="urn:microsoft.com/office/officeart/2005/8/layout/radial6"/>
    <dgm:cxn modelId="{DB325040-087A-4086-BB56-200E292901C8}" type="presParOf" srcId="{8D0D7188-31A3-46C4-A6A8-06FD9B3F529A}" destId="{BF8E8462-C756-4DDA-884F-6CEF3890150C}" srcOrd="6" destOrd="0" presId="urn:microsoft.com/office/officeart/2005/8/layout/radial6"/>
    <dgm:cxn modelId="{D72EE8A2-7C77-4121-8B94-7AD44DFA723B}" type="presParOf" srcId="{8D0D7188-31A3-46C4-A6A8-06FD9B3F529A}" destId="{24411BC9-8C5D-4B7B-83A9-E91608766014}" srcOrd="7" destOrd="0" presId="urn:microsoft.com/office/officeart/2005/8/layout/radial6"/>
    <dgm:cxn modelId="{E42AFD63-4D00-4812-9B66-D9DB9C8D806E}" type="presParOf" srcId="{8D0D7188-31A3-46C4-A6A8-06FD9B3F529A}" destId="{6962D48D-EAA8-458A-9ED9-9629CFDF2479}" srcOrd="8" destOrd="0" presId="urn:microsoft.com/office/officeart/2005/8/layout/radial6"/>
    <dgm:cxn modelId="{7AF3ACBB-2A2B-48EC-954C-54BC3F180527}" type="presParOf" srcId="{8D0D7188-31A3-46C4-A6A8-06FD9B3F529A}" destId="{85BB373D-F794-44EE-8626-F0E553C48DCF}" srcOrd="9" destOrd="0" presId="urn:microsoft.com/office/officeart/2005/8/layout/radial6"/>
    <dgm:cxn modelId="{9E00C64F-6A3E-40B9-ABF6-40274B041D08}" type="presParOf" srcId="{8D0D7188-31A3-46C4-A6A8-06FD9B3F529A}" destId="{E0B5DEC1-3D5F-4165-B3A2-35BE47559CAB}" srcOrd="10" destOrd="0" presId="urn:microsoft.com/office/officeart/2005/8/layout/radial6"/>
    <dgm:cxn modelId="{DE06C3AA-79D7-4981-8AF8-C790D6A1D594}" type="presParOf" srcId="{8D0D7188-31A3-46C4-A6A8-06FD9B3F529A}" destId="{93D5EE59-1951-4DDB-A27B-BABD376F6B5E}" srcOrd="11" destOrd="0" presId="urn:microsoft.com/office/officeart/2005/8/layout/radial6"/>
    <dgm:cxn modelId="{D13DBE55-C9E2-4D17-A383-60F176270F36}" type="presParOf" srcId="{8D0D7188-31A3-46C4-A6A8-06FD9B3F529A}" destId="{18144029-4EC0-4044-9E9E-870A46973C68}" srcOrd="12" destOrd="0" presId="urn:microsoft.com/office/officeart/2005/8/layout/radial6"/>
    <dgm:cxn modelId="{7C4BB1A2-746C-44A2-970A-ABBEB2E9EA76}" type="presParOf" srcId="{8D0D7188-31A3-46C4-A6A8-06FD9B3F529A}" destId="{7F2CC391-A74D-4339-9FCF-AE34BD27B06A}" srcOrd="13" destOrd="0" presId="urn:microsoft.com/office/officeart/2005/8/layout/radial6"/>
    <dgm:cxn modelId="{1D0C8624-9150-4E9E-95F6-BFD29379525A}" type="presParOf" srcId="{8D0D7188-31A3-46C4-A6A8-06FD9B3F529A}" destId="{3A690AF2-DD5B-4372-B7BF-0C330A100F97}" srcOrd="14" destOrd="0" presId="urn:microsoft.com/office/officeart/2005/8/layout/radial6"/>
    <dgm:cxn modelId="{C407F75B-09B7-453F-B76D-CF05C697D332}" type="presParOf" srcId="{8D0D7188-31A3-46C4-A6A8-06FD9B3F529A}" destId="{E5A6B00C-807E-4891-98FB-3D732C3B4676}" srcOrd="15" destOrd="0" presId="urn:microsoft.com/office/officeart/2005/8/layout/radial6"/>
    <dgm:cxn modelId="{5A15B7CD-047D-4E3D-B1EF-364EC77A77E0}" type="presParOf" srcId="{8D0D7188-31A3-46C4-A6A8-06FD9B3F529A}" destId="{90214311-CA12-41E9-8E0E-AEFE9C93570D}" srcOrd="16" destOrd="0" presId="urn:microsoft.com/office/officeart/2005/8/layout/radial6"/>
    <dgm:cxn modelId="{D0908B33-60C1-4AA1-B353-4EA940B8F957}" type="presParOf" srcId="{8D0D7188-31A3-46C4-A6A8-06FD9B3F529A}" destId="{ED3F27D7-C54B-440E-A261-D9798C1A7D5F}" srcOrd="17" destOrd="0" presId="urn:microsoft.com/office/officeart/2005/8/layout/radial6"/>
    <dgm:cxn modelId="{C838A7DB-851F-4892-8136-7C98BEBDB75D}" type="presParOf" srcId="{8D0D7188-31A3-46C4-A6A8-06FD9B3F529A}" destId="{918C50DE-CDA5-4734-A6A0-045E8CC48642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0CFB8EB-904B-48C8-860C-06FEF5A502D3}" type="doc">
      <dgm:prSet loTypeId="urn:microsoft.com/office/officeart/2005/8/layout/hProcess11" loCatId="process" qsTypeId="urn:microsoft.com/office/officeart/2005/8/quickstyle/simple1" qsCatId="simple" csTypeId="urn:microsoft.com/office/officeart/2005/8/colors/accent3_3" csCatId="accent3" phldr="1"/>
      <dgm:spPr/>
    </dgm:pt>
    <dgm:pt modelId="{9EC51011-AE2A-4CEA-A5CF-F9535DECC454}">
      <dgm:prSet phldrT="[Testo]" custT="1"/>
      <dgm:spPr/>
      <dgm:t>
        <a:bodyPr/>
        <a:lstStyle/>
        <a:p>
          <a:r>
            <a:rPr lang="it-IT" sz="2800" b="1" dirty="0"/>
            <a:t>B1</a:t>
          </a:r>
          <a:endParaRPr lang="it-IT" sz="2400" b="1" dirty="0"/>
        </a:p>
      </dgm:t>
    </dgm:pt>
    <dgm:pt modelId="{78A069C6-C93B-45BA-A903-ABE7A3CBE3F7}" type="parTrans" cxnId="{90020CBE-8A45-4EC1-B69E-FAF604DAF55D}">
      <dgm:prSet/>
      <dgm:spPr/>
      <dgm:t>
        <a:bodyPr/>
        <a:lstStyle/>
        <a:p>
          <a:endParaRPr lang="it-IT"/>
        </a:p>
      </dgm:t>
    </dgm:pt>
    <dgm:pt modelId="{C2FF877F-91B6-4454-A9F1-025E1FCEA28C}" type="sibTrans" cxnId="{90020CBE-8A45-4EC1-B69E-FAF604DAF55D}">
      <dgm:prSet/>
      <dgm:spPr/>
      <dgm:t>
        <a:bodyPr/>
        <a:lstStyle/>
        <a:p>
          <a:endParaRPr lang="it-IT"/>
        </a:p>
      </dgm:t>
    </dgm:pt>
    <dgm:pt modelId="{65C414FF-478C-484C-8166-CB7BDF02C81D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B2</a:t>
          </a:r>
        </a:p>
      </dgm:t>
    </dgm:pt>
    <dgm:pt modelId="{E5912D34-71C3-4D16-9AA0-CA12105DFF81}" type="parTrans" cxnId="{BB8650B5-C5F5-4D23-81E9-4A1BC67FB1D7}">
      <dgm:prSet/>
      <dgm:spPr/>
      <dgm:t>
        <a:bodyPr/>
        <a:lstStyle/>
        <a:p>
          <a:endParaRPr lang="it-IT"/>
        </a:p>
      </dgm:t>
    </dgm:pt>
    <dgm:pt modelId="{0C0747D5-0B33-4D30-814C-2343F7C9E0C9}" type="sibTrans" cxnId="{BB8650B5-C5F5-4D23-81E9-4A1BC67FB1D7}">
      <dgm:prSet/>
      <dgm:spPr/>
      <dgm:t>
        <a:bodyPr/>
        <a:lstStyle/>
        <a:p>
          <a:endParaRPr lang="it-IT"/>
        </a:p>
      </dgm:t>
    </dgm:pt>
    <dgm:pt modelId="{F52323B2-294A-43BC-ABF4-0AA579FE5B45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B3</a:t>
          </a:r>
        </a:p>
      </dgm:t>
    </dgm:pt>
    <dgm:pt modelId="{D6710608-503E-454B-8DBA-695DE8BC54D6}" type="parTrans" cxnId="{05F953BC-CC54-4D24-8AFC-6041A3BC3483}">
      <dgm:prSet/>
      <dgm:spPr/>
      <dgm:t>
        <a:bodyPr/>
        <a:lstStyle/>
        <a:p>
          <a:endParaRPr lang="it-IT"/>
        </a:p>
      </dgm:t>
    </dgm:pt>
    <dgm:pt modelId="{A833DF4C-4B89-4DF9-A7BB-8608E7910A6E}" type="sibTrans" cxnId="{05F953BC-CC54-4D24-8AFC-6041A3BC3483}">
      <dgm:prSet/>
      <dgm:spPr/>
      <dgm:t>
        <a:bodyPr/>
        <a:lstStyle/>
        <a:p>
          <a:endParaRPr lang="it-IT"/>
        </a:p>
      </dgm:t>
    </dgm:pt>
    <dgm:pt modelId="{79DBC023-DDD9-4ED0-8C3B-0223976A66D9}">
      <dgm:prSet phldrT="[Testo]" custT="1"/>
      <dgm:spPr>
        <a:noFill/>
        <a:ln>
          <a:noFill/>
        </a:ln>
        <a:effectLst/>
      </dgm:spPr>
      <dgm:t>
        <a:bodyPr spcFirstLastPara="0" vert="horz" wrap="square" lIns="199136" tIns="199136" rIns="199136" bIns="199136" numCol="1" spcCol="1270" anchor="b" anchorCtr="0"/>
        <a:lstStyle/>
        <a:p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B4</a:t>
          </a:r>
        </a:p>
      </dgm:t>
    </dgm:pt>
    <dgm:pt modelId="{8D60114F-0A12-411B-835D-561379BA39C3}" type="parTrans" cxnId="{0FAFCD81-15E0-4D52-A0EA-0E477392E067}">
      <dgm:prSet/>
      <dgm:spPr/>
      <dgm:t>
        <a:bodyPr/>
        <a:lstStyle/>
        <a:p>
          <a:endParaRPr lang="it-IT"/>
        </a:p>
      </dgm:t>
    </dgm:pt>
    <dgm:pt modelId="{0969CEC7-0A8C-4106-841D-1550734D5366}" type="sibTrans" cxnId="{0FAFCD81-15E0-4D52-A0EA-0E477392E067}">
      <dgm:prSet/>
      <dgm:spPr/>
      <dgm:t>
        <a:bodyPr/>
        <a:lstStyle/>
        <a:p>
          <a:endParaRPr lang="it-IT"/>
        </a:p>
      </dgm:t>
    </dgm:pt>
    <dgm:pt modelId="{CB36A738-9C6E-4564-A81C-D60AEBDD71A4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B5</a:t>
          </a:r>
        </a:p>
      </dgm:t>
    </dgm:pt>
    <dgm:pt modelId="{B3152390-79A6-4F65-8E64-55A00F966924}" type="parTrans" cxnId="{C3979FEE-3A43-4E90-9176-EF827BA6AF10}">
      <dgm:prSet/>
      <dgm:spPr/>
      <dgm:t>
        <a:bodyPr/>
        <a:lstStyle/>
        <a:p>
          <a:endParaRPr lang="it-IT"/>
        </a:p>
      </dgm:t>
    </dgm:pt>
    <dgm:pt modelId="{794D0BA8-5688-4A78-9BDE-7540E7FFBF66}" type="sibTrans" cxnId="{C3979FEE-3A43-4E90-9176-EF827BA6AF10}">
      <dgm:prSet/>
      <dgm:spPr/>
      <dgm:t>
        <a:bodyPr/>
        <a:lstStyle/>
        <a:p>
          <a:endParaRPr lang="it-IT"/>
        </a:p>
      </dgm:t>
    </dgm:pt>
    <dgm:pt modelId="{12219213-65CF-4ED1-B150-F6768A276A03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B6</a:t>
          </a:r>
        </a:p>
      </dgm:t>
    </dgm:pt>
    <dgm:pt modelId="{1128AEB9-9E5C-429D-80CE-B40B75297E5E}" type="parTrans" cxnId="{8110CFBE-A8E3-4F77-AB8B-BB68E826C70A}">
      <dgm:prSet/>
      <dgm:spPr/>
      <dgm:t>
        <a:bodyPr/>
        <a:lstStyle/>
        <a:p>
          <a:endParaRPr lang="it-IT"/>
        </a:p>
      </dgm:t>
    </dgm:pt>
    <dgm:pt modelId="{10BF882B-226E-40AC-A051-B542336E4518}" type="sibTrans" cxnId="{8110CFBE-A8E3-4F77-AB8B-BB68E826C70A}">
      <dgm:prSet/>
      <dgm:spPr/>
      <dgm:t>
        <a:bodyPr/>
        <a:lstStyle/>
        <a:p>
          <a:endParaRPr lang="it-IT"/>
        </a:p>
      </dgm:t>
    </dgm:pt>
    <dgm:pt modelId="{AD04EAAF-015D-43FE-BA22-C970EA61AFB7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B7</a:t>
          </a:r>
        </a:p>
      </dgm:t>
    </dgm:pt>
    <dgm:pt modelId="{63A40459-2139-46EF-9DBB-82A979A1B9F7}" type="parTrans" cxnId="{7066B82A-C71B-428A-8A5C-4BAC49BAE01F}">
      <dgm:prSet/>
      <dgm:spPr/>
      <dgm:t>
        <a:bodyPr/>
        <a:lstStyle/>
        <a:p>
          <a:endParaRPr lang="it-IT"/>
        </a:p>
      </dgm:t>
    </dgm:pt>
    <dgm:pt modelId="{5316DC3C-1C49-4D49-8DA1-73177554E2E7}" type="sibTrans" cxnId="{7066B82A-C71B-428A-8A5C-4BAC49BAE01F}">
      <dgm:prSet/>
      <dgm:spPr/>
      <dgm:t>
        <a:bodyPr/>
        <a:lstStyle/>
        <a:p>
          <a:endParaRPr lang="it-IT"/>
        </a:p>
      </dgm:t>
    </dgm:pt>
    <dgm:pt modelId="{9A622281-BC8B-412A-B09D-14B5EEA68AA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B8</a:t>
          </a:r>
        </a:p>
      </dgm:t>
    </dgm:pt>
    <dgm:pt modelId="{29AA3E60-0C1F-4DA0-A74D-2137168B3F8E}" type="parTrans" cxnId="{8B174CFF-1CB7-4D8D-A4F5-74F6BEEA6132}">
      <dgm:prSet/>
      <dgm:spPr/>
      <dgm:t>
        <a:bodyPr/>
        <a:lstStyle/>
        <a:p>
          <a:endParaRPr lang="it-IT"/>
        </a:p>
      </dgm:t>
    </dgm:pt>
    <dgm:pt modelId="{136B27DC-8781-4EB5-A48D-EAB2A488D41F}" type="sibTrans" cxnId="{8B174CFF-1CB7-4D8D-A4F5-74F6BEEA6132}">
      <dgm:prSet/>
      <dgm:spPr/>
      <dgm:t>
        <a:bodyPr/>
        <a:lstStyle/>
        <a:p>
          <a:endParaRPr lang="it-IT"/>
        </a:p>
      </dgm:t>
    </dgm:pt>
    <dgm:pt modelId="{82B0C278-0EA6-41FB-BE41-79F2F0A9F00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B9</a:t>
          </a:r>
        </a:p>
      </dgm:t>
    </dgm:pt>
    <dgm:pt modelId="{2D7CBEB8-E725-4995-BB55-9BBC97C48305}" type="parTrans" cxnId="{C7356823-B010-4F33-B725-A82A11531891}">
      <dgm:prSet/>
      <dgm:spPr/>
      <dgm:t>
        <a:bodyPr/>
        <a:lstStyle/>
        <a:p>
          <a:endParaRPr lang="it-IT"/>
        </a:p>
      </dgm:t>
    </dgm:pt>
    <dgm:pt modelId="{43B7D82C-5453-4367-95F6-D24B06D03AB6}" type="sibTrans" cxnId="{C7356823-B010-4F33-B725-A82A11531891}">
      <dgm:prSet/>
      <dgm:spPr/>
      <dgm:t>
        <a:bodyPr/>
        <a:lstStyle/>
        <a:p>
          <a:endParaRPr lang="it-IT"/>
        </a:p>
      </dgm:t>
    </dgm:pt>
    <dgm:pt modelId="{97C3FE1B-CFE4-4D3F-B437-801D0D152629}" type="pres">
      <dgm:prSet presAssocID="{D0CFB8EB-904B-48C8-860C-06FEF5A502D3}" presName="Name0" presStyleCnt="0">
        <dgm:presLayoutVars>
          <dgm:dir/>
          <dgm:resizeHandles val="exact"/>
        </dgm:presLayoutVars>
      </dgm:prSet>
      <dgm:spPr/>
    </dgm:pt>
    <dgm:pt modelId="{76003DC5-5127-4375-8A17-FD18B28476B7}" type="pres">
      <dgm:prSet presAssocID="{D0CFB8EB-904B-48C8-860C-06FEF5A502D3}" presName="arrow" presStyleLbl="bgShp" presStyleIdx="0" presStyleCnt="1" custLinFactNeighborX="-2086" custLinFactNeighborY="0"/>
      <dgm:spPr/>
    </dgm:pt>
    <dgm:pt modelId="{483CA470-6908-46DE-A8FC-FC73530D66EE}" type="pres">
      <dgm:prSet presAssocID="{D0CFB8EB-904B-48C8-860C-06FEF5A502D3}" presName="points" presStyleCnt="0"/>
      <dgm:spPr/>
    </dgm:pt>
    <dgm:pt modelId="{886DFDFF-A721-4349-9782-9FDDB0116128}" type="pres">
      <dgm:prSet presAssocID="{9EC51011-AE2A-4CEA-A5CF-F9535DECC454}" presName="compositeA" presStyleCnt="0"/>
      <dgm:spPr/>
    </dgm:pt>
    <dgm:pt modelId="{AB5AA465-A06F-4FF1-82F4-961C2BB09AD7}" type="pres">
      <dgm:prSet presAssocID="{9EC51011-AE2A-4CEA-A5CF-F9535DECC454}" presName="textA" presStyleLbl="revTx" presStyleIdx="0" presStyleCnt="9" custScaleY="71462" custLinFactNeighborX="907" custLinFactNeighborY="21744">
        <dgm:presLayoutVars>
          <dgm:bulletEnabled val="1"/>
        </dgm:presLayoutVars>
      </dgm:prSet>
      <dgm:spPr/>
    </dgm:pt>
    <dgm:pt modelId="{610F19BF-99F7-47F4-81C3-697A0822D7FF}" type="pres">
      <dgm:prSet presAssocID="{9EC51011-AE2A-4CEA-A5CF-F9535DECC454}" presName="circleA" presStyleLbl="node1" presStyleIdx="0" presStyleCnt="9" custLinFactNeighborX="-3782" custLinFactNeighborY="26469"/>
      <dgm:spPr>
        <a:solidFill>
          <a:schemeClr val="accent6">
            <a:lumMod val="75000"/>
          </a:schemeClr>
        </a:solidFill>
      </dgm:spPr>
    </dgm:pt>
    <dgm:pt modelId="{9864FCF4-F3EC-4E85-837B-51B15D8F0DD1}" type="pres">
      <dgm:prSet presAssocID="{9EC51011-AE2A-4CEA-A5CF-F9535DECC454}" presName="spaceA" presStyleCnt="0"/>
      <dgm:spPr/>
    </dgm:pt>
    <dgm:pt modelId="{1ACD253D-AE13-40B8-B387-006BB37E5911}" type="pres">
      <dgm:prSet presAssocID="{C2FF877F-91B6-4454-A9F1-025E1FCEA28C}" presName="space" presStyleCnt="0"/>
      <dgm:spPr/>
    </dgm:pt>
    <dgm:pt modelId="{B6077543-5654-4E18-9F84-4B140D6C2F19}" type="pres">
      <dgm:prSet presAssocID="{65C414FF-478C-484C-8166-CB7BDF02C81D}" presName="compositeB" presStyleCnt="0"/>
      <dgm:spPr/>
    </dgm:pt>
    <dgm:pt modelId="{E088D3AA-2370-41CD-9CF6-A73FF7D72950}" type="pres">
      <dgm:prSet presAssocID="{65C414FF-478C-484C-8166-CB7BDF02C81D}" presName="textB" presStyleLbl="revTx" presStyleIdx="1" presStyleCnt="9" custScaleY="71462" custLinFactNeighborX="907" custLinFactNeighborY="-20483">
        <dgm:presLayoutVars>
          <dgm:bulletEnabled val="1"/>
        </dgm:presLayoutVars>
      </dgm:prSet>
      <dgm:spPr/>
    </dgm:pt>
    <dgm:pt modelId="{6A378BC8-272E-44DE-8F90-AF3C64A02B3D}" type="pres">
      <dgm:prSet presAssocID="{65C414FF-478C-484C-8166-CB7BDF02C81D}" presName="circleB" presStyleLbl="node1" presStyleIdx="1" presStyleCnt="9" custLinFactNeighborY="-22692"/>
      <dgm:spPr>
        <a:solidFill>
          <a:schemeClr val="accent6">
            <a:lumMod val="75000"/>
          </a:schemeClr>
        </a:solidFill>
      </dgm:spPr>
    </dgm:pt>
    <dgm:pt modelId="{F274C888-80FA-4EDA-A467-71FA52037D5E}" type="pres">
      <dgm:prSet presAssocID="{65C414FF-478C-484C-8166-CB7BDF02C81D}" presName="spaceB" presStyleCnt="0"/>
      <dgm:spPr/>
    </dgm:pt>
    <dgm:pt modelId="{D5C4DBC4-A5F1-4AB0-BB7F-3E033576E69E}" type="pres">
      <dgm:prSet presAssocID="{0C0747D5-0B33-4D30-814C-2343F7C9E0C9}" presName="space" presStyleCnt="0"/>
      <dgm:spPr/>
    </dgm:pt>
    <dgm:pt modelId="{96D5F9CC-9898-4D65-A22C-19391A07A225}" type="pres">
      <dgm:prSet presAssocID="{F52323B2-294A-43BC-ABF4-0AA579FE5B45}" presName="compositeA" presStyleCnt="0"/>
      <dgm:spPr/>
    </dgm:pt>
    <dgm:pt modelId="{07526CC1-64AE-4DAB-871A-C9B2BDFF59B2}" type="pres">
      <dgm:prSet presAssocID="{F52323B2-294A-43BC-ABF4-0AA579FE5B45}" presName="textA" presStyleLbl="revTx" presStyleIdx="2" presStyleCnt="9" custScaleY="71462" custLinFactNeighborX="2720" custLinFactNeighborY="20798">
        <dgm:presLayoutVars>
          <dgm:bulletEnabled val="1"/>
        </dgm:presLayoutVars>
      </dgm:prSet>
      <dgm:spPr/>
    </dgm:pt>
    <dgm:pt modelId="{FC95588A-B3BD-44FB-8F63-2637513B4C9A}" type="pres">
      <dgm:prSet presAssocID="{F52323B2-294A-43BC-ABF4-0AA579FE5B45}" presName="circleA" presStyleLbl="node1" presStyleIdx="2" presStyleCnt="9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DC74977C-BC94-4726-8A74-4F90BEB2B10B}" type="pres">
      <dgm:prSet presAssocID="{F52323B2-294A-43BC-ABF4-0AA579FE5B45}" presName="spaceA" presStyleCnt="0"/>
      <dgm:spPr/>
    </dgm:pt>
    <dgm:pt modelId="{6C477DAB-9F82-42B7-8377-6D3A3B45A82A}" type="pres">
      <dgm:prSet presAssocID="{A833DF4C-4B89-4DF9-A7BB-8608E7910A6E}" presName="space" presStyleCnt="0"/>
      <dgm:spPr/>
    </dgm:pt>
    <dgm:pt modelId="{07BD9909-AB58-4B45-A659-7ACEFF47722D}" type="pres">
      <dgm:prSet presAssocID="{79DBC023-DDD9-4ED0-8C3B-0223976A66D9}" presName="compositeB" presStyleCnt="0"/>
      <dgm:spPr/>
    </dgm:pt>
    <dgm:pt modelId="{9A0419EA-1852-4AE9-AE3D-68F24E2F8226}" type="pres">
      <dgm:prSet presAssocID="{79DBC023-DDD9-4ED0-8C3B-0223976A66D9}" presName="textB" presStyleLbl="revTx" presStyleIdx="3" presStyleCnt="9" custScaleY="71462" custLinFactNeighborX="-1001" custLinFactNeighborY="7562">
        <dgm:presLayoutVars>
          <dgm:bulletEnabled val="1"/>
        </dgm:presLayoutVars>
      </dgm:prSet>
      <dgm:spPr>
        <a:xfrm>
          <a:off x="3312180" y="1511300"/>
          <a:ext cx="1050605" cy="1007533"/>
        </a:xfrm>
        <a:prstGeom prst="rect">
          <a:avLst/>
        </a:prstGeom>
      </dgm:spPr>
    </dgm:pt>
    <dgm:pt modelId="{CE6E4E56-BD7B-4799-9E0A-9BA5BA64012D}" type="pres">
      <dgm:prSet presAssocID="{79DBC023-DDD9-4ED0-8C3B-0223976A66D9}" presName="circleB" presStyleLbl="node1" presStyleIdx="3" presStyleCnt="9" custLinFactNeighborY="-26474"/>
      <dgm:spPr>
        <a:solidFill>
          <a:schemeClr val="accent4">
            <a:lumMod val="60000"/>
            <a:lumOff val="40000"/>
          </a:schemeClr>
        </a:solidFill>
      </dgm:spPr>
    </dgm:pt>
    <dgm:pt modelId="{DD142E59-E4DC-4138-A7DD-AF7B5854A478}" type="pres">
      <dgm:prSet presAssocID="{79DBC023-DDD9-4ED0-8C3B-0223976A66D9}" presName="spaceB" presStyleCnt="0"/>
      <dgm:spPr/>
    </dgm:pt>
    <dgm:pt modelId="{B8227F47-C9F1-498A-B1DD-E71E3BF617AB}" type="pres">
      <dgm:prSet presAssocID="{0969CEC7-0A8C-4106-841D-1550734D5366}" presName="space" presStyleCnt="0"/>
      <dgm:spPr/>
    </dgm:pt>
    <dgm:pt modelId="{5A96A757-6C5F-4CCA-B7F5-F9FBCE041E93}" type="pres">
      <dgm:prSet presAssocID="{CB36A738-9C6E-4564-A81C-D60AEBDD71A4}" presName="compositeA" presStyleCnt="0"/>
      <dgm:spPr/>
    </dgm:pt>
    <dgm:pt modelId="{37A2CCE4-7AEA-4B71-B160-B8210D635B23}" type="pres">
      <dgm:prSet presAssocID="{CB36A738-9C6E-4564-A81C-D60AEBDD71A4}" presName="textA" presStyleLbl="revTx" presStyleIdx="4" presStyleCnt="9" custScaleY="71462" custLinFactNeighborY="20800">
        <dgm:presLayoutVars>
          <dgm:bulletEnabled val="1"/>
        </dgm:presLayoutVars>
      </dgm:prSet>
      <dgm:spPr/>
    </dgm:pt>
    <dgm:pt modelId="{610C5848-8E4F-4C23-A315-E66AC4AAEF70}" type="pres">
      <dgm:prSet presAssocID="{CB36A738-9C6E-4564-A81C-D60AEBDD71A4}" presName="circleA" presStyleLbl="node1" presStyleIdx="4" presStyleCnt="9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3F987F43-9B03-437A-8E7D-B18196483D02}" type="pres">
      <dgm:prSet presAssocID="{CB36A738-9C6E-4564-A81C-D60AEBDD71A4}" presName="spaceA" presStyleCnt="0"/>
      <dgm:spPr/>
    </dgm:pt>
    <dgm:pt modelId="{FB62B7C8-722D-4243-BF9B-5D8AB820D395}" type="pres">
      <dgm:prSet presAssocID="{794D0BA8-5688-4A78-9BDE-7540E7FFBF66}" presName="space" presStyleCnt="0"/>
      <dgm:spPr/>
    </dgm:pt>
    <dgm:pt modelId="{0ECB6B91-FF68-4521-9EC7-BDEC02B40F95}" type="pres">
      <dgm:prSet presAssocID="{12219213-65CF-4ED1-B150-F6768A276A03}" presName="compositeB" presStyleCnt="0"/>
      <dgm:spPr/>
    </dgm:pt>
    <dgm:pt modelId="{491856C6-20EB-4A5B-92DD-C5211BFC1082}" type="pres">
      <dgm:prSet presAssocID="{12219213-65CF-4ED1-B150-F6768A276A03}" presName="textB" presStyleLbl="revTx" presStyleIdx="5" presStyleCnt="9" custScaleY="71462" custLinFactNeighborY="-19847">
        <dgm:presLayoutVars>
          <dgm:bulletEnabled val="1"/>
        </dgm:presLayoutVars>
      </dgm:prSet>
      <dgm:spPr/>
    </dgm:pt>
    <dgm:pt modelId="{CCDFE857-7C81-41AD-89ED-6F5A2730097C}" type="pres">
      <dgm:prSet presAssocID="{12219213-65CF-4ED1-B150-F6768A276A03}" presName="circleB" presStyleLbl="node1" presStyleIdx="5" presStyleCnt="9" custLinFactNeighborY="-26474"/>
      <dgm:spPr>
        <a:solidFill>
          <a:schemeClr val="accent4">
            <a:lumMod val="60000"/>
            <a:lumOff val="40000"/>
          </a:schemeClr>
        </a:solidFill>
      </dgm:spPr>
    </dgm:pt>
    <dgm:pt modelId="{9AD1FC14-96C7-4832-9607-712C5E303619}" type="pres">
      <dgm:prSet presAssocID="{12219213-65CF-4ED1-B150-F6768A276A03}" presName="spaceB" presStyleCnt="0"/>
      <dgm:spPr/>
    </dgm:pt>
    <dgm:pt modelId="{16469381-9902-4642-95A8-E45F47F366E7}" type="pres">
      <dgm:prSet presAssocID="{10BF882B-226E-40AC-A051-B542336E4518}" presName="space" presStyleCnt="0"/>
      <dgm:spPr/>
    </dgm:pt>
    <dgm:pt modelId="{50EAFC52-6F24-485A-9C1A-44DE05DC7B0F}" type="pres">
      <dgm:prSet presAssocID="{AD04EAAF-015D-43FE-BA22-C970EA61AFB7}" presName="compositeA" presStyleCnt="0"/>
      <dgm:spPr/>
    </dgm:pt>
    <dgm:pt modelId="{5A26CBD8-20DF-4DAB-8166-B48A632B09AB}" type="pres">
      <dgm:prSet presAssocID="{AD04EAAF-015D-43FE-BA22-C970EA61AFB7}" presName="textA" presStyleLbl="revTx" presStyleIdx="6" presStyleCnt="9" custScaleY="71462" custLinFactNeighborY="20800">
        <dgm:presLayoutVars>
          <dgm:bulletEnabled val="1"/>
        </dgm:presLayoutVars>
      </dgm:prSet>
      <dgm:spPr/>
    </dgm:pt>
    <dgm:pt modelId="{7807E5BE-5F8B-4A21-A4D3-AFD447AD2A49}" type="pres">
      <dgm:prSet presAssocID="{AD04EAAF-015D-43FE-BA22-C970EA61AFB7}" presName="circleA" presStyleLbl="node1" presStyleIdx="6" presStyleCnt="9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B1BDF506-45C3-486C-B744-E65FB4291147}" type="pres">
      <dgm:prSet presAssocID="{AD04EAAF-015D-43FE-BA22-C970EA61AFB7}" presName="spaceA" presStyleCnt="0"/>
      <dgm:spPr/>
    </dgm:pt>
    <dgm:pt modelId="{09AD6153-ACD1-40D3-9246-70C2FB67AE5B}" type="pres">
      <dgm:prSet presAssocID="{5316DC3C-1C49-4D49-8DA1-73177554E2E7}" presName="space" presStyleCnt="0"/>
      <dgm:spPr/>
    </dgm:pt>
    <dgm:pt modelId="{F20B7BB1-C874-4885-BC61-AB92B3A269E0}" type="pres">
      <dgm:prSet presAssocID="{9A622281-BC8B-412A-B09D-14B5EEA68AA2}" presName="compositeB" presStyleCnt="0"/>
      <dgm:spPr/>
    </dgm:pt>
    <dgm:pt modelId="{02A4523B-59C0-44F0-822B-9BC493F0CDF8}" type="pres">
      <dgm:prSet presAssocID="{9A622281-BC8B-412A-B09D-14B5EEA68AA2}" presName="textB" presStyleLbl="revTx" presStyleIdx="7" presStyleCnt="9" custScaleY="71462" custLinFactNeighborY="-19847">
        <dgm:presLayoutVars>
          <dgm:bulletEnabled val="1"/>
        </dgm:presLayoutVars>
      </dgm:prSet>
      <dgm:spPr/>
    </dgm:pt>
    <dgm:pt modelId="{2C867660-A7D9-4EF5-9E87-327293BE4848}" type="pres">
      <dgm:prSet presAssocID="{9A622281-BC8B-412A-B09D-14B5EEA68AA2}" presName="circleB" presStyleLbl="node1" presStyleIdx="7" presStyleCnt="9" custLinFactNeighborY="-26474"/>
      <dgm:spPr>
        <a:solidFill>
          <a:schemeClr val="accent4">
            <a:lumMod val="60000"/>
            <a:lumOff val="40000"/>
          </a:schemeClr>
        </a:solidFill>
      </dgm:spPr>
    </dgm:pt>
    <dgm:pt modelId="{16196BE1-4AB0-475F-A9EB-5F2B09EA3009}" type="pres">
      <dgm:prSet presAssocID="{9A622281-BC8B-412A-B09D-14B5EEA68AA2}" presName="spaceB" presStyleCnt="0"/>
      <dgm:spPr/>
    </dgm:pt>
    <dgm:pt modelId="{8CFFF3C0-619C-4E5A-BBA5-B13CC1E5E5F4}" type="pres">
      <dgm:prSet presAssocID="{136B27DC-8781-4EB5-A48D-EAB2A488D41F}" presName="space" presStyleCnt="0"/>
      <dgm:spPr/>
    </dgm:pt>
    <dgm:pt modelId="{48314187-C73C-452C-9869-854178368D4C}" type="pres">
      <dgm:prSet presAssocID="{82B0C278-0EA6-41FB-BE41-79F2F0A9F002}" presName="compositeA" presStyleCnt="0"/>
      <dgm:spPr/>
    </dgm:pt>
    <dgm:pt modelId="{46AB6559-A59E-4B29-AD32-A81B296FA7F3}" type="pres">
      <dgm:prSet presAssocID="{82B0C278-0EA6-41FB-BE41-79F2F0A9F002}" presName="textA" presStyleLbl="revTx" presStyleIdx="8" presStyleCnt="9" custScaleY="71462" custLinFactNeighborY="20800">
        <dgm:presLayoutVars>
          <dgm:bulletEnabled val="1"/>
        </dgm:presLayoutVars>
      </dgm:prSet>
      <dgm:spPr/>
    </dgm:pt>
    <dgm:pt modelId="{3709BFE8-6592-45FC-81B0-B905CB067614}" type="pres">
      <dgm:prSet presAssocID="{82B0C278-0EA6-41FB-BE41-79F2F0A9F002}" presName="circleA" presStyleLbl="node1" presStyleIdx="8" presStyleCnt="9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F6B07F9A-81E6-48C0-B902-C934E660D899}" type="pres">
      <dgm:prSet presAssocID="{82B0C278-0EA6-41FB-BE41-79F2F0A9F002}" presName="spaceA" presStyleCnt="0"/>
      <dgm:spPr/>
    </dgm:pt>
  </dgm:ptLst>
  <dgm:cxnLst>
    <dgm:cxn modelId="{ABF3DD13-4311-4E84-B6BB-15A59CA32AEF}" type="presOf" srcId="{9A622281-BC8B-412A-B09D-14B5EEA68AA2}" destId="{02A4523B-59C0-44F0-822B-9BC493F0CDF8}" srcOrd="0" destOrd="0" presId="urn:microsoft.com/office/officeart/2005/8/layout/hProcess11"/>
    <dgm:cxn modelId="{C7356823-B010-4F33-B725-A82A11531891}" srcId="{D0CFB8EB-904B-48C8-860C-06FEF5A502D3}" destId="{82B0C278-0EA6-41FB-BE41-79F2F0A9F002}" srcOrd="8" destOrd="0" parTransId="{2D7CBEB8-E725-4995-BB55-9BBC97C48305}" sibTransId="{43B7D82C-5453-4367-95F6-D24B06D03AB6}"/>
    <dgm:cxn modelId="{7066B82A-C71B-428A-8A5C-4BAC49BAE01F}" srcId="{D0CFB8EB-904B-48C8-860C-06FEF5A502D3}" destId="{AD04EAAF-015D-43FE-BA22-C970EA61AFB7}" srcOrd="6" destOrd="0" parTransId="{63A40459-2139-46EF-9DBB-82A979A1B9F7}" sibTransId="{5316DC3C-1C49-4D49-8DA1-73177554E2E7}"/>
    <dgm:cxn modelId="{F4A49655-044F-4703-B460-66AE8E57E54A}" type="presOf" srcId="{79DBC023-DDD9-4ED0-8C3B-0223976A66D9}" destId="{9A0419EA-1852-4AE9-AE3D-68F24E2F8226}" srcOrd="0" destOrd="0" presId="urn:microsoft.com/office/officeart/2005/8/layout/hProcess11"/>
    <dgm:cxn modelId="{C580F75A-D546-4813-AE4A-AC9998F71F00}" type="presOf" srcId="{D0CFB8EB-904B-48C8-860C-06FEF5A502D3}" destId="{97C3FE1B-CFE4-4D3F-B437-801D0D152629}" srcOrd="0" destOrd="0" presId="urn:microsoft.com/office/officeart/2005/8/layout/hProcess11"/>
    <dgm:cxn modelId="{10CEFA80-860E-4B55-99FE-3A31104B05AC}" type="presOf" srcId="{12219213-65CF-4ED1-B150-F6768A276A03}" destId="{491856C6-20EB-4A5B-92DD-C5211BFC1082}" srcOrd="0" destOrd="0" presId="urn:microsoft.com/office/officeart/2005/8/layout/hProcess11"/>
    <dgm:cxn modelId="{0FAFCD81-15E0-4D52-A0EA-0E477392E067}" srcId="{D0CFB8EB-904B-48C8-860C-06FEF5A502D3}" destId="{79DBC023-DDD9-4ED0-8C3B-0223976A66D9}" srcOrd="3" destOrd="0" parTransId="{8D60114F-0A12-411B-835D-561379BA39C3}" sibTransId="{0969CEC7-0A8C-4106-841D-1550734D5366}"/>
    <dgm:cxn modelId="{BA93BAA2-F9E1-485D-836A-BB38E3A460D1}" type="presOf" srcId="{AD04EAAF-015D-43FE-BA22-C970EA61AFB7}" destId="{5A26CBD8-20DF-4DAB-8166-B48A632B09AB}" srcOrd="0" destOrd="0" presId="urn:microsoft.com/office/officeart/2005/8/layout/hProcess11"/>
    <dgm:cxn modelId="{604654B0-EBD7-44C5-AA3E-6FF0C078C60F}" type="presOf" srcId="{9EC51011-AE2A-4CEA-A5CF-F9535DECC454}" destId="{AB5AA465-A06F-4FF1-82F4-961C2BB09AD7}" srcOrd="0" destOrd="0" presId="urn:microsoft.com/office/officeart/2005/8/layout/hProcess11"/>
    <dgm:cxn modelId="{BB8650B5-C5F5-4D23-81E9-4A1BC67FB1D7}" srcId="{D0CFB8EB-904B-48C8-860C-06FEF5A502D3}" destId="{65C414FF-478C-484C-8166-CB7BDF02C81D}" srcOrd="1" destOrd="0" parTransId="{E5912D34-71C3-4D16-9AA0-CA12105DFF81}" sibTransId="{0C0747D5-0B33-4D30-814C-2343F7C9E0C9}"/>
    <dgm:cxn modelId="{7A5973B9-D405-4000-92BE-DECAC9B12F56}" type="presOf" srcId="{82B0C278-0EA6-41FB-BE41-79F2F0A9F002}" destId="{46AB6559-A59E-4B29-AD32-A81B296FA7F3}" srcOrd="0" destOrd="0" presId="urn:microsoft.com/office/officeart/2005/8/layout/hProcess11"/>
    <dgm:cxn modelId="{05F953BC-CC54-4D24-8AFC-6041A3BC3483}" srcId="{D0CFB8EB-904B-48C8-860C-06FEF5A502D3}" destId="{F52323B2-294A-43BC-ABF4-0AA579FE5B45}" srcOrd="2" destOrd="0" parTransId="{D6710608-503E-454B-8DBA-695DE8BC54D6}" sibTransId="{A833DF4C-4B89-4DF9-A7BB-8608E7910A6E}"/>
    <dgm:cxn modelId="{90020CBE-8A45-4EC1-B69E-FAF604DAF55D}" srcId="{D0CFB8EB-904B-48C8-860C-06FEF5A502D3}" destId="{9EC51011-AE2A-4CEA-A5CF-F9535DECC454}" srcOrd="0" destOrd="0" parTransId="{78A069C6-C93B-45BA-A903-ABE7A3CBE3F7}" sibTransId="{C2FF877F-91B6-4454-A9F1-025E1FCEA28C}"/>
    <dgm:cxn modelId="{8110CFBE-A8E3-4F77-AB8B-BB68E826C70A}" srcId="{D0CFB8EB-904B-48C8-860C-06FEF5A502D3}" destId="{12219213-65CF-4ED1-B150-F6768A276A03}" srcOrd="5" destOrd="0" parTransId="{1128AEB9-9E5C-429D-80CE-B40B75297E5E}" sibTransId="{10BF882B-226E-40AC-A051-B542336E4518}"/>
    <dgm:cxn modelId="{C83631C4-1486-40F7-B73F-FB1C92EDF3F0}" type="presOf" srcId="{65C414FF-478C-484C-8166-CB7BDF02C81D}" destId="{E088D3AA-2370-41CD-9CF6-A73FF7D72950}" srcOrd="0" destOrd="0" presId="urn:microsoft.com/office/officeart/2005/8/layout/hProcess11"/>
    <dgm:cxn modelId="{21A04FD3-79A0-4C5C-9154-72C04ADFE389}" type="presOf" srcId="{F52323B2-294A-43BC-ABF4-0AA579FE5B45}" destId="{07526CC1-64AE-4DAB-871A-C9B2BDFF59B2}" srcOrd="0" destOrd="0" presId="urn:microsoft.com/office/officeart/2005/8/layout/hProcess11"/>
    <dgm:cxn modelId="{C3979FEE-3A43-4E90-9176-EF827BA6AF10}" srcId="{D0CFB8EB-904B-48C8-860C-06FEF5A502D3}" destId="{CB36A738-9C6E-4564-A81C-D60AEBDD71A4}" srcOrd="4" destOrd="0" parTransId="{B3152390-79A6-4F65-8E64-55A00F966924}" sibTransId="{794D0BA8-5688-4A78-9BDE-7540E7FFBF66}"/>
    <dgm:cxn modelId="{9449F0F3-C819-4D71-B9D9-7100B2C2737B}" type="presOf" srcId="{CB36A738-9C6E-4564-A81C-D60AEBDD71A4}" destId="{37A2CCE4-7AEA-4B71-B160-B8210D635B23}" srcOrd="0" destOrd="0" presId="urn:microsoft.com/office/officeart/2005/8/layout/hProcess11"/>
    <dgm:cxn modelId="{8B174CFF-1CB7-4D8D-A4F5-74F6BEEA6132}" srcId="{D0CFB8EB-904B-48C8-860C-06FEF5A502D3}" destId="{9A622281-BC8B-412A-B09D-14B5EEA68AA2}" srcOrd="7" destOrd="0" parTransId="{29AA3E60-0C1F-4DA0-A74D-2137168B3F8E}" sibTransId="{136B27DC-8781-4EB5-A48D-EAB2A488D41F}"/>
    <dgm:cxn modelId="{BC69D256-91E6-4AF4-989B-61B1FD8A4F42}" type="presParOf" srcId="{97C3FE1B-CFE4-4D3F-B437-801D0D152629}" destId="{76003DC5-5127-4375-8A17-FD18B28476B7}" srcOrd="0" destOrd="0" presId="urn:microsoft.com/office/officeart/2005/8/layout/hProcess11"/>
    <dgm:cxn modelId="{D0747918-0ABC-4C69-8483-513B8D1EF6C0}" type="presParOf" srcId="{97C3FE1B-CFE4-4D3F-B437-801D0D152629}" destId="{483CA470-6908-46DE-A8FC-FC73530D66EE}" srcOrd="1" destOrd="0" presId="urn:microsoft.com/office/officeart/2005/8/layout/hProcess11"/>
    <dgm:cxn modelId="{1D87E2F7-2FF9-4688-8709-9609B98E9EE0}" type="presParOf" srcId="{483CA470-6908-46DE-A8FC-FC73530D66EE}" destId="{886DFDFF-A721-4349-9782-9FDDB0116128}" srcOrd="0" destOrd="0" presId="urn:microsoft.com/office/officeart/2005/8/layout/hProcess11"/>
    <dgm:cxn modelId="{80D1D303-7516-4839-9DA8-AF9D118C776F}" type="presParOf" srcId="{886DFDFF-A721-4349-9782-9FDDB0116128}" destId="{AB5AA465-A06F-4FF1-82F4-961C2BB09AD7}" srcOrd="0" destOrd="0" presId="urn:microsoft.com/office/officeart/2005/8/layout/hProcess11"/>
    <dgm:cxn modelId="{AC0B3DA0-4ED2-42F5-A76D-CF9830249F89}" type="presParOf" srcId="{886DFDFF-A721-4349-9782-9FDDB0116128}" destId="{610F19BF-99F7-47F4-81C3-697A0822D7FF}" srcOrd="1" destOrd="0" presId="urn:microsoft.com/office/officeart/2005/8/layout/hProcess11"/>
    <dgm:cxn modelId="{68F35760-D29F-4D32-BF86-2D532A50C69D}" type="presParOf" srcId="{886DFDFF-A721-4349-9782-9FDDB0116128}" destId="{9864FCF4-F3EC-4E85-837B-51B15D8F0DD1}" srcOrd="2" destOrd="0" presId="urn:microsoft.com/office/officeart/2005/8/layout/hProcess11"/>
    <dgm:cxn modelId="{84874A1A-6DE0-4B06-A46D-33234CF46EB8}" type="presParOf" srcId="{483CA470-6908-46DE-A8FC-FC73530D66EE}" destId="{1ACD253D-AE13-40B8-B387-006BB37E5911}" srcOrd="1" destOrd="0" presId="urn:microsoft.com/office/officeart/2005/8/layout/hProcess11"/>
    <dgm:cxn modelId="{808D8609-6907-4321-8BBD-B737B45B3297}" type="presParOf" srcId="{483CA470-6908-46DE-A8FC-FC73530D66EE}" destId="{B6077543-5654-4E18-9F84-4B140D6C2F19}" srcOrd="2" destOrd="0" presId="urn:microsoft.com/office/officeart/2005/8/layout/hProcess11"/>
    <dgm:cxn modelId="{8DE5FDC2-4C05-49C4-B272-E22D6C7B351F}" type="presParOf" srcId="{B6077543-5654-4E18-9F84-4B140D6C2F19}" destId="{E088D3AA-2370-41CD-9CF6-A73FF7D72950}" srcOrd="0" destOrd="0" presId="urn:microsoft.com/office/officeart/2005/8/layout/hProcess11"/>
    <dgm:cxn modelId="{62490EDC-94EF-444E-A475-6B34C1CA710C}" type="presParOf" srcId="{B6077543-5654-4E18-9F84-4B140D6C2F19}" destId="{6A378BC8-272E-44DE-8F90-AF3C64A02B3D}" srcOrd="1" destOrd="0" presId="urn:microsoft.com/office/officeart/2005/8/layout/hProcess11"/>
    <dgm:cxn modelId="{A0FC848A-1D80-4FD3-84B1-4EA5361484BD}" type="presParOf" srcId="{B6077543-5654-4E18-9F84-4B140D6C2F19}" destId="{F274C888-80FA-4EDA-A467-71FA52037D5E}" srcOrd="2" destOrd="0" presId="urn:microsoft.com/office/officeart/2005/8/layout/hProcess11"/>
    <dgm:cxn modelId="{96F40B7D-3097-41BA-A922-47776B79D26D}" type="presParOf" srcId="{483CA470-6908-46DE-A8FC-FC73530D66EE}" destId="{D5C4DBC4-A5F1-4AB0-BB7F-3E033576E69E}" srcOrd="3" destOrd="0" presId="urn:microsoft.com/office/officeart/2005/8/layout/hProcess11"/>
    <dgm:cxn modelId="{9D327E0B-A468-4188-B5D0-C9957F17C838}" type="presParOf" srcId="{483CA470-6908-46DE-A8FC-FC73530D66EE}" destId="{96D5F9CC-9898-4D65-A22C-19391A07A225}" srcOrd="4" destOrd="0" presId="urn:microsoft.com/office/officeart/2005/8/layout/hProcess11"/>
    <dgm:cxn modelId="{6ABEBA23-BC3F-4ED8-B597-0A9537805D69}" type="presParOf" srcId="{96D5F9CC-9898-4D65-A22C-19391A07A225}" destId="{07526CC1-64AE-4DAB-871A-C9B2BDFF59B2}" srcOrd="0" destOrd="0" presId="urn:microsoft.com/office/officeart/2005/8/layout/hProcess11"/>
    <dgm:cxn modelId="{71A6363C-6DED-4106-99E0-EA4C8C8F0771}" type="presParOf" srcId="{96D5F9CC-9898-4D65-A22C-19391A07A225}" destId="{FC95588A-B3BD-44FB-8F63-2637513B4C9A}" srcOrd="1" destOrd="0" presId="urn:microsoft.com/office/officeart/2005/8/layout/hProcess11"/>
    <dgm:cxn modelId="{2236F2D9-7653-4088-BD97-73E32C1A922D}" type="presParOf" srcId="{96D5F9CC-9898-4D65-A22C-19391A07A225}" destId="{DC74977C-BC94-4726-8A74-4F90BEB2B10B}" srcOrd="2" destOrd="0" presId="urn:microsoft.com/office/officeart/2005/8/layout/hProcess11"/>
    <dgm:cxn modelId="{5D8BEA7C-9C8E-4B7E-90FE-BF9C598E15CF}" type="presParOf" srcId="{483CA470-6908-46DE-A8FC-FC73530D66EE}" destId="{6C477DAB-9F82-42B7-8377-6D3A3B45A82A}" srcOrd="5" destOrd="0" presId="urn:microsoft.com/office/officeart/2005/8/layout/hProcess11"/>
    <dgm:cxn modelId="{92EA7D6E-21BD-48A2-84CE-5B70CD291BB0}" type="presParOf" srcId="{483CA470-6908-46DE-A8FC-FC73530D66EE}" destId="{07BD9909-AB58-4B45-A659-7ACEFF47722D}" srcOrd="6" destOrd="0" presId="urn:microsoft.com/office/officeart/2005/8/layout/hProcess11"/>
    <dgm:cxn modelId="{7EB60FB4-747A-4E99-8FD7-C5F6994BC991}" type="presParOf" srcId="{07BD9909-AB58-4B45-A659-7ACEFF47722D}" destId="{9A0419EA-1852-4AE9-AE3D-68F24E2F8226}" srcOrd="0" destOrd="0" presId="urn:microsoft.com/office/officeart/2005/8/layout/hProcess11"/>
    <dgm:cxn modelId="{1C57B7BA-9AFE-49DA-AE54-DB2BED8DFE85}" type="presParOf" srcId="{07BD9909-AB58-4B45-A659-7ACEFF47722D}" destId="{CE6E4E56-BD7B-4799-9E0A-9BA5BA64012D}" srcOrd="1" destOrd="0" presId="urn:microsoft.com/office/officeart/2005/8/layout/hProcess11"/>
    <dgm:cxn modelId="{E2F385EB-1E3C-4B85-B276-18CFE588EE01}" type="presParOf" srcId="{07BD9909-AB58-4B45-A659-7ACEFF47722D}" destId="{DD142E59-E4DC-4138-A7DD-AF7B5854A478}" srcOrd="2" destOrd="0" presId="urn:microsoft.com/office/officeart/2005/8/layout/hProcess11"/>
    <dgm:cxn modelId="{E51B3E3E-B0AA-4745-A357-6578468404B6}" type="presParOf" srcId="{483CA470-6908-46DE-A8FC-FC73530D66EE}" destId="{B8227F47-C9F1-498A-B1DD-E71E3BF617AB}" srcOrd="7" destOrd="0" presId="urn:microsoft.com/office/officeart/2005/8/layout/hProcess11"/>
    <dgm:cxn modelId="{EB8D648C-BD2A-4474-BC9E-2BD9FCA76003}" type="presParOf" srcId="{483CA470-6908-46DE-A8FC-FC73530D66EE}" destId="{5A96A757-6C5F-4CCA-B7F5-F9FBCE041E93}" srcOrd="8" destOrd="0" presId="urn:microsoft.com/office/officeart/2005/8/layout/hProcess11"/>
    <dgm:cxn modelId="{FF2541AE-CE03-4FE8-9ED7-EFF480794091}" type="presParOf" srcId="{5A96A757-6C5F-4CCA-B7F5-F9FBCE041E93}" destId="{37A2CCE4-7AEA-4B71-B160-B8210D635B23}" srcOrd="0" destOrd="0" presId="urn:microsoft.com/office/officeart/2005/8/layout/hProcess11"/>
    <dgm:cxn modelId="{3D8FFC93-F69D-4C2E-BDEB-D55E9CE4A74F}" type="presParOf" srcId="{5A96A757-6C5F-4CCA-B7F5-F9FBCE041E93}" destId="{610C5848-8E4F-4C23-A315-E66AC4AAEF70}" srcOrd="1" destOrd="0" presId="urn:microsoft.com/office/officeart/2005/8/layout/hProcess11"/>
    <dgm:cxn modelId="{48784A97-6B0D-4DBC-A2C6-4EA81A23DC15}" type="presParOf" srcId="{5A96A757-6C5F-4CCA-B7F5-F9FBCE041E93}" destId="{3F987F43-9B03-437A-8E7D-B18196483D02}" srcOrd="2" destOrd="0" presId="urn:microsoft.com/office/officeart/2005/8/layout/hProcess11"/>
    <dgm:cxn modelId="{BF27E421-DF92-40EC-9E05-2DBD3FE7BC29}" type="presParOf" srcId="{483CA470-6908-46DE-A8FC-FC73530D66EE}" destId="{FB62B7C8-722D-4243-BF9B-5D8AB820D395}" srcOrd="9" destOrd="0" presId="urn:microsoft.com/office/officeart/2005/8/layout/hProcess11"/>
    <dgm:cxn modelId="{0D876A80-E986-466C-AD85-572B659B366D}" type="presParOf" srcId="{483CA470-6908-46DE-A8FC-FC73530D66EE}" destId="{0ECB6B91-FF68-4521-9EC7-BDEC02B40F95}" srcOrd="10" destOrd="0" presId="urn:microsoft.com/office/officeart/2005/8/layout/hProcess11"/>
    <dgm:cxn modelId="{87FD3987-8D87-4396-A706-AC729CB68171}" type="presParOf" srcId="{0ECB6B91-FF68-4521-9EC7-BDEC02B40F95}" destId="{491856C6-20EB-4A5B-92DD-C5211BFC1082}" srcOrd="0" destOrd="0" presId="urn:microsoft.com/office/officeart/2005/8/layout/hProcess11"/>
    <dgm:cxn modelId="{6A339775-D537-47D3-8ED4-7F39BFA0C969}" type="presParOf" srcId="{0ECB6B91-FF68-4521-9EC7-BDEC02B40F95}" destId="{CCDFE857-7C81-41AD-89ED-6F5A2730097C}" srcOrd="1" destOrd="0" presId="urn:microsoft.com/office/officeart/2005/8/layout/hProcess11"/>
    <dgm:cxn modelId="{9C4D01F0-0F2E-4E7A-825C-CA15FC2F5EA9}" type="presParOf" srcId="{0ECB6B91-FF68-4521-9EC7-BDEC02B40F95}" destId="{9AD1FC14-96C7-4832-9607-712C5E303619}" srcOrd="2" destOrd="0" presId="urn:microsoft.com/office/officeart/2005/8/layout/hProcess11"/>
    <dgm:cxn modelId="{B5759174-E060-4BD2-9150-1718FBD15ECA}" type="presParOf" srcId="{483CA470-6908-46DE-A8FC-FC73530D66EE}" destId="{16469381-9902-4642-95A8-E45F47F366E7}" srcOrd="11" destOrd="0" presId="urn:microsoft.com/office/officeart/2005/8/layout/hProcess11"/>
    <dgm:cxn modelId="{DCF18A83-4BEE-4CC1-9250-1C349B023078}" type="presParOf" srcId="{483CA470-6908-46DE-A8FC-FC73530D66EE}" destId="{50EAFC52-6F24-485A-9C1A-44DE05DC7B0F}" srcOrd="12" destOrd="0" presId="urn:microsoft.com/office/officeart/2005/8/layout/hProcess11"/>
    <dgm:cxn modelId="{34B2C935-0A62-4B2B-BB83-4032E8A7BB39}" type="presParOf" srcId="{50EAFC52-6F24-485A-9C1A-44DE05DC7B0F}" destId="{5A26CBD8-20DF-4DAB-8166-B48A632B09AB}" srcOrd="0" destOrd="0" presId="urn:microsoft.com/office/officeart/2005/8/layout/hProcess11"/>
    <dgm:cxn modelId="{2CBD9A5B-1A11-4920-8838-8F8199F0EF0F}" type="presParOf" srcId="{50EAFC52-6F24-485A-9C1A-44DE05DC7B0F}" destId="{7807E5BE-5F8B-4A21-A4D3-AFD447AD2A49}" srcOrd="1" destOrd="0" presId="urn:microsoft.com/office/officeart/2005/8/layout/hProcess11"/>
    <dgm:cxn modelId="{3BBBB12B-ACE6-4FC4-A509-E60E4FCC5D82}" type="presParOf" srcId="{50EAFC52-6F24-485A-9C1A-44DE05DC7B0F}" destId="{B1BDF506-45C3-486C-B744-E65FB4291147}" srcOrd="2" destOrd="0" presId="urn:microsoft.com/office/officeart/2005/8/layout/hProcess11"/>
    <dgm:cxn modelId="{6383F067-E19C-4864-96F5-F896A45707AB}" type="presParOf" srcId="{483CA470-6908-46DE-A8FC-FC73530D66EE}" destId="{09AD6153-ACD1-40D3-9246-70C2FB67AE5B}" srcOrd="13" destOrd="0" presId="urn:microsoft.com/office/officeart/2005/8/layout/hProcess11"/>
    <dgm:cxn modelId="{041DE99F-5D57-4BD2-8559-A94508AA3617}" type="presParOf" srcId="{483CA470-6908-46DE-A8FC-FC73530D66EE}" destId="{F20B7BB1-C874-4885-BC61-AB92B3A269E0}" srcOrd="14" destOrd="0" presId="urn:microsoft.com/office/officeart/2005/8/layout/hProcess11"/>
    <dgm:cxn modelId="{E310637B-4D6C-4077-A6AC-AAA54479DBA1}" type="presParOf" srcId="{F20B7BB1-C874-4885-BC61-AB92B3A269E0}" destId="{02A4523B-59C0-44F0-822B-9BC493F0CDF8}" srcOrd="0" destOrd="0" presId="urn:microsoft.com/office/officeart/2005/8/layout/hProcess11"/>
    <dgm:cxn modelId="{C7A037AB-6BAB-4E1D-A939-C8ECA026DA80}" type="presParOf" srcId="{F20B7BB1-C874-4885-BC61-AB92B3A269E0}" destId="{2C867660-A7D9-4EF5-9E87-327293BE4848}" srcOrd="1" destOrd="0" presId="urn:microsoft.com/office/officeart/2005/8/layout/hProcess11"/>
    <dgm:cxn modelId="{074D47B4-6E94-4316-8C04-2B2A2CE24C08}" type="presParOf" srcId="{F20B7BB1-C874-4885-BC61-AB92B3A269E0}" destId="{16196BE1-4AB0-475F-A9EB-5F2B09EA3009}" srcOrd="2" destOrd="0" presId="urn:microsoft.com/office/officeart/2005/8/layout/hProcess11"/>
    <dgm:cxn modelId="{C197CCE6-D34A-426D-A061-F3BF0F4419CC}" type="presParOf" srcId="{483CA470-6908-46DE-A8FC-FC73530D66EE}" destId="{8CFFF3C0-619C-4E5A-BBA5-B13CC1E5E5F4}" srcOrd="15" destOrd="0" presId="urn:microsoft.com/office/officeart/2005/8/layout/hProcess11"/>
    <dgm:cxn modelId="{62D9D2F4-29E1-4F10-AD5C-89F8649FE605}" type="presParOf" srcId="{483CA470-6908-46DE-A8FC-FC73530D66EE}" destId="{48314187-C73C-452C-9869-854178368D4C}" srcOrd="16" destOrd="0" presId="urn:microsoft.com/office/officeart/2005/8/layout/hProcess11"/>
    <dgm:cxn modelId="{BFD2E311-7216-437F-8AC5-5B025491A28B}" type="presParOf" srcId="{48314187-C73C-452C-9869-854178368D4C}" destId="{46AB6559-A59E-4B29-AD32-A81B296FA7F3}" srcOrd="0" destOrd="0" presId="urn:microsoft.com/office/officeart/2005/8/layout/hProcess11"/>
    <dgm:cxn modelId="{5BCC3130-8C01-4D08-8BEB-406106C0B9AE}" type="presParOf" srcId="{48314187-C73C-452C-9869-854178368D4C}" destId="{3709BFE8-6592-45FC-81B0-B905CB067614}" srcOrd="1" destOrd="0" presId="urn:microsoft.com/office/officeart/2005/8/layout/hProcess11"/>
    <dgm:cxn modelId="{4B81DB4D-5910-45F4-BFB1-31510694C417}" type="presParOf" srcId="{48314187-C73C-452C-9869-854178368D4C}" destId="{F6B07F9A-81E6-48C0-B902-C934E660D89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0CFB8EB-904B-48C8-860C-06FEF5A502D3}" type="doc">
      <dgm:prSet loTypeId="urn:microsoft.com/office/officeart/2005/8/layout/hProcess11" loCatId="process" qsTypeId="urn:microsoft.com/office/officeart/2005/8/quickstyle/simple1" qsCatId="simple" csTypeId="urn:microsoft.com/office/officeart/2005/8/colors/accent3_3" csCatId="accent3" phldr="1"/>
      <dgm:spPr/>
    </dgm:pt>
    <dgm:pt modelId="{9EC51011-AE2A-4CEA-A5CF-F9535DECC454}">
      <dgm:prSet phldrT="[Testo]" custT="1"/>
      <dgm:spPr/>
      <dgm:t>
        <a:bodyPr/>
        <a:lstStyle/>
        <a:p>
          <a:r>
            <a:rPr lang="it-IT" sz="2800" b="1" dirty="0"/>
            <a:t>B10</a:t>
          </a:r>
          <a:endParaRPr lang="it-IT" sz="2400" b="1" dirty="0"/>
        </a:p>
      </dgm:t>
    </dgm:pt>
    <dgm:pt modelId="{78A069C6-C93B-45BA-A903-ABE7A3CBE3F7}" type="parTrans" cxnId="{90020CBE-8A45-4EC1-B69E-FAF604DAF55D}">
      <dgm:prSet/>
      <dgm:spPr/>
      <dgm:t>
        <a:bodyPr/>
        <a:lstStyle/>
        <a:p>
          <a:endParaRPr lang="it-IT"/>
        </a:p>
      </dgm:t>
    </dgm:pt>
    <dgm:pt modelId="{C2FF877F-91B6-4454-A9F1-025E1FCEA28C}" type="sibTrans" cxnId="{90020CBE-8A45-4EC1-B69E-FAF604DAF55D}">
      <dgm:prSet/>
      <dgm:spPr/>
      <dgm:t>
        <a:bodyPr/>
        <a:lstStyle/>
        <a:p>
          <a:endParaRPr lang="it-IT"/>
        </a:p>
      </dgm:t>
    </dgm:pt>
    <dgm:pt modelId="{65C414FF-478C-484C-8166-CB7BDF02C81D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B11</a:t>
          </a:r>
        </a:p>
      </dgm:t>
    </dgm:pt>
    <dgm:pt modelId="{E5912D34-71C3-4D16-9AA0-CA12105DFF81}" type="parTrans" cxnId="{BB8650B5-C5F5-4D23-81E9-4A1BC67FB1D7}">
      <dgm:prSet/>
      <dgm:spPr/>
      <dgm:t>
        <a:bodyPr/>
        <a:lstStyle/>
        <a:p>
          <a:endParaRPr lang="it-IT"/>
        </a:p>
      </dgm:t>
    </dgm:pt>
    <dgm:pt modelId="{0C0747D5-0B33-4D30-814C-2343F7C9E0C9}" type="sibTrans" cxnId="{BB8650B5-C5F5-4D23-81E9-4A1BC67FB1D7}">
      <dgm:prSet/>
      <dgm:spPr/>
      <dgm:t>
        <a:bodyPr/>
        <a:lstStyle/>
        <a:p>
          <a:endParaRPr lang="it-IT"/>
        </a:p>
      </dgm:t>
    </dgm:pt>
    <dgm:pt modelId="{F52323B2-294A-43BC-ABF4-0AA579FE5B45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B12</a:t>
          </a:r>
        </a:p>
      </dgm:t>
    </dgm:pt>
    <dgm:pt modelId="{D6710608-503E-454B-8DBA-695DE8BC54D6}" type="parTrans" cxnId="{05F953BC-CC54-4D24-8AFC-6041A3BC3483}">
      <dgm:prSet/>
      <dgm:spPr/>
      <dgm:t>
        <a:bodyPr/>
        <a:lstStyle/>
        <a:p>
          <a:endParaRPr lang="it-IT"/>
        </a:p>
      </dgm:t>
    </dgm:pt>
    <dgm:pt modelId="{A833DF4C-4B89-4DF9-A7BB-8608E7910A6E}" type="sibTrans" cxnId="{05F953BC-CC54-4D24-8AFC-6041A3BC3483}">
      <dgm:prSet/>
      <dgm:spPr/>
      <dgm:t>
        <a:bodyPr/>
        <a:lstStyle/>
        <a:p>
          <a:endParaRPr lang="it-IT"/>
        </a:p>
      </dgm:t>
    </dgm:pt>
    <dgm:pt modelId="{79DBC023-DDD9-4ED0-8C3B-0223976A66D9}">
      <dgm:prSet phldrT="[Testo]" custT="1"/>
      <dgm:spPr>
        <a:noFill/>
        <a:ln>
          <a:noFill/>
        </a:ln>
        <a:effectLst/>
      </dgm:spPr>
      <dgm:t>
        <a:bodyPr spcFirstLastPara="0" vert="horz" wrap="square" lIns="199136" tIns="199136" rIns="199136" bIns="199136" numCol="1" spcCol="1270" anchor="b" anchorCtr="0"/>
        <a:lstStyle/>
        <a:p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B13</a:t>
          </a:r>
        </a:p>
      </dgm:t>
    </dgm:pt>
    <dgm:pt modelId="{8D60114F-0A12-411B-835D-561379BA39C3}" type="parTrans" cxnId="{0FAFCD81-15E0-4D52-A0EA-0E477392E067}">
      <dgm:prSet/>
      <dgm:spPr/>
      <dgm:t>
        <a:bodyPr/>
        <a:lstStyle/>
        <a:p>
          <a:endParaRPr lang="it-IT"/>
        </a:p>
      </dgm:t>
    </dgm:pt>
    <dgm:pt modelId="{0969CEC7-0A8C-4106-841D-1550734D5366}" type="sibTrans" cxnId="{0FAFCD81-15E0-4D52-A0EA-0E477392E067}">
      <dgm:prSet/>
      <dgm:spPr/>
      <dgm:t>
        <a:bodyPr/>
        <a:lstStyle/>
        <a:p>
          <a:endParaRPr lang="it-IT"/>
        </a:p>
      </dgm:t>
    </dgm:pt>
    <dgm:pt modelId="{CB36A738-9C6E-4564-A81C-D60AEBDD71A4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B14</a:t>
          </a:r>
        </a:p>
      </dgm:t>
    </dgm:pt>
    <dgm:pt modelId="{B3152390-79A6-4F65-8E64-55A00F966924}" type="parTrans" cxnId="{C3979FEE-3A43-4E90-9176-EF827BA6AF10}">
      <dgm:prSet/>
      <dgm:spPr/>
      <dgm:t>
        <a:bodyPr/>
        <a:lstStyle/>
        <a:p>
          <a:endParaRPr lang="it-IT"/>
        </a:p>
      </dgm:t>
    </dgm:pt>
    <dgm:pt modelId="{794D0BA8-5688-4A78-9BDE-7540E7FFBF66}" type="sibTrans" cxnId="{C3979FEE-3A43-4E90-9176-EF827BA6AF10}">
      <dgm:prSet/>
      <dgm:spPr/>
      <dgm:t>
        <a:bodyPr/>
        <a:lstStyle/>
        <a:p>
          <a:endParaRPr lang="it-IT"/>
        </a:p>
      </dgm:t>
    </dgm:pt>
    <dgm:pt modelId="{12219213-65CF-4ED1-B150-F6768A276A03}">
      <dgm:prSet phldrT="[Testo]" custT="1"/>
      <dgm:spPr>
        <a:solidFill>
          <a:schemeClr val="bg1"/>
        </a:solidFill>
      </dgm:spPr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B15</a:t>
          </a:r>
        </a:p>
      </dgm:t>
    </dgm:pt>
    <dgm:pt modelId="{1128AEB9-9E5C-429D-80CE-B40B75297E5E}" type="parTrans" cxnId="{8110CFBE-A8E3-4F77-AB8B-BB68E826C70A}">
      <dgm:prSet/>
      <dgm:spPr/>
      <dgm:t>
        <a:bodyPr/>
        <a:lstStyle/>
        <a:p>
          <a:endParaRPr lang="it-IT"/>
        </a:p>
      </dgm:t>
    </dgm:pt>
    <dgm:pt modelId="{10BF882B-226E-40AC-A051-B542336E4518}" type="sibTrans" cxnId="{8110CFBE-A8E3-4F77-AB8B-BB68E826C70A}">
      <dgm:prSet/>
      <dgm:spPr/>
      <dgm:t>
        <a:bodyPr/>
        <a:lstStyle/>
        <a:p>
          <a:endParaRPr lang="it-IT"/>
        </a:p>
      </dgm:t>
    </dgm:pt>
    <dgm:pt modelId="{AD04EAAF-015D-43FE-BA22-C970EA61AFB7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B16</a:t>
          </a:r>
        </a:p>
      </dgm:t>
    </dgm:pt>
    <dgm:pt modelId="{63A40459-2139-46EF-9DBB-82A979A1B9F7}" type="parTrans" cxnId="{7066B82A-C71B-428A-8A5C-4BAC49BAE01F}">
      <dgm:prSet/>
      <dgm:spPr/>
      <dgm:t>
        <a:bodyPr/>
        <a:lstStyle/>
        <a:p>
          <a:endParaRPr lang="it-IT"/>
        </a:p>
      </dgm:t>
    </dgm:pt>
    <dgm:pt modelId="{5316DC3C-1C49-4D49-8DA1-73177554E2E7}" type="sibTrans" cxnId="{7066B82A-C71B-428A-8A5C-4BAC49BAE01F}">
      <dgm:prSet/>
      <dgm:spPr/>
      <dgm:t>
        <a:bodyPr/>
        <a:lstStyle/>
        <a:p>
          <a:endParaRPr lang="it-IT"/>
        </a:p>
      </dgm:t>
    </dgm:pt>
    <dgm:pt modelId="{9A622281-BC8B-412A-B09D-14B5EEA68AA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B17</a:t>
          </a:r>
        </a:p>
      </dgm:t>
    </dgm:pt>
    <dgm:pt modelId="{29AA3E60-0C1F-4DA0-A74D-2137168B3F8E}" type="parTrans" cxnId="{8B174CFF-1CB7-4D8D-A4F5-74F6BEEA6132}">
      <dgm:prSet/>
      <dgm:spPr/>
      <dgm:t>
        <a:bodyPr/>
        <a:lstStyle/>
        <a:p>
          <a:endParaRPr lang="it-IT"/>
        </a:p>
      </dgm:t>
    </dgm:pt>
    <dgm:pt modelId="{136B27DC-8781-4EB5-A48D-EAB2A488D41F}" type="sibTrans" cxnId="{8B174CFF-1CB7-4D8D-A4F5-74F6BEEA6132}">
      <dgm:prSet/>
      <dgm:spPr/>
      <dgm:t>
        <a:bodyPr/>
        <a:lstStyle/>
        <a:p>
          <a:endParaRPr lang="it-IT"/>
        </a:p>
      </dgm:t>
    </dgm:pt>
    <dgm:pt modelId="{82B0C278-0EA6-41FB-BE41-79F2F0A9F00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B18</a:t>
          </a:r>
        </a:p>
      </dgm:t>
    </dgm:pt>
    <dgm:pt modelId="{2D7CBEB8-E725-4995-BB55-9BBC97C48305}" type="parTrans" cxnId="{C7356823-B010-4F33-B725-A82A11531891}">
      <dgm:prSet/>
      <dgm:spPr/>
      <dgm:t>
        <a:bodyPr/>
        <a:lstStyle/>
        <a:p>
          <a:endParaRPr lang="it-IT"/>
        </a:p>
      </dgm:t>
    </dgm:pt>
    <dgm:pt modelId="{43B7D82C-5453-4367-95F6-D24B06D03AB6}" type="sibTrans" cxnId="{C7356823-B010-4F33-B725-A82A11531891}">
      <dgm:prSet/>
      <dgm:spPr/>
      <dgm:t>
        <a:bodyPr/>
        <a:lstStyle/>
        <a:p>
          <a:endParaRPr lang="it-IT"/>
        </a:p>
      </dgm:t>
    </dgm:pt>
    <dgm:pt modelId="{97C3FE1B-CFE4-4D3F-B437-801D0D152629}" type="pres">
      <dgm:prSet presAssocID="{D0CFB8EB-904B-48C8-860C-06FEF5A502D3}" presName="Name0" presStyleCnt="0">
        <dgm:presLayoutVars>
          <dgm:dir/>
          <dgm:resizeHandles val="exact"/>
        </dgm:presLayoutVars>
      </dgm:prSet>
      <dgm:spPr/>
    </dgm:pt>
    <dgm:pt modelId="{76003DC5-5127-4375-8A17-FD18B28476B7}" type="pres">
      <dgm:prSet presAssocID="{D0CFB8EB-904B-48C8-860C-06FEF5A502D3}" presName="arrow" presStyleLbl="bgShp" presStyleIdx="0" presStyleCnt="1" custScaleX="91277" custLinFactNeighborX="-2086" custLinFactNeighborY="0"/>
      <dgm:spPr/>
    </dgm:pt>
    <dgm:pt modelId="{483CA470-6908-46DE-A8FC-FC73530D66EE}" type="pres">
      <dgm:prSet presAssocID="{D0CFB8EB-904B-48C8-860C-06FEF5A502D3}" presName="points" presStyleCnt="0"/>
      <dgm:spPr/>
    </dgm:pt>
    <dgm:pt modelId="{886DFDFF-A721-4349-9782-9FDDB0116128}" type="pres">
      <dgm:prSet presAssocID="{9EC51011-AE2A-4CEA-A5CF-F9535DECC454}" presName="compositeA" presStyleCnt="0"/>
      <dgm:spPr/>
    </dgm:pt>
    <dgm:pt modelId="{AB5AA465-A06F-4FF1-82F4-961C2BB09AD7}" type="pres">
      <dgm:prSet presAssocID="{9EC51011-AE2A-4CEA-A5CF-F9535DECC454}" presName="textA" presStyleLbl="revTx" presStyleIdx="0" presStyleCnt="9" custScaleX="115389" custScaleY="71462" custLinFactNeighborX="907" custLinFactNeighborY="21744">
        <dgm:presLayoutVars>
          <dgm:bulletEnabled val="1"/>
        </dgm:presLayoutVars>
      </dgm:prSet>
      <dgm:spPr/>
    </dgm:pt>
    <dgm:pt modelId="{610F19BF-99F7-47F4-81C3-697A0822D7FF}" type="pres">
      <dgm:prSet presAssocID="{9EC51011-AE2A-4CEA-A5CF-F9535DECC454}" presName="circleA" presStyleLbl="node1" presStyleIdx="0" presStyleCnt="9" custLinFactNeighborX="-3782" custLinFactNeighborY="26469"/>
      <dgm:spPr>
        <a:solidFill>
          <a:schemeClr val="accent4">
            <a:lumMod val="60000"/>
            <a:lumOff val="40000"/>
          </a:schemeClr>
        </a:solidFill>
      </dgm:spPr>
    </dgm:pt>
    <dgm:pt modelId="{9864FCF4-F3EC-4E85-837B-51B15D8F0DD1}" type="pres">
      <dgm:prSet presAssocID="{9EC51011-AE2A-4CEA-A5CF-F9535DECC454}" presName="spaceA" presStyleCnt="0"/>
      <dgm:spPr/>
    </dgm:pt>
    <dgm:pt modelId="{1ACD253D-AE13-40B8-B387-006BB37E5911}" type="pres">
      <dgm:prSet presAssocID="{C2FF877F-91B6-4454-A9F1-025E1FCEA28C}" presName="space" presStyleCnt="0"/>
      <dgm:spPr/>
    </dgm:pt>
    <dgm:pt modelId="{B6077543-5654-4E18-9F84-4B140D6C2F19}" type="pres">
      <dgm:prSet presAssocID="{65C414FF-478C-484C-8166-CB7BDF02C81D}" presName="compositeB" presStyleCnt="0"/>
      <dgm:spPr/>
    </dgm:pt>
    <dgm:pt modelId="{E088D3AA-2370-41CD-9CF6-A73FF7D72950}" type="pres">
      <dgm:prSet presAssocID="{65C414FF-478C-484C-8166-CB7BDF02C81D}" presName="textB" presStyleLbl="revTx" presStyleIdx="1" presStyleCnt="9" custScaleX="129266" custScaleY="71462" custLinFactNeighborX="907" custLinFactNeighborY="-20483">
        <dgm:presLayoutVars>
          <dgm:bulletEnabled val="1"/>
        </dgm:presLayoutVars>
      </dgm:prSet>
      <dgm:spPr/>
    </dgm:pt>
    <dgm:pt modelId="{6A378BC8-272E-44DE-8F90-AF3C64A02B3D}" type="pres">
      <dgm:prSet presAssocID="{65C414FF-478C-484C-8166-CB7BDF02C81D}" presName="circleB" presStyleLbl="node1" presStyleIdx="1" presStyleCnt="9" custLinFactNeighborY="-22692"/>
      <dgm:spPr>
        <a:solidFill>
          <a:schemeClr val="accent4">
            <a:lumMod val="60000"/>
            <a:lumOff val="40000"/>
          </a:schemeClr>
        </a:solidFill>
      </dgm:spPr>
    </dgm:pt>
    <dgm:pt modelId="{F274C888-80FA-4EDA-A467-71FA52037D5E}" type="pres">
      <dgm:prSet presAssocID="{65C414FF-478C-484C-8166-CB7BDF02C81D}" presName="spaceB" presStyleCnt="0"/>
      <dgm:spPr/>
    </dgm:pt>
    <dgm:pt modelId="{D5C4DBC4-A5F1-4AB0-BB7F-3E033576E69E}" type="pres">
      <dgm:prSet presAssocID="{0C0747D5-0B33-4D30-814C-2343F7C9E0C9}" presName="space" presStyleCnt="0"/>
      <dgm:spPr/>
    </dgm:pt>
    <dgm:pt modelId="{96D5F9CC-9898-4D65-A22C-19391A07A225}" type="pres">
      <dgm:prSet presAssocID="{F52323B2-294A-43BC-ABF4-0AA579FE5B45}" presName="compositeA" presStyleCnt="0"/>
      <dgm:spPr/>
    </dgm:pt>
    <dgm:pt modelId="{07526CC1-64AE-4DAB-871A-C9B2BDFF59B2}" type="pres">
      <dgm:prSet presAssocID="{F52323B2-294A-43BC-ABF4-0AA579FE5B45}" presName="textA" presStyleLbl="revTx" presStyleIdx="2" presStyleCnt="9" custScaleX="117444" custScaleY="71462" custLinFactNeighborX="2720" custLinFactNeighborY="20798">
        <dgm:presLayoutVars>
          <dgm:bulletEnabled val="1"/>
        </dgm:presLayoutVars>
      </dgm:prSet>
      <dgm:spPr/>
    </dgm:pt>
    <dgm:pt modelId="{FC95588A-B3BD-44FB-8F63-2637513B4C9A}" type="pres">
      <dgm:prSet presAssocID="{F52323B2-294A-43BC-ABF4-0AA579FE5B45}" presName="circleA" presStyleLbl="node1" presStyleIdx="2" presStyleCnt="9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DC74977C-BC94-4726-8A74-4F90BEB2B10B}" type="pres">
      <dgm:prSet presAssocID="{F52323B2-294A-43BC-ABF4-0AA579FE5B45}" presName="spaceA" presStyleCnt="0"/>
      <dgm:spPr/>
    </dgm:pt>
    <dgm:pt modelId="{6C477DAB-9F82-42B7-8377-6D3A3B45A82A}" type="pres">
      <dgm:prSet presAssocID="{A833DF4C-4B89-4DF9-A7BB-8608E7910A6E}" presName="space" presStyleCnt="0"/>
      <dgm:spPr/>
    </dgm:pt>
    <dgm:pt modelId="{07BD9909-AB58-4B45-A659-7ACEFF47722D}" type="pres">
      <dgm:prSet presAssocID="{79DBC023-DDD9-4ED0-8C3B-0223976A66D9}" presName="compositeB" presStyleCnt="0"/>
      <dgm:spPr/>
    </dgm:pt>
    <dgm:pt modelId="{9A0419EA-1852-4AE9-AE3D-68F24E2F8226}" type="pres">
      <dgm:prSet presAssocID="{79DBC023-DDD9-4ED0-8C3B-0223976A66D9}" presName="textB" presStyleLbl="revTx" presStyleIdx="3" presStyleCnt="9" custScaleX="133272" custScaleY="71462" custLinFactNeighborY="8832">
        <dgm:presLayoutVars>
          <dgm:bulletEnabled val="1"/>
        </dgm:presLayoutVars>
      </dgm:prSet>
      <dgm:spPr>
        <a:xfrm>
          <a:off x="3312180" y="1511300"/>
          <a:ext cx="1050605" cy="1007533"/>
        </a:xfrm>
        <a:prstGeom prst="rect">
          <a:avLst/>
        </a:prstGeom>
      </dgm:spPr>
    </dgm:pt>
    <dgm:pt modelId="{CE6E4E56-BD7B-4799-9E0A-9BA5BA64012D}" type="pres">
      <dgm:prSet presAssocID="{79DBC023-DDD9-4ED0-8C3B-0223976A66D9}" presName="circleB" presStyleLbl="node1" presStyleIdx="3" presStyleCnt="9" custLinFactNeighborY="-26474"/>
      <dgm:spPr>
        <a:solidFill>
          <a:schemeClr val="accent6">
            <a:lumMod val="75000"/>
          </a:schemeClr>
        </a:solidFill>
      </dgm:spPr>
    </dgm:pt>
    <dgm:pt modelId="{DD142E59-E4DC-4138-A7DD-AF7B5854A478}" type="pres">
      <dgm:prSet presAssocID="{79DBC023-DDD9-4ED0-8C3B-0223976A66D9}" presName="spaceB" presStyleCnt="0"/>
      <dgm:spPr/>
    </dgm:pt>
    <dgm:pt modelId="{B8227F47-C9F1-498A-B1DD-E71E3BF617AB}" type="pres">
      <dgm:prSet presAssocID="{0969CEC7-0A8C-4106-841D-1550734D5366}" presName="space" presStyleCnt="0"/>
      <dgm:spPr/>
    </dgm:pt>
    <dgm:pt modelId="{5A96A757-6C5F-4CCA-B7F5-F9FBCE041E93}" type="pres">
      <dgm:prSet presAssocID="{CB36A738-9C6E-4564-A81C-D60AEBDD71A4}" presName="compositeA" presStyleCnt="0"/>
      <dgm:spPr/>
    </dgm:pt>
    <dgm:pt modelId="{37A2CCE4-7AEA-4B71-B160-B8210D635B23}" type="pres">
      <dgm:prSet presAssocID="{CB36A738-9C6E-4564-A81C-D60AEBDD71A4}" presName="textA" presStyleLbl="revTx" presStyleIdx="4" presStyleCnt="9" custScaleX="119864" custScaleY="71462" custLinFactNeighborY="20800">
        <dgm:presLayoutVars>
          <dgm:bulletEnabled val="1"/>
        </dgm:presLayoutVars>
      </dgm:prSet>
      <dgm:spPr/>
    </dgm:pt>
    <dgm:pt modelId="{610C5848-8E4F-4C23-A315-E66AC4AAEF70}" type="pres">
      <dgm:prSet presAssocID="{CB36A738-9C6E-4564-A81C-D60AEBDD71A4}" presName="circleA" presStyleLbl="node1" presStyleIdx="4" presStyleCnt="9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3F987F43-9B03-437A-8E7D-B18196483D02}" type="pres">
      <dgm:prSet presAssocID="{CB36A738-9C6E-4564-A81C-D60AEBDD71A4}" presName="spaceA" presStyleCnt="0"/>
      <dgm:spPr/>
    </dgm:pt>
    <dgm:pt modelId="{FB62B7C8-722D-4243-BF9B-5D8AB820D395}" type="pres">
      <dgm:prSet presAssocID="{794D0BA8-5688-4A78-9BDE-7540E7FFBF66}" presName="space" presStyleCnt="0"/>
      <dgm:spPr/>
    </dgm:pt>
    <dgm:pt modelId="{0ECB6B91-FF68-4521-9EC7-BDEC02B40F95}" type="pres">
      <dgm:prSet presAssocID="{12219213-65CF-4ED1-B150-F6768A276A03}" presName="compositeB" presStyleCnt="0"/>
      <dgm:spPr/>
    </dgm:pt>
    <dgm:pt modelId="{491856C6-20EB-4A5B-92DD-C5211BFC1082}" type="pres">
      <dgm:prSet presAssocID="{12219213-65CF-4ED1-B150-F6768A276A03}" presName="textB" presStyleLbl="revTx" presStyleIdx="5" presStyleCnt="9" custScaleX="137919" custScaleY="71462" custLinFactNeighborY="-19847">
        <dgm:presLayoutVars>
          <dgm:bulletEnabled val="1"/>
        </dgm:presLayoutVars>
      </dgm:prSet>
      <dgm:spPr/>
    </dgm:pt>
    <dgm:pt modelId="{CCDFE857-7C81-41AD-89ED-6F5A2730097C}" type="pres">
      <dgm:prSet presAssocID="{12219213-65CF-4ED1-B150-F6768A276A03}" presName="circleB" presStyleLbl="node1" presStyleIdx="5" presStyleCnt="9" custLinFactNeighborY="-26474"/>
      <dgm:spPr/>
    </dgm:pt>
    <dgm:pt modelId="{9AD1FC14-96C7-4832-9607-712C5E303619}" type="pres">
      <dgm:prSet presAssocID="{12219213-65CF-4ED1-B150-F6768A276A03}" presName="spaceB" presStyleCnt="0"/>
      <dgm:spPr/>
    </dgm:pt>
    <dgm:pt modelId="{16469381-9902-4642-95A8-E45F47F366E7}" type="pres">
      <dgm:prSet presAssocID="{10BF882B-226E-40AC-A051-B542336E4518}" presName="space" presStyleCnt="0"/>
      <dgm:spPr/>
    </dgm:pt>
    <dgm:pt modelId="{50EAFC52-6F24-485A-9C1A-44DE05DC7B0F}" type="pres">
      <dgm:prSet presAssocID="{AD04EAAF-015D-43FE-BA22-C970EA61AFB7}" presName="compositeA" presStyleCnt="0"/>
      <dgm:spPr/>
    </dgm:pt>
    <dgm:pt modelId="{5A26CBD8-20DF-4DAB-8166-B48A632B09AB}" type="pres">
      <dgm:prSet presAssocID="{AD04EAAF-015D-43FE-BA22-C970EA61AFB7}" presName="textA" presStyleLbl="revTx" presStyleIdx="6" presStyleCnt="9" custScaleX="141900" custScaleY="71462" custLinFactNeighborY="20800">
        <dgm:presLayoutVars>
          <dgm:bulletEnabled val="1"/>
        </dgm:presLayoutVars>
      </dgm:prSet>
      <dgm:spPr/>
    </dgm:pt>
    <dgm:pt modelId="{7807E5BE-5F8B-4A21-A4D3-AFD447AD2A49}" type="pres">
      <dgm:prSet presAssocID="{AD04EAAF-015D-43FE-BA22-C970EA61AFB7}" presName="circleA" presStyleLbl="node1" presStyleIdx="6" presStyleCnt="9" custLinFactNeighborY="30256"/>
      <dgm:spPr>
        <a:solidFill>
          <a:schemeClr val="accent3">
            <a:lumMod val="50000"/>
          </a:schemeClr>
        </a:solidFill>
      </dgm:spPr>
    </dgm:pt>
    <dgm:pt modelId="{B1BDF506-45C3-486C-B744-E65FB4291147}" type="pres">
      <dgm:prSet presAssocID="{AD04EAAF-015D-43FE-BA22-C970EA61AFB7}" presName="spaceA" presStyleCnt="0"/>
      <dgm:spPr/>
    </dgm:pt>
    <dgm:pt modelId="{09AD6153-ACD1-40D3-9246-70C2FB67AE5B}" type="pres">
      <dgm:prSet presAssocID="{5316DC3C-1C49-4D49-8DA1-73177554E2E7}" presName="space" presStyleCnt="0"/>
      <dgm:spPr/>
    </dgm:pt>
    <dgm:pt modelId="{F20B7BB1-C874-4885-BC61-AB92B3A269E0}" type="pres">
      <dgm:prSet presAssocID="{9A622281-BC8B-412A-B09D-14B5EEA68AA2}" presName="compositeB" presStyleCnt="0"/>
      <dgm:spPr/>
    </dgm:pt>
    <dgm:pt modelId="{02A4523B-59C0-44F0-822B-9BC493F0CDF8}" type="pres">
      <dgm:prSet presAssocID="{9A622281-BC8B-412A-B09D-14B5EEA68AA2}" presName="textB" presStyleLbl="revTx" presStyleIdx="7" presStyleCnt="9" custScaleX="143109" custScaleY="71462" custLinFactNeighborY="-19847">
        <dgm:presLayoutVars>
          <dgm:bulletEnabled val="1"/>
        </dgm:presLayoutVars>
      </dgm:prSet>
      <dgm:spPr/>
    </dgm:pt>
    <dgm:pt modelId="{2C867660-A7D9-4EF5-9E87-327293BE4848}" type="pres">
      <dgm:prSet presAssocID="{9A622281-BC8B-412A-B09D-14B5EEA68AA2}" presName="circleB" presStyleLbl="node1" presStyleIdx="7" presStyleCnt="9" custLinFactNeighborY="-26474"/>
      <dgm:spPr>
        <a:solidFill>
          <a:schemeClr val="accent3">
            <a:lumMod val="50000"/>
          </a:schemeClr>
        </a:solidFill>
      </dgm:spPr>
    </dgm:pt>
    <dgm:pt modelId="{16196BE1-4AB0-475F-A9EB-5F2B09EA3009}" type="pres">
      <dgm:prSet presAssocID="{9A622281-BC8B-412A-B09D-14B5EEA68AA2}" presName="spaceB" presStyleCnt="0"/>
      <dgm:spPr/>
    </dgm:pt>
    <dgm:pt modelId="{8CFFF3C0-619C-4E5A-BBA5-B13CC1E5E5F4}" type="pres">
      <dgm:prSet presAssocID="{136B27DC-8781-4EB5-A48D-EAB2A488D41F}" presName="space" presStyleCnt="0"/>
      <dgm:spPr/>
    </dgm:pt>
    <dgm:pt modelId="{48314187-C73C-452C-9869-854178368D4C}" type="pres">
      <dgm:prSet presAssocID="{82B0C278-0EA6-41FB-BE41-79F2F0A9F002}" presName="compositeA" presStyleCnt="0"/>
      <dgm:spPr/>
    </dgm:pt>
    <dgm:pt modelId="{46AB6559-A59E-4B29-AD32-A81B296FA7F3}" type="pres">
      <dgm:prSet presAssocID="{82B0C278-0EA6-41FB-BE41-79F2F0A9F002}" presName="textA" presStyleLbl="revTx" presStyleIdx="8" presStyleCnt="9" custScaleX="125812" custScaleY="71462" custLinFactNeighborY="20800">
        <dgm:presLayoutVars>
          <dgm:bulletEnabled val="1"/>
        </dgm:presLayoutVars>
      </dgm:prSet>
      <dgm:spPr/>
    </dgm:pt>
    <dgm:pt modelId="{3709BFE8-6592-45FC-81B0-B905CB067614}" type="pres">
      <dgm:prSet presAssocID="{82B0C278-0EA6-41FB-BE41-79F2F0A9F002}" presName="circleA" presStyleLbl="node1" presStyleIdx="8" presStyleCnt="9" custLinFactNeighborY="30256"/>
      <dgm:spPr>
        <a:solidFill>
          <a:schemeClr val="accent3">
            <a:lumMod val="50000"/>
          </a:schemeClr>
        </a:solidFill>
      </dgm:spPr>
    </dgm:pt>
    <dgm:pt modelId="{F6B07F9A-81E6-48C0-B902-C934E660D899}" type="pres">
      <dgm:prSet presAssocID="{82B0C278-0EA6-41FB-BE41-79F2F0A9F002}" presName="spaceA" presStyleCnt="0"/>
      <dgm:spPr/>
    </dgm:pt>
  </dgm:ptLst>
  <dgm:cxnLst>
    <dgm:cxn modelId="{ABF3DD13-4311-4E84-B6BB-15A59CA32AEF}" type="presOf" srcId="{9A622281-BC8B-412A-B09D-14B5EEA68AA2}" destId="{02A4523B-59C0-44F0-822B-9BC493F0CDF8}" srcOrd="0" destOrd="0" presId="urn:microsoft.com/office/officeart/2005/8/layout/hProcess11"/>
    <dgm:cxn modelId="{C7356823-B010-4F33-B725-A82A11531891}" srcId="{D0CFB8EB-904B-48C8-860C-06FEF5A502D3}" destId="{82B0C278-0EA6-41FB-BE41-79F2F0A9F002}" srcOrd="8" destOrd="0" parTransId="{2D7CBEB8-E725-4995-BB55-9BBC97C48305}" sibTransId="{43B7D82C-5453-4367-95F6-D24B06D03AB6}"/>
    <dgm:cxn modelId="{7066B82A-C71B-428A-8A5C-4BAC49BAE01F}" srcId="{D0CFB8EB-904B-48C8-860C-06FEF5A502D3}" destId="{AD04EAAF-015D-43FE-BA22-C970EA61AFB7}" srcOrd="6" destOrd="0" parTransId="{63A40459-2139-46EF-9DBB-82A979A1B9F7}" sibTransId="{5316DC3C-1C49-4D49-8DA1-73177554E2E7}"/>
    <dgm:cxn modelId="{F4A49655-044F-4703-B460-66AE8E57E54A}" type="presOf" srcId="{79DBC023-DDD9-4ED0-8C3B-0223976A66D9}" destId="{9A0419EA-1852-4AE9-AE3D-68F24E2F8226}" srcOrd="0" destOrd="0" presId="urn:microsoft.com/office/officeart/2005/8/layout/hProcess11"/>
    <dgm:cxn modelId="{C580F75A-D546-4813-AE4A-AC9998F71F00}" type="presOf" srcId="{D0CFB8EB-904B-48C8-860C-06FEF5A502D3}" destId="{97C3FE1B-CFE4-4D3F-B437-801D0D152629}" srcOrd="0" destOrd="0" presId="urn:microsoft.com/office/officeart/2005/8/layout/hProcess11"/>
    <dgm:cxn modelId="{10CEFA80-860E-4B55-99FE-3A31104B05AC}" type="presOf" srcId="{12219213-65CF-4ED1-B150-F6768A276A03}" destId="{491856C6-20EB-4A5B-92DD-C5211BFC1082}" srcOrd="0" destOrd="0" presId="urn:microsoft.com/office/officeart/2005/8/layout/hProcess11"/>
    <dgm:cxn modelId="{0FAFCD81-15E0-4D52-A0EA-0E477392E067}" srcId="{D0CFB8EB-904B-48C8-860C-06FEF5A502D3}" destId="{79DBC023-DDD9-4ED0-8C3B-0223976A66D9}" srcOrd="3" destOrd="0" parTransId="{8D60114F-0A12-411B-835D-561379BA39C3}" sibTransId="{0969CEC7-0A8C-4106-841D-1550734D5366}"/>
    <dgm:cxn modelId="{BA93BAA2-F9E1-485D-836A-BB38E3A460D1}" type="presOf" srcId="{AD04EAAF-015D-43FE-BA22-C970EA61AFB7}" destId="{5A26CBD8-20DF-4DAB-8166-B48A632B09AB}" srcOrd="0" destOrd="0" presId="urn:microsoft.com/office/officeart/2005/8/layout/hProcess11"/>
    <dgm:cxn modelId="{604654B0-EBD7-44C5-AA3E-6FF0C078C60F}" type="presOf" srcId="{9EC51011-AE2A-4CEA-A5CF-F9535DECC454}" destId="{AB5AA465-A06F-4FF1-82F4-961C2BB09AD7}" srcOrd="0" destOrd="0" presId="urn:microsoft.com/office/officeart/2005/8/layout/hProcess11"/>
    <dgm:cxn modelId="{BB8650B5-C5F5-4D23-81E9-4A1BC67FB1D7}" srcId="{D0CFB8EB-904B-48C8-860C-06FEF5A502D3}" destId="{65C414FF-478C-484C-8166-CB7BDF02C81D}" srcOrd="1" destOrd="0" parTransId="{E5912D34-71C3-4D16-9AA0-CA12105DFF81}" sibTransId="{0C0747D5-0B33-4D30-814C-2343F7C9E0C9}"/>
    <dgm:cxn modelId="{7A5973B9-D405-4000-92BE-DECAC9B12F56}" type="presOf" srcId="{82B0C278-0EA6-41FB-BE41-79F2F0A9F002}" destId="{46AB6559-A59E-4B29-AD32-A81B296FA7F3}" srcOrd="0" destOrd="0" presId="urn:microsoft.com/office/officeart/2005/8/layout/hProcess11"/>
    <dgm:cxn modelId="{05F953BC-CC54-4D24-8AFC-6041A3BC3483}" srcId="{D0CFB8EB-904B-48C8-860C-06FEF5A502D3}" destId="{F52323B2-294A-43BC-ABF4-0AA579FE5B45}" srcOrd="2" destOrd="0" parTransId="{D6710608-503E-454B-8DBA-695DE8BC54D6}" sibTransId="{A833DF4C-4B89-4DF9-A7BB-8608E7910A6E}"/>
    <dgm:cxn modelId="{90020CBE-8A45-4EC1-B69E-FAF604DAF55D}" srcId="{D0CFB8EB-904B-48C8-860C-06FEF5A502D3}" destId="{9EC51011-AE2A-4CEA-A5CF-F9535DECC454}" srcOrd="0" destOrd="0" parTransId="{78A069C6-C93B-45BA-A903-ABE7A3CBE3F7}" sibTransId="{C2FF877F-91B6-4454-A9F1-025E1FCEA28C}"/>
    <dgm:cxn modelId="{8110CFBE-A8E3-4F77-AB8B-BB68E826C70A}" srcId="{D0CFB8EB-904B-48C8-860C-06FEF5A502D3}" destId="{12219213-65CF-4ED1-B150-F6768A276A03}" srcOrd="5" destOrd="0" parTransId="{1128AEB9-9E5C-429D-80CE-B40B75297E5E}" sibTransId="{10BF882B-226E-40AC-A051-B542336E4518}"/>
    <dgm:cxn modelId="{C83631C4-1486-40F7-B73F-FB1C92EDF3F0}" type="presOf" srcId="{65C414FF-478C-484C-8166-CB7BDF02C81D}" destId="{E088D3AA-2370-41CD-9CF6-A73FF7D72950}" srcOrd="0" destOrd="0" presId="urn:microsoft.com/office/officeart/2005/8/layout/hProcess11"/>
    <dgm:cxn modelId="{21A04FD3-79A0-4C5C-9154-72C04ADFE389}" type="presOf" srcId="{F52323B2-294A-43BC-ABF4-0AA579FE5B45}" destId="{07526CC1-64AE-4DAB-871A-C9B2BDFF59B2}" srcOrd="0" destOrd="0" presId="urn:microsoft.com/office/officeart/2005/8/layout/hProcess11"/>
    <dgm:cxn modelId="{C3979FEE-3A43-4E90-9176-EF827BA6AF10}" srcId="{D0CFB8EB-904B-48C8-860C-06FEF5A502D3}" destId="{CB36A738-9C6E-4564-A81C-D60AEBDD71A4}" srcOrd="4" destOrd="0" parTransId="{B3152390-79A6-4F65-8E64-55A00F966924}" sibTransId="{794D0BA8-5688-4A78-9BDE-7540E7FFBF66}"/>
    <dgm:cxn modelId="{9449F0F3-C819-4D71-B9D9-7100B2C2737B}" type="presOf" srcId="{CB36A738-9C6E-4564-A81C-D60AEBDD71A4}" destId="{37A2CCE4-7AEA-4B71-B160-B8210D635B23}" srcOrd="0" destOrd="0" presId="urn:microsoft.com/office/officeart/2005/8/layout/hProcess11"/>
    <dgm:cxn modelId="{8B174CFF-1CB7-4D8D-A4F5-74F6BEEA6132}" srcId="{D0CFB8EB-904B-48C8-860C-06FEF5A502D3}" destId="{9A622281-BC8B-412A-B09D-14B5EEA68AA2}" srcOrd="7" destOrd="0" parTransId="{29AA3E60-0C1F-4DA0-A74D-2137168B3F8E}" sibTransId="{136B27DC-8781-4EB5-A48D-EAB2A488D41F}"/>
    <dgm:cxn modelId="{BC69D256-91E6-4AF4-989B-61B1FD8A4F42}" type="presParOf" srcId="{97C3FE1B-CFE4-4D3F-B437-801D0D152629}" destId="{76003DC5-5127-4375-8A17-FD18B28476B7}" srcOrd="0" destOrd="0" presId="urn:microsoft.com/office/officeart/2005/8/layout/hProcess11"/>
    <dgm:cxn modelId="{D0747918-0ABC-4C69-8483-513B8D1EF6C0}" type="presParOf" srcId="{97C3FE1B-CFE4-4D3F-B437-801D0D152629}" destId="{483CA470-6908-46DE-A8FC-FC73530D66EE}" srcOrd="1" destOrd="0" presId="urn:microsoft.com/office/officeart/2005/8/layout/hProcess11"/>
    <dgm:cxn modelId="{1D87E2F7-2FF9-4688-8709-9609B98E9EE0}" type="presParOf" srcId="{483CA470-6908-46DE-A8FC-FC73530D66EE}" destId="{886DFDFF-A721-4349-9782-9FDDB0116128}" srcOrd="0" destOrd="0" presId="urn:microsoft.com/office/officeart/2005/8/layout/hProcess11"/>
    <dgm:cxn modelId="{80D1D303-7516-4839-9DA8-AF9D118C776F}" type="presParOf" srcId="{886DFDFF-A721-4349-9782-9FDDB0116128}" destId="{AB5AA465-A06F-4FF1-82F4-961C2BB09AD7}" srcOrd="0" destOrd="0" presId="urn:microsoft.com/office/officeart/2005/8/layout/hProcess11"/>
    <dgm:cxn modelId="{AC0B3DA0-4ED2-42F5-A76D-CF9830249F89}" type="presParOf" srcId="{886DFDFF-A721-4349-9782-9FDDB0116128}" destId="{610F19BF-99F7-47F4-81C3-697A0822D7FF}" srcOrd="1" destOrd="0" presId="urn:microsoft.com/office/officeart/2005/8/layout/hProcess11"/>
    <dgm:cxn modelId="{68F35760-D29F-4D32-BF86-2D532A50C69D}" type="presParOf" srcId="{886DFDFF-A721-4349-9782-9FDDB0116128}" destId="{9864FCF4-F3EC-4E85-837B-51B15D8F0DD1}" srcOrd="2" destOrd="0" presId="urn:microsoft.com/office/officeart/2005/8/layout/hProcess11"/>
    <dgm:cxn modelId="{84874A1A-6DE0-4B06-A46D-33234CF46EB8}" type="presParOf" srcId="{483CA470-6908-46DE-A8FC-FC73530D66EE}" destId="{1ACD253D-AE13-40B8-B387-006BB37E5911}" srcOrd="1" destOrd="0" presId="urn:microsoft.com/office/officeart/2005/8/layout/hProcess11"/>
    <dgm:cxn modelId="{808D8609-6907-4321-8BBD-B737B45B3297}" type="presParOf" srcId="{483CA470-6908-46DE-A8FC-FC73530D66EE}" destId="{B6077543-5654-4E18-9F84-4B140D6C2F19}" srcOrd="2" destOrd="0" presId="urn:microsoft.com/office/officeart/2005/8/layout/hProcess11"/>
    <dgm:cxn modelId="{8DE5FDC2-4C05-49C4-B272-E22D6C7B351F}" type="presParOf" srcId="{B6077543-5654-4E18-9F84-4B140D6C2F19}" destId="{E088D3AA-2370-41CD-9CF6-A73FF7D72950}" srcOrd="0" destOrd="0" presId="urn:microsoft.com/office/officeart/2005/8/layout/hProcess11"/>
    <dgm:cxn modelId="{62490EDC-94EF-444E-A475-6B34C1CA710C}" type="presParOf" srcId="{B6077543-5654-4E18-9F84-4B140D6C2F19}" destId="{6A378BC8-272E-44DE-8F90-AF3C64A02B3D}" srcOrd="1" destOrd="0" presId="urn:microsoft.com/office/officeart/2005/8/layout/hProcess11"/>
    <dgm:cxn modelId="{A0FC848A-1D80-4FD3-84B1-4EA5361484BD}" type="presParOf" srcId="{B6077543-5654-4E18-9F84-4B140D6C2F19}" destId="{F274C888-80FA-4EDA-A467-71FA52037D5E}" srcOrd="2" destOrd="0" presId="urn:microsoft.com/office/officeart/2005/8/layout/hProcess11"/>
    <dgm:cxn modelId="{96F40B7D-3097-41BA-A922-47776B79D26D}" type="presParOf" srcId="{483CA470-6908-46DE-A8FC-FC73530D66EE}" destId="{D5C4DBC4-A5F1-4AB0-BB7F-3E033576E69E}" srcOrd="3" destOrd="0" presId="urn:microsoft.com/office/officeart/2005/8/layout/hProcess11"/>
    <dgm:cxn modelId="{9D327E0B-A468-4188-B5D0-C9957F17C838}" type="presParOf" srcId="{483CA470-6908-46DE-A8FC-FC73530D66EE}" destId="{96D5F9CC-9898-4D65-A22C-19391A07A225}" srcOrd="4" destOrd="0" presId="urn:microsoft.com/office/officeart/2005/8/layout/hProcess11"/>
    <dgm:cxn modelId="{6ABEBA23-BC3F-4ED8-B597-0A9537805D69}" type="presParOf" srcId="{96D5F9CC-9898-4D65-A22C-19391A07A225}" destId="{07526CC1-64AE-4DAB-871A-C9B2BDFF59B2}" srcOrd="0" destOrd="0" presId="urn:microsoft.com/office/officeart/2005/8/layout/hProcess11"/>
    <dgm:cxn modelId="{71A6363C-6DED-4106-99E0-EA4C8C8F0771}" type="presParOf" srcId="{96D5F9CC-9898-4D65-A22C-19391A07A225}" destId="{FC95588A-B3BD-44FB-8F63-2637513B4C9A}" srcOrd="1" destOrd="0" presId="urn:microsoft.com/office/officeart/2005/8/layout/hProcess11"/>
    <dgm:cxn modelId="{2236F2D9-7653-4088-BD97-73E32C1A922D}" type="presParOf" srcId="{96D5F9CC-9898-4D65-A22C-19391A07A225}" destId="{DC74977C-BC94-4726-8A74-4F90BEB2B10B}" srcOrd="2" destOrd="0" presId="urn:microsoft.com/office/officeart/2005/8/layout/hProcess11"/>
    <dgm:cxn modelId="{5D8BEA7C-9C8E-4B7E-90FE-BF9C598E15CF}" type="presParOf" srcId="{483CA470-6908-46DE-A8FC-FC73530D66EE}" destId="{6C477DAB-9F82-42B7-8377-6D3A3B45A82A}" srcOrd="5" destOrd="0" presId="urn:microsoft.com/office/officeart/2005/8/layout/hProcess11"/>
    <dgm:cxn modelId="{92EA7D6E-21BD-48A2-84CE-5B70CD291BB0}" type="presParOf" srcId="{483CA470-6908-46DE-A8FC-FC73530D66EE}" destId="{07BD9909-AB58-4B45-A659-7ACEFF47722D}" srcOrd="6" destOrd="0" presId="urn:microsoft.com/office/officeart/2005/8/layout/hProcess11"/>
    <dgm:cxn modelId="{7EB60FB4-747A-4E99-8FD7-C5F6994BC991}" type="presParOf" srcId="{07BD9909-AB58-4B45-A659-7ACEFF47722D}" destId="{9A0419EA-1852-4AE9-AE3D-68F24E2F8226}" srcOrd="0" destOrd="0" presId="urn:microsoft.com/office/officeart/2005/8/layout/hProcess11"/>
    <dgm:cxn modelId="{1C57B7BA-9AFE-49DA-AE54-DB2BED8DFE85}" type="presParOf" srcId="{07BD9909-AB58-4B45-A659-7ACEFF47722D}" destId="{CE6E4E56-BD7B-4799-9E0A-9BA5BA64012D}" srcOrd="1" destOrd="0" presId="urn:microsoft.com/office/officeart/2005/8/layout/hProcess11"/>
    <dgm:cxn modelId="{E2F385EB-1E3C-4B85-B276-18CFE588EE01}" type="presParOf" srcId="{07BD9909-AB58-4B45-A659-7ACEFF47722D}" destId="{DD142E59-E4DC-4138-A7DD-AF7B5854A478}" srcOrd="2" destOrd="0" presId="urn:microsoft.com/office/officeart/2005/8/layout/hProcess11"/>
    <dgm:cxn modelId="{E51B3E3E-B0AA-4745-A357-6578468404B6}" type="presParOf" srcId="{483CA470-6908-46DE-A8FC-FC73530D66EE}" destId="{B8227F47-C9F1-498A-B1DD-E71E3BF617AB}" srcOrd="7" destOrd="0" presId="urn:microsoft.com/office/officeart/2005/8/layout/hProcess11"/>
    <dgm:cxn modelId="{EB8D648C-BD2A-4474-BC9E-2BD9FCA76003}" type="presParOf" srcId="{483CA470-6908-46DE-A8FC-FC73530D66EE}" destId="{5A96A757-6C5F-4CCA-B7F5-F9FBCE041E93}" srcOrd="8" destOrd="0" presId="urn:microsoft.com/office/officeart/2005/8/layout/hProcess11"/>
    <dgm:cxn modelId="{FF2541AE-CE03-4FE8-9ED7-EFF480794091}" type="presParOf" srcId="{5A96A757-6C5F-4CCA-B7F5-F9FBCE041E93}" destId="{37A2CCE4-7AEA-4B71-B160-B8210D635B23}" srcOrd="0" destOrd="0" presId="urn:microsoft.com/office/officeart/2005/8/layout/hProcess11"/>
    <dgm:cxn modelId="{3D8FFC93-F69D-4C2E-BDEB-D55E9CE4A74F}" type="presParOf" srcId="{5A96A757-6C5F-4CCA-B7F5-F9FBCE041E93}" destId="{610C5848-8E4F-4C23-A315-E66AC4AAEF70}" srcOrd="1" destOrd="0" presId="urn:microsoft.com/office/officeart/2005/8/layout/hProcess11"/>
    <dgm:cxn modelId="{48784A97-6B0D-4DBC-A2C6-4EA81A23DC15}" type="presParOf" srcId="{5A96A757-6C5F-4CCA-B7F5-F9FBCE041E93}" destId="{3F987F43-9B03-437A-8E7D-B18196483D02}" srcOrd="2" destOrd="0" presId="urn:microsoft.com/office/officeart/2005/8/layout/hProcess11"/>
    <dgm:cxn modelId="{BF27E421-DF92-40EC-9E05-2DBD3FE7BC29}" type="presParOf" srcId="{483CA470-6908-46DE-A8FC-FC73530D66EE}" destId="{FB62B7C8-722D-4243-BF9B-5D8AB820D395}" srcOrd="9" destOrd="0" presId="urn:microsoft.com/office/officeart/2005/8/layout/hProcess11"/>
    <dgm:cxn modelId="{0D876A80-E986-466C-AD85-572B659B366D}" type="presParOf" srcId="{483CA470-6908-46DE-A8FC-FC73530D66EE}" destId="{0ECB6B91-FF68-4521-9EC7-BDEC02B40F95}" srcOrd="10" destOrd="0" presId="urn:microsoft.com/office/officeart/2005/8/layout/hProcess11"/>
    <dgm:cxn modelId="{87FD3987-8D87-4396-A706-AC729CB68171}" type="presParOf" srcId="{0ECB6B91-FF68-4521-9EC7-BDEC02B40F95}" destId="{491856C6-20EB-4A5B-92DD-C5211BFC1082}" srcOrd="0" destOrd="0" presId="urn:microsoft.com/office/officeart/2005/8/layout/hProcess11"/>
    <dgm:cxn modelId="{6A339775-D537-47D3-8ED4-7F39BFA0C969}" type="presParOf" srcId="{0ECB6B91-FF68-4521-9EC7-BDEC02B40F95}" destId="{CCDFE857-7C81-41AD-89ED-6F5A2730097C}" srcOrd="1" destOrd="0" presId="urn:microsoft.com/office/officeart/2005/8/layout/hProcess11"/>
    <dgm:cxn modelId="{9C4D01F0-0F2E-4E7A-825C-CA15FC2F5EA9}" type="presParOf" srcId="{0ECB6B91-FF68-4521-9EC7-BDEC02B40F95}" destId="{9AD1FC14-96C7-4832-9607-712C5E303619}" srcOrd="2" destOrd="0" presId="urn:microsoft.com/office/officeart/2005/8/layout/hProcess11"/>
    <dgm:cxn modelId="{B5759174-E060-4BD2-9150-1718FBD15ECA}" type="presParOf" srcId="{483CA470-6908-46DE-A8FC-FC73530D66EE}" destId="{16469381-9902-4642-95A8-E45F47F366E7}" srcOrd="11" destOrd="0" presId="urn:microsoft.com/office/officeart/2005/8/layout/hProcess11"/>
    <dgm:cxn modelId="{DCF18A83-4BEE-4CC1-9250-1C349B023078}" type="presParOf" srcId="{483CA470-6908-46DE-A8FC-FC73530D66EE}" destId="{50EAFC52-6F24-485A-9C1A-44DE05DC7B0F}" srcOrd="12" destOrd="0" presId="urn:microsoft.com/office/officeart/2005/8/layout/hProcess11"/>
    <dgm:cxn modelId="{34B2C935-0A62-4B2B-BB83-4032E8A7BB39}" type="presParOf" srcId="{50EAFC52-6F24-485A-9C1A-44DE05DC7B0F}" destId="{5A26CBD8-20DF-4DAB-8166-B48A632B09AB}" srcOrd="0" destOrd="0" presId="urn:microsoft.com/office/officeart/2005/8/layout/hProcess11"/>
    <dgm:cxn modelId="{2CBD9A5B-1A11-4920-8838-8F8199F0EF0F}" type="presParOf" srcId="{50EAFC52-6F24-485A-9C1A-44DE05DC7B0F}" destId="{7807E5BE-5F8B-4A21-A4D3-AFD447AD2A49}" srcOrd="1" destOrd="0" presId="urn:microsoft.com/office/officeart/2005/8/layout/hProcess11"/>
    <dgm:cxn modelId="{3BBBB12B-ACE6-4FC4-A509-E60E4FCC5D82}" type="presParOf" srcId="{50EAFC52-6F24-485A-9C1A-44DE05DC7B0F}" destId="{B1BDF506-45C3-486C-B744-E65FB4291147}" srcOrd="2" destOrd="0" presId="urn:microsoft.com/office/officeart/2005/8/layout/hProcess11"/>
    <dgm:cxn modelId="{6383F067-E19C-4864-96F5-F896A45707AB}" type="presParOf" srcId="{483CA470-6908-46DE-A8FC-FC73530D66EE}" destId="{09AD6153-ACD1-40D3-9246-70C2FB67AE5B}" srcOrd="13" destOrd="0" presId="urn:microsoft.com/office/officeart/2005/8/layout/hProcess11"/>
    <dgm:cxn modelId="{041DE99F-5D57-4BD2-8559-A94508AA3617}" type="presParOf" srcId="{483CA470-6908-46DE-A8FC-FC73530D66EE}" destId="{F20B7BB1-C874-4885-BC61-AB92B3A269E0}" srcOrd="14" destOrd="0" presId="urn:microsoft.com/office/officeart/2005/8/layout/hProcess11"/>
    <dgm:cxn modelId="{E310637B-4D6C-4077-A6AC-AAA54479DBA1}" type="presParOf" srcId="{F20B7BB1-C874-4885-BC61-AB92B3A269E0}" destId="{02A4523B-59C0-44F0-822B-9BC493F0CDF8}" srcOrd="0" destOrd="0" presId="urn:microsoft.com/office/officeart/2005/8/layout/hProcess11"/>
    <dgm:cxn modelId="{C7A037AB-6BAB-4E1D-A939-C8ECA026DA80}" type="presParOf" srcId="{F20B7BB1-C874-4885-BC61-AB92B3A269E0}" destId="{2C867660-A7D9-4EF5-9E87-327293BE4848}" srcOrd="1" destOrd="0" presId="urn:microsoft.com/office/officeart/2005/8/layout/hProcess11"/>
    <dgm:cxn modelId="{074D47B4-6E94-4316-8C04-2B2A2CE24C08}" type="presParOf" srcId="{F20B7BB1-C874-4885-BC61-AB92B3A269E0}" destId="{16196BE1-4AB0-475F-A9EB-5F2B09EA3009}" srcOrd="2" destOrd="0" presId="urn:microsoft.com/office/officeart/2005/8/layout/hProcess11"/>
    <dgm:cxn modelId="{C197CCE6-D34A-426D-A061-F3BF0F4419CC}" type="presParOf" srcId="{483CA470-6908-46DE-A8FC-FC73530D66EE}" destId="{8CFFF3C0-619C-4E5A-BBA5-B13CC1E5E5F4}" srcOrd="15" destOrd="0" presId="urn:microsoft.com/office/officeart/2005/8/layout/hProcess11"/>
    <dgm:cxn modelId="{62D9D2F4-29E1-4F10-AD5C-89F8649FE605}" type="presParOf" srcId="{483CA470-6908-46DE-A8FC-FC73530D66EE}" destId="{48314187-C73C-452C-9869-854178368D4C}" srcOrd="16" destOrd="0" presId="urn:microsoft.com/office/officeart/2005/8/layout/hProcess11"/>
    <dgm:cxn modelId="{BFD2E311-7216-437F-8AC5-5B025491A28B}" type="presParOf" srcId="{48314187-C73C-452C-9869-854178368D4C}" destId="{46AB6559-A59E-4B29-AD32-A81B296FA7F3}" srcOrd="0" destOrd="0" presId="urn:microsoft.com/office/officeart/2005/8/layout/hProcess11"/>
    <dgm:cxn modelId="{5BCC3130-8C01-4D08-8BEB-406106C0B9AE}" type="presParOf" srcId="{48314187-C73C-452C-9869-854178368D4C}" destId="{3709BFE8-6592-45FC-81B0-B905CB067614}" srcOrd="1" destOrd="0" presId="urn:microsoft.com/office/officeart/2005/8/layout/hProcess11"/>
    <dgm:cxn modelId="{4B81DB4D-5910-45F4-BFB1-31510694C417}" type="presParOf" srcId="{48314187-C73C-452C-9869-854178368D4C}" destId="{F6B07F9A-81E6-48C0-B902-C934E660D89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0CFB8EB-904B-48C8-860C-06FEF5A502D3}" type="doc">
      <dgm:prSet loTypeId="urn:microsoft.com/office/officeart/2005/8/layout/hProcess11" loCatId="process" qsTypeId="urn:microsoft.com/office/officeart/2005/8/quickstyle/simple1" qsCatId="simple" csTypeId="urn:microsoft.com/office/officeart/2005/8/colors/accent3_3" csCatId="accent3" phldr="1"/>
      <dgm:spPr/>
    </dgm:pt>
    <dgm:pt modelId="{9EC51011-AE2A-4CEA-A5CF-F9535DECC454}">
      <dgm:prSet phldrT="[Testo]" custT="1"/>
      <dgm:spPr/>
      <dgm:t>
        <a:bodyPr/>
        <a:lstStyle/>
        <a:p>
          <a:r>
            <a:rPr lang="it-IT" sz="2800" b="1" dirty="0"/>
            <a:t>B1</a:t>
          </a:r>
          <a:endParaRPr lang="it-IT" sz="2400" b="1" dirty="0"/>
        </a:p>
      </dgm:t>
    </dgm:pt>
    <dgm:pt modelId="{78A069C6-C93B-45BA-A903-ABE7A3CBE3F7}" type="parTrans" cxnId="{90020CBE-8A45-4EC1-B69E-FAF604DAF55D}">
      <dgm:prSet/>
      <dgm:spPr/>
      <dgm:t>
        <a:bodyPr/>
        <a:lstStyle/>
        <a:p>
          <a:endParaRPr lang="it-IT"/>
        </a:p>
      </dgm:t>
    </dgm:pt>
    <dgm:pt modelId="{C2FF877F-91B6-4454-A9F1-025E1FCEA28C}" type="sibTrans" cxnId="{90020CBE-8A45-4EC1-B69E-FAF604DAF55D}">
      <dgm:prSet/>
      <dgm:spPr/>
      <dgm:t>
        <a:bodyPr/>
        <a:lstStyle/>
        <a:p>
          <a:endParaRPr lang="it-IT"/>
        </a:p>
      </dgm:t>
    </dgm:pt>
    <dgm:pt modelId="{65C414FF-478C-484C-8166-CB7BDF02C81D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B2</a:t>
          </a:r>
        </a:p>
      </dgm:t>
    </dgm:pt>
    <dgm:pt modelId="{E5912D34-71C3-4D16-9AA0-CA12105DFF81}" type="parTrans" cxnId="{BB8650B5-C5F5-4D23-81E9-4A1BC67FB1D7}">
      <dgm:prSet/>
      <dgm:spPr/>
      <dgm:t>
        <a:bodyPr/>
        <a:lstStyle/>
        <a:p>
          <a:endParaRPr lang="it-IT"/>
        </a:p>
      </dgm:t>
    </dgm:pt>
    <dgm:pt modelId="{0C0747D5-0B33-4D30-814C-2343F7C9E0C9}" type="sibTrans" cxnId="{BB8650B5-C5F5-4D23-81E9-4A1BC67FB1D7}">
      <dgm:prSet/>
      <dgm:spPr/>
      <dgm:t>
        <a:bodyPr/>
        <a:lstStyle/>
        <a:p>
          <a:endParaRPr lang="it-IT"/>
        </a:p>
      </dgm:t>
    </dgm:pt>
    <dgm:pt modelId="{F52323B2-294A-43BC-ABF4-0AA579FE5B45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B3</a:t>
          </a:r>
        </a:p>
      </dgm:t>
    </dgm:pt>
    <dgm:pt modelId="{D6710608-503E-454B-8DBA-695DE8BC54D6}" type="parTrans" cxnId="{05F953BC-CC54-4D24-8AFC-6041A3BC3483}">
      <dgm:prSet/>
      <dgm:spPr/>
      <dgm:t>
        <a:bodyPr/>
        <a:lstStyle/>
        <a:p>
          <a:endParaRPr lang="it-IT"/>
        </a:p>
      </dgm:t>
    </dgm:pt>
    <dgm:pt modelId="{A833DF4C-4B89-4DF9-A7BB-8608E7910A6E}" type="sibTrans" cxnId="{05F953BC-CC54-4D24-8AFC-6041A3BC3483}">
      <dgm:prSet/>
      <dgm:spPr/>
      <dgm:t>
        <a:bodyPr/>
        <a:lstStyle/>
        <a:p>
          <a:endParaRPr lang="it-IT"/>
        </a:p>
      </dgm:t>
    </dgm:pt>
    <dgm:pt modelId="{79DBC023-DDD9-4ED0-8C3B-0223976A66D9}">
      <dgm:prSet phldrT="[Testo]" custT="1"/>
      <dgm:spPr>
        <a:noFill/>
        <a:ln>
          <a:noFill/>
        </a:ln>
        <a:effectLst/>
      </dgm:spPr>
      <dgm:t>
        <a:bodyPr spcFirstLastPara="0" vert="horz" wrap="square" lIns="199136" tIns="199136" rIns="199136" bIns="199136" numCol="1" spcCol="1270" anchor="b" anchorCtr="0"/>
        <a:lstStyle/>
        <a:p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B4</a:t>
          </a:r>
        </a:p>
      </dgm:t>
    </dgm:pt>
    <dgm:pt modelId="{8D60114F-0A12-411B-835D-561379BA39C3}" type="parTrans" cxnId="{0FAFCD81-15E0-4D52-A0EA-0E477392E067}">
      <dgm:prSet/>
      <dgm:spPr/>
      <dgm:t>
        <a:bodyPr/>
        <a:lstStyle/>
        <a:p>
          <a:endParaRPr lang="it-IT"/>
        </a:p>
      </dgm:t>
    </dgm:pt>
    <dgm:pt modelId="{0969CEC7-0A8C-4106-841D-1550734D5366}" type="sibTrans" cxnId="{0FAFCD81-15E0-4D52-A0EA-0E477392E067}">
      <dgm:prSet/>
      <dgm:spPr/>
      <dgm:t>
        <a:bodyPr/>
        <a:lstStyle/>
        <a:p>
          <a:endParaRPr lang="it-IT"/>
        </a:p>
      </dgm:t>
    </dgm:pt>
    <dgm:pt modelId="{CB36A738-9C6E-4564-A81C-D60AEBDD71A4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B5</a:t>
          </a:r>
        </a:p>
      </dgm:t>
    </dgm:pt>
    <dgm:pt modelId="{B3152390-79A6-4F65-8E64-55A00F966924}" type="parTrans" cxnId="{C3979FEE-3A43-4E90-9176-EF827BA6AF10}">
      <dgm:prSet/>
      <dgm:spPr/>
      <dgm:t>
        <a:bodyPr/>
        <a:lstStyle/>
        <a:p>
          <a:endParaRPr lang="it-IT"/>
        </a:p>
      </dgm:t>
    </dgm:pt>
    <dgm:pt modelId="{794D0BA8-5688-4A78-9BDE-7540E7FFBF66}" type="sibTrans" cxnId="{C3979FEE-3A43-4E90-9176-EF827BA6AF10}">
      <dgm:prSet/>
      <dgm:spPr/>
      <dgm:t>
        <a:bodyPr/>
        <a:lstStyle/>
        <a:p>
          <a:endParaRPr lang="it-IT"/>
        </a:p>
      </dgm:t>
    </dgm:pt>
    <dgm:pt modelId="{12219213-65CF-4ED1-B150-F6768A276A03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B6</a:t>
          </a:r>
        </a:p>
      </dgm:t>
    </dgm:pt>
    <dgm:pt modelId="{1128AEB9-9E5C-429D-80CE-B40B75297E5E}" type="parTrans" cxnId="{8110CFBE-A8E3-4F77-AB8B-BB68E826C70A}">
      <dgm:prSet/>
      <dgm:spPr/>
      <dgm:t>
        <a:bodyPr/>
        <a:lstStyle/>
        <a:p>
          <a:endParaRPr lang="it-IT"/>
        </a:p>
      </dgm:t>
    </dgm:pt>
    <dgm:pt modelId="{10BF882B-226E-40AC-A051-B542336E4518}" type="sibTrans" cxnId="{8110CFBE-A8E3-4F77-AB8B-BB68E826C70A}">
      <dgm:prSet/>
      <dgm:spPr/>
      <dgm:t>
        <a:bodyPr/>
        <a:lstStyle/>
        <a:p>
          <a:endParaRPr lang="it-IT"/>
        </a:p>
      </dgm:t>
    </dgm:pt>
    <dgm:pt modelId="{AD04EAAF-015D-43FE-BA22-C970EA61AFB7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B7</a:t>
          </a:r>
        </a:p>
      </dgm:t>
    </dgm:pt>
    <dgm:pt modelId="{63A40459-2139-46EF-9DBB-82A979A1B9F7}" type="parTrans" cxnId="{7066B82A-C71B-428A-8A5C-4BAC49BAE01F}">
      <dgm:prSet/>
      <dgm:spPr/>
      <dgm:t>
        <a:bodyPr/>
        <a:lstStyle/>
        <a:p>
          <a:endParaRPr lang="it-IT"/>
        </a:p>
      </dgm:t>
    </dgm:pt>
    <dgm:pt modelId="{5316DC3C-1C49-4D49-8DA1-73177554E2E7}" type="sibTrans" cxnId="{7066B82A-C71B-428A-8A5C-4BAC49BAE01F}">
      <dgm:prSet/>
      <dgm:spPr/>
      <dgm:t>
        <a:bodyPr/>
        <a:lstStyle/>
        <a:p>
          <a:endParaRPr lang="it-IT"/>
        </a:p>
      </dgm:t>
    </dgm:pt>
    <dgm:pt modelId="{9A622281-BC8B-412A-B09D-14B5EEA68AA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B8</a:t>
          </a:r>
        </a:p>
      </dgm:t>
    </dgm:pt>
    <dgm:pt modelId="{29AA3E60-0C1F-4DA0-A74D-2137168B3F8E}" type="parTrans" cxnId="{8B174CFF-1CB7-4D8D-A4F5-74F6BEEA6132}">
      <dgm:prSet/>
      <dgm:spPr/>
      <dgm:t>
        <a:bodyPr/>
        <a:lstStyle/>
        <a:p>
          <a:endParaRPr lang="it-IT"/>
        </a:p>
      </dgm:t>
    </dgm:pt>
    <dgm:pt modelId="{136B27DC-8781-4EB5-A48D-EAB2A488D41F}" type="sibTrans" cxnId="{8B174CFF-1CB7-4D8D-A4F5-74F6BEEA6132}">
      <dgm:prSet/>
      <dgm:spPr/>
      <dgm:t>
        <a:bodyPr/>
        <a:lstStyle/>
        <a:p>
          <a:endParaRPr lang="it-IT"/>
        </a:p>
      </dgm:t>
    </dgm:pt>
    <dgm:pt modelId="{82B0C278-0EA6-41FB-BE41-79F2F0A9F00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B9</a:t>
          </a:r>
        </a:p>
      </dgm:t>
    </dgm:pt>
    <dgm:pt modelId="{2D7CBEB8-E725-4995-BB55-9BBC97C48305}" type="parTrans" cxnId="{C7356823-B010-4F33-B725-A82A11531891}">
      <dgm:prSet/>
      <dgm:spPr/>
      <dgm:t>
        <a:bodyPr/>
        <a:lstStyle/>
        <a:p>
          <a:endParaRPr lang="it-IT"/>
        </a:p>
      </dgm:t>
    </dgm:pt>
    <dgm:pt modelId="{43B7D82C-5453-4367-95F6-D24B06D03AB6}" type="sibTrans" cxnId="{C7356823-B010-4F33-B725-A82A11531891}">
      <dgm:prSet/>
      <dgm:spPr/>
      <dgm:t>
        <a:bodyPr/>
        <a:lstStyle/>
        <a:p>
          <a:endParaRPr lang="it-IT"/>
        </a:p>
      </dgm:t>
    </dgm:pt>
    <dgm:pt modelId="{97C3FE1B-CFE4-4D3F-B437-801D0D152629}" type="pres">
      <dgm:prSet presAssocID="{D0CFB8EB-904B-48C8-860C-06FEF5A502D3}" presName="Name0" presStyleCnt="0">
        <dgm:presLayoutVars>
          <dgm:dir/>
          <dgm:resizeHandles val="exact"/>
        </dgm:presLayoutVars>
      </dgm:prSet>
      <dgm:spPr/>
    </dgm:pt>
    <dgm:pt modelId="{76003DC5-5127-4375-8A17-FD18B28476B7}" type="pres">
      <dgm:prSet presAssocID="{D0CFB8EB-904B-48C8-860C-06FEF5A502D3}" presName="arrow" presStyleLbl="bgShp" presStyleIdx="0" presStyleCnt="1" custLinFactNeighborX="-2086" custLinFactNeighborY="0"/>
      <dgm:spPr/>
    </dgm:pt>
    <dgm:pt modelId="{483CA470-6908-46DE-A8FC-FC73530D66EE}" type="pres">
      <dgm:prSet presAssocID="{D0CFB8EB-904B-48C8-860C-06FEF5A502D3}" presName="points" presStyleCnt="0"/>
      <dgm:spPr/>
    </dgm:pt>
    <dgm:pt modelId="{886DFDFF-A721-4349-9782-9FDDB0116128}" type="pres">
      <dgm:prSet presAssocID="{9EC51011-AE2A-4CEA-A5CF-F9535DECC454}" presName="compositeA" presStyleCnt="0"/>
      <dgm:spPr/>
    </dgm:pt>
    <dgm:pt modelId="{AB5AA465-A06F-4FF1-82F4-961C2BB09AD7}" type="pres">
      <dgm:prSet presAssocID="{9EC51011-AE2A-4CEA-A5CF-F9535DECC454}" presName="textA" presStyleLbl="revTx" presStyleIdx="0" presStyleCnt="9" custScaleY="71462" custLinFactNeighborX="907" custLinFactNeighborY="21744">
        <dgm:presLayoutVars>
          <dgm:bulletEnabled val="1"/>
        </dgm:presLayoutVars>
      </dgm:prSet>
      <dgm:spPr/>
    </dgm:pt>
    <dgm:pt modelId="{610F19BF-99F7-47F4-81C3-697A0822D7FF}" type="pres">
      <dgm:prSet presAssocID="{9EC51011-AE2A-4CEA-A5CF-F9535DECC454}" presName="circleA" presStyleLbl="node1" presStyleIdx="0" presStyleCnt="9" custLinFactNeighborX="-3782" custLinFactNeighborY="26469"/>
      <dgm:spPr>
        <a:solidFill>
          <a:schemeClr val="accent6">
            <a:lumMod val="75000"/>
          </a:schemeClr>
        </a:solidFill>
      </dgm:spPr>
    </dgm:pt>
    <dgm:pt modelId="{9864FCF4-F3EC-4E85-837B-51B15D8F0DD1}" type="pres">
      <dgm:prSet presAssocID="{9EC51011-AE2A-4CEA-A5CF-F9535DECC454}" presName="spaceA" presStyleCnt="0"/>
      <dgm:spPr/>
    </dgm:pt>
    <dgm:pt modelId="{1ACD253D-AE13-40B8-B387-006BB37E5911}" type="pres">
      <dgm:prSet presAssocID="{C2FF877F-91B6-4454-A9F1-025E1FCEA28C}" presName="space" presStyleCnt="0"/>
      <dgm:spPr/>
    </dgm:pt>
    <dgm:pt modelId="{B6077543-5654-4E18-9F84-4B140D6C2F19}" type="pres">
      <dgm:prSet presAssocID="{65C414FF-478C-484C-8166-CB7BDF02C81D}" presName="compositeB" presStyleCnt="0"/>
      <dgm:spPr/>
    </dgm:pt>
    <dgm:pt modelId="{E088D3AA-2370-41CD-9CF6-A73FF7D72950}" type="pres">
      <dgm:prSet presAssocID="{65C414FF-478C-484C-8166-CB7BDF02C81D}" presName="textB" presStyleLbl="revTx" presStyleIdx="1" presStyleCnt="9" custScaleY="71462" custLinFactNeighborX="907" custLinFactNeighborY="-20483">
        <dgm:presLayoutVars>
          <dgm:bulletEnabled val="1"/>
        </dgm:presLayoutVars>
      </dgm:prSet>
      <dgm:spPr/>
    </dgm:pt>
    <dgm:pt modelId="{6A378BC8-272E-44DE-8F90-AF3C64A02B3D}" type="pres">
      <dgm:prSet presAssocID="{65C414FF-478C-484C-8166-CB7BDF02C81D}" presName="circleB" presStyleLbl="node1" presStyleIdx="1" presStyleCnt="9" custLinFactNeighborY="-22692"/>
      <dgm:spPr>
        <a:solidFill>
          <a:schemeClr val="accent6">
            <a:lumMod val="75000"/>
          </a:schemeClr>
        </a:solidFill>
      </dgm:spPr>
    </dgm:pt>
    <dgm:pt modelId="{F274C888-80FA-4EDA-A467-71FA52037D5E}" type="pres">
      <dgm:prSet presAssocID="{65C414FF-478C-484C-8166-CB7BDF02C81D}" presName="spaceB" presStyleCnt="0"/>
      <dgm:spPr/>
    </dgm:pt>
    <dgm:pt modelId="{D5C4DBC4-A5F1-4AB0-BB7F-3E033576E69E}" type="pres">
      <dgm:prSet presAssocID="{0C0747D5-0B33-4D30-814C-2343F7C9E0C9}" presName="space" presStyleCnt="0"/>
      <dgm:spPr/>
    </dgm:pt>
    <dgm:pt modelId="{96D5F9CC-9898-4D65-A22C-19391A07A225}" type="pres">
      <dgm:prSet presAssocID="{F52323B2-294A-43BC-ABF4-0AA579FE5B45}" presName="compositeA" presStyleCnt="0"/>
      <dgm:spPr/>
    </dgm:pt>
    <dgm:pt modelId="{07526CC1-64AE-4DAB-871A-C9B2BDFF59B2}" type="pres">
      <dgm:prSet presAssocID="{F52323B2-294A-43BC-ABF4-0AA579FE5B45}" presName="textA" presStyleLbl="revTx" presStyleIdx="2" presStyleCnt="9" custScaleY="71462" custLinFactNeighborX="2720" custLinFactNeighborY="20798">
        <dgm:presLayoutVars>
          <dgm:bulletEnabled val="1"/>
        </dgm:presLayoutVars>
      </dgm:prSet>
      <dgm:spPr/>
    </dgm:pt>
    <dgm:pt modelId="{FC95588A-B3BD-44FB-8F63-2637513B4C9A}" type="pres">
      <dgm:prSet presAssocID="{F52323B2-294A-43BC-ABF4-0AA579FE5B45}" presName="circleA" presStyleLbl="node1" presStyleIdx="2" presStyleCnt="9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DC74977C-BC94-4726-8A74-4F90BEB2B10B}" type="pres">
      <dgm:prSet presAssocID="{F52323B2-294A-43BC-ABF4-0AA579FE5B45}" presName="spaceA" presStyleCnt="0"/>
      <dgm:spPr/>
    </dgm:pt>
    <dgm:pt modelId="{6C477DAB-9F82-42B7-8377-6D3A3B45A82A}" type="pres">
      <dgm:prSet presAssocID="{A833DF4C-4B89-4DF9-A7BB-8608E7910A6E}" presName="space" presStyleCnt="0"/>
      <dgm:spPr/>
    </dgm:pt>
    <dgm:pt modelId="{07BD9909-AB58-4B45-A659-7ACEFF47722D}" type="pres">
      <dgm:prSet presAssocID="{79DBC023-DDD9-4ED0-8C3B-0223976A66D9}" presName="compositeB" presStyleCnt="0"/>
      <dgm:spPr/>
    </dgm:pt>
    <dgm:pt modelId="{9A0419EA-1852-4AE9-AE3D-68F24E2F8226}" type="pres">
      <dgm:prSet presAssocID="{79DBC023-DDD9-4ED0-8C3B-0223976A66D9}" presName="textB" presStyleLbl="revTx" presStyleIdx="3" presStyleCnt="9" custScaleY="71462" custLinFactNeighborX="-1001" custLinFactNeighborY="7562">
        <dgm:presLayoutVars>
          <dgm:bulletEnabled val="1"/>
        </dgm:presLayoutVars>
      </dgm:prSet>
      <dgm:spPr>
        <a:xfrm>
          <a:off x="3312180" y="1511300"/>
          <a:ext cx="1050605" cy="1007533"/>
        </a:xfrm>
        <a:prstGeom prst="rect">
          <a:avLst/>
        </a:prstGeom>
      </dgm:spPr>
    </dgm:pt>
    <dgm:pt modelId="{CE6E4E56-BD7B-4799-9E0A-9BA5BA64012D}" type="pres">
      <dgm:prSet presAssocID="{79DBC023-DDD9-4ED0-8C3B-0223976A66D9}" presName="circleB" presStyleLbl="node1" presStyleIdx="3" presStyleCnt="9" custLinFactNeighborY="-26474"/>
      <dgm:spPr>
        <a:solidFill>
          <a:schemeClr val="accent4">
            <a:lumMod val="60000"/>
            <a:lumOff val="40000"/>
          </a:schemeClr>
        </a:solidFill>
      </dgm:spPr>
    </dgm:pt>
    <dgm:pt modelId="{DD142E59-E4DC-4138-A7DD-AF7B5854A478}" type="pres">
      <dgm:prSet presAssocID="{79DBC023-DDD9-4ED0-8C3B-0223976A66D9}" presName="spaceB" presStyleCnt="0"/>
      <dgm:spPr/>
    </dgm:pt>
    <dgm:pt modelId="{B8227F47-C9F1-498A-B1DD-E71E3BF617AB}" type="pres">
      <dgm:prSet presAssocID="{0969CEC7-0A8C-4106-841D-1550734D5366}" presName="space" presStyleCnt="0"/>
      <dgm:spPr/>
    </dgm:pt>
    <dgm:pt modelId="{5A96A757-6C5F-4CCA-B7F5-F9FBCE041E93}" type="pres">
      <dgm:prSet presAssocID="{CB36A738-9C6E-4564-A81C-D60AEBDD71A4}" presName="compositeA" presStyleCnt="0"/>
      <dgm:spPr/>
    </dgm:pt>
    <dgm:pt modelId="{37A2CCE4-7AEA-4B71-B160-B8210D635B23}" type="pres">
      <dgm:prSet presAssocID="{CB36A738-9C6E-4564-A81C-D60AEBDD71A4}" presName="textA" presStyleLbl="revTx" presStyleIdx="4" presStyleCnt="9" custScaleY="71462" custLinFactNeighborY="20800">
        <dgm:presLayoutVars>
          <dgm:bulletEnabled val="1"/>
        </dgm:presLayoutVars>
      </dgm:prSet>
      <dgm:spPr/>
    </dgm:pt>
    <dgm:pt modelId="{610C5848-8E4F-4C23-A315-E66AC4AAEF70}" type="pres">
      <dgm:prSet presAssocID="{CB36A738-9C6E-4564-A81C-D60AEBDD71A4}" presName="circleA" presStyleLbl="node1" presStyleIdx="4" presStyleCnt="9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3F987F43-9B03-437A-8E7D-B18196483D02}" type="pres">
      <dgm:prSet presAssocID="{CB36A738-9C6E-4564-A81C-D60AEBDD71A4}" presName="spaceA" presStyleCnt="0"/>
      <dgm:spPr/>
    </dgm:pt>
    <dgm:pt modelId="{FB62B7C8-722D-4243-BF9B-5D8AB820D395}" type="pres">
      <dgm:prSet presAssocID="{794D0BA8-5688-4A78-9BDE-7540E7FFBF66}" presName="space" presStyleCnt="0"/>
      <dgm:spPr/>
    </dgm:pt>
    <dgm:pt modelId="{0ECB6B91-FF68-4521-9EC7-BDEC02B40F95}" type="pres">
      <dgm:prSet presAssocID="{12219213-65CF-4ED1-B150-F6768A276A03}" presName="compositeB" presStyleCnt="0"/>
      <dgm:spPr/>
    </dgm:pt>
    <dgm:pt modelId="{491856C6-20EB-4A5B-92DD-C5211BFC1082}" type="pres">
      <dgm:prSet presAssocID="{12219213-65CF-4ED1-B150-F6768A276A03}" presName="textB" presStyleLbl="revTx" presStyleIdx="5" presStyleCnt="9" custScaleY="71462" custLinFactNeighborY="-19847">
        <dgm:presLayoutVars>
          <dgm:bulletEnabled val="1"/>
        </dgm:presLayoutVars>
      </dgm:prSet>
      <dgm:spPr/>
    </dgm:pt>
    <dgm:pt modelId="{CCDFE857-7C81-41AD-89ED-6F5A2730097C}" type="pres">
      <dgm:prSet presAssocID="{12219213-65CF-4ED1-B150-F6768A276A03}" presName="circleB" presStyleLbl="node1" presStyleIdx="5" presStyleCnt="9" custLinFactNeighborY="-26474"/>
      <dgm:spPr>
        <a:solidFill>
          <a:schemeClr val="accent4">
            <a:lumMod val="60000"/>
            <a:lumOff val="40000"/>
          </a:schemeClr>
        </a:solidFill>
      </dgm:spPr>
    </dgm:pt>
    <dgm:pt modelId="{9AD1FC14-96C7-4832-9607-712C5E303619}" type="pres">
      <dgm:prSet presAssocID="{12219213-65CF-4ED1-B150-F6768A276A03}" presName="spaceB" presStyleCnt="0"/>
      <dgm:spPr/>
    </dgm:pt>
    <dgm:pt modelId="{16469381-9902-4642-95A8-E45F47F366E7}" type="pres">
      <dgm:prSet presAssocID="{10BF882B-226E-40AC-A051-B542336E4518}" presName="space" presStyleCnt="0"/>
      <dgm:spPr/>
    </dgm:pt>
    <dgm:pt modelId="{50EAFC52-6F24-485A-9C1A-44DE05DC7B0F}" type="pres">
      <dgm:prSet presAssocID="{AD04EAAF-015D-43FE-BA22-C970EA61AFB7}" presName="compositeA" presStyleCnt="0"/>
      <dgm:spPr/>
    </dgm:pt>
    <dgm:pt modelId="{5A26CBD8-20DF-4DAB-8166-B48A632B09AB}" type="pres">
      <dgm:prSet presAssocID="{AD04EAAF-015D-43FE-BA22-C970EA61AFB7}" presName="textA" presStyleLbl="revTx" presStyleIdx="6" presStyleCnt="9" custScaleY="71462" custLinFactNeighborY="20800">
        <dgm:presLayoutVars>
          <dgm:bulletEnabled val="1"/>
        </dgm:presLayoutVars>
      </dgm:prSet>
      <dgm:spPr/>
    </dgm:pt>
    <dgm:pt modelId="{7807E5BE-5F8B-4A21-A4D3-AFD447AD2A49}" type="pres">
      <dgm:prSet presAssocID="{AD04EAAF-015D-43FE-BA22-C970EA61AFB7}" presName="circleA" presStyleLbl="node1" presStyleIdx="6" presStyleCnt="9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B1BDF506-45C3-486C-B744-E65FB4291147}" type="pres">
      <dgm:prSet presAssocID="{AD04EAAF-015D-43FE-BA22-C970EA61AFB7}" presName="spaceA" presStyleCnt="0"/>
      <dgm:spPr/>
    </dgm:pt>
    <dgm:pt modelId="{09AD6153-ACD1-40D3-9246-70C2FB67AE5B}" type="pres">
      <dgm:prSet presAssocID="{5316DC3C-1C49-4D49-8DA1-73177554E2E7}" presName="space" presStyleCnt="0"/>
      <dgm:spPr/>
    </dgm:pt>
    <dgm:pt modelId="{F20B7BB1-C874-4885-BC61-AB92B3A269E0}" type="pres">
      <dgm:prSet presAssocID="{9A622281-BC8B-412A-B09D-14B5EEA68AA2}" presName="compositeB" presStyleCnt="0"/>
      <dgm:spPr/>
    </dgm:pt>
    <dgm:pt modelId="{02A4523B-59C0-44F0-822B-9BC493F0CDF8}" type="pres">
      <dgm:prSet presAssocID="{9A622281-BC8B-412A-B09D-14B5EEA68AA2}" presName="textB" presStyleLbl="revTx" presStyleIdx="7" presStyleCnt="9" custScaleY="71462" custLinFactNeighborY="-19847">
        <dgm:presLayoutVars>
          <dgm:bulletEnabled val="1"/>
        </dgm:presLayoutVars>
      </dgm:prSet>
      <dgm:spPr/>
    </dgm:pt>
    <dgm:pt modelId="{2C867660-A7D9-4EF5-9E87-327293BE4848}" type="pres">
      <dgm:prSet presAssocID="{9A622281-BC8B-412A-B09D-14B5EEA68AA2}" presName="circleB" presStyleLbl="node1" presStyleIdx="7" presStyleCnt="9" custLinFactNeighborY="-26474"/>
      <dgm:spPr>
        <a:solidFill>
          <a:schemeClr val="accent4">
            <a:lumMod val="60000"/>
            <a:lumOff val="40000"/>
          </a:schemeClr>
        </a:solidFill>
      </dgm:spPr>
    </dgm:pt>
    <dgm:pt modelId="{16196BE1-4AB0-475F-A9EB-5F2B09EA3009}" type="pres">
      <dgm:prSet presAssocID="{9A622281-BC8B-412A-B09D-14B5EEA68AA2}" presName="spaceB" presStyleCnt="0"/>
      <dgm:spPr/>
    </dgm:pt>
    <dgm:pt modelId="{8CFFF3C0-619C-4E5A-BBA5-B13CC1E5E5F4}" type="pres">
      <dgm:prSet presAssocID="{136B27DC-8781-4EB5-A48D-EAB2A488D41F}" presName="space" presStyleCnt="0"/>
      <dgm:spPr/>
    </dgm:pt>
    <dgm:pt modelId="{48314187-C73C-452C-9869-854178368D4C}" type="pres">
      <dgm:prSet presAssocID="{82B0C278-0EA6-41FB-BE41-79F2F0A9F002}" presName="compositeA" presStyleCnt="0"/>
      <dgm:spPr/>
    </dgm:pt>
    <dgm:pt modelId="{46AB6559-A59E-4B29-AD32-A81B296FA7F3}" type="pres">
      <dgm:prSet presAssocID="{82B0C278-0EA6-41FB-BE41-79F2F0A9F002}" presName="textA" presStyleLbl="revTx" presStyleIdx="8" presStyleCnt="9" custScaleY="71462" custLinFactNeighborY="20800">
        <dgm:presLayoutVars>
          <dgm:bulletEnabled val="1"/>
        </dgm:presLayoutVars>
      </dgm:prSet>
      <dgm:spPr/>
    </dgm:pt>
    <dgm:pt modelId="{3709BFE8-6592-45FC-81B0-B905CB067614}" type="pres">
      <dgm:prSet presAssocID="{82B0C278-0EA6-41FB-BE41-79F2F0A9F002}" presName="circleA" presStyleLbl="node1" presStyleIdx="8" presStyleCnt="9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F6B07F9A-81E6-48C0-B902-C934E660D899}" type="pres">
      <dgm:prSet presAssocID="{82B0C278-0EA6-41FB-BE41-79F2F0A9F002}" presName="spaceA" presStyleCnt="0"/>
      <dgm:spPr/>
    </dgm:pt>
  </dgm:ptLst>
  <dgm:cxnLst>
    <dgm:cxn modelId="{ABF3DD13-4311-4E84-B6BB-15A59CA32AEF}" type="presOf" srcId="{9A622281-BC8B-412A-B09D-14B5EEA68AA2}" destId="{02A4523B-59C0-44F0-822B-9BC493F0CDF8}" srcOrd="0" destOrd="0" presId="urn:microsoft.com/office/officeart/2005/8/layout/hProcess11"/>
    <dgm:cxn modelId="{C7356823-B010-4F33-B725-A82A11531891}" srcId="{D0CFB8EB-904B-48C8-860C-06FEF5A502D3}" destId="{82B0C278-0EA6-41FB-BE41-79F2F0A9F002}" srcOrd="8" destOrd="0" parTransId="{2D7CBEB8-E725-4995-BB55-9BBC97C48305}" sibTransId="{43B7D82C-5453-4367-95F6-D24B06D03AB6}"/>
    <dgm:cxn modelId="{7066B82A-C71B-428A-8A5C-4BAC49BAE01F}" srcId="{D0CFB8EB-904B-48C8-860C-06FEF5A502D3}" destId="{AD04EAAF-015D-43FE-BA22-C970EA61AFB7}" srcOrd="6" destOrd="0" parTransId="{63A40459-2139-46EF-9DBB-82A979A1B9F7}" sibTransId="{5316DC3C-1C49-4D49-8DA1-73177554E2E7}"/>
    <dgm:cxn modelId="{F4A49655-044F-4703-B460-66AE8E57E54A}" type="presOf" srcId="{79DBC023-DDD9-4ED0-8C3B-0223976A66D9}" destId="{9A0419EA-1852-4AE9-AE3D-68F24E2F8226}" srcOrd="0" destOrd="0" presId="urn:microsoft.com/office/officeart/2005/8/layout/hProcess11"/>
    <dgm:cxn modelId="{C580F75A-D546-4813-AE4A-AC9998F71F00}" type="presOf" srcId="{D0CFB8EB-904B-48C8-860C-06FEF5A502D3}" destId="{97C3FE1B-CFE4-4D3F-B437-801D0D152629}" srcOrd="0" destOrd="0" presId="urn:microsoft.com/office/officeart/2005/8/layout/hProcess11"/>
    <dgm:cxn modelId="{10CEFA80-860E-4B55-99FE-3A31104B05AC}" type="presOf" srcId="{12219213-65CF-4ED1-B150-F6768A276A03}" destId="{491856C6-20EB-4A5B-92DD-C5211BFC1082}" srcOrd="0" destOrd="0" presId="urn:microsoft.com/office/officeart/2005/8/layout/hProcess11"/>
    <dgm:cxn modelId="{0FAFCD81-15E0-4D52-A0EA-0E477392E067}" srcId="{D0CFB8EB-904B-48C8-860C-06FEF5A502D3}" destId="{79DBC023-DDD9-4ED0-8C3B-0223976A66D9}" srcOrd="3" destOrd="0" parTransId="{8D60114F-0A12-411B-835D-561379BA39C3}" sibTransId="{0969CEC7-0A8C-4106-841D-1550734D5366}"/>
    <dgm:cxn modelId="{BA93BAA2-F9E1-485D-836A-BB38E3A460D1}" type="presOf" srcId="{AD04EAAF-015D-43FE-BA22-C970EA61AFB7}" destId="{5A26CBD8-20DF-4DAB-8166-B48A632B09AB}" srcOrd="0" destOrd="0" presId="urn:microsoft.com/office/officeart/2005/8/layout/hProcess11"/>
    <dgm:cxn modelId="{604654B0-EBD7-44C5-AA3E-6FF0C078C60F}" type="presOf" srcId="{9EC51011-AE2A-4CEA-A5CF-F9535DECC454}" destId="{AB5AA465-A06F-4FF1-82F4-961C2BB09AD7}" srcOrd="0" destOrd="0" presId="urn:microsoft.com/office/officeart/2005/8/layout/hProcess11"/>
    <dgm:cxn modelId="{BB8650B5-C5F5-4D23-81E9-4A1BC67FB1D7}" srcId="{D0CFB8EB-904B-48C8-860C-06FEF5A502D3}" destId="{65C414FF-478C-484C-8166-CB7BDF02C81D}" srcOrd="1" destOrd="0" parTransId="{E5912D34-71C3-4D16-9AA0-CA12105DFF81}" sibTransId="{0C0747D5-0B33-4D30-814C-2343F7C9E0C9}"/>
    <dgm:cxn modelId="{7A5973B9-D405-4000-92BE-DECAC9B12F56}" type="presOf" srcId="{82B0C278-0EA6-41FB-BE41-79F2F0A9F002}" destId="{46AB6559-A59E-4B29-AD32-A81B296FA7F3}" srcOrd="0" destOrd="0" presId="urn:microsoft.com/office/officeart/2005/8/layout/hProcess11"/>
    <dgm:cxn modelId="{05F953BC-CC54-4D24-8AFC-6041A3BC3483}" srcId="{D0CFB8EB-904B-48C8-860C-06FEF5A502D3}" destId="{F52323B2-294A-43BC-ABF4-0AA579FE5B45}" srcOrd="2" destOrd="0" parTransId="{D6710608-503E-454B-8DBA-695DE8BC54D6}" sibTransId="{A833DF4C-4B89-4DF9-A7BB-8608E7910A6E}"/>
    <dgm:cxn modelId="{90020CBE-8A45-4EC1-B69E-FAF604DAF55D}" srcId="{D0CFB8EB-904B-48C8-860C-06FEF5A502D3}" destId="{9EC51011-AE2A-4CEA-A5CF-F9535DECC454}" srcOrd="0" destOrd="0" parTransId="{78A069C6-C93B-45BA-A903-ABE7A3CBE3F7}" sibTransId="{C2FF877F-91B6-4454-A9F1-025E1FCEA28C}"/>
    <dgm:cxn modelId="{8110CFBE-A8E3-4F77-AB8B-BB68E826C70A}" srcId="{D0CFB8EB-904B-48C8-860C-06FEF5A502D3}" destId="{12219213-65CF-4ED1-B150-F6768A276A03}" srcOrd="5" destOrd="0" parTransId="{1128AEB9-9E5C-429D-80CE-B40B75297E5E}" sibTransId="{10BF882B-226E-40AC-A051-B542336E4518}"/>
    <dgm:cxn modelId="{C83631C4-1486-40F7-B73F-FB1C92EDF3F0}" type="presOf" srcId="{65C414FF-478C-484C-8166-CB7BDF02C81D}" destId="{E088D3AA-2370-41CD-9CF6-A73FF7D72950}" srcOrd="0" destOrd="0" presId="urn:microsoft.com/office/officeart/2005/8/layout/hProcess11"/>
    <dgm:cxn modelId="{21A04FD3-79A0-4C5C-9154-72C04ADFE389}" type="presOf" srcId="{F52323B2-294A-43BC-ABF4-0AA579FE5B45}" destId="{07526CC1-64AE-4DAB-871A-C9B2BDFF59B2}" srcOrd="0" destOrd="0" presId="urn:microsoft.com/office/officeart/2005/8/layout/hProcess11"/>
    <dgm:cxn modelId="{C3979FEE-3A43-4E90-9176-EF827BA6AF10}" srcId="{D0CFB8EB-904B-48C8-860C-06FEF5A502D3}" destId="{CB36A738-9C6E-4564-A81C-D60AEBDD71A4}" srcOrd="4" destOrd="0" parTransId="{B3152390-79A6-4F65-8E64-55A00F966924}" sibTransId="{794D0BA8-5688-4A78-9BDE-7540E7FFBF66}"/>
    <dgm:cxn modelId="{9449F0F3-C819-4D71-B9D9-7100B2C2737B}" type="presOf" srcId="{CB36A738-9C6E-4564-A81C-D60AEBDD71A4}" destId="{37A2CCE4-7AEA-4B71-B160-B8210D635B23}" srcOrd="0" destOrd="0" presId="urn:microsoft.com/office/officeart/2005/8/layout/hProcess11"/>
    <dgm:cxn modelId="{8B174CFF-1CB7-4D8D-A4F5-74F6BEEA6132}" srcId="{D0CFB8EB-904B-48C8-860C-06FEF5A502D3}" destId="{9A622281-BC8B-412A-B09D-14B5EEA68AA2}" srcOrd="7" destOrd="0" parTransId="{29AA3E60-0C1F-4DA0-A74D-2137168B3F8E}" sibTransId="{136B27DC-8781-4EB5-A48D-EAB2A488D41F}"/>
    <dgm:cxn modelId="{BC69D256-91E6-4AF4-989B-61B1FD8A4F42}" type="presParOf" srcId="{97C3FE1B-CFE4-4D3F-B437-801D0D152629}" destId="{76003DC5-5127-4375-8A17-FD18B28476B7}" srcOrd="0" destOrd="0" presId="urn:microsoft.com/office/officeart/2005/8/layout/hProcess11"/>
    <dgm:cxn modelId="{D0747918-0ABC-4C69-8483-513B8D1EF6C0}" type="presParOf" srcId="{97C3FE1B-CFE4-4D3F-B437-801D0D152629}" destId="{483CA470-6908-46DE-A8FC-FC73530D66EE}" srcOrd="1" destOrd="0" presId="urn:microsoft.com/office/officeart/2005/8/layout/hProcess11"/>
    <dgm:cxn modelId="{1D87E2F7-2FF9-4688-8709-9609B98E9EE0}" type="presParOf" srcId="{483CA470-6908-46DE-A8FC-FC73530D66EE}" destId="{886DFDFF-A721-4349-9782-9FDDB0116128}" srcOrd="0" destOrd="0" presId="urn:microsoft.com/office/officeart/2005/8/layout/hProcess11"/>
    <dgm:cxn modelId="{80D1D303-7516-4839-9DA8-AF9D118C776F}" type="presParOf" srcId="{886DFDFF-A721-4349-9782-9FDDB0116128}" destId="{AB5AA465-A06F-4FF1-82F4-961C2BB09AD7}" srcOrd="0" destOrd="0" presId="urn:microsoft.com/office/officeart/2005/8/layout/hProcess11"/>
    <dgm:cxn modelId="{AC0B3DA0-4ED2-42F5-A76D-CF9830249F89}" type="presParOf" srcId="{886DFDFF-A721-4349-9782-9FDDB0116128}" destId="{610F19BF-99F7-47F4-81C3-697A0822D7FF}" srcOrd="1" destOrd="0" presId="urn:microsoft.com/office/officeart/2005/8/layout/hProcess11"/>
    <dgm:cxn modelId="{68F35760-D29F-4D32-BF86-2D532A50C69D}" type="presParOf" srcId="{886DFDFF-A721-4349-9782-9FDDB0116128}" destId="{9864FCF4-F3EC-4E85-837B-51B15D8F0DD1}" srcOrd="2" destOrd="0" presId="urn:microsoft.com/office/officeart/2005/8/layout/hProcess11"/>
    <dgm:cxn modelId="{84874A1A-6DE0-4B06-A46D-33234CF46EB8}" type="presParOf" srcId="{483CA470-6908-46DE-A8FC-FC73530D66EE}" destId="{1ACD253D-AE13-40B8-B387-006BB37E5911}" srcOrd="1" destOrd="0" presId="urn:microsoft.com/office/officeart/2005/8/layout/hProcess11"/>
    <dgm:cxn modelId="{808D8609-6907-4321-8BBD-B737B45B3297}" type="presParOf" srcId="{483CA470-6908-46DE-A8FC-FC73530D66EE}" destId="{B6077543-5654-4E18-9F84-4B140D6C2F19}" srcOrd="2" destOrd="0" presId="urn:microsoft.com/office/officeart/2005/8/layout/hProcess11"/>
    <dgm:cxn modelId="{8DE5FDC2-4C05-49C4-B272-E22D6C7B351F}" type="presParOf" srcId="{B6077543-5654-4E18-9F84-4B140D6C2F19}" destId="{E088D3AA-2370-41CD-9CF6-A73FF7D72950}" srcOrd="0" destOrd="0" presId="urn:microsoft.com/office/officeart/2005/8/layout/hProcess11"/>
    <dgm:cxn modelId="{62490EDC-94EF-444E-A475-6B34C1CA710C}" type="presParOf" srcId="{B6077543-5654-4E18-9F84-4B140D6C2F19}" destId="{6A378BC8-272E-44DE-8F90-AF3C64A02B3D}" srcOrd="1" destOrd="0" presId="urn:microsoft.com/office/officeart/2005/8/layout/hProcess11"/>
    <dgm:cxn modelId="{A0FC848A-1D80-4FD3-84B1-4EA5361484BD}" type="presParOf" srcId="{B6077543-5654-4E18-9F84-4B140D6C2F19}" destId="{F274C888-80FA-4EDA-A467-71FA52037D5E}" srcOrd="2" destOrd="0" presId="urn:microsoft.com/office/officeart/2005/8/layout/hProcess11"/>
    <dgm:cxn modelId="{96F40B7D-3097-41BA-A922-47776B79D26D}" type="presParOf" srcId="{483CA470-6908-46DE-A8FC-FC73530D66EE}" destId="{D5C4DBC4-A5F1-4AB0-BB7F-3E033576E69E}" srcOrd="3" destOrd="0" presId="urn:microsoft.com/office/officeart/2005/8/layout/hProcess11"/>
    <dgm:cxn modelId="{9D327E0B-A468-4188-B5D0-C9957F17C838}" type="presParOf" srcId="{483CA470-6908-46DE-A8FC-FC73530D66EE}" destId="{96D5F9CC-9898-4D65-A22C-19391A07A225}" srcOrd="4" destOrd="0" presId="urn:microsoft.com/office/officeart/2005/8/layout/hProcess11"/>
    <dgm:cxn modelId="{6ABEBA23-BC3F-4ED8-B597-0A9537805D69}" type="presParOf" srcId="{96D5F9CC-9898-4D65-A22C-19391A07A225}" destId="{07526CC1-64AE-4DAB-871A-C9B2BDFF59B2}" srcOrd="0" destOrd="0" presId="urn:microsoft.com/office/officeart/2005/8/layout/hProcess11"/>
    <dgm:cxn modelId="{71A6363C-6DED-4106-99E0-EA4C8C8F0771}" type="presParOf" srcId="{96D5F9CC-9898-4D65-A22C-19391A07A225}" destId="{FC95588A-B3BD-44FB-8F63-2637513B4C9A}" srcOrd="1" destOrd="0" presId="urn:microsoft.com/office/officeart/2005/8/layout/hProcess11"/>
    <dgm:cxn modelId="{2236F2D9-7653-4088-BD97-73E32C1A922D}" type="presParOf" srcId="{96D5F9CC-9898-4D65-A22C-19391A07A225}" destId="{DC74977C-BC94-4726-8A74-4F90BEB2B10B}" srcOrd="2" destOrd="0" presId="urn:microsoft.com/office/officeart/2005/8/layout/hProcess11"/>
    <dgm:cxn modelId="{5D8BEA7C-9C8E-4B7E-90FE-BF9C598E15CF}" type="presParOf" srcId="{483CA470-6908-46DE-A8FC-FC73530D66EE}" destId="{6C477DAB-9F82-42B7-8377-6D3A3B45A82A}" srcOrd="5" destOrd="0" presId="urn:microsoft.com/office/officeart/2005/8/layout/hProcess11"/>
    <dgm:cxn modelId="{92EA7D6E-21BD-48A2-84CE-5B70CD291BB0}" type="presParOf" srcId="{483CA470-6908-46DE-A8FC-FC73530D66EE}" destId="{07BD9909-AB58-4B45-A659-7ACEFF47722D}" srcOrd="6" destOrd="0" presId="urn:microsoft.com/office/officeart/2005/8/layout/hProcess11"/>
    <dgm:cxn modelId="{7EB60FB4-747A-4E99-8FD7-C5F6994BC991}" type="presParOf" srcId="{07BD9909-AB58-4B45-A659-7ACEFF47722D}" destId="{9A0419EA-1852-4AE9-AE3D-68F24E2F8226}" srcOrd="0" destOrd="0" presId="urn:microsoft.com/office/officeart/2005/8/layout/hProcess11"/>
    <dgm:cxn modelId="{1C57B7BA-9AFE-49DA-AE54-DB2BED8DFE85}" type="presParOf" srcId="{07BD9909-AB58-4B45-A659-7ACEFF47722D}" destId="{CE6E4E56-BD7B-4799-9E0A-9BA5BA64012D}" srcOrd="1" destOrd="0" presId="urn:microsoft.com/office/officeart/2005/8/layout/hProcess11"/>
    <dgm:cxn modelId="{E2F385EB-1E3C-4B85-B276-18CFE588EE01}" type="presParOf" srcId="{07BD9909-AB58-4B45-A659-7ACEFF47722D}" destId="{DD142E59-E4DC-4138-A7DD-AF7B5854A478}" srcOrd="2" destOrd="0" presId="urn:microsoft.com/office/officeart/2005/8/layout/hProcess11"/>
    <dgm:cxn modelId="{E51B3E3E-B0AA-4745-A357-6578468404B6}" type="presParOf" srcId="{483CA470-6908-46DE-A8FC-FC73530D66EE}" destId="{B8227F47-C9F1-498A-B1DD-E71E3BF617AB}" srcOrd="7" destOrd="0" presId="urn:microsoft.com/office/officeart/2005/8/layout/hProcess11"/>
    <dgm:cxn modelId="{EB8D648C-BD2A-4474-BC9E-2BD9FCA76003}" type="presParOf" srcId="{483CA470-6908-46DE-A8FC-FC73530D66EE}" destId="{5A96A757-6C5F-4CCA-B7F5-F9FBCE041E93}" srcOrd="8" destOrd="0" presId="urn:microsoft.com/office/officeart/2005/8/layout/hProcess11"/>
    <dgm:cxn modelId="{FF2541AE-CE03-4FE8-9ED7-EFF480794091}" type="presParOf" srcId="{5A96A757-6C5F-4CCA-B7F5-F9FBCE041E93}" destId="{37A2CCE4-7AEA-4B71-B160-B8210D635B23}" srcOrd="0" destOrd="0" presId="urn:microsoft.com/office/officeart/2005/8/layout/hProcess11"/>
    <dgm:cxn modelId="{3D8FFC93-F69D-4C2E-BDEB-D55E9CE4A74F}" type="presParOf" srcId="{5A96A757-6C5F-4CCA-B7F5-F9FBCE041E93}" destId="{610C5848-8E4F-4C23-A315-E66AC4AAEF70}" srcOrd="1" destOrd="0" presId="urn:microsoft.com/office/officeart/2005/8/layout/hProcess11"/>
    <dgm:cxn modelId="{48784A97-6B0D-4DBC-A2C6-4EA81A23DC15}" type="presParOf" srcId="{5A96A757-6C5F-4CCA-B7F5-F9FBCE041E93}" destId="{3F987F43-9B03-437A-8E7D-B18196483D02}" srcOrd="2" destOrd="0" presId="urn:microsoft.com/office/officeart/2005/8/layout/hProcess11"/>
    <dgm:cxn modelId="{BF27E421-DF92-40EC-9E05-2DBD3FE7BC29}" type="presParOf" srcId="{483CA470-6908-46DE-A8FC-FC73530D66EE}" destId="{FB62B7C8-722D-4243-BF9B-5D8AB820D395}" srcOrd="9" destOrd="0" presId="urn:microsoft.com/office/officeart/2005/8/layout/hProcess11"/>
    <dgm:cxn modelId="{0D876A80-E986-466C-AD85-572B659B366D}" type="presParOf" srcId="{483CA470-6908-46DE-A8FC-FC73530D66EE}" destId="{0ECB6B91-FF68-4521-9EC7-BDEC02B40F95}" srcOrd="10" destOrd="0" presId="urn:microsoft.com/office/officeart/2005/8/layout/hProcess11"/>
    <dgm:cxn modelId="{87FD3987-8D87-4396-A706-AC729CB68171}" type="presParOf" srcId="{0ECB6B91-FF68-4521-9EC7-BDEC02B40F95}" destId="{491856C6-20EB-4A5B-92DD-C5211BFC1082}" srcOrd="0" destOrd="0" presId="urn:microsoft.com/office/officeart/2005/8/layout/hProcess11"/>
    <dgm:cxn modelId="{6A339775-D537-47D3-8ED4-7F39BFA0C969}" type="presParOf" srcId="{0ECB6B91-FF68-4521-9EC7-BDEC02B40F95}" destId="{CCDFE857-7C81-41AD-89ED-6F5A2730097C}" srcOrd="1" destOrd="0" presId="urn:microsoft.com/office/officeart/2005/8/layout/hProcess11"/>
    <dgm:cxn modelId="{9C4D01F0-0F2E-4E7A-825C-CA15FC2F5EA9}" type="presParOf" srcId="{0ECB6B91-FF68-4521-9EC7-BDEC02B40F95}" destId="{9AD1FC14-96C7-4832-9607-712C5E303619}" srcOrd="2" destOrd="0" presId="urn:microsoft.com/office/officeart/2005/8/layout/hProcess11"/>
    <dgm:cxn modelId="{B5759174-E060-4BD2-9150-1718FBD15ECA}" type="presParOf" srcId="{483CA470-6908-46DE-A8FC-FC73530D66EE}" destId="{16469381-9902-4642-95A8-E45F47F366E7}" srcOrd="11" destOrd="0" presId="urn:microsoft.com/office/officeart/2005/8/layout/hProcess11"/>
    <dgm:cxn modelId="{DCF18A83-4BEE-4CC1-9250-1C349B023078}" type="presParOf" srcId="{483CA470-6908-46DE-A8FC-FC73530D66EE}" destId="{50EAFC52-6F24-485A-9C1A-44DE05DC7B0F}" srcOrd="12" destOrd="0" presId="urn:microsoft.com/office/officeart/2005/8/layout/hProcess11"/>
    <dgm:cxn modelId="{34B2C935-0A62-4B2B-BB83-4032E8A7BB39}" type="presParOf" srcId="{50EAFC52-6F24-485A-9C1A-44DE05DC7B0F}" destId="{5A26CBD8-20DF-4DAB-8166-B48A632B09AB}" srcOrd="0" destOrd="0" presId="urn:microsoft.com/office/officeart/2005/8/layout/hProcess11"/>
    <dgm:cxn modelId="{2CBD9A5B-1A11-4920-8838-8F8199F0EF0F}" type="presParOf" srcId="{50EAFC52-6F24-485A-9C1A-44DE05DC7B0F}" destId="{7807E5BE-5F8B-4A21-A4D3-AFD447AD2A49}" srcOrd="1" destOrd="0" presId="urn:microsoft.com/office/officeart/2005/8/layout/hProcess11"/>
    <dgm:cxn modelId="{3BBBB12B-ACE6-4FC4-A509-E60E4FCC5D82}" type="presParOf" srcId="{50EAFC52-6F24-485A-9C1A-44DE05DC7B0F}" destId="{B1BDF506-45C3-486C-B744-E65FB4291147}" srcOrd="2" destOrd="0" presId="urn:microsoft.com/office/officeart/2005/8/layout/hProcess11"/>
    <dgm:cxn modelId="{6383F067-E19C-4864-96F5-F896A45707AB}" type="presParOf" srcId="{483CA470-6908-46DE-A8FC-FC73530D66EE}" destId="{09AD6153-ACD1-40D3-9246-70C2FB67AE5B}" srcOrd="13" destOrd="0" presId="urn:microsoft.com/office/officeart/2005/8/layout/hProcess11"/>
    <dgm:cxn modelId="{041DE99F-5D57-4BD2-8559-A94508AA3617}" type="presParOf" srcId="{483CA470-6908-46DE-A8FC-FC73530D66EE}" destId="{F20B7BB1-C874-4885-BC61-AB92B3A269E0}" srcOrd="14" destOrd="0" presId="urn:microsoft.com/office/officeart/2005/8/layout/hProcess11"/>
    <dgm:cxn modelId="{E310637B-4D6C-4077-A6AC-AAA54479DBA1}" type="presParOf" srcId="{F20B7BB1-C874-4885-BC61-AB92B3A269E0}" destId="{02A4523B-59C0-44F0-822B-9BC493F0CDF8}" srcOrd="0" destOrd="0" presId="urn:microsoft.com/office/officeart/2005/8/layout/hProcess11"/>
    <dgm:cxn modelId="{C7A037AB-6BAB-4E1D-A939-C8ECA026DA80}" type="presParOf" srcId="{F20B7BB1-C874-4885-BC61-AB92B3A269E0}" destId="{2C867660-A7D9-4EF5-9E87-327293BE4848}" srcOrd="1" destOrd="0" presId="urn:microsoft.com/office/officeart/2005/8/layout/hProcess11"/>
    <dgm:cxn modelId="{074D47B4-6E94-4316-8C04-2B2A2CE24C08}" type="presParOf" srcId="{F20B7BB1-C874-4885-BC61-AB92B3A269E0}" destId="{16196BE1-4AB0-475F-A9EB-5F2B09EA3009}" srcOrd="2" destOrd="0" presId="urn:microsoft.com/office/officeart/2005/8/layout/hProcess11"/>
    <dgm:cxn modelId="{C197CCE6-D34A-426D-A061-F3BF0F4419CC}" type="presParOf" srcId="{483CA470-6908-46DE-A8FC-FC73530D66EE}" destId="{8CFFF3C0-619C-4E5A-BBA5-B13CC1E5E5F4}" srcOrd="15" destOrd="0" presId="urn:microsoft.com/office/officeart/2005/8/layout/hProcess11"/>
    <dgm:cxn modelId="{62D9D2F4-29E1-4F10-AD5C-89F8649FE605}" type="presParOf" srcId="{483CA470-6908-46DE-A8FC-FC73530D66EE}" destId="{48314187-C73C-452C-9869-854178368D4C}" srcOrd="16" destOrd="0" presId="urn:microsoft.com/office/officeart/2005/8/layout/hProcess11"/>
    <dgm:cxn modelId="{BFD2E311-7216-437F-8AC5-5B025491A28B}" type="presParOf" srcId="{48314187-C73C-452C-9869-854178368D4C}" destId="{46AB6559-A59E-4B29-AD32-A81B296FA7F3}" srcOrd="0" destOrd="0" presId="urn:microsoft.com/office/officeart/2005/8/layout/hProcess11"/>
    <dgm:cxn modelId="{5BCC3130-8C01-4D08-8BEB-406106C0B9AE}" type="presParOf" srcId="{48314187-C73C-452C-9869-854178368D4C}" destId="{3709BFE8-6592-45FC-81B0-B905CB067614}" srcOrd="1" destOrd="0" presId="urn:microsoft.com/office/officeart/2005/8/layout/hProcess11"/>
    <dgm:cxn modelId="{4B81DB4D-5910-45F4-BFB1-31510694C417}" type="presParOf" srcId="{48314187-C73C-452C-9869-854178368D4C}" destId="{F6B07F9A-81E6-48C0-B902-C934E660D89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0CFB8EB-904B-48C8-860C-06FEF5A502D3}" type="doc">
      <dgm:prSet loTypeId="urn:microsoft.com/office/officeart/2005/8/layout/hProcess11" loCatId="process" qsTypeId="urn:microsoft.com/office/officeart/2005/8/quickstyle/simple1" qsCatId="simple" csTypeId="urn:microsoft.com/office/officeart/2005/8/colors/accent3_3" csCatId="accent3" phldr="1"/>
      <dgm:spPr/>
    </dgm:pt>
    <dgm:pt modelId="{9EC51011-AE2A-4CEA-A5CF-F9535DECC454}">
      <dgm:prSet phldrT="[Testo]" custT="1"/>
      <dgm:spPr/>
      <dgm:t>
        <a:bodyPr/>
        <a:lstStyle/>
        <a:p>
          <a:r>
            <a:rPr lang="it-IT" sz="2800" b="1" dirty="0"/>
            <a:t>B10</a:t>
          </a:r>
          <a:endParaRPr lang="it-IT" sz="2400" b="1" dirty="0"/>
        </a:p>
      </dgm:t>
    </dgm:pt>
    <dgm:pt modelId="{78A069C6-C93B-45BA-A903-ABE7A3CBE3F7}" type="parTrans" cxnId="{90020CBE-8A45-4EC1-B69E-FAF604DAF55D}">
      <dgm:prSet/>
      <dgm:spPr/>
      <dgm:t>
        <a:bodyPr/>
        <a:lstStyle/>
        <a:p>
          <a:endParaRPr lang="it-IT"/>
        </a:p>
      </dgm:t>
    </dgm:pt>
    <dgm:pt modelId="{C2FF877F-91B6-4454-A9F1-025E1FCEA28C}" type="sibTrans" cxnId="{90020CBE-8A45-4EC1-B69E-FAF604DAF55D}">
      <dgm:prSet/>
      <dgm:spPr/>
      <dgm:t>
        <a:bodyPr/>
        <a:lstStyle/>
        <a:p>
          <a:endParaRPr lang="it-IT"/>
        </a:p>
      </dgm:t>
    </dgm:pt>
    <dgm:pt modelId="{65C414FF-478C-484C-8166-CB7BDF02C81D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B11</a:t>
          </a:r>
        </a:p>
      </dgm:t>
    </dgm:pt>
    <dgm:pt modelId="{E5912D34-71C3-4D16-9AA0-CA12105DFF81}" type="parTrans" cxnId="{BB8650B5-C5F5-4D23-81E9-4A1BC67FB1D7}">
      <dgm:prSet/>
      <dgm:spPr/>
      <dgm:t>
        <a:bodyPr/>
        <a:lstStyle/>
        <a:p>
          <a:endParaRPr lang="it-IT"/>
        </a:p>
      </dgm:t>
    </dgm:pt>
    <dgm:pt modelId="{0C0747D5-0B33-4D30-814C-2343F7C9E0C9}" type="sibTrans" cxnId="{BB8650B5-C5F5-4D23-81E9-4A1BC67FB1D7}">
      <dgm:prSet/>
      <dgm:spPr/>
      <dgm:t>
        <a:bodyPr/>
        <a:lstStyle/>
        <a:p>
          <a:endParaRPr lang="it-IT"/>
        </a:p>
      </dgm:t>
    </dgm:pt>
    <dgm:pt modelId="{F52323B2-294A-43BC-ABF4-0AA579FE5B45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B12</a:t>
          </a:r>
        </a:p>
      </dgm:t>
    </dgm:pt>
    <dgm:pt modelId="{D6710608-503E-454B-8DBA-695DE8BC54D6}" type="parTrans" cxnId="{05F953BC-CC54-4D24-8AFC-6041A3BC3483}">
      <dgm:prSet/>
      <dgm:spPr/>
      <dgm:t>
        <a:bodyPr/>
        <a:lstStyle/>
        <a:p>
          <a:endParaRPr lang="it-IT"/>
        </a:p>
      </dgm:t>
    </dgm:pt>
    <dgm:pt modelId="{A833DF4C-4B89-4DF9-A7BB-8608E7910A6E}" type="sibTrans" cxnId="{05F953BC-CC54-4D24-8AFC-6041A3BC3483}">
      <dgm:prSet/>
      <dgm:spPr/>
      <dgm:t>
        <a:bodyPr/>
        <a:lstStyle/>
        <a:p>
          <a:endParaRPr lang="it-IT"/>
        </a:p>
      </dgm:t>
    </dgm:pt>
    <dgm:pt modelId="{79DBC023-DDD9-4ED0-8C3B-0223976A66D9}">
      <dgm:prSet phldrT="[Testo]" custT="1"/>
      <dgm:spPr>
        <a:noFill/>
        <a:ln>
          <a:noFill/>
        </a:ln>
        <a:effectLst/>
      </dgm:spPr>
      <dgm:t>
        <a:bodyPr spcFirstLastPara="0" vert="horz" wrap="square" lIns="199136" tIns="199136" rIns="199136" bIns="199136" numCol="1" spcCol="1270" anchor="b" anchorCtr="0"/>
        <a:lstStyle/>
        <a:p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B13</a:t>
          </a:r>
        </a:p>
      </dgm:t>
    </dgm:pt>
    <dgm:pt modelId="{8D60114F-0A12-411B-835D-561379BA39C3}" type="parTrans" cxnId="{0FAFCD81-15E0-4D52-A0EA-0E477392E067}">
      <dgm:prSet/>
      <dgm:spPr/>
      <dgm:t>
        <a:bodyPr/>
        <a:lstStyle/>
        <a:p>
          <a:endParaRPr lang="it-IT"/>
        </a:p>
      </dgm:t>
    </dgm:pt>
    <dgm:pt modelId="{0969CEC7-0A8C-4106-841D-1550734D5366}" type="sibTrans" cxnId="{0FAFCD81-15E0-4D52-A0EA-0E477392E067}">
      <dgm:prSet/>
      <dgm:spPr/>
      <dgm:t>
        <a:bodyPr/>
        <a:lstStyle/>
        <a:p>
          <a:endParaRPr lang="it-IT"/>
        </a:p>
      </dgm:t>
    </dgm:pt>
    <dgm:pt modelId="{CB36A738-9C6E-4564-A81C-D60AEBDD71A4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B14</a:t>
          </a:r>
        </a:p>
      </dgm:t>
    </dgm:pt>
    <dgm:pt modelId="{B3152390-79A6-4F65-8E64-55A00F966924}" type="parTrans" cxnId="{C3979FEE-3A43-4E90-9176-EF827BA6AF10}">
      <dgm:prSet/>
      <dgm:spPr/>
      <dgm:t>
        <a:bodyPr/>
        <a:lstStyle/>
        <a:p>
          <a:endParaRPr lang="it-IT"/>
        </a:p>
      </dgm:t>
    </dgm:pt>
    <dgm:pt modelId="{794D0BA8-5688-4A78-9BDE-7540E7FFBF66}" type="sibTrans" cxnId="{C3979FEE-3A43-4E90-9176-EF827BA6AF10}">
      <dgm:prSet/>
      <dgm:spPr/>
      <dgm:t>
        <a:bodyPr/>
        <a:lstStyle/>
        <a:p>
          <a:endParaRPr lang="it-IT"/>
        </a:p>
      </dgm:t>
    </dgm:pt>
    <dgm:pt modelId="{12219213-65CF-4ED1-B150-F6768A276A03}">
      <dgm:prSet phldrT="[Testo]" custT="1"/>
      <dgm:spPr>
        <a:solidFill>
          <a:schemeClr val="bg1"/>
        </a:solidFill>
      </dgm:spPr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B15</a:t>
          </a:r>
        </a:p>
      </dgm:t>
    </dgm:pt>
    <dgm:pt modelId="{1128AEB9-9E5C-429D-80CE-B40B75297E5E}" type="parTrans" cxnId="{8110CFBE-A8E3-4F77-AB8B-BB68E826C70A}">
      <dgm:prSet/>
      <dgm:spPr/>
      <dgm:t>
        <a:bodyPr/>
        <a:lstStyle/>
        <a:p>
          <a:endParaRPr lang="it-IT"/>
        </a:p>
      </dgm:t>
    </dgm:pt>
    <dgm:pt modelId="{10BF882B-226E-40AC-A051-B542336E4518}" type="sibTrans" cxnId="{8110CFBE-A8E3-4F77-AB8B-BB68E826C70A}">
      <dgm:prSet/>
      <dgm:spPr/>
      <dgm:t>
        <a:bodyPr/>
        <a:lstStyle/>
        <a:p>
          <a:endParaRPr lang="it-IT"/>
        </a:p>
      </dgm:t>
    </dgm:pt>
    <dgm:pt modelId="{AD04EAAF-015D-43FE-BA22-C970EA61AFB7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B16</a:t>
          </a:r>
        </a:p>
      </dgm:t>
    </dgm:pt>
    <dgm:pt modelId="{63A40459-2139-46EF-9DBB-82A979A1B9F7}" type="parTrans" cxnId="{7066B82A-C71B-428A-8A5C-4BAC49BAE01F}">
      <dgm:prSet/>
      <dgm:spPr/>
      <dgm:t>
        <a:bodyPr/>
        <a:lstStyle/>
        <a:p>
          <a:endParaRPr lang="it-IT"/>
        </a:p>
      </dgm:t>
    </dgm:pt>
    <dgm:pt modelId="{5316DC3C-1C49-4D49-8DA1-73177554E2E7}" type="sibTrans" cxnId="{7066B82A-C71B-428A-8A5C-4BAC49BAE01F}">
      <dgm:prSet/>
      <dgm:spPr/>
      <dgm:t>
        <a:bodyPr/>
        <a:lstStyle/>
        <a:p>
          <a:endParaRPr lang="it-IT"/>
        </a:p>
      </dgm:t>
    </dgm:pt>
    <dgm:pt modelId="{9A622281-BC8B-412A-B09D-14B5EEA68AA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B17</a:t>
          </a:r>
        </a:p>
      </dgm:t>
    </dgm:pt>
    <dgm:pt modelId="{29AA3E60-0C1F-4DA0-A74D-2137168B3F8E}" type="parTrans" cxnId="{8B174CFF-1CB7-4D8D-A4F5-74F6BEEA6132}">
      <dgm:prSet/>
      <dgm:spPr/>
      <dgm:t>
        <a:bodyPr/>
        <a:lstStyle/>
        <a:p>
          <a:endParaRPr lang="it-IT"/>
        </a:p>
      </dgm:t>
    </dgm:pt>
    <dgm:pt modelId="{136B27DC-8781-4EB5-A48D-EAB2A488D41F}" type="sibTrans" cxnId="{8B174CFF-1CB7-4D8D-A4F5-74F6BEEA6132}">
      <dgm:prSet/>
      <dgm:spPr/>
      <dgm:t>
        <a:bodyPr/>
        <a:lstStyle/>
        <a:p>
          <a:endParaRPr lang="it-IT"/>
        </a:p>
      </dgm:t>
    </dgm:pt>
    <dgm:pt modelId="{82B0C278-0EA6-41FB-BE41-79F2F0A9F00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B18</a:t>
          </a:r>
        </a:p>
      </dgm:t>
    </dgm:pt>
    <dgm:pt modelId="{2D7CBEB8-E725-4995-BB55-9BBC97C48305}" type="parTrans" cxnId="{C7356823-B010-4F33-B725-A82A11531891}">
      <dgm:prSet/>
      <dgm:spPr/>
      <dgm:t>
        <a:bodyPr/>
        <a:lstStyle/>
        <a:p>
          <a:endParaRPr lang="it-IT"/>
        </a:p>
      </dgm:t>
    </dgm:pt>
    <dgm:pt modelId="{43B7D82C-5453-4367-95F6-D24B06D03AB6}" type="sibTrans" cxnId="{C7356823-B010-4F33-B725-A82A11531891}">
      <dgm:prSet/>
      <dgm:spPr/>
      <dgm:t>
        <a:bodyPr/>
        <a:lstStyle/>
        <a:p>
          <a:endParaRPr lang="it-IT"/>
        </a:p>
      </dgm:t>
    </dgm:pt>
    <dgm:pt modelId="{97C3FE1B-CFE4-4D3F-B437-801D0D152629}" type="pres">
      <dgm:prSet presAssocID="{D0CFB8EB-904B-48C8-860C-06FEF5A502D3}" presName="Name0" presStyleCnt="0">
        <dgm:presLayoutVars>
          <dgm:dir/>
          <dgm:resizeHandles val="exact"/>
        </dgm:presLayoutVars>
      </dgm:prSet>
      <dgm:spPr/>
    </dgm:pt>
    <dgm:pt modelId="{76003DC5-5127-4375-8A17-FD18B28476B7}" type="pres">
      <dgm:prSet presAssocID="{D0CFB8EB-904B-48C8-860C-06FEF5A502D3}" presName="arrow" presStyleLbl="bgShp" presStyleIdx="0" presStyleCnt="1" custScaleX="91277" custLinFactNeighborX="-2086" custLinFactNeighborY="0"/>
      <dgm:spPr/>
    </dgm:pt>
    <dgm:pt modelId="{483CA470-6908-46DE-A8FC-FC73530D66EE}" type="pres">
      <dgm:prSet presAssocID="{D0CFB8EB-904B-48C8-860C-06FEF5A502D3}" presName="points" presStyleCnt="0"/>
      <dgm:spPr/>
    </dgm:pt>
    <dgm:pt modelId="{886DFDFF-A721-4349-9782-9FDDB0116128}" type="pres">
      <dgm:prSet presAssocID="{9EC51011-AE2A-4CEA-A5CF-F9535DECC454}" presName="compositeA" presStyleCnt="0"/>
      <dgm:spPr/>
    </dgm:pt>
    <dgm:pt modelId="{AB5AA465-A06F-4FF1-82F4-961C2BB09AD7}" type="pres">
      <dgm:prSet presAssocID="{9EC51011-AE2A-4CEA-A5CF-F9535DECC454}" presName="textA" presStyleLbl="revTx" presStyleIdx="0" presStyleCnt="9" custScaleX="115389" custScaleY="71462" custLinFactNeighborX="907" custLinFactNeighborY="21744">
        <dgm:presLayoutVars>
          <dgm:bulletEnabled val="1"/>
        </dgm:presLayoutVars>
      </dgm:prSet>
      <dgm:spPr/>
    </dgm:pt>
    <dgm:pt modelId="{610F19BF-99F7-47F4-81C3-697A0822D7FF}" type="pres">
      <dgm:prSet presAssocID="{9EC51011-AE2A-4CEA-A5CF-F9535DECC454}" presName="circleA" presStyleLbl="node1" presStyleIdx="0" presStyleCnt="9" custLinFactNeighborX="-3782" custLinFactNeighborY="26469"/>
      <dgm:spPr>
        <a:solidFill>
          <a:schemeClr val="accent4">
            <a:lumMod val="60000"/>
            <a:lumOff val="40000"/>
          </a:schemeClr>
        </a:solidFill>
      </dgm:spPr>
    </dgm:pt>
    <dgm:pt modelId="{9864FCF4-F3EC-4E85-837B-51B15D8F0DD1}" type="pres">
      <dgm:prSet presAssocID="{9EC51011-AE2A-4CEA-A5CF-F9535DECC454}" presName="spaceA" presStyleCnt="0"/>
      <dgm:spPr/>
    </dgm:pt>
    <dgm:pt modelId="{1ACD253D-AE13-40B8-B387-006BB37E5911}" type="pres">
      <dgm:prSet presAssocID="{C2FF877F-91B6-4454-A9F1-025E1FCEA28C}" presName="space" presStyleCnt="0"/>
      <dgm:spPr/>
    </dgm:pt>
    <dgm:pt modelId="{B6077543-5654-4E18-9F84-4B140D6C2F19}" type="pres">
      <dgm:prSet presAssocID="{65C414FF-478C-484C-8166-CB7BDF02C81D}" presName="compositeB" presStyleCnt="0"/>
      <dgm:spPr/>
    </dgm:pt>
    <dgm:pt modelId="{E088D3AA-2370-41CD-9CF6-A73FF7D72950}" type="pres">
      <dgm:prSet presAssocID="{65C414FF-478C-484C-8166-CB7BDF02C81D}" presName="textB" presStyleLbl="revTx" presStyleIdx="1" presStyleCnt="9" custScaleX="129266" custScaleY="71462" custLinFactNeighborX="907" custLinFactNeighborY="-20483">
        <dgm:presLayoutVars>
          <dgm:bulletEnabled val="1"/>
        </dgm:presLayoutVars>
      </dgm:prSet>
      <dgm:spPr/>
    </dgm:pt>
    <dgm:pt modelId="{6A378BC8-272E-44DE-8F90-AF3C64A02B3D}" type="pres">
      <dgm:prSet presAssocID="{65C414FF-478C-484C-8166-CB7BDF02C81D}" presName="circleB" presStyleLbl="node1" presStyleIdx="1" presStyleCnt="9" custLinFactNeighborY="-22692"/>
      <dgm:spPr>
        <a:solidFill>
          <a:schemeClr val="accent4">
            <a:lumMod val="60000"/>
            <a:lumOff val="40000"/>
          </a:schemeClr>
        </a:solidFill>
      </dgm:spPr>
    </dgm:pt>
    <dgm:pt modelId="{F274C888-80FA-4EDA-A467-71FA52037D5E}" type="pres">
      <dgm:prSet presAssocID="{65C414FF-478C-484C-8166-CB7BDF02C81D}" presName="spaceB" presStyleCnt="0"/>
      <dgm:spPr/>
    </dgm:pt>
    <dgm:pt modelId="{D5C4DBC4-A5F1-4AB0-BB7F-3E033576E69E}" type="pres">
      <dgm:prSet presAssocID="{0C0747D5-0B33-4D30-814C-2343F7C9E0C9}" presName="space" presStyleCnt="0"/>
      <dgm:spPr/>
    </dgm:pt>
    <dgm:pt modelId="{96D5F9CC-9898-4D65-A22C-19391A07A225}" type="pres">
      <dgm:prSet presAssocID="{F52323B2-294A-43BC-ABF4-0AA579FE5B45}" presName="compositeA" presStyleCnt="0"/>
      <dgm:spPr/>
    </dgm:pt>
    <dgm:pt modelId="{07526CC1-64AE-4DAB-871A-C9B2BDFF59B2}" type="pres">
      <dgm:prSet presAssocID="{F52323B2-294A-43BC-ABF4-0AA579FE5B45}" presName="textA" presStyleLbl="revTx" presStyleIdx="2" presStyleCnt="9" custScaleX="117444" custScaleY="71462" custLinFactNeighborX="2720" custLinFactNeighborY="20798">
        <dgm:presLayoutVars>
          <dgm:bulletEnabled val="1"/>
        </dgm:presLayoutVars>
      </dgm:prSet>
      <dgm:spPr/>
    </dgm:pt>
    <dgm:pt modelId="{FC95588A-B3BD-44FB-8F63-2637513B4C9A}" type="pres">
      <dgm:prSet presAssocID="{F52323B2-294A-43BC-ABF4-0AA579FE5B45}" presName="circleA" presStyleLbl="node1" presStyleIdx="2" presStyleCnt="9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DC74977C-BC94-4726-8A74-4F90BEB2B10B}" type="pres">
      <dgm:prSet presAssocID="{F52323B2-294A-43BC-ABF4-0AA579FE5B45}" presName="spaceA" presStyleCnt="0"/>
      <dgm:spPr/>
    </dgm:pt>
    <dgm:pt modelId="{6C477DAB-9F82-42B7-8377-6D3A3B45A82A}" type="pres">
      <dgm:prSet presAssocID="{A833DF4C-4B89-4DF9-A7BB-8608E7910A6E}" presName="space" presStyleCnt="0"/>
      <dgm:spPr/>
    </dgm:pt>
    <dgm:pt modelId="{07BD9909-AB58-4B45-A659-7ACEFF47722D}" type="pres">
      <dgm:prSet presAssocID="{79DBC023-DDD9-4ED0-8C3B-0223976A66D9}" presName="compositeB" presStyleCnt="0"/>
      <dgm:spPr/>
    </dgm:pt>
    <dgm:pt modelId="{9A0419EA-1852-4AE9-AE3D-68F24E2F8226}" type="pres">
      <dgm:prSet presAssocID="{79DBC023-DDD9-4ED0-8C3B-0223976A66D9}" presName="textB" presStyleLbl="revTx" presStyleIdx="3" presStyleCnt="9" custScaleX="133272" custScaleY="71462" custLinFactNeighborY="8832">
        <dgm:presLayoutVars>
          <dgm:bulletEnabled val="1"/>
        </dgm:presLayoutVars>
      </dgm:prSet>
      <dgm:spPr>
        <a:xfrm>
          <a:off x="3312180" y="1511300"/>
          <a:ext cx="1050605" cy="1007533"/>
        </a:xfrm>
        <a:prstGeom prst="rect">
          <a:avLst/>
        </a:prstGeom>
      </dgm:spPr>
    </dgm:pt>
    <dgm:pt modelId="{CE6E4E56-BD7B-4799-9E0A-9BA5BA64012D}" type="pres">
      <dgm:prSet presAssocID="{79DBC023-DDD9-4ED0-8C3B-0223976A66D9}" presName="circleB" presStyleLbl="node1" presStyleIdx="3" presStyleCnt="9" custLinFactNeighborY="-26474"/>
      <dgm:spPr>
        <a:solidFill>
          <a:schemeClr val="accent6">
            <a:lumMod val="75000"/>
          </a:schemeClr>
        </a:solidFill>
      </dgm:spPr>
    </dgm:pt>
    <dgm:pt modelId="{DD142E59-E4DC-4138-A7DD-AF7B5854A478}" type="pres">
      <dgm:prSet presAssocID="{79DBC023-DDD9-4ED0-8C3B-0223976A66D9}" presName="spaceB" presStyleCnt="0"/>
      <dgm:spPr/>
    </dgm:pt>
    <dgm:pt modelId="{B8227F47-C9F1-498A-B1DD-E71E3BF617AB}" type="pres">
      <dgm:prSet presAssocID="{0969CEC7-0A8C-4106-841D-1550734D5366}" presName="space" presStyleCnt="0"/>
      <dgm:spPr/>
    </dgm:pt>
    <dgm:pt modelId="{5A96A757-6C5F-4CCA-B7F5-F9FBCE041E93}" type="pres">
      <dgm:prSet presAssocID="{CB36A738-9C6E-4564-A81C-D60AEBDD71A4}" presName="compositeA" presStyleCnt="0"/>
      <dgm:spPr/>
    </dgm:pt>
    <dgm:pt modelId="{37A2CCE4-7AEA-4B71-B160-B8210D635B23}" type="pres">
      <dgm:prSet presAssocID="{CB36A738-9C6E-4564-A81C-D60AEBDD71A4}" presName="textA" presStyleLbl="revTx" presStyleIdx="4" presStyleCnt="9" custScaleX="119864" custScaleY="71462" custLinFactNeighborY="20800">
        <dgm:presLayoutVars>
          <dgm:bulletEnabled val="1"/>
        </dgm:presLayoutVars>
      </dgm:prSet>
      <dgm:spPr/>
    </dgm:pt>
    <dgm:pt modelId="{610C5848-8E4F-4C23-A315-E66AC4AAEF70}" type="pres">
      <dgm:prSet presAssocID="{CB36A738-9C6E-4564-A81C-D60AEBDD71A4}" presName="circleA" presStyleLbl="node1" presStyleIdx="4" presStyleCnt="9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3F987F43-9B03-437A-8E7D-B18196483D02}" type="pres">
      <dgm:prSet presAssocID="{CB36A738-9C6E-4564-A81C-D60AEBDD71A4}" presName="spaceA" presStyleCnt="0"/>
      <dgm:spPr/>
    </dgm:pt>
    <dgm:pt modelId="{FB62B7C8-722D-4243-BF9B-5D8AB820D395}" type="pres">
      <dgm:prSet presAssocID="{794D0BA8-5688-4A78-9BDE-7540E7FFBF66}" presName="space" presStyleCnt="0"/>
      <dgm:spPr/>
    </dgm:pt>
    <dgm:pt modelId="{0ECB6B91-FF68-4521-9EC7-BDEC02B40F95}" type="pres">
      <dgm:prSet presAssocID="{12219213-65CF-4ED1-B150-F6768A276A03}" presName="compositeB" presStyleCnt="0"/>
      <dgm:spPr/>
    </dgm:pt>
    <dgm:pt modelId="{491856C6-20EB-4A5B-92DD-C5211BFC1082}" type="pres">
      <dgm:prSet presAssocID="{12219213-65CF-4ED1-B150-F6768A276A03}" presName="textB" presStyleLbl="revTx" presStyleIdx="5" presStyleCnt="9" custScaleX="137919" custScaleY="71462" custLinFactNeighborY="-19847">
        <dgm:presLayoutVars>
          <dgm:bulletEnabled val="1"/>
        </dgm:presLayoutVars>
      </dgm:prSet>
      <dgm:spPr/>
    </dgm:pt>
    <dgm:pt modelId="{CCDFE857-7C81-41AD-89ED-6F5A2730097C}" type="pres">
      <dgm:prSet presAssocID="{12219213-65CF-4ED1-B150-F6768A276A03}" presName="circleB" presStyleLbl="node1" presStyleIdx="5" presStyleCnt="9" custLinFactNeighborY="-26474"/>
      <dgm:spPr/>
    </dgm:pt>
    <dgm:pt modelId="{9AD1FC14-96C7-4832-9607-712C5E303619}" type="pres">
      <dgm:prSet presAssocID="{12219213-65CF-4ED1-B150-F6768A276A03}" presName="spaceB" presStyleCnt="0"/>
      <dgm:spPr/>
    </dgm:pt>
    <dgm:pt modelId="{16469381-9902-4642-95A8-E45F47F366E7}" type="pres">
      <dgm:prSet presAssocID="{10BF882B-226E-40AC-A051-B542336E4518}" presName="space" presStyleCnt="0"/>
      <dgm:spPr/>
    </dgm:pt>
    <dgm:pt modelId="{50EAFC52-6F24-485A-9C1A-44DE05DC7B0F}" type="pres">
      <dgm:prSet presAssocID="{AD04EAAF-015D-43FE-BA22-C970EA61AFB7}" presName="compositeA" presStyleCnt="0"/>
      <dgm:spPr/>
    </dgm:pt>
    <dgm:pt modelId="{5A26CBD8-20DF-4DAB-8166-B48A632B09AB}" type="pres">
      <dgm:prSet presAssocID="{AD04EAAF-015D-43FE-BA22-C970EA61AFB7}" presName="textA" presStyleLbl="revTx" presStyleIdx="6" presStyleCnt="9" custScaleX="141900" custScaleY="71462" custLinFactNeighborY="20800">
        <dgm:presLayoutVars>
          <dgm:bulletEnabled val="1"/>
        </dgm:presLayoutVars>
      </dgm:prSet>
      <dgm:spPr/>
    </dgm:pt>
    <dgm:pt modelId="{7807E5BE-5F8B-4A21-A4D3-AFD447AD2A49}" type="pres">
      <dgm:prSet presAssocID="{AD04EAAF-015D-43FE-BA22-C970EA61AFB7}" presName="circleA" presStyleLbl="node1" presStyleIdx="6" presStyleCnt="9" custLinFactNeighborY="30256"/>
      <dgm:spPr>
        <a:solidFill>
          <a:schemeClr val="accent3">
            <a:lumMod val="50000"/>
          </a:schemeClr>
        </a:solidFill>
      </dgm:spPr>
    </dgm:pt>
    <dgm:pt modelId="{B1BDF506-45C3-486C-B744-E65FB4291147}" type="pres">
      <dgm:prSet presAssocID="{AD04EAAF-015D-43FE-BA22-C970EA61AFB7}" presName="spaceA" presStyleCnt="0"/>
      <dgm:spPr/>
    </dgm:pt>
    <dgm:pt modelId="{09AD6153-ACD1-40D3-9246-70C2FB67AE5B}" type="pres">
      <dgm:prSet presAssocID="{5316DC3C-1C49-4D49-8DA1-73177554E2E7}" presName="space" presStyleCnt="0"/>
      <dgm:spPr/>
    </dgm:pt>
    <dgm:pt modelId="{F20B7BB1-C874-4885-BC61-AB92B3A269E0}" type="pres">
      <dgm:prSet presAssocID="{9A622281-BC8B-412A-B09D-14B5EEA68AA2}" presName="compositeB" presStyleCnt="0"/>
      <dgm:spPr/>
    </dgm:pt>
    <dgm:pt modelId="{02A4523B-59C0-44F0-822B-9BC493F0CDF8}" type="pres">
      <dgm:prSet presAssocID="{9A622281-BC8B-412A-B09D-14B5EEA68AA2}" presName="textB" presStyleLbl="revTx" presStyleIdx="7" presStyleCnt="9" custScaleX="143109" custScaleY="71462" custLinFactNeighborY="-19847">
        <dgm:presLayoutVars>
          <dgm:bulletEnabled val="1"/>
        </dgm:presLayoutVars>
      </dgm:prSet>
      <dgm:spPr/>
    </dgm:pt>
    <dgm:pt modelId="{2C867660-A7D9-4EF5-9E87-327293BE4848}" type="pres">
      <dgm:prSet presAssocID="{9A622281-BC8B-412A-B09D-14B5EEA68AA2}" presName="circleB" presStyleLbl="node1" presStyleIdx="7" presStyleCnt="9" custLinFactNeighborY="-26474"/>
      <dgm:spPr>
        <a:solidFill>
          <a:schemeClr val="accent3">
            <a:lumMod val="50000"/>
          </a:schemeClr>
        </a:solidFill>
      </dgm:spPr>
    </dgm:pt>
    <dgm:pt modelId="{16196BE1-4AB0-475F-A9EB-5F2B09EA3009}" type="pres">
      <dgm:prSet presAssocID="{9A622281-BC8B-412A-B09D-14B5EEA68AA2}" presName="spaceB" presStyleCnt="0"/>
      <dgm:spPr/>
    </dgm:pt>
    <dgm:pt modelId="{8CFFF3C0-619C-4E5A-BBA5-B13CC1E5E5F4}" type="pres">
      <dgm:prSet presAssocID="{136B27DC-8781-4EB5-A48D-EAB2A488D41F}" presName="space" presStyleCnt="0"/>
      <dgm:spPr/>
    </dgm:pt>
    <dgm:pt modelId="{48314187-C73C-452C-9869-854178368D4C}" type="pres">
      <dgm:prSet presAssocID="{82B0C278-0EA6-41FB-BE41-79F2F0A9F002}" presName="compositeA" presStyleCnt="0"/>
      <dgm:spPr/>
    </dgm:pt>
    <dgm:pt modelId="{46AB6559-A59E-4B29-AD32-A81B296FA7F3}" type="pres">
      <dgm:prSet presAssocID="{82B0C278-0EA6-41FB-BE41-79F2F0A9F002}" presName="textA" presStyleLbl="revTx" presStyleIdx="8" presStyleCnt="9" custScaleX="125812" custScaleY="71462" custLinFactNeighborY="20800">
        <dgm:presLayoutVars>
          <dgm:bulletEnabled val="1"/>
        </dgm:presLayoutVars>
      </dgm:prSet>
      <dgm:spPr/>
    </dgm:pt>
    <dgm:pt modelId="{3709BFE8-6592-45FC-81B0-B905CB067614}" type="pres">
      <dgm:prSet presAssocID="{82B0C278-0EA6-41FB-BE41-79F2F0A9F002}" presName="circleA" presStyleLbl="node1" presStyleIdx="8" presStyleCnt="9" custLinFactNeighborY="30256"/>
      <dgm:spPr>
        <a:solidFill>
          <a:schemeClr val="accent3">
            <a:lumMod val="50000"/>
          </a:schemeClr>
        </a:solidFill>
      </dgm:spPr>
    </dgm:pt>
    <dgm:pt modelId="{F6B07F9A-81E6-48C0-B902-C934E660D899}" type="pres">
      <dgm:prSet presAssocID="{82B0C278-0EA6-41FB-BE41-79F2F0A9F002}" presName="spaceA" presStyleCnt="0"/>
      <dgm:spPr/>
    </dgm:pt>
  </dgm:ptLst>
  <dgm:cxnLst>
    <dgm:cxn modelId="{ABF3DD13-4311-4E84-B6BB-15A59CA32AEF}" type="presOf" srcId="{9A622281-BC8B-412A-B09D-14B5EEA68AA2}" destId="{02A4523B-59C0-44F0-822B-9BC493F0CDF8}" srcOrd="0" destOrd="0" presId="urn:microsoft.com/office/officeart/2005/8/layout/hProcess11"/>
    <dgm:cxn modelId="{C7356823-B010-4F33-B725-A82A11531891}" srcId="{D0CFB8EB-904B-48C8-860C-06FEF5A502D3}" destId="{82B0C278-0EA6-41FB-BE41-79F2F0A9F002}" srcOrd="8" destOrd="0" parTransId="{2D7CBEB8-E725-4995-BB55-9BBC97C48305}" sibTransId="{43B7D82C-5453-4367-95F6-D24B06D03AB6}"/>
    <dgm:cxn modelId="{7066B82A-C71B-428A-8A5C-4BAC49BAE01F}" srcId="{D0CFB8EB-904B-48C8-860C-06FEF5A502D3}" destId="{AD04EAAF-015D-43FE-BA22-C970EA61AFB7}" srcOrd="6" destOrd="0" parTransId="{63A40459-2139-46EF-9DBB-82A979A1B9F7}" sibTransId="{5316DC3C-1C49-4D49-8DA1-73177554E2E7}"/>
    <dgm:cxn modelId="{F4A49655-044F-4703-B460-66AE8E57E54A}" type="presOf" srcId="{79DBC023-DDD9-4ED0-8C3B-0223976A66D9}" destId="{9A0419EA-1852-4AE9-AE3D-68F24E2F8226}" srcOrd="0" destOrd="0" presId="urn:microsoft.com/office/officeart/2005/8/layout/hProcess11"/>
    <dgm:cxn modelId="{C580F75A-D546-4813-AE4A-AC9998F71F00}" type="presOf" srcId="{D0CFB8EB-904B-48C8-860C-06FEF5A502D3}" destId="{97C3FE1B-CFE4-4D3F-B437-801D0D152629}" srcOrd="0" destOrd="0" presId="urn:microsoft.com/office/officeart/2005/8/layout/hProcess11"/>
    <dgm:cxn modelId="{10CEFA80-860E-4B55-99FE-3A31104B05AC}" type="presOf" srcId="{12219213-65CF-4ED1-B150-F6768A276A03}" destId="{491856C6-20EB-4A5B-92DD-C5211BFC1082}" srcOrd="0" destOrd="0" presId="urn:microsoft.com/office/officeart/2005/8/layout/hProcess11"/>
    <dgm:cxn modelId="{0FAFCD81-15E0-4D52-A0EA-0E477392E067}" srcId="{D0CFB8EB-904B-48C8-860C-06FEF5A502D3}" destId="{79DBC023-DDD9-4ED0-8C3B-0223976A66D9}" srcOrd="3" destOrd="0" parTransId="{8D60114F-0A12-411B-835D-561379BA39C3}" sibTransId="{0969CEC7-0A8C-4106-841D-1550734D5366}"/>
    <dgm:cxn modelId="{BA93BAA2-F9E1-485D-836A-BB38E3A460D1}" type="presOf" srcId="{AD04EAAF-015D-43FE-BA22-C970EA61AFB7}" destId="{5A26CBD8-20DF-4DAB-8166-B48A632B09AB}" srcOrd="0" destOrd="0" presId="urn:microsoft.com/office/officeart/2005/8/layout/hProcess11"/>
    <dgm:cxn modelId="{604654B0-EBD7-44C5-AA3E-6FF0C078C60F}" type="presOf" srcId="{9EC51011-AE2A-4CEA-A5CF-F9535DECC454}" destId="{AB5AA465-A06F-4FF1-82F4-961C2BB09AD7}" srcOrd="0" destOrd="0" presId="urn:microsoft.com/office/officeart/2005/8/layout/hProcess11"/>
    <dgm:cxn modelId="{BB8650B5-C5F5-4D23-81E9-4A1BC67FB1D7}" srcId="{D0CFB8EB-904B-48C8-860C-06FEF5A502D3}" destId="{65C414FF-478C-484C-8166-CB7BDF02C81D}" srcOrd="1" destOrd="0" parTransId="{E5912D34-71C3-4D16-9AA0-CA12105DFF81}" sibTransId="{0C0747D5-0B33-4D30-814C-2343F7C9E0C9}"/>
    <dgm:cxn modelId="{7A5973B9-D405-4000-92BE-DECAC9B12F56}" type="presOf" srcId="{82B0C278-0EA6-41FB-BE41-79F2F0A9F002}" destId="{46AB6559-A59E-4B29-AD32-A81B296FA7F3}" srcOrd="0" destOrd="0" presId="urn:microsoft.com/office/officeart/2005/8/layout/hProcess11"/>
    <dgm:cxn modelId="{05F953BC-CC54-4D24-8AFC-6041A3BC3483}" srcId="{D0CFB8EB-904B-48C8-860C-06FEF5A502D3}" destId="{F52323B2-294A-43BC-ABF4-0AA579FE5B45}" srcOrd="2" destOrd="0" parTransId="{D6710608-503E-454B-8DBA-695DE8BC54D6}" sibTransId="{A833DF4C-4B89-4DF9-A7BB-8608E7910A6E}"/>
    <dgm:cxn modelId="{90020CBE-8A45-4EC1-B69E-FAF604DAF55D}" srcId="{D0CFB8EB-904B-48C8-860C-06FEF5A502D3}" destId="{9EC51011-AE2A-4CEA-A5CF-F9535DECC454}" srcOrd="0" destOrd="0" parTransId="{78A069C6-C93B-45BA-A903-ABE7A3CBE3F7}" sibTransId="{C2FF877F-91B6-4454-A9F1-025E1FCEA28C}"/>
    <dgm:cxn modelId="{8110CFBE-A8E3-4F77-AB8B-BB68E826C70A}" srcId="{D0CFB8EB-904B-48C8-860C-06FEF5A502D3}" destId="{12219213-65CF-4ED1-B150-F6768A276A03}" srcOrd="5" destOrd="0" parTransId="{1128AEB9-9E5C-429D-80CE-B40B75297E5E}" sibTransId="{10BF882B-226E-40AC-A051-B542336E4518}"/>
    <dgm:cxn modelId="{C83631C4-1486-40F7-B73F-FB1C92EDF3F0}" type="presOf" srcId="{65C414FF-478C-484C-8166-CB7BDF02C81D}" destId="{E088D3AA-2370-41CD-9CF6-A73FF7D72950}" srcOrd="0" destOrd="0" presId="urn:microsoft.com/office/officeart/2005/8/layout/hProcess11"/>
    <dgm:cxn modelId="{21A04FD3-79A0-4C5C-9154-72C04ADFE389}" type="presOf" srcId="{F52323B2-294A-43BC-ABF4-0AA579FE5B45}" destId="{07526CC1-64AE-4DAB-871A-C9B2BDFF59B2}" srcOrd="0" destOrd="0" presId="urn:microsoft.com/office/officeart/2005/8/layout/hProcess11"/>
    <dgm:cxn modelId="{C3979FEE-3A43-4E90-9176-EF827BA6AF10}" srcId="{D0CFB8EB-904B-48C8-860C-06FEF5A502D3}" destId="{CB36A738-9C6E-4564-A81C-D60AEBDD71A4}" srcOrd="4" destOrd="0" parTransId="{B3152390-79A6-4F65-8E64-55A00F966924}" sibTransId="{794D0BA8-5688-4A78-9BDE-7540E7FFBF66}"/>
    <dgm:cxn modelId="{9449F0F3-C819-4D71-B9D9-7100B2C2737B}" type="presOf" srcId="{CB36A738-9C6E-4564-A81C-D60AEBDD71A4}" destId="{37A2CCE4-7AEA-4B71-B160-B8210D635B23}" srcOrd="0" destOrd="0" presId="urn:microsoft.com/office/officeart/2005/8/layout/hProcess11"/>
    <dgm:cxn modelId="{8B174CFF-1CB7-4D8D-A4F5-74F6BEEA6132}" srcId="{D0CFB8EB-904B-48C8-860C-06FEF5A502D3}" destId="{9A622281-BC8B-412A-B09D-14B5EEA68AA2}" srcOrd="7" destOrd="0" parTransId="{29AA3E60-0C1F-4DA0-A74D-2137168B3F8E}" sibTransId="{136B27DC-8781-4EB5-A48D-EAB2A488D41F}"/>
    <dgm:cxn modelId="{BC69D256-91E6-4AF4-989B-61B1FD8A4F42}" type="presParOf" srcId="{97C3FE1B-CFE4-4D3F-B437-801D0D152629}" destId="{76003DC5-5127-4375-8A17-FD18B28476B7}" srcOrd="0" destOrd="0" presId="urn:microsoft.com/office/officeart/2005/8/layout/hProcess11"/>
    <dgm:cxn modelId="{D0747918-0ABC-4C69-8483-513B8D1EF6C0}" type="presParOf" srcId="{97C3FE1B-CFE4-4D3F-B437-801D0D152629}" destId="{483CA470-6908-46DE-A8FC-FC73530D66EE}" srcOrd="1" destOrd="0" presId="urn:microsoft.com/office/officeart/2005/8/layout/hProcess11"/>
    <dgm:cxn modelId="{1D87E2F7-2FF9-4688-8709-9609B98E9EE0}" type="presParOf" srcId="{483CA470-6908-46DE-A8FC-FC73530D66EE}" destId="{886DFDFF-A721-4349-9782-9FDDB0116128}" srcOrd="0" destOrd="0" presId="urn:microsoft.com/office/officeart/2005/8/layout/hProcess11"/>
    <dgm:cxn modelId="{80D1D303-7516-4839-9DA8-AF9D118C776F}" type="presParOf" srcId="{886DFDFF-A721-4349-9782-9FDDB0116128}" destId="{AB5AA465-A06F-4FF1-82F4-961C2BB09AD7}" srcOrd="0" destOrd="0" presId="urn:microsoft.com/office/officeart/2005/8/layout/hProcess11"/>
    <dgm:cxn modelId="{AC0B3DA0-4ED2-42F5-A76D-CF9830249F89}" type="presParOf" srcId="{886DFDFF-A721-4349-9782-9FDDB0116128}" destId="{610F19BF-99F7-47F4-81C3-697A0822D7FF}" srcOrd="1" destOrd="0" presId="urn:microsoft.com/office/officeart/2005/8/layout/hProcess11"/>
    <dgm:cxn modelId="{68F35760-D29F-4D32-BF86-2D532A50C69D}" type="presParOf" srcId="{886DFDFF-A721-4349-9782-9FDDB0116128}" destId="{9864FCF4-F3EC-4E85-837B-51B15D8F0DD1}" srcOrd="2" destOrd="0" presId="urn:microsoft.com/office/officeart/2005/8/layout/hProcess11"/>
    <dgm:cxn modelId="{84874A1A-6DE0-4B06-A46D-33234CF46EB8}" type="presParOf" srcId="{483CA470-6908-46DE-A8FC-FC73530D66EE}" destId="{1ACD253D-AE13-40B8-B387-006BB37E5911}" srcOrd="1" destOrd="0" presId="urn:microsoft.com/office/officeart/2005/8/layout/hProcess11"/>
    <dgm:cxn modelId="{808D8609-6907-4321-8BBD-B737B45B3297}" type="presParOf" srcId="{483CA470-6908-46DE-A8FC-FC73530D66EE}" destId="{B6077543-5654-4E18-9F84-4B140D6C2F19}" srcOrd="2" destOrd="0" presId="urn:microsoft.com/office/officeart/2005/8/layout/hProcess11"/>
    <dgm:cxn modelId="{8DE5FDC2-4C05-49C4-B272-E22D6C7B351F}" type="presParOf" srcId="{B6077543-5654-4E18-9F84-4B140D6C2F19}" destId="{E088D3AA-2370-41CD-9CF6-A73FF7D72950}" srcOrd="0" destOrd="0" presId="urn:microsoft.com/office/officeart/2005/8/layout/hProcess11"/>
    <dgm:cxn modelId="{62490EDC-94EF-444E-A475-6B34C1CA710C}" type="presParOf" srcId="{B6077543-5654-4E18-9F84-4B140D6C2F19}" destId="{6A378BC8-272E-44DE-8F90-AF3C64A02B3D}" srcOrd="1" destOrd="0" presId="urn:microsoft.com/office/officeart/2005/8/layout/hProcess11"/>
    <dgm:cxn modelId="{A0FC848A-1D80-4FD3-84B1-4EA5361484BD}" type="presParOf" srcId="{B6077543-5654-4E18-9F84-4B140D6C2F19}" destId="{F274C888-80FA-4EDA-A467-71FA52037D5E}" srcOrd="2" destOrd="0" presId="urn:microsoft.com/office/officeart/2005/8/layout/hProcess11"/>
    <dgm:cxn modelId="{96F40B7D-3097-41BA-A922-47776B79D26D}" type="presParOf" srcId="{483CA470-6908-46DE-A8FC-FC73530D66EE}" destId="{D5C4DBC4-A5F1-4AB0-BB7F-3E033576E69E}" srcOrd="3" destOrd="0" presId="urn:microsoft.com/office/officeart/2005/8/layout/hProcess11"/>
    <dgm:cxn modelId="{9D327E0B-A468-4188-B5D0-C9957F17C838}" type="presParOf" srcId="{483CA470-6908-46DE-A8FC-FC73530D66EE}" destId="{96D5F9CC-9898-4D65-A22C-19391A07A225}" srcOrd="4" destOrd="0" presId="urn:microsoft.com/office/officeart/2005/8/layout/hProcess11"/>
    <dgm:cxn modelId="{6ABEBA23-BC3F-4ED8-B597-0A9537805D69}" type="presParOf" srcId="{96D5F9CC-9898-4D65-A22C-19391A07A225}" destId="{07526CC1-64AE-4DAB-871A-C9B2BDFF59B2}" srcOrd="0" destOrd="0" presId="urn:microsoft.com/office/officeart/2005/8/layout/hProcess11"/>
    <dgm:cxn modelId="{71A6363C-6DED-4106-99E0-EA4C8C8F0771}" type="presParOf" srcId="{96D5F9CC-9898-4D65-A22C-19391A07A225}" destId="{FC95588A-B3BD-44FB-8F63-2637513B4C9A}" srcOrd="1" destOrd="0" presId="urn:microsoft.com/office/officeart/2005/8/layout/hProcess11"/>
    <dgm:cxn modelId="{2236F2D9-7653-4088-BD97-73E32C1A922D}" type="presParOf" srcId="{96D5F9CC-9898-4D65-A22C-19391A07A225}" destId="{DC74977C-BC94-4726-8A74-4F90BEB2B10B}" srcOrd="2" destOrd="0" presId="urn:microsoft.com/office/officeart/2005/8/layout/hProcess11"/>
    <dgm:cxn modelId="{5D8BEA7C-9C8E-4B7E-90FE-BF9C598E15CF}" type="presParOf" srcId="{483CA470-6908-46DE-A8FC-FC73530D66EE}" destId="{6C477DAB-9F82-42B7-8377-6D3A3B45A82A}" srcOrd="5" destOrd="0" presId="urn:microsoft.com/office/officeart/2005/8/layout/hProcess11"/>
    <dgm:cxn modelId="{92EA7D6E-21BD-48A2-84CE-5B70CD291BB0}" type="presParOf" srcId="{483CA470-6908-46DE-A8FC-FC73530D66EE}" destId="{07BD9909-AB58-4B45-A659-7ACEFF47722D}" srcOrd="6" destOrd="0" presId="urn:microsoft.com/office/officeart/2005/8/layout/hProcess11"/>
    <dgm:cxn modelId="{7EB60FB4-747A-4E99-8FD7-C5F6994BC991}" type="presParOf" srcId="{07BD9909-AB58-4B45-A659-7ACEFF47722D}" destId="{9A0419EA-1852-4AE9-AE3D-68F24E2F8226}" srcOrd="0" destOrd="0" presId="urn:microsoft.com/office/officeart/2005/8/layout/hProcess11"/>
    <dgm:cxn modelId="{1C57B7BA-9AFE-49DA-AE54-DB2BED8DFE85}" type="presParOf" srcId="{07BD9909-AB58-4B45-A659-7ACEFF47722D}" destId="{CE6E4E56-BD7B-4799-9E0A-9BA5BA64012D}" srcOrd="1" destOrd="0" presId="urn:microsoft.com/office/officeart/2005/8/layout/hProcess11"/>
    <dgm:cxn modelId="{E2F385EB-1E3C-4B85-B276-18CFE588EE01}" type="presParOf" srcId="{07BD9909-AB58-4B45-A659-7ACEFF47722D}" destId="{DD142E59-E4DC-4138-A7DD-AF7B5854A478}" srcOrd="2" destOrd="0" presId="urn:microsoft.com/office/officeart/2005/8/layout/hProcess11"/>
    <dgm:cxn modelId="{E51B3E3E-B0AA-4745-A357-6578468404B6}" type="presParOf" srcId="{483CA470-6908-46DE-A8FC-FC73530D66EE}" destId="{B8227F47-C9F1-498A-B1DD-E71E3BF617AB}" srcOrd="7" destOrd="0" presId="urn:microsoft.com/office/officeart/2005/8/layout/hProcess11"/>
    <dgm:cxn modelId="{EB8D648C-BD2A-4474-BC9E-2BD9FCA76003}" type="presParOf" srcId="{483CA470-6908-46DE-A8FC-FC73530D66EE}" destId="{5A96A757-6C5F-4CCA-B7F5-F9FBCE041E93}" srcOrd="8" destOrd="0" presId="urn:microsoft.com/office/officeart/2005/8/layout/hProcess11"/>
    <dgm:cxn modelId="{FF2541AE-CE03-4FE8-9ED7-EFF480794091}" type="presParOf" srcId="{5A96A757-6C5F-4CCA-B7F5-F9FBCE041E93}" destId="{37A2CCE4-7AEA-4B71-B160-B8210D635B23}" srcOrd="0" destOrd="0" presId="urn:microsoft.com/office/officeart/2005/8/layout/hProcess11"/>
    <dgm:cxn modelId="{3D8FFC93-F69D-4C2E-BDEB-D55E9CE4A74F}" type="presParOf" srcId="{5A96A757-6C5F-4CCA-B7F5-F9FBCE041E93}" destId="{610C5848-8E4F-4C23-A315-E66AC4AAEF70}" srcOrd="1" destOrd="0" presId="urn:microsoft.com/office/officeart/2005/8/layout/hProcess11"/>
    <dgm:cxn modelId="{48784A97-6B0D-4DBC-A2C6-4EA81A23DC15}" type="presParOf" srcId="{5A96A757-6C5F-4CCA-B7F5-F9FBCE041E93}" destId="{3F987F43-9B03-437A-8E7D-B18196483D02}" srcOrd="2" destOrd="0" presId="urn:microsoft.com/office/officeart/2005/8/layout/hProcess11"/>
    <dgm:cxn modelId="{BF27E421-DF92-40EC-9E05-2DBD3FE7BC29}" type="presParOf" srcId="{483CA470-6908-46DE-A8FC-FC73530D66EE}" destId="{FB62B7C8-722D-4243-BF9B-5D8AB820D395}" srcOrd="9" destOrd="0" presId="urn:microsoft.com/office/officeart/2005/8/layout/hProcess11"/>
    <dgm:cxn modelId="{0D876A80-E986-466C-AD85-572B659B366D}" type="presParOf" srcId="{483CA470-6908-46DE-A8FC-FC73530D66EE}" destId="{0ECB6B91-FF68-4521-9EC7-BDEC02B40F95}" srcOrd="10" destOrd="0" presId="urn:microsoft.com/office/officeart/2005/8/layout/hProcess11"/>
    <dgm:cxn modelId="{87FD3987-8D87-4396-A706-AC729CB68171}" type="presParOf" srcId="{0ECB6B91-FF68-4521-9EC7-BDEC02B40F95}" destId="{491856C6-20EB-4A5B-92DD-C5211BFC1082}" srcOrd="0" destOrd="0" presId="urn:microsoft.com/office/officeart/2005/8/layout/hProcess11"/>
    <dgm:cxn modelId="{6A339775-D537-47D3-8ED4-7F39BFA0C969}" type="presParOf" srcId="{0ECB6B91-FF68-4521-9EC7-BDEC02B40F95}" destId="{CCDFE857-7C81-41AD-89ED-6F5A2730097C}" srcOrd="1" destOrd="0" presId="urn:microsoft.com/office/officeart/2005/8/layout/hProcess11"/>
    <dgm:cxn modelId="{9C4D01F0-0F2E-4E7A-825C-CA15FC2F5EA9}" type="presParOf" srcId="{0ECB6B91-FF68-4521-9EC7-BDEC02B40F95}" destId="{9AD1FC14-96C7-4832-9607-712C5E303619}" srcOrd="2" destOrd="0" presId="urn:microsoft.com/office/officeart/2005/8/layout/hProcess11"/>
    <dgm:cxn modelId="{B5759174-E060-4BD2-9150-1718FBD15ECA}" type="presParOf" srcId="{483CA470-6908-46DE-A8FC-FC73530D66EE}" destId="{16469381-9902-4642-95A8-E45F47F366E7}" srcOrd="11" destOrd="0" presId="urn:microsoft.com/office/officeart/2005/8/layout/hProcess11"/>
    <dgm:cxn modelId="{DCF18A83-4BEE-4CC1-9250-1C349B023078}" type="presParOf" srcId="{483CA470-6908-46DE-A8FC-FC73530D66EE}" destId="{50EAFC52-6F24-485A-9C1A-44DE05DC7B0F}" srcOrd="12" destOrd="0" presId="urn:microsoft.com/office/officeart/2005/8/layout/hProcess11"/>
    <dgm:cxn modelId="{34B2C935-0A62-4B2B-BB83-4032E8A7BB39}" type="presParOf" srcId="{50EAFC52-6F24-485A-9C1A-44DE05DC7B0F}" destId="{5A26CBD8-20DF-4DAB-8166-B48A632B09AB}" srcOrd="0" destOrd="0" presId="urn:microsoft.com/office/officeart/2005/8/layout/hProcess11"/>
    <dgm:cxn modelId="{2CBD9A5B-1A11-4920-8838-8F8199F0EF0F}" type="presParOf" srcId="{50EAFC52-6F24-485A-9C1A-44DE05DC7B0F}" destId="{7807E5BE-5F8B-4A21-A4D3-AFD447AD2A49}" srcOrd="1" destOrd="0" presId="urn:microsoft.com/office/officeart/2005/8/layout/hProcess11"/>
    <dgm:cxn modelId="{3BBBB12B-ACE6-4FC4-A509-E60E4FCC5D82}" type="presParOf" srcId="{50EAFC52-6F24-485A-9C1A-44DE05DC7B0F}" destId="{B1BDF506-45C3-486C-B744-E65FB4291147}" srcOrd="2" destOrd="0" presId="urn:microsoft.com/office/officeart/2005/8/layout/hProcess11"/>
    <dgm:cxn modelId="{6383F067-E19C-4864-96F5-F896A45707AB}" type="presParOf" srcId="{483CA470-6908-46DE-A8FC-FC73530D66EE}" destId="{09AD6153-ACD1-40D3-9246-70C2FB67AE5B}" srcOrd="13" destOrd="0" presId="urn:microsoft.com/office/officeart/2005/8/layout/hProcess11"/>
    <dgm:cxn modelId="{041DE99F-5D57-4BD2-8559-A94508AA3617}" type="presParOf" srcId="{483CA470-6908-46DE-A8FC-FC73530D66EE}" destId="{F20B7BB1-C874-4885-BC61-AB92B3A269E0}" srcOrd="14" destOrd="0" presId="urn:microsoft.com/office/officeart/2005/8/layout/hProcess11"/>
    <dgm:cxn modelId="{E310637B-4D6C-4077-A6AC-AAA54479DBA1}" type="presParOf" srcId="{F20B7BB1-C874-4885-BC61-AB92B3A269E0}" destId="{02A4523B-59C0-44F0-822B-9BC493F0CDF8}" srcOrd="0" destOrd="0" presId="urn:microsoft.com/office/officeart/2005/8/layout/hProcess11"/>
    <dgm:cxn modelId="{C7A037AB-6BAB-4E1D-A939-C8ECA026DA80}" type="presParOf" srcId="{F20B7BB1-C874-4885-BC61-AB92B3A269E0}" destId="{2C867660-A7D9-4EF5-9E87-327293BE4848}" srcOrd="1" destOrd="0" presId="urn:microsoft.com/office/officeart/2005/8/layout/hProcess11"/>
    <dgm:cxn modelId="{074D47B4-6E94-4316-8C04-2B2A2CE24C08}" type="presParOf" srcId="{F20B7BB1-C874-4885-BC61-AB92B3A269E0}" destId="{16196BE1-4AB0-475F-A9EB-5F2B09EA3009}" srcOrd="2" destOrd="0" presId="urn:microsoft.com/office/officeart/2005/8/layout/hProcess11"/>
    <dgm:cxn modelId="{C197CCE6-D34A-426D-A061-F3BF0F4419CC}" type="presParOf" srcId="{483CA470-6908-46DE-A8FC-FC73530D66EE}" destId="{8CFFF3C0-619C-4E5A-BBA5-B13CC1E5E5F4}" srcOrd="15" destOrd="0" presId="urn:microsoft.com/office/officeart/2005/8/layout/hProcess11"/>
    <dgm:cxn modelId="{62D9D2F4-29E1-4F10-AD5C-89F8649FE605}" type="presParOf" srcId="{483CA470-6908-46DE-A8FC-FC73530D66EE}" destId="{48314187-C73C-452C-9869-854178368D4C}" srcOrd="16" destOrd="0" presId="urn:microsoft.com/office/officeart/2005/8/layout/hProcess11"/>
    <dgm:cxn modelId="{BFD2E311-7216-437F-8AC5-5B025491A28B}" type="presParOf" srcId="{48314187-C73C-452C-9869-854178368D4C}" destId="{46AB6559-A59E-4B29-AD32-A81B296FA7F3}" srcOrd="0" destOrd="0" presId="urn:microsoft.com/office/officeart/2005/8/layout/hProcess11"/>
    <dgm:cxn modelId="{5BCC3130-8C01-4D08-8BEB-406106C0B9AE}" type="presParOf" srcId="{48314187-C73C-452C-9869-854178368D4C}" destId="{3709BFE8-6592-45FC-81B0-B905CB067614}" srcOrd="1" destOrd="0" presId="urn:microsoft.com/office/officeart/2005/8/layout/hProcess11"/>
    <dgm:cxn modelId="{4B81DB4D-5910-45F4-BFB1-31510694C417}" type="presParOf" srcId="{48314187-C73C-452C-9869-854178368D4C}" destId="{F6B07F9A-81E6-48C0-B902-C934E660D89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CFB8EB-904B-48C8-860C-06FEF5A502D3}" type="doc">
      <dgm:prSet loTypeId="urn:microsoft.com/office/officeart/2005/8/layout/hProcess11" loCatId="process" qsTypeId="urn:microsoft.com/office/officeart/2005/8/quickstyle/simple1" qsCatId="simple" csTypeId="urn:microsoft.com/office/officeart/2005/8/colors/accent3_3" csCatId="accent3" phldr="1"/>
      <dgm:spPr/>
    </dgm:pt>
    <dgm:pt modelId="{9EC51011-AE2A-4CEA-A5CF-F9535DECC454}">
      <dgm:prSet phldrT="[Testo]" custT="1"/>
      <dgm:spPr/>
      <dgm:t>
        <a:bodyPr/>
        <a:lstStyle/>
        <a:p>
          <a:r>
            <a:rPr lang="it-IT" sz="2800" b="1" dirty="0"/>
            <a:t>B10</a:t>
          </a:r>
          <a:endParaRPr lang="it-IT" sz="2400" b="1" dirty="0"/>
        </a:p>
      </dgm:t>
    </dgm:pt>
    <dgm:pt modelId="{78A069C6-C93B-45BA-A903-ABE7A3CBE3F7}" type="parTrans" cxnId="{90020CBE-8A45-4EC1-B69E-FAF604DAF55D}">
      <dgm:prSet/>
      <dgm:spPr/>
      <dgm:t>
        <a:bodyPr/>
        <a:lstStyle/>
        <a:p>
          <a:endParaRPr lang="it-IT"/>
        </a:p>
      </dgm:t>
    </dgm:pt>
    <dgm:pt modelId="{C2FF877F-91B6-4454-A9F1-025E1FCEA28C}" type="sibTrans" cxnId="{90020CBE-8A45-4EC1-B69E-FAF604DAF55D}">
      <dgm:prSet/>
      <dgm:spPr/>
      <dgm:t>
        <a:bodyPr/>
        <a:lstStyle/>
        <a:p>
          <a:endParaRPr lang="it-IT"/>
        </a:p>
      </dgm:t>
    </dgm:pt>
    <dgm:pt modelId="{65C414FF-478C-484C-8166-CB7BDF02C81D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B11</a:t>
          </a:r>
        </a:p>
      </dgm:t>
    </dgm:pt>
    <dgm:pt modelId="{E5912D34-71C3-4D16-9AA0-CA12105DFF81}" type="parTrans" cxnId="{BB8650B5-C5F5-4D23-81E9-4A1BC67FB1D7}">
      <dgm:prSet/>
      <dgm:spPr/>
      <dgm:t>
        <a:bodyPr/>
        <a:lstStyle/>
        <a:p>
          <a:endParaRPr lang="it-IT"/>
        </a:p>
      </dgm:t>
    </dgm:pt>
    <dgm:pt modelId="{0C0747D5-0B33-4D30-814C-2343F7C9E0C9}" type="sibTrans" cxnId="{BB8650B5-C5F5-4D23-81E9-4A1BC67FB1D7}">
      <dgm:prSet/>
      <dgm:spPr/>
      <dgm:t>
        <a:bodyPr/>
        <a:lstStyle/>
        <a:p>
          <a:endParaRPr lang="it-IT"/>
        </a:p>
      </dgm:t>
    </dgm:pt>
    <dgm:pt modelId="{F52323B2-294A-43BC-ABF4-0AA579FE5B45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B12</a:t>
          </a:r>
        </a:p>
      </dgm:t>
    </dgm:pt>
    <dgm:pt modelId="{D6710608-503E-454B-8DBA-695DE8BC54D6}" type="parTrans" cxnId="{05F953BC-CC54-4D24-8AFC-6041A3BC3483}">
      <dgm:prSet/>
      <dgm:spPr/>
      <dgm:t>
        <a:bodyPr/>
        <a:lstStyle/>
        <a:p>
          <a:endParaRPr lang="it-IT"/>
        </a:p>
      </dgm:t>
    </dgm:pt>
    <dgm:pt modelId="{A833DF4C-4B89-4DF9-A7BB-8608E7910A6E}" type="sibTrans" cxnId="{05F953BC-CC54-4D24-8AFC-6041A3BC3483}">
      <dgm:prSet/>
      <dgm:spPr/>
      <dgm:t>
        <a:bodyPr/>
        <a:lstStyle/>
        <a:p>
          <a:endParaRPr lang="it-IT"/>
        </a:p>
      </dgm:t>
    </dgm:pt>
    <dgm:pt modelId="{79DBC023-DDD9-4ED0-8C3B-0223976A66D9}">
      <dgm:prSet phldrT="[Testo]" custT="1"/>
      <dgm:spPr>
        <a:noFill/>
        <a:ln>
          <a:noFill/>
        </a:ln>
        <a:effectLst/>
      </dgm:spPr>
      <dgm:t>
        <a:bodyPr spcFirstLastPara="0" vert="horz" wrap="square" lIns="199136" tIns="199136" rIns="199136" bIns="199136" numCol="1" spcCol="1270" anchor="b" anchorCtr="0"/>
        <a:lstStyle/>
        <a:p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B13</a:t>
          </a:r>
        </a:p>
      </dgm:t>
    </dgm:pt>
    <dgm:pt modelId="{8D60114F-0A12-411B-835D-561379BA39C3}" type="parTrans" cxnId="{0FAFCD81-15E0-4D52-A0EA-0E477392E067}">
      <dgm:prSet/>
      <dgm:spPr/>
      <dgm:t>
        <a:bodyPr/>
        <a:lstStyle/>
        <a:p>
          <a:endParaRPr lang="it-IT"/>
        </a:p>
      </dgm:t>
    </dgm:pt>
    <dgm:pt modelId="{0969CEC7-0A8C-4106-841D-1550734D5366}" type="sibTrans" cxnId="{0FAFCD81-15E0-4D52-A0EA-0E477392E067}">
      <dgm:prSet/>
      <dgm:spPr/>
      <dgm:t>
        <a:bodyPr/>
        <a:lstStyle/>
        <a:p>
          <a:endParaRPr lang="it-IT"/>
        </a:p>
      </dgm:t>
    </dgm:pt>
    <dgm:pt modelId="{CB36A738-9C6E-4564-A81C-D60AEBDD71A4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B14</a:t>
          </a:r>
        </a:p>
      </dgm:t>
    </dgm:pt>
    <dgm:pt modelId="{B3152390-79A6-4F65-8E64-55A00F966924}" type="parTrans" cxnId="{C3979FEE-3A43-4E90-9176-EF827BA6AF10}">
      <dgm:prSet/>
      <dgm:spPr/>
      <dgm:t>
        <a:bodyPr/>
        <a:lstStyle/>
        <a:p>
          <a:endParaRPr lang="it-IT"/>
        </a:p>
      </dgm:t>
    </dgm:pt>
    <dgm:pt modelId="{794D0BA8-5688-4A78-9BDE-7540E7FFBF66}" type="sibTrans" cxnId="{C3979FEE-3A43-4E90-9176-EF827BA6AF10}">
      <dgm:prSet/>
      <dgm:spPr/>
      <dgm:t>
        <a:bodyPr/>
        <a:lstStyle/>
        <a:p>
          <a:endParaRPr lang="it-IT"/>
        </a:p>
      </dgm:t>
    </dgm:pt>
    <dgm:pt modelId="{12219213-65CF-4ED1-B150-F6768A276A03}">
      <dgm:prSet phldrT="[Testo]" custT="1"/>
      <dgm:spPr>
        <a:noFill/>
      </dgm:spPr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B15</a:t>
          </a:r>
        </a:p>
      </dgm:t>
    </dgm:pt>
    <dgm:pt modelId="{1128AEB9-9E5C-429D-80CE-B40B75297E5E}" type="parTrans" cxnId="{8110CFBE-A8E3-4F77-AB8B-BB68E826C70A}">
      <dgm:prSet/>
      <dgm:spPr/>
      <dgm:t>
        <a:bodyPr/>
        <a:lstStyle/>
        <a:p>
          <a:endParaRPr lang="it-IT"/>
        </a:p>
      </dgm:t>
    </dgm:pt>
    <dgm:pt modelId="{10BF882B-226E-40AC-A051-B542336E4518}" type="sibTrans" cxnId="{8110CFBE-A8E3-4F77-AB8B-BB68E826C70A}">
      <dgm:prSet/>
      <dgm:spPr/>
      <dgm:t>
        <a:bodyPr/>
        <a:lstStyle/>
        <a:p>
          <a:endParaRPr lang="it-IT"/>
        </a:p>
      </dgm:t>
    </dgm:pt>
    <dgm:pt modelId="{97C3FE1B-CFE4-4D3F-B437-801D0D152629}" type="pres">
      <dgm:prSet presAssocID="{D0CFB8EB-904B-48C8-860C-06FEF5A502D3}" presName="Name0" presStyleCnt="0">
        <dgm:presLayoutVars>
          <dgm:dir/>
          <dgm:resizeHandles val="exact"/>
        </dgm:presLayoutVars>
      </dgm:prSet>
      <dgm:spPr/>
    </dgm:pt>
    <dgm:pt modelId="{76003DC5-5127-4375-8A17-FD18B28476B7}" type="pres">
      <dgm:prSet presAssocID="{D0CFB8EB-904B-48C8-860C-06FEF5A502D3}" presName="arrow" presStyleLbl="bgShp" presStyleIdx="0" presStyleCnt="1" custScaleX="91277" custLinFactNeighborX="-2086" custLinFactNeighborY="0"/>
      <dgm:spPr/>
    </dgm:pt>
    <dgm:pt modelId="{483CA470-6908-46DE-A8FC-FC73530D66EE}" type="pres">
      <dgm:prSet presAssocID="{D0CFB8EB-904B-48C8-860C-06FEF5A502D3}" presName="points" presStyleCnt="0"/>
      <dgm:spPr/>
    </dgm:pt>
    <dgm:pt modelId="{886DFDFF-A721-4349-9782-9FDDB0116128}" type="pres">
      <dgm:prSet presAssocID="{9EC51011-AE2A-4CEA-A5CF-F9535DECC454}" presName="compositeA" presStyleCnt="0"/>
      <dgm:spPr/>
    </dgm:pt>
    <dgm:pt modelId="{AB5AA465-A06F-4FF1-82F4-961C2BB09AD7}" type="pres">
      <dgm:prSet presAssocID="{9EC51011-AE2A-4CEA-A5CF-F9535DECC454}" presName="textA" presStyleLbl="revTx" presStyleIdx="0" presStyleCnt="6" custScaleX="136361" custScaleY="71462" custLinFactNeighborX="907" custLinFactNeighborY="21744">
        <dgm:presLayoutVars>
          <dgm:bulletEnabled val="1"/>
        </dgm:presLayoutVars>
      </dgm:prSet>
      <dgm:spPr/>
    </dgm:pt>
    <dgm:pt modelId="{610F19BF-99F7-47F4-81C3-697A0822D7FF}" type="pres">
      <dgm:prSet presAssocID="{9EC51011-AE2A-4CEA-A5CF-F9535DECC454}" presName="circleA" presStyleLbl="node1" presStyleIdx="0" presStyleCnt="6" custLinFactNeighborX="-3782" custLinFactNeighborY="26469"/>
      <dgm:spPr>
        <a:solidFill>
          <a:schemeClr val="accent6">
            <a:lumMod val="75000"/>
          </a:schemeClr>
        </a:solidFill>
      </dgm:spPr>
    </dgm:pt>
    <dgm:pt modelId="{9864FCF4-F3EC-4E85-837B-51B15D8F0DD1}" type="pres">
      <dgm:prSet presAssocID="{9EC51011-AE2A-4CEA-A5CF-F9535DECC454}" presName="spaceA" presStyleCnt="0"/>
      <dgm:spPr/>
    </dgm:pt>
    <dgm:pt modelId="{1ACD253D-AE13-40B8-B387-006BB37E5911}" type="pres">
      <dgm:prSet presAssocID="{C2FF877F-91B6-4454-A9F1-025E1FCEA28C}" presName="space" presStyleCnt="0"/>
      <dgm:spPr/>
    </dgm:pt>
    <dgm:pt modelId="{B6077543-5654-4E18-9F84-4B140D6C2F19}" type="pres">
      <dgm:prSet presAssocID="{65C414FF-478C-484C-8166-CB7BDF02C81D}" presName="compositeB" presStyleCnt="0"/>
      <dgm:spPr/>
    </dgm:pt>
    <dgm:pt modelId="{E088D3AA-2370-41CD-9CF6-A73FF7D72950}" type="pres">
      <dgm:prSet presAssocID="{65C414FF-478C-484C-8166-CB7BDF02C81D}" presName="textB" presStyleLbl="revTx" presStyleIdx="1" presStyleCnt="6" custScaleX="129266" custScaleY="71462" custLinFactNeighborX="907" custLinFactNeighborY="-20483">
        <dgm:presLayoutVars>
          <dgm:bulletEnabled val="1"/>
        </dgm:presLayoutVars>
      </dgm:prSet>
      <dgm:spPr/>
    </dgm:pt>
    <dgm:pt modelId="{6A378BC8-272E-44DE-8F90-AF3C64A02B3D}" type="pres">
      <dgm:prSet presAssocID="{65C414FF-478C-484C-8166-CB7BDF02C81D}" presName="circleB" presStyleLbl="node1" presStyleIdx="1" presStyleCnt="6" custLinFactNeighborY="-22692"/>
      <dgm:spPr>
        <a:solidFill>
          <a:schemeClr val="accent6">
            <a:lumMod val="75000"/>
          </a:schemeClr>
        </a:solidFill>
      </dgm:spPr>
    </dgm:pt>
    <dgm:pt modelId="{F274C888-80FA-4EDA-A467-71FA52037D5E}" type="pres">
      <dgm:prSet presAssocID="{65C414FF-478C-484C-8166-CB7BDF02C81D}" presName="spaceB" presStyleCnt="0"/>
      <dgm:spPr/>
    </dgm:pt>
    <dgm:pt modelId="{D5C4DBC4-A5F1-4AB0-BB7F-3E033576E69E}" type="pres">
      <dgm:prSet presAssocID="{0C0747D5-0B33-4D30-814C-2343F7C9E0C9}" presName="space" presStyleCnt="0"/>
      <dgm:spPr/>
    </dgm:pt>
    <dgm:pt modelId="{96D5F9CC-9898-4D65-A22C-19391A07A225}" type="pres">
      <dgm:prSet presAssocID="{F52323B2-294A-43BC-ABF4-0AA579FE5B45}" presName="compositeA" presStyleCnt="0"/>
      <dgm:spPr/>
    </dgm:pt>
    <dgm:pt modelId="{07526CC1-64AE-4DAB-871A-C9B2BDFF59B2}" type="pres">
      <dgm:prSet presAssocID="{F52323B2-294A-43BC-ABF4-0AA579FE5B45}" presName="textA" presStyleLbl="revTx" presStyleIdx="2" presStyleCnt="6" custScaleX="150726" custScaleY="71462" custLinFactNeighborX="2720" custLinFactNeighborY="20798">
        <dgm:presLayoutVars>
          <dgm:bulletEnabled val="1"/>
        </dgm:presLayoutVars>
      </dgm:prSet>
      <dgm:spPr/>
    </dgm:pt>
    <dgm:pt modelId="{FC95588A-B3BD-44FB-8F63-2637513B4C9A}" type="pres">
      <dgm:prSet presAssocID="{F52323B2-294A-43BC-ABF4-0AA579FE5B45}" presName="circleA" presStyleLbl="node1" presStyleIdx="2" presStyleCnt="6" custLinFactNeighborY="30256"/>
      <dgm:spPr>
        <a:solidFill>
          <a:schemeClr val="accent6">
            <a:lumMod val="75000"/>
          </a:schemeClr>
        </a:solidFill>
      </dgm:spPr>
    </dgm:pt>
    <dgm:pt modelId="{DC74977C-BC94-4726-8A74-4F90BEB2B10B}" type="pres">
      <dgm:prSet presAssocID="{F52323B2-294A-43BC-ABF4-0AA579FE5B45}" presName="spaceA" presStyleCnt="0"/>
      <dgm:spPr/>
    </dgm:pt>
    <dgm:pt modelId="{6C477DAB-9F82-42B7-8377-6D3A3B45A82A}" type="pres">
      <dgm:prSet presAssocID="{A833DF4C-4B89-4DF9-A7BB-8608E7910A6E}" presName="space" presStyleCnt="0"/>
      <dgm:spPr/>
    </dgm:pt>
    <dgm:pt modelId="{07BD9909-AB58-4B45-A659-7ACEFF47722D}" type="pres">
      <dgm:prSet presAssocID="{79DBC023-DDD9-4ED0-8C3B-0223976A66D9}" presName="compositeB" presStyleCnt="0"/>
      <dgm:spPr/>
    </dgm:pt>
    <dgm:pt modelId="{9A0419EA-1852-4AE9-AE3D-68F24E2F8226}" type="pres">
      <dgm:prSet presAssocID="{79DBC023-DDD9-4ED0-8C3B-0223976A66D9}" presName="textB" presStyleLbl="revTx" presStyleIdx="3" presStyleCnt="6" custScaleX="133272" custScaleY="71462" custLinFactNeighborY="8832">
        <dgm:presLayoutVars>
          <dgm:bulletEnabled val="1"/>
        </dgm:presLayoutVars>
      </dgm:prSet>
      <dgm:spPr>
        <a:xfrm>
          <a:off x="3312180" y="1511300"/>
          <a:ext cx="1050605" cy="1007533"/>
        </a:xfrm>
        <a:prstGeom prst="rect">
          <a:avLst/>
        </a:prstGeom>
      </dgm:spPr>
    </dgm:pt>
    <dgm:pt modelId="{CE6E4E56-BD7B-4799-9E0A-9BA5BA64012D}" type="pres">
      <dgm:prSet presAssocID="{79DBC023-DDD9-4ED0-8C3B-0223976A66D9}" presName="circleB" presStyleLbl="node1" presStyleIdx="3" presStyleCnt="6" custLinFactNeighborY="-26474"/>
      <dgm:spPr>
        <a:solidFill>
          <a:schemeClr val="accent6">
            <a:lumMod val="75000"/>
          </a:schemeClr>
        </a:solidFill>
      </dgm:spPr>
    </dgm:pt>
    <dgm:pt modelId="{DD142E59-E4DC-4138-A7DD-AF7B5854A478}" type="pres">
      <dgm:prSet presAssocID="{79DBC023-DDD9-4ED0-8C3B-0223976A66D9}" presName="spaceB" presStyleCnt="0"/>
      <dgm:spPr/>
    </dgm:pt>
    <dgm:pt modelId="{B8227F47-C9F1-498A-B1DD-E71E3BF617AB}" type="pres">
      <dgm:prSet presAssocID="{0969CEC7-0A8C-4106-841D-1550734D5366}" presName="space" presStyleCnt="0"/>
      <dgm:spPr/>
    </dgm:pt>
    <dgm:pt modelId="{5A96A757-6C5F-4CCA-B7F5-F9FBCE041E93}" type="pres">
      <dgm:prSet presAssocID="{CB36A738-9C6E-4564-A81C-D60AEBDD71A4}" presName="compositeA" presStyleCnt="0"/>
      <dgm:spPr/>
    </dgm:pt>
    <dgm:pt modelId="{37A2CCE4-7AEA-4B71-B160-B8210D635B23}" type="pres">
      <dgm:prSet presAssocID="{CB36A738-9C6E-4564-A81C-D60AEBDD71A4}" presName="textA" presStyleLbl="revTx" presStyleIdx="4" presStyleCnt="6" custScaleX="155185" custScaleY="71462" custLinFactNeighborY="20800">
        <dgm:presLayoutVars>
          <dgm:bulletEnabled val="1"/>
        </dgm:presLayoutVars>
      </dgm:prSet>
      <dgm:spPr/>
    </dgm:pt>
    <dgm:pt modelId="{610C5848-8E4F-4C23-A315-E66AC4AAEF70}" type="pres">
      <dgm:prSet presAssocID="{CB36A738-9C6E-4564-A81C-D60AEBDD71A4}" presName="circleA" presStyleLbl="node1" presStyleIdx="4" presStyleCnt="6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3F987F43-9B03-437A-8E7D-B18196483D02}" type="pres">
      <dgm:prSet presAssocID="{CB36A738-9C6E-4564-A81C-D60AEBDD71A4}" presName="spaceA" presStyleCnt="0"/>
      <dgm:spPr/>
    </dgm:pt>
    <dgm:pt modelId="{FB62B7C8-722D-4243-BF9B-5D8AB820D395}" type="pres">
      <dgm:prSet presAssocID="{794D0BA8-5688-4A78-9BDE-7540E7FFBF66}" presName="space" presStyleCnt="0"/>
      <dgm:spPr/>
    </dgm:pt>
    <dgm:pt modelId="{0ECB6B91-FF68-4521-9EC7-BDEC02B40F95}" type="pres">
      <dgm:prSet presAssocID="{12219213-65CF-4ED1-B150-F6768A276A03}" presName="compositeB" presStyleCnt="0"/>
      <dgm:spPr/>
    </dgm:pt>
    <dgm:pt modelId="{491856C6-20EB-4A5B-92DD-C5211BFC1082}" type="pres">
      <dgm:prSet presAssocID="{12219213-65CF-4ED1-B150-F6768A276A03}" presName="textB" presStyleLbl="revTx" presStyleIdx="5" presStyleCnt="6" custScaleX="137919" custScaleY="71462" custLinFactNeighborY="-19847">
        <dgm:presLayoutVars>
          <dgm:bulletEnabled val="1"/>
        </dgm:presLayoutVars>
      </dgm:prSet>
      <dgm:spPr/>
    </dgm:pt>
    <dgm:pt modelId="{CCDFE857-7C81-41AD-89ED-6F5A2730097C}" type="pres">
      <dgm:prSet presAssocID="{12219213-65CF-4ED1-B150-F6768A276A03}" presName="circleB" presStyleLbl="node1" presStyleIdx="5" presStyleCnt="6" custLinFactNeighborY="-26474"/>
      <dgm:spPr/>
    </dgm:pt>
    <dgm:pt modelId="{9AD1FC14-96C7-4832-9607-712C5E303619}" type="pres">
      <dgm:prSet presAssocID="{12219213-65CF-4ED1-B150-F6768A276A03}" presName="spaceB" presStyleCnt="0"/>
      <dgm:spPr/>
    </dgm:pt>
  </dgm:ptLst>
  <dgm:cxnLst>
    <dgm:cxn modelId="{F4A49655-044F-4703-B460-66AE8E57E54A}" type="presOf" srcId="{79DBC023-DDD9-4ED0-8C3B-0223976A66D9}" destId="{9A0419EA-1852-4AE9-AE3D-68F24E2F8226}" srcOrd="0" destOrd="0" presId="urn:microsoft.com/office/officeart/2005/8/layout/hProcess11"/>
    <dgm:cxn modelId="{C580F75A-D546-4813-AE4A-AC9998F71F00}" type="presOf" srcId="{D0CFB8EB-904B-48C8-860C-06FEF5A502D3}" destId="{97C3FE1B-CFE4-4D3F-B437-801D0D152629}" srcOrd="0" destOrd="0" presId="urn:microsoft.com/office/officeart/2005/8/layout/hProcess11"/>
    <dgm:cxn modelId="{10CEFA80-860E-4B55-99FE-3A31104B05AC}" type="presOf" srcId="{12219213-65CF-4ED1-B150-F6768A276A03}" destId="{491856C6-20EB-4A5B-92DD-C5211BFC1082}" srcOrd="0" destOrd="0" presId="urn:microsoft.com/office/officeart/2005/8/layout/hProcess11"/>
    <dgm:cxn modelId="{0FAFCD81-15E0-4D52-A0EA-0E477392E067}" srcId="{D0CFB8EB-904B-48C8-860C-06FEF5A502D3}" destId="{79DBC023-DDD9-4ED0-8C3B-0223976A66D9}" srcOrd="3" destOrd="0" parTransId="{8D60114F-0A12-411B-835D-561379BA39C3}" sibTransId="{0969CEC7-0A8C-4106-841D-1550734D5366}"/>
    <dgm:cxn modelId="{604654B0-EBD7-44C5-AA3E-6FF0C078C60F}" type="presOf" srcId="{9EC51011-AE2A-4CEA-A5CF-F9535DECC454}" destId="{AB5AA465-A06F-4FF1-82F4-961C2BB09AD7}" srcOrd="0" destOrd="0" presId="urn:microsoft.com/office/officeart/2005/8/layout/hProcess11"/>
    <dgm:cxn modelId="{BB8650B5-C5F5-4D23-81E9-4A1BC67FB1D7}" srcId="{D0CFB8EB-904B-48C8-860C-06FEF5A502D3}" destId="{65C414FF-478C-484C-8166-CB7BDF02C81D}" srcOrd="1" destOrd="0" parTransId="{E5912D34-71C3-4D16-9AA0-CA12105DFF81}" sibTransId="{0C0747D5-0B33-4D30-814C-2343F7C9E0C9}"/>
    <dgm:cxn modelId="{05F953BC-CC54-4D24-8AFC-6041A3BC3483}" srcId="{D0CFB8EB-904B-48C8-860C-06FEF5A502D3}" destId="{F52323B2-294A-43BC-ABF4-0AA579FE5B45}" srcOrd="2" destOrd="0" parTransId="{D6710608-503E-454B-8DBA-695DE8BC54D6}" sibTransId="{A833DF4C-4B89-4DF9-A7BB-8608E7910A6E}"/>
    <dgm:cxn modelId="{90020CBE-8A45-4EC1-B69E-FAF604DAF55D}" srcId="{D0CFB8EB-904B-48C8-860C-06FEF5A502D3}" destId="{9EC51011-AE2A-4CEA-A5CF-F9535DECC454}" srcOrd="0" destOrd="0" parTransId="{78A069C6-C93B-45BA-A903-ABE7A3CBE3F7}" sibTransId="{C2FF877F-91B6-4454-A9F1-025E1FCEA28C}"/>
    <dgm:cxn modelId="{8110CFBE-A8E3-4F77-AB8B-BB68E826C70A}" srcId="{D0CFB8EB-904B-48C8-860C-06FEF5A502D3}" destId="{12219213-65CF-4ED1-B150-F6768A276A03}" srcOrd="5" destOrd="0" parTransId="{1128AEB9-9E5C-429D-80CE-B40B75297E5E}" sibTransId="{10BF882B-226E-40AC-A051-B542336E4518}"/>
    <dgm:cxn modelId="{C83631C4-1486-40F7-B73F-FB1C92EDF3F0}" type="presOf" srcId="{65C414FF-478C-484C-8166-CB7BDF02C81D}" destId="{E088D3AA-2370-41CD-9CF6-A73FF7D72950}" srcOrd="0" destOrd="0" presId="urn:microsoft.com/office/officeart/2005/8/layout/hProcess11"/>
    <dgm:cxn modelId="{21A04FD3-79A0-4C5C-9154-72C04ADFE389}" type="presOf" srcId="{F52323B2-294A-43BC-ABF4-0AA579FE5B45}" destId="{07526CC1-64AE-4DAB-871A-C9B2BDFF59B2}" srcOrd="0" destOrd="0" presId="urn:microsoft.com/office/officeart/2005/8/layout/hProcess11"/>
    <dgm:cxn modelId="{C3979FEE-3A43-4E90-9176-EF827BA6AF10}" srcId="{D0CFB8EB-904B-48C8-860C-06FEF5A502D3}" destId="{CB36A738-9C6E-4564-A81C-D60AEBDD71A4}" srcOrd="4" destOrd="0" parTransId="{B3152390-79A6-4F65-8E64-55A00F966924}" sibTransId="{794D0BA8-5688-4A78-9BDE-7540E7FFBF66}"/>
    <dgm:cxn modelId="{9449F0F3-C819-4D71-B9D9-7100B2C2737B}" type="presOf" srcId="{CB36A738-9C6E-4564-A81C-D60AEBDD71A4}" destId="{37A2CCE4-7AEA-4B71-B160-B8210D635B23}" srcOrd="0" destOrd="0" presId="urn:microsoft.com/office/officeart/2005/8/layout/hProcess11"/>
    <dgm:cxn modelId="{BC69D256-91E6-4AF4-989B-61B1FD8A4F42}" type="presParOf" srcId="{97C3FE1B-CFE4-4D3F-B437-801D0D152629}" destId="{76003DC5-5127-4375-8A17-FD18B28476B7}" srcOrd="0" destOrd="0" presId="urn:microsoft.com/office/officeart/2005/8/layout/hProcess11"/>
    <dgm:cxn modelId="{D0747918-0ABC-4C69-8483-513B8D1EF6C0}" type="presParOf" srcId="{97C3FE1B-CFE4-4D3F-B437-801D0D152629}" destId="{483CA470-6908-46DE-A8FC-FC73530D66EE}" srcOrd="1" destOrd="0" presId="urn:microsoft.com/office/officeart/2005/8/layout/hProcess11"/>
    <dgm:cxn modelId="{1D87E2F7-2FF9-4688-8709-9609B98E9EE0}" type="presParOf" srcId="{483CA470-6908-46DE-A8FC-FC73530D66EE}" destId="{886DFDFF-A721-4349-9782-9FDDB0116128}" srcOrd="0" destOrd="0" presId="urn:microsoft.com/office/officeart/2005/8/layout/hProcess11"/>
    <dgm:cxn modelId="{80D1D303-7516-4839-9DA8-AF9D118C776F}" type="presParOf" srcId="{886DFDFF-A721-4349-9782-9FDDB0116128}" destId="{AB5AA465-A06F-4FF1-82F4-961C2BB09AD7}" srcOrd="0" destOrd="0" presId="urn:microsoft.com/office/officeart/2005/8/layout/hProcess11"/>
    <dgm:cxn modelId="{AC0B3DA0-4ED2-42F5-A76D-CF9830249F89}" type="presParOf" srcId="{886DFDFF-A721-4349-9782-9FDDB0116128}" destId="{610F19BF-99F7-47F4-81C3-697A0822D7FF}" srcOrd="1" destOrd="0" presId="urn:microsoft.com/office/officeart/2005/8/layout/hProcess11"/>
    <dgm:cxn modelId="{68F35760-D29F-4D32-BF86-2D532A50C69D}" type="presParOf" srcId="{886DFDFF-A721-4349-9782-9FDDB0116128}" destId="{9864FCF4-F3EC-4E85-837B-51B15D8F0DD1}" srcOrd="2" destOrd="0" presId="urn:microsoft.com/office/officeart/2005/8/layout/hProcess11"/>
    <dgm:cxn modelId="{84874A1A-6DE0-4B06-A46D-33234CF46EB8}" type="presParOf" srcId="{483CA470-6908-46DE-A8FC-FC73530D66EE}" destId="{1ACD253D-AE13-40B8-B387-006BB37E5911}" srcOrd="1" destOrd="0" presId="urn:microsoft.com/office/officeart/2005/8/layout/hProcess11"/>
    <dgm:cxn modelId="{808D8609-6907-4321-8BBD-B737B45B3297}" type="presParOf" srcId="{483CA470-6908-46DE-A8FC-FC73530D66EE}" destId="{B6077543-5654-4E18-9F84-4B140D6C2F19}" srcOrd="2" destOrd="0" presId="urn:microsoft.com/office/officeart/2005/8/layout/hProcess11"/>
    <dgm:cxn modelId="{8DE5FDC2-4C05-49C4-B272-E22D6C7B351F}" type="presParOf" srcId="{B6077543-5654-4E18-9F84-4B140D6C2F19}" destId="{E088D3AA-2370-41CD-9CF6-A73FF7D72950}" srcOrd="0" destOrd="0" presId="urn:microsoft.com/office/officeart/2005/8/layout/hProcess11"/>
    <dgm:cxn modelId="{62490EDC-94EF-444E-A475-6B34C1CA710C}" type="presParOf" srcId="{B6077543-5654-4E18-9F84-4B140D6C2F19}" destId="{6A378BC8-272E-44DE-8F90-AF3C64A02B3D}" srcOrd="1" destOrd="0" presId="urn:microsoft.com/office/officeart/2005/8/layout/hProcess11"/>
    <dgm:cxn modelId="{A0FC848A-1D80-4FD3-84B1-4EA5361484BD}" type="presParOf" srcId="{B6077543-5654-4E18-9F84-4B140D6C2F19}" destId="{F274C888-80FA-4EDA-A467-71FA52037D5E}" srcOrd="2" destOrd="0" presId="urn:microsoft.com/office/officeart/2005/8/layout/hProcess11"/>
    <dgm:cxn modelId="{96F40B7D-3097-41BA-A922-47776B79D26D}" type="presParOf" srcId="{483CA470-6908-46DE-A8FC-FC73530D66EE}" destId="{D5C4DBC4-A5F1-4AB0-BB7F-3E033576E69E}" srcOrd="3" destOrd="0" presId="urn:microsoft.com/office/officeart/2005/8/layout/hProcess11"/>
    <dgm:cxn modelId="{9D327E0B-A468-4188-B5D0-C9957F17C838}" type="presParOf" srcId="{483CA470-6908-46DE-A8FC-FC73530D66EE}" destId="{96D5F9CC-9898-4D65-A22C-19391A07A225}" srcOrd="4" destOrd="0" presId="urn:microsoft.com/office/officeart/2005/8/layout/hProcess11"/>
    <dgm:cxn modelId="{6ABEBA23-BC3F-4ED8-B597-0A9537805D69}" type="presParOf" srcId="{96D5F9CC-9898-4D65-A22C-19391A07A225}" destId="{07526CC1-64AE-4DAB-871A-C9B2BDFF59B2}" srcOrd="0" destOrd="0" presId="urn:microsoft.com/office/officeart/2005/8/layout/hProcess11"/>
    <dgm:cxn modelId="{71A6363C-6DED-4106-99E0-EA4C8C8F0771}" type="presParOf" srcId="{96D5F9CC-9898-4D65-A22C-19391A07A225}" destId="{FC95588A-B3BD-44FB-8F63-2637513B4C9A}" srcOrd="1" destOrd="0" presId="urn:microsoft.com/office/officeart/2005/8/layout/hProcess11"/>
    <dgm:cxn modelId="{2236F2D9-7653-4088-BD97-73E32C1A922D}" type="presParOf" srcId="{96D5F9CC-9898-4D65-A22C-19391A07A225}" destId="{DC74977C-BC94-4726-8A74-4F90BEB2B10B}" srcOrd="2" destOrd="0" presId="urn:microsoft.com/office/officeart/2005/8/layout/hProcess11"/>
    <dgm:cxn modelId="{5D8BEA7C-9C8E-4B7E-90FE-BF9C598E15CF}" type="presParOf" srcId="{483CA470-6908-46DE-A8FC-FC73530D66EE}" destId="{6C477DAB-9F82-42B7-8377-6D3A3B45A82A}" srcOrd="5" destOrd="0" presId="urn:microsoft.com/office/officeart/2005/8/layout/hProcess11"/>
    <dgm:cxn modelId="{92EA7D6E-21BD-48A2-84CE-5B70CD291BB0}" type="presParOf" srcId="{483CA470-6908-46DE-A8FC-FC73530D66EE}" destId="{07BD9909-AB58-4B45-A659-7ACEFF47722D}" srcOrd="6" destOrd="0" presId="urn:microsoft.com/office/officeart/2005/8/layout/hProcess11"/>
    <dgm:cxn modelId="{7EB60FB4-747A-4E99-8FD7-C5F6994BC991}" type="presParOf" srcId="{07BD9909-AB58-4B45-A659-7ACEFF47722D}" destId="{9A0419EA-1852-4AE9-AE3D-68F24E2F8226}" srcOrd="0" destOrd="0" presId="urn:microsoft.com/office/officeart/2005/8/layout/hProcess11"/>
    <dgm:cxn modelId="{1C57B7BA-9AFE-49DA-AE54-DB2BED8DFE85}" type="presParOf" srcId="{07BD9909-AB58-4B45-A659-7ACEFF47722D}" destId="{CE6E4E56-BD7B-4799-9E0A-9BA5BA64012D}" srcOrd="1" destOrd="0" presId="urn:microsoft.com/office/officeart/2005/8/layout/hProcess11"/>
    <dgm:cxn modelId="{E2F385EB-1E3C-4B85-B276-18CFE588EE01}" type="presParOf" srcId="{07BD9909-AB58-4B45-A659-7ACEFF47722D}" destId="{DD142E59-E4DC-4138-A7DD-AF7B5854A478}" srcOrd="2" destOrd="0" presId="urn:microsoft.com/office/officeart/2005/8/layout/hProcess11"/>
    <dgm:cxn modelId="{E51B3E3E-B0AA-4745-A357-6578468404B6}" type="presParOf" srcId="{483CA470-6908-46DE-A8FC-FC73530D66EE}" destId="{B8227F47-C9F1-498A-B1DD-E71E3BF617AB}" srcOrd="7" destOrd="0" presId="urn:microsoft.com/office/officeart/2005/8/layout/hProcess11"/>
    <dgm:cxn modelId="{EB8D648C-BD2A-4474-BC9E-2BD9FCA76003}" type="presParOf" srcId="{483CA470-6908-46DE-A8FC-FC73530D66EE}" destId="{5A96A757-6C5F-4CCA-B7F5-F9FBCE041E93}" srcOrd="8" destOrd="0" presId="urn:microsoft.com/office/officeart/2005/8/layout/hProcess11"/>
    <dgm:cxn modelId="{FF2541AE-CE03-4FE8-9ED7-EFF480794091}" type="presParOf" srcId="{5A96A757-6C5F-4CCA-B7F5-F9FBCE041E93}" destId="{37A2CCE4-7AEA-4B71-B160-B8210D635B23}" srcOrd="0" destOrd="0" presId="urn:microsoft.com/office/officeart/2005/8/layout/hProcess11"/>
    <dgm:cxn modelId="{3D8FFC93-F69D-4C2E-BDEB-D55E9CE4A74F}" type="presParOf" srcId="{5A96A757-6C5F-4CCA-B7F5-F9FBCE041E93}" destId="{610C5848-8E4F-4C23-A315-E66AC4AAEF70}" srcOrd="1" destOrd="0" presId="urn:microsoft.com/office/officeart/2005/8/layout/hProcess11"/>
    <dgm:cxn modelId="{48784A97-6B0D-4DBC-A2C6-4EA81A23DC15}" type="presParOf" srcId="{5A96A757-6C5F-4CCA-B7F5-F9FBCE041E93}" destId="{3F987F43-9B03-437A-8E7D-B18196483D02}" srcOrd="2" destOrd="0" presId="urn:microsoft.com/office/officeart/2005/8/layout/hProcess11"/>
    <dgm:cxn modelId="{BF27E421-DF92-40EC-9E05-2DBD3FE7BC29}" type="presParOf" srcId="{483CA470-6908-46DE-A8FC-FC73530D66EE}" destId="{FB62B7C8-722D-4243-BF9B-5D8AB820D395}" srcOrd="9" destOrd="0" presId="urn:microsoft.com/office/officeart/2005/8/layout/hProcess11"/>
    <dgm:cxn modelId="{0D876A80-E986-466C-AD85-572B659B366D}" type="presParOf" srcId="{483CA470-6908-46DE-A8FC-FC73530D66EE}" destId="{0ECB6B91-FF68-4521-9EC7-BDEC02B40F95}" srcOrd="10" destOrd="0" presId="urn:microsoft.com/office/officeart/2005/8/layout/hProcess11"/>
    <dgm:cxn modelId="{87FD3987-8D87-4396-A706-AC729CB68171}" type="presParOf" srcId="{0ECB6B91-FF68-4521-9EC7-BDEC02B40F95}" destId="{491856C6-20EB-4A5B-92DD-C5211BFC1082}" srcOrd="0" destOrd="0" presId="urn:microsoft.com/office/officeart/2005/8/layout/hProcess11"/>
    <dgm:cxn modelId="{6A339775-D537-47D3-8ED4-7F39BFA0C969}" type="presParOf" srcId="{0ECB6B91-FF68-4521-9EC7-BDEC02B40F95}" destId="{CCDFE857-7C81-41AD-89ED-6F5A2730097C}" srcOrd="1" destOrd="0" presId="urn:microsoft.com/office/officeart/2005/8/layout/hProcess11"/>
    <dgm:cxn modelId="{9C4D01F0-0F2E-4E7A-825C-CA15FC2F5EA9}" type="presParOf" srcId="{0ECB6B91-FF68-4521-9EC7-BDEC02B40F95}" destId="{9AD1FC14-96C7-4832-9607-712C5E30361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CFB8EB-904B-48C8-860C-06FEF5A502D3}" type="doc">
      <dgm:prSet loTypeId="urn:microsoft.com/office/officeart/2005/8/layout/hProcess11" loCatId="process" qsTypeId="urn:microsoft.com/office/officeart/2005/8/quickstyle/simple1" qsCatId="simple" csTypeId="urn:microsoft.com/office/officeart/2005/8/colors/accent3_3" csCatId="accent3" phldr="1"/>
      <dgm:spPr/>
    </dgm:pt>
    <dgm:pt modelId="{9EC51011-AE2A-4CEA-A5CF-F9535DECC454}">
      <dgm:prSet phldrT="[Testo]" custT="1"/>
      <dgm:spPr/>
      <dgm:t>
        <a:bodyPr/>
        <a:lstStyle/>
        <a:p>
          <a:r>
            <a:rPr lang="it-IT" sz="2800" b="1" dirty="0"/>
            <a:t>B1</a:t>
          </a:r>
          <a:endParaRPr lang="it-IT" sz="2400" b="1" dirty="0"/>
        </a:p>
      </dgm:t>
    </dgm:pt>
    <dgm:pt modelId="{78A069C6-C93B-45BA-A903-ABE7A3CBE3F7}" type="parTrans" cxnId="{90020CBE-8A45-4EC1-B69E-FAF604DAF55D}">
      <dgm:prSet/>
      <dgm:spPr/>
      <dgm:t>
        <a:bodyPr/>
        <a:lstStyle/>
        <a:p>
          <a:endParaRPr lang="it-IT"/>
        </a:p>
      </dgm:t>
    </dgm:pt>
    <dgm:pt modelId="{C2FF877F-91B6-4454-A9F1-025E1FCEA28C}" type="sibTrans" cxnId="{90020CBE-8A45-4EC1-B69E-FAF604DAF55D}">
      <dgm:prSet/>
      <dgm:spPr/>
      <dgm:t>
        <a:bodyPr/>
        <a:lstStyle/>
        <a:p>
          <a:endParaRPr lang="it-IT"/>
        </a:p>
      </dgm:t>
    </dgm:pt>
    <dgm:pt modelId="{65C414FF-478C-484C-8166-CB7BDF02C81D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B2</a:t>
          </a:r>
        </a:p>
      </dgm:t>
    </dgm:pt>
    <dgm:pt modelId="{E5912D34-71C3-4D16-9AA0-CA12105DFF81}" type="parTrans" cxnId="{BB8650B5-C5F5-4D23-81E9-4A1BC67FB1D7}">
      <dgm:prSet/>
      <dgm:spPr/>
      <dgm:t>
        <a:bodyPr/>
        <a:lstStyle/>
        <a:p>
          <a:endParaRPr lang="it-IT"/>
        </a:p>
      </dgm:t>
    </dgm:pt>
    <dgm:pt modelId="{0C0747D5-0B33-4D30-814C-2343F7C9E0C9}" type="sibTrans" cxnId="{BB8650B5-C5F5-4D23-81E9-4A1BC67FB1D7}">
      <dgm:prSet/>
      <dgm:spPr/>
      <dgm:t>
        <a:bodyPr/>
        <a:lstStyle/>
        <a:p>
          <a:endParaRPr lang="it-IT"/>
        </a:p>
      </dgm:t>
    </dgm:pt>
    <dgm:pt modelId="{F52323B2-294A-43BC-ABF4-0AA579FE5B45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B3</a:t>
          </a:r>
        </a:p>
      </dgm:t>
    </dgm:pt>
    <dgm:pt modelId="{D6710608-503E-454B-8DBA-695DE8BC54D6}" type="parTrans" cxnId="{05F953BC-CC54-4D24-8AFC-6041A3BC3483}">
      <dgm:prSet/>
      <dgm:spPr/>
      <dgm:t>
        <a:bodyPr/>
        <a:lstStyle/>
        <a:p>
          <a:endParaRPr lang="it-IT"/>
        </a:p>
      </dgm:t>
    </dgm:pt>
    <dgm:pt modelId="{A833DF4C-4B89-4DF9-A7BB-8608E7910A6E}" type="sibTrans" cxnId="{05F953BC-CC54-4D24-8AFC-6041A3BC3483}">
      <dgm:prSet/>
      <dgm:spPr/>
      <dgm:t>
        <a:bodyPr/>
        <a:lstStyle/>
        <a:p>
          <a:endParaRPr lang="it-IT"/>
        </a:p>
      </dgm:t>
    </dgm:pt>
    <dgm:pt modelId="{79DBC023-DDD9-4ED0-8C3B-0223976A66D9}">
      <dgm:prSet phldrT="[Testo]" custT="1"/>
      <dgm:spPr>
        <a:noFill/>
        <a:ln>
          <a:noFill/>
        </a:ln>
        <a:effectLst/>
      </dgm:spPr>
      <dgm:t>
        <a:bodyPr spcFirstLastPara="0" vert="horz" wrap="square" lIns="199136" tIns="199136" rIns="199136" bIns="199136" numCol="1" spcCol="1270" anchor="b" anchorCtr="0"/>
        <a:lstStyle/>
        <a:p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B4</a:t>
          </a:r>
        </a:p>
      </dgm:t>
    </dgm:pt>
    <dgm:pt modelId="{8D60114F-0A12-411B-835D-561379BA39C3}" type="parTrans" cxnId="{0FAFCD81-15E0-4D52-A0EA-0E477392E067}">
      <dgm:prSet/>
      <dgm:spPr/>
      <dgm:t>
        <a:bodyPr/>
        <a:lstStyle/>
        <a:p>
          <a:endParaRPr lang="it-IT"/>
        </a:p>
      </dgm:t>
    </dgm:pt>
    <dgm:pt modelId="{0969CEC7-0A8C-4106-841D-1550734D5366}" type="sibTrans" cxnId="{0FAFCD81-15E0-4D52-A0EA-0E477392E067}">
      <dgm:prSet/>
      <dgm:spPr/>
      <dgm:t>
        <a:bodyPr/>
        <a:lstStyle/>
        <a:p>
          <a:endParaRPr lang="it-IT"/>
        </a:p>
      </dgm:t>
    </dgm:pt>
    <dgm:pt modelId="{CB36A738-9C6E-4564-A81C-D60AEBDD71A4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B5</a:t>
          </a:r>
        </a:p>
      </dgm:t>
    </dgm:pt>
    <dgm:pt modelId="{B3152390-79A6-4F65-8E64-55A00F966924}" type="parTrans" cxnId="{C3979FEE-3A43-4E90-9176-EF827BA6AF10}">
      <dgm:prSet/>
      <dgm:spPr/>
      <dgm:t>
        <a:bodyPr/>
        <a:lstStyle/>
        <a:p>
          <a:endParaRPr lang="it-IT"/>
        </a:p>
      </dgm:t>
    </dgm:pt>
    <dgm:pt modelId="{794D0BA8-5688-4A78-9BDE-7540E7FFBF66}" type="sibTrans" cxnId="{C3979FEE-3A43-4E90-9176-EF827BA6AF10}">
      <dgm:prSet/>
      <dgm:spPr/>
      <dgm:t>
        <a:bodyPr/>
        <a:lstStyle/>
        <a:p>
          <a:endParaRPr lang="it-IT"/>
        </a:p>
      </dgm:t>
    </dgm:pt>
    <dgm:pt modelId="{12219213-65CF-4ED1-B150-F6768A276A03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B6</a:t>
          </a:r>
        </a:p>
      </dgm:t>
    </dgm:pt>
    <dgm:pt modelId="{1128AEB9-9E5C-429D-80CE-B40B75297E5E}" type="parTrans" cxnId="{8110CFBE-A8E3-4F77-AB8B-BB68E826C70A}">
      <dgm:prSet/>
      <dgm:spPr/>
      <dgm:t>
        <a:bodyPr/>
        <a:lstStyle/>
        <a:p>
          <a:endParaRPr lang="it-IT"/>
        </a:p>
      </dgm:t>
    </dgm:pt>
    <dgm:pt modelId="{10BF882B-226E-40AC-A051-B542336E4518}" type="sibTrans" cxnId="{8110CFBE-A8E3-4F77-AB8B-BB68E826C70A}">
      <dgm:prSet/>
      <dgm:spPr/>
      <dgm:t>
        <a:bodyPr/>
        <a:lstStyle/>
        <a:p>
          <a:endParaRPr lang="it-IT"/>
        </a:p>
      </dgm:t>
    </dgm:pt>
    <dgm:pt modelId="{AD04EAAF-015D-43FE-BA22-C970EA61AFB7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B7</a:t>
          </a:r>
        </a:p>
      </dgm:t>
    </dgm:pt>
    <dgm:pt modelId="{63A40459-2139-46EF-9DBB-82A979A1B9F7}" type="parTrans" cxnId="{7066B82A-C71B-428A-8A5C-4BAC49BAE01F}">
      <dgm:prSet/>
      <dgm:spPr/>
      <dgm:t>
        <a:bodyPr/>
        <a:lstStyle/>
        <a:p>
          <a:endParaRPr lang="it-IT"/>
        </a:p>
      </dgm:t>
    </dgm:pt>
    <dgm:pt modelId="{5316DC3C-1C49-4D49-8DA1-73177554E2E7}" type="sibTrans" cxnId="{7066B82A-C71B-428A-8A5C-4BAC49BAE01F}">
      <dgm:prSet/>
      <dgm:spPr/>
      <dgm:t>
        <a:bodyPr/>
        <a:lstStyle/>
        <a:p>
          <a:endParaRPr lang="it-IT"/>
        </a:p>
      </dgm:t>
    </dgm:pt>
    <dgm:pt modelId="{9A622281-BC8B-412A-B09D-14B5EEA68AA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B8</a:t>
          </a:r>
        </a:p>
      </dgm:t>
    </dgm:pt>
    <dgm:pt modelId="{29AA3E60-0C1F-4DA0-A74D-2137168B3F8E}" type="parTrans" cxnId="{8B174CFF-1CB7-4D8D-A4F5-74F6BEEA6132}">
      <dgm:prSet/>
      <dgm:spPr/>
      <dgm:t>
        <a:bodyPr/>
        <a:lstStyle/>
        <a:p>
          <a:endParaRPr lang="it-IT"/>
        </a:p>
      </dgm:t>
    </dgm:pt>
    <dgm:pt modelId="{136B27DC-8781-4EB5-A48D-EAB2A488D41F}" type="sibTrans" cxnId="{8B174CFF-1CB7-4D8D-A4F5-74F6BEEA6132}">
      <dgm:prSet/>
      <dgm:spPr/>
      <dgm:t>
        <a:bodyPr/>
        <a:lstStyle/>
        <a:p>
          <a:endParaRPr lang="it-IT"/>
        </a:p>
      </dgm:t>
    </dgm:pt>
    <dgm:pt modelId="{82B0C278-0EA6-41FB-BE41-79F2F0A9F00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B9</a:t>
          </a:r>
        </a:p>
      </dgm:t>
    </dgm:pt>
    <dgm:pt modelId="{2D7CBEB8-E725-4995-BB55-9BBC97C48305}" type="parTrans" cxnId="{C7356823-B010-4F33-B725-A82A11531891}">
      <dgm:prSet/>
      <dgm:spPr/>
      <dgm:t>
        <a:bodyPr/>
        <a:lstStyle/>
        <a:p>
          <a:endParaRPr lang="it-IT"/>
        </a:p>
      </dgm:t>
    </dgm:pt>
    <dgm:pt modelId="{43B7D82C-5453-4367-95F6-D24B06D03AB6}" type="sibTrans" cxnId="{C7356823-B010-4F33-B725-A82A11531891}">
      <dgm:prSet/>
      <dgm:spPr/>
      <dgm:t>
        <a:bodyPr/>
        <a:lstStyle/>
        <a:p>
          <a:endParaRPr lang="it-IT"/>
        </a:p>
      </dgm:t>
    </dgm:pt>
    <dgm:pt modelId="{97C3FE1B-CFE4-4D3F-B437-801D0D152629}" type="pres">
      <dgm:prSet presAssocID="{D0CFB8EB-904B-48C8-860C-06FEF5A502D3}" presName="Name0" presStyleCnt="0">
        <dgm:presLayoutVars>
          <dgm:dir/>
          <dgm:resizeHandles val="exact"/>
        </dgm:presLayoutVars>
      </dgm:prSet>
      <dgm:spPr/>
    </dgm:pt>
    <dgm:pt modelId="{76003DC5-5127-4375-8A17-FD18B28476B7}" type="pres">
      <dgm:prSet presAssocID="{D0CFB8EB-904B-48C8-860C-06FEF5A502D3}" presName="arrow" presStyleLbl="bgShp" presStyleIdx="0" presStyleCnt="1" custLinFactNeighborX="-2086" custLinFactNeighborY="0"/>
      <dgm:spPr/>
    </dgm:pt>
    <dgm:pt modelId="{483CA470-6908-46DE-A8FC-FC73530D66EE}" type="pres">
      <dgm:prSet presAssocID="{D0CFB8EB-904B-48C8-860C-06FEF5A502D3}" presName="points" presStyleCnt="0"/>
      <dgm:spPr/>
    </dgm:pt>
    <dgm:pt modelId="{886DFDFF-A721-4349-9782-9FDDB0116128}" type="pres">
      <dgm:prSet presAssocID="{9EC51011-AE2A-4CEA-A5CF-F9535DECC454}" presName="compositeA" presStyleCnt="0"/>
      <dgm:spPr/>
    </dgm:pt>
    <dgm:pt modelId="{AB5AA465-A06F-4FF1-82F4-961C2BB09AD7}" type="pres">
      <dgm:prSet presAssocID="{9EC51011-AE2A-4CEA-A5CF-F9535DECC454}" presName="textA" presStyleLbl="revTx" presStyleIdx="0" presStyleCnt="9" custScaleY="71462" custLinFactNeighborX="907" custLinFactNeighborY="21744">
        <dgm:presLayoutVars>
          <dgm:bulletEnabled val="1"/>
        </dgm:presLayoutVars>
      </dgm:prSet>
      <dgm:spPr/>
    </dgm:pt>
    <dgm:pt modelId="{610F19BF-99F7-47F4-81C3-697A0822D7FF}" type="pres">
      <dgm:prSet presAssocID="{9EC51011-AE2A-4CEA-A5CF-F9535DECC454}" presName="circleA" presStyleLbl="node1" presStyleIdx="0" presStyleCnt="9" custLinFactNeighborX="-3782" custLinFactNeighborY="26469"/>
      <dgm:spPr>
        <a:solidFill>
          <a:schemeClr val="accent6">
            <a:lumMod val="75000"/>
          </a:schemeClr>
        </a:solidFill>
      </dgm:spPr>
    </dgm:pt>
    <dgm:pt modelId="{9864FCF4-F3EC-4E85-837B-51B15D8F0DD1}" type="pres">
      <dgm:prSet presAssocID="{9EC51011-AE2A-4CEA-A5CF-F9535DECC454}" presName="spaceA" presStyleCnt="0"/>
      <dgm:spPr/>
    </dgm:pt>
    <dgm:pt modelId="{1ACD253D-AE13-40B8-B387-006BB37E5911}" type="pres">
      <dgm:prSet presAssocID="{C2FF877F-91B6-4454-A9F1-025E1FCEA28C}" presName="space" presStyleCnt="0"/>
      <dgm:spPr/>
    </dgm:pt>
    <dgm:pt modelId="{B6077543-5654-4E18-9F84-4B140D6C2F19}" type="pres">
      <dgm:prSet presAssocID="{65C414FF-478C-484C-8166-CB7BDF02C81D}" presName="compositeB" presStyleCnt="0"/>
      <dgm:spPr/>
    </dgm:pt>
    <dgm:pt modelId="{E088D3AA-2370-41CD-9CF6-A73FF7D72950}" type="pres">
      <dgm:prSet presAssocID="{65C414FF-478C-484C-8166-CB7BDF02C81D}" presName="textB" presStyleLbl="revTx" presStyleIdx="1" presStyleCnt="9" custScaleY="71462" custLinFactNeighborX="907" custLinFactNeighborY="-20483">
        <dgm:presLayoutVars>
          <dgm:bulletEnabled val="1"/>
        </dgm:presLayoutVars>
      </dgm:prSet>
      <dgm:spPr/>
    </dgm:pt>
    <dgm:pt modelId="{6A378BC8-272E-44DE-8F90-AF3C64A02B3D}" type="pres">
      <dgm:prSet presAssocID="{65C414FF-478C-484C-8166-CB7BDF02C81D}" presName="circleB" presStyleLbl="node1" presStyleIdx="1" presStyleCnt="9" custLinFactNeighborY="-22692"/>
      <dgm:spPr>
        <a:solidFill>
          <a:schemeClr val="accent6">
            <a:lumMod val="75000"/>
          </a:schemeClr>
        </a:solidFill>
      </dgm:spPr>
    </dgm:pt>
    <dgm:pt modelId="{F274C888-80FA-4EDA-A467-71FA52037D5E}" type="pres">
      <dgm:prSet presAssocID="{65C414FF-478C-484C-8166-CB7BDF02C81D}" presName="spaceB" presStyleCnt="0"/>
      <dgm:spPr/>
    </dgm:pt>
    <dgm:pt modelId="{D5C4DBC4-A5F1-4AB0-BB7F-3E033576E69E}" type="pres">
      <dgm:prSet presAssocID="{0C0747D5-0B33-4D30-814C-2343F7C9E0C9}" presName="space" presStyleCnt="0"/>
      <dgm:spPr/>
    </dgm:pt>
    <dgm:pt modelId="{96D5F9CC-9898-4D65-A22C-19391A07A225}" type="pres">
      <dgm:prSet presAssocID="{F52323B2-294A-43BC-ABF4-0AA579FE5B45}" presName="compositeA" presStyleCnt="0"/>
      <dgm:spPr/>
    </dgm:pt>
    <dgm:pt modelId="{07526CC1-64AE-4DAB-871A-C9B2BDFF59B2}" type="pres">
      <dgm:prSet presAssocID="{F52323B2-294A-43BC-ABF4-0AA579FE5B45}" presName="textA" presStyleLbl="revTx" presStyleIdx="2" presStyleCnt="9" custScaleY="71462" custLinFactNeighborX="2720" custLinFactNeighborY="20798">
        <dgm:presLayoutVars>
          <dgm:bulletEnabled val="1"/>
        </dgm:presLayoutVars>
      </dgm:prSet>
      <dgm:spPr/>
    </dgm:pt>
    <dgm:pt modelId="{FC95588A-B3BD-44FB-8F63-2637513B4C9A}" type="pres">
      <dgm:prSet presAssocID="{F52323B2-294A-43BC-ABF4-0AA579FE5B45}" presName="circleA" presStyleLbl="node1" presStyleIdx="2" presStyleCnt="9" custLinFactNeighborY="30256"/>
      <dgm:spPr>
        <a:solidFill>
          <a:schemeClr val="accent6">
            <a:lumMod val="75000"/>
          </a:schemeClr>
        </a:solidFill>
      </dgm:spPr>
    </dgm:pt>
    <dgm:pt modelId="{DC74977C-BC94-4726-8A74-4F90BEB2B10B}" type="pres">
      <dgm:prSet presAssocID="{F52323B2-294A-43BC-ABF4-0AA579FE5B45}" presName="spaceA" presStyleCnt="0"/>
      <dgm:spPr/>
    </dgm:pt>
    <dgm:pt modelId="{6C477DAB-9F82-42B7-8377-6D3A3B45A82A}" type="pres">
      <dgm:prSet presAssocID="{A833DF4C-4B89-4DF9-A7BB-8608E7910A6E}" presName="space" presStyleCnt="0"/>
      <dgm:spPr/>
    </dgm:pt>
    <dgm:pt modelId="{07BD9909-AB58-4B45-A659-7ACEFF47722D}" type="pres">
      <dgm:prSet presAssocID="{79DBC023-DDD9-4ED0-8C3B-0223976A66D9}" presName="compositeB" presStyleCnt="0"/>
      <dgm:spPr/>
    </dgm:pt>
    <dgm:pt modelId="{9A0419EA-1852-4AE9-AE3D-68F24E2F8226}" type="pres">
      <dgm:prSet presAssocID="{79DBC023-DDD9-4ED0-8C3B-0223976A66D9}" presName="textB" presStyleLbl="revTx" presStyleIdx="3" presStyleCnt="9" custScaleY="71462" custLinFactNeighborX="-1001" custLinFactNeighborY="7562">
        <dgm:presLayoutVars>
          <dgm:bulletEnabled val="1"/>
        </dgm:presLayoutVars>
      </dgm:prSet>
      <dgm:spPr>
        <a:xfrm>
          <a:off x="3312180" y="1511300"/>
          <a:ext cx="1050605" cy="1007533"/>
        </a:xfrm>
        <a:prstGeom prst="rect">
          <a:avLst/>
        </a:prstGeom>
      </dgm:spPr>
    </dgm:pt>
    <dgm:pt modelId="{CE6E4E56-BD7B-4799-9E0A-9BA5BA64012D}" type="pres">
      <dgm:prSet presAssocID="{79DBC023-DDD9-4ED0-8C3B-0223976A66D9}" presName="circleB" presStyleLbl="node1" presStyleIdx="3" presStyleCnt="9" custLinFactNeighborY="-26474"/>
      <dgm:spPr>
        <a:solidFill>
          <a:schemeClr val="accent6">
            <a:lumMod val="75000"/>
          </a:schemeClr>
        </a:solidFill>
      </dgm:spPr>
    </dgm:pt>
    <dgm:pt modelId="{DD142E59-E4DC-4138-A7DD-AF7B5854A478}" type="pres">
      <dgm:prSet presAssocID="{79DBC023-DDD9-4ED0-8C3B-0223976A66D9}" presName="spaceB" presStyleCnt="0"/>
      <dgm:spPr/>
    </dgm:pt>
    <dgm:pt modelId="{B8227F47-C9F1-498A-B1DD-E71E3BF617AB}" type="pres">
      <dgm:prSet presAssocID="{0969CEC7-0A8C-4106-841D-1550734D5366}" presName="space" presStyleCnt="0"/>
      <dgm:spPr/>
    </dgm:pt>
    <dgm:pt modelId="{5A96A757-6C5F-4CCA-B7F5-F9FBCE041E93}" type="pres">
      <dgm:prSet presAssocID="{CB36A738-9C6E-4564-A81C-D60AEBDD71A4}" presName="compositeA" presStyleCnt="0"/>
      <dgm:spPr/>
    </dgm:pt>
    <dgm:pt modelId="{37A2CCE4-7AEA-4B71-B160-B8210D635B23}" type="pres">
      <dgm:prSet presAssocID="{CB36A738-9C6E-4564-A81C-D60AEBDD71A4}" presName="textA" presStyleLbl="revTx" presStyleIdx="4" presStyleCnt="9" custScaleY="71462" custLinFactNeighborY="20800">
        <dgm:presLayoutVars>
          <dgm:bulletEnabled val="1"/>
        </dgm:presLayoutVars>
      </dgm:prSet>
      <dgm:spPr/>
    </dgm:pt>
    <dgm:pt modelId="{610C5848-8E4F-4C23-A315-E66AC4AAEF70}" type="pres">
      <dgm:prSet presAssocID="{CB36A738-9C6E-4564-A81C-D60AEBDD71A4}" presName="circleA" presStyleLbl="node1" presStyleIdx="4" presStyleCnt="9" custLinFactNeighborY="30256"/>
      <dgm:spPr>
        <a:solidFill>
          <a:schemeClr val="accent6">
            <a:lumMod val="75000"/>
          </a:schemeClr>
        </a:solidFill>
      </dgm:spPr>
    </dgm:pt>
    <dgm:pt modelId="{3F987F43-9B03-437A-8E7D-B18196483D02}" type="pres">
      <dgm:prSet presAssocID="{CB36A738-9C6E-4564-A81C-D60AEBDD71A4}" presName="spaceA" presStyleCnt="0"/>
      <dgm:spPr/>
    </dgm:pt>
    <dgm:pt modelId="{FB62B7C8-722D-4243-BF9B-5D8AB820D395}" type="pres">
      <dgm:prSet presAssocID="{794D0BA8-5688-4A78-9BDE-7540E7FFBF66}" presName="space" presStyleCnt="0"/>
      <dgm:spPr/>
    </dgm:pt>
    <dgm:pt modelId="{0ECB6B91-FF68-4521-9EC7-BDEC02B40F95}" type="pres">
      <dgm:prSet presAssocID="{12219213-65CF-4ED1-B150-F6768A276A03}" presName="compositeB" presStyleCnt="0"/>
      <dgm:spPr/>
    </dgm:pt>
    <dgm:pt modelId="{491856C6-20EB-4A5B-92DD-C5211BFC1082}" type="pres">
      <dgm:prSet presAssocID="{12219213-65CF-4ED1-B150-F6768A276A03}" presName="textB" presStyleLbl="revTx" presStyleIdx="5" presStyleCnt="9" custScaleY="71462" custLinFactNeighborY="-19847">
        <dgm:presLayoutVars>
          <dgm:bulletEnabled val="1"/>
        </dgm:presLayoutVars>
      </dgm:prSet>
      <dgm:spPr/>
    </dgm:pt>
    <dgm:pt modelId="{CCDFE857-7C81-41AD-89ED-6F5A2730097C}" type="pres">
      <dgm:prSet presAssocID="{12219213-65CF-4ED1-B150-F6768A276A03}" presName="circleB" presStyleLbl="node1" presStyleIdx="5" presStyleCnt="9" custLinFactNeighborY="-26474"/>
      <dgm:spPr>
        <a:solidFill>
          <a:schemeClr val="accent6">
            <a:lumMod val="75000"/>
          </a:schemeClr>
        </a:solidFill>
      </dgm:spPr>
    </dgm:pt>
    <dgm:pt modelId="{9AD1FC14-96C7-4832-9607-712C5E303619}" type="pres">
      <dgm:prSet presAssocID="{12219213-65CF-4ED1-B150-F6768A276A03}" presName="spaceB" presStyleCnt="0"/>
      <dgm:spPr/>
    </dgm:pt>
    <dgm:pt modelId="{16469381-9902-4642-95A8-E45F47F366E7}" type="pres">
      <dgm:prSet presAssocID="{10BF882B-226E-40AC-A051-B542336E4518}" presName="space" presStyleCnt="0"/>
      <dgm:spPr/>
    </dgm:pt>
    <dgm:pt modelId="{50EAFC52-6F24-485A-9C1A-44DE05DC7B0F}" type="pres">
      <dgm:prSet presAssocID="{AD04EAAF-015D-43FE-BA22-C970EA61AFB7}" presName="compositeA" presStyleCnt="0"/>
      <dgm:spPr/>
    </dgm:pt>
    <dgm:pt modelId="{5A26CBD8-20DF-4DAB-8166-B48A632B09AB}" type="pres">
      <dgm:prSet presAssocID="{AD04EAAF-015D-43FE-BA22-C970EA61AFB7}" presName="textA" presStyleLbl="revTx" presStyleIdx="6" presStyleCnt="9" custScaleY="71462" custLinFactNeighborY="20800">
        <dgm:presLayoutVars>
          <dgm:bulletEnabled val="1"/>
        </dgm:presLayoutVars>
      </dgm:prSet>
      <dgm:spPr/>
    </dgm:pt>
    <dgm:pt modelId="{7807E5BE-5F8B-4A21-A4D3-AFD447AD2A49}" type="pres">
      <dgm:prSet presAssocID="{AD04EAAF-015D-43FE-BA22-C970EA61AFB7}" presName="circleA" presStyleLbl="node1" presStyleIdx="6" presStyleCnt="9" custLinFactNeighborY="30256"/>
      <dgm:spPr>
        <a:solidFill>
          <a:schemeClr val="accent6">
            <a:lumMod val="75000"/>
          </a:schemeClr>
        </a:solidFill>
      </dgm:spPr>
    </dgm:pt>
    <dgm:pt modelId="{B1BDF506-45C3-486C-B744-E65FB4291147}" type="pres">
      <dgm:prSet presAssocID="{AD04EAAF-015D-43FE-BA22-C970EA61AFB7}" presName="spaceA" presStyleCnt="0"/>
      <dgm:spPr/>
    </dgm:pt>
    <dgm:pt modelId="{09AD6153-ACD1-40D3-9246-70C2FB67AE5B}" type="pres">
      <dgm:prSet presAssocID="{5316DC3C-1C49-4D49-8DA1-73177554E2E7}" presName="space" presStyleCnt="0"/>
      <dgm:spPr/>
    </dgm:pt>
    <dgm:pt modelId="{F20B7BB1-C874-4885-BC61-AB92B3A269E0}" type="pres">
      <dgm:prSet presAssocID="{9A622281-BC8B-412A-B09D-14B5EEA68AA2}" presName="compositeB" presStyleCnt="0"/>
      <dgm:spPr/>
    </dgm:pt>
    <dgm:pt modelId="{02A4523B-59C0-44F0-822B-9BC493F0CDF8}" type="pres">
      <dgm:prSet presAssocID="{9A622281-BC8B-412A-B09D-14B5EEA68AA2}" presName="textB" presStyleLbl="revTx" presStyleIdx="7" presStyleCnt="9" custScaleY="71462" custLinFactNeighborY="-19847">
        <dgm:presLayoutVars>
          <dgm:bulletEnabled val="1"/>
        </dgm:presLayoutVars>
      </dgm:prSet>
      <dgm:spPr/>
    </dgm:pt>
    <dgm:pt modelId="{2C867660-A7D9-4EF5-9E87-327293BE4848}" type="pres">
      <dgm:prSet presAssocID="{9A622281-BC8B-412A-B09D-14B5EEA68AA2}" presName="circleB" presStyleLbl="node1" presStyleIdx="7" presStyleCnt="9" custLinFactNeighborY="-26474"/>
      <dgm:spPr>
        <a:solidFill>
          <a:schemeClr val="accent6">
            <a:lumMod val="75000"/>
          </a:schemeClr>
        </a:solidFill>
      </dgm:spPr>
    </dgm:pt>
    <dgm:pt modelId="{16196BE1-4AB0-475F-A9EB-5F2B09EA3009}" type="pres">
      <dgm:prSet presAssocID="{9A622281-BC8B-412A-B09D-14B5EEA68AA2}" presName="spaceB" presStyleCnt="0"/>
      <dgm:spPr/>
    </dgm:pt>
    <dgm:pt modelId="{8CFFF3C0-619C-4E5A-BBA5-B13CC1E5E5F4}" type="pres">
      <dgm:prSet presAssocID="{136B27DC-8781-4EB5-A48D-EAB2A488D41F}" presName="space" presStyleCnt="0"/>
      <dgm:spPr/>
    </dgm:pt>
    <dgm:pt modelId="{48314187-C73C-452C-9869-854178368D4C}" type="pres">
      <dgm:prSet presAssocID="{82B0C278-0EA6-41FB-BE41-79F2F0A9F002}" presName="compositeA" presStyleCnt="0"/>
      <dgm:spPr/>
    </dgm:pt>
    <dgm:pt modelId="{46AB6559-A59E-4B29-AD32-A81B296FA7F3}" type="pres">
      <dgm:prSet presAssocID="{82B0C278-0EA6-41FB-BE41-79F2F0A9F002}" presName="textA" presStyleLbl="revTx" presStyleIdx="8" presStyleCnt="9" custScaleY="71462" custLinFactNeighborY="20800">
        <dgm:presLayoutVars>
          <dgm:bulletEnabled val="1"/>
        </dgm:presLayoutVars>
      </dgm:prSet>
      <dgm:spPr/>
    </dgm:pt>
    <dgm:pt modelId="{3709BFE8-6592-45FC-81B0-B905CB067614}" type="pres">
      <dgm:prSet presAssocID="{82B0C278-0EA6-41FB-BE41-79F2F0A9F002}" presName="circleA" presStyleLbl="node1" presStyleIdx="8" presStyleCnt="9" custLinFactNeighborY="30256"/>
      <dgm:spPr>
        <a:solidFill>
          <a:schemeClr val="accent6">
            <a:lumMod val="75000"/>
          </a:schemeClr>
        </a:solidFill>
      </dgm:spPr>
    </dgm:pt>
    <dgm:pt modelId="{F6B07F9A-81E6-48C0-B902-C934E660D899}" type="pres">
      <dgm:prSet presAssocID="{82B0C278-0EA6-41FB-BE41-79F2F0A9F002}" presName="spaceA" presStyleCnt="0"/>
      <dgm:spPr/>
    </dgm:pt>
  </dgm:ptLst>
  <dgm:cxnLst>
    <dgm:cxn modelId="{ABF3DD13-4311-4E84-B6BB-15A59CA32AEF}" type="presOf" srcId="{9A622281-BC8B-412A-B09D-14B5EEA68AA2}" destId="{02A4523B-59C0-44F0-822B-9BC493F0CDF8}" srcOrd="0" destOrd="0" presId="urn:microsoft.com/office/officeart/2005/8/layout/hProcess11"/>
    <dgm:cxn modelId="{C7356823-B010-4F33-B725-A82A11531891}" srcId="{D0CFB8EB-904B-48C8-860C-06FEF5A502D3}" destId="{82B0C278-0EA6-41FB-BE41-79F2F0A9F002}" srcOrd="8" destOrd="0" parTransId="{2D7CBEB8-E725-4995-BB55-9BBC97C48305}" sibTransId="{43B7D82C-5453-4367-95F6-D24B06D03AB6}"/>
    <dgm:cxn modelId="{7066B82A-C71B-428A-8A5C-4BAC49BAE01F}" srcId="{D0CFB8EB-904B-48C8-860C-06FEF5A502D3}" destId="{AD04EAAF-015D-43FE-BA22-C970EA61AFB7}" srcOrd="6" destOrd="0" parTransId="{63A40459-2139-46EF-9DBB-82A979A1B9F7}" sibTransId="{5316DC3C-1C49-4D49-8DA1-73177554E2E7}"/>
    <dgm:cxn modelId="{F4A49655-044F-4703-B460-66AE8E57E54A}" type="presOf" srcId="{79DBC023-DDD9-4ED0-8C3B-0223976A66D9}" destId="{9A0419EA-1852-4AE9-AE3D-68F24E2F8226}" srcOrd="0" destOrd="0" presId="urn:microsoft.com/office/officeart/2005/8/layout/hProcess11"/>
    <dgm:cxn modelId="{C580F75A-D546-4813-AE4A-AC9998F71F00}" type="presOf" srcId="{D0CFB8EB-904B-48C8-860C-06FEF5A502D3}" destId="{97C3FE1B-CFE4-4D3F-B437-801D0D152629}" srcOrd="0" destOrd="0" presId="urn:microsoft.com/office/officeart/2005/8/layout/hProcess11"/>
    <dgm:cxn modelId="{10CEFA80-860E-4B55-99FE-3A31104B05AC}" type="presOf" srcId="{12219213-65CF-4ED1-B150-F6768A276A03}" destId="{491856C6-20EB-4A5B-92DD-C5211BFC1082}" srcOrd="0" destOrd="0" presId="urn:microsoft.com/office/officeart/2005/8/layout/hProcess11"/>
    <dgm:cxn modelId="{0FAFCD81-15E0-4D52-A0EA-0E477392E067}" srcId="{D0CFB8EB-904B-48C8-860C-06FEF5A502D3}" destId="{79DBC023-DDD9-4ED0-8C3B-0223976A66D9}" srcOrd="3" destOrd="0" parTransId="{8D60114F-0A12-411B-835D-561379BA39C3}" sibTransId="{0969CEC7-0A8C-4106-841D-1550734D5366}"/>
    <dgm:cxn modelId="{BA93BAA2-F9E1-485D-836A-BB38E3A460D1}" type="presOf" srcId="{AD04EAAF-015D-43FE-BA22-C970EA61AFB7}" destId="{5A26CBD8-20DF-4DAB-8166-B48A632B09AB}" srcOrd="0" destOrd="0" presId="urn:microsoft.com/office/officeart/2005/8/layout/hProcess11"/>
    <dgm:cxn modelId="{604654B0-EBD7-44C5-AA3E-6FF0C078C60F}" type="presOf" srcId="{9EC51011-AE2A-4CEA-A5CF-F9535DECC454}" destId="{AB5AA465-A06F-4FF1-82F4-961C2BB09AD7}" srcOrd="0" destOrd="0" presId="urn:microsoft.com/office/officeart/2005/8/layout/hProcess11"/>
    <dgm:cxn modelId="{BB8650B5-C5F5-4D23-81E9-4A1BC67FB1D7}" srcId="{D0CFB8EB-904B-48C8-860C-06FEF5A502D3}" destId="{65C414FF-478C-484C-8166-CB7BDF02C81D}" srcOrd="1" destOrd="0" parTransId="{E5912D34-71C3-4D16-9AA0-CA12105DFF81}" sibTransId="{0C0747D5-0B33-4D30-814C-2343F7C9E0C9}"/>
    <dgm:cxn modelId="{7A5973B9-D405-4000-92BE-DECAC9B12F56}" type="presOf" srcId="{82B0C278-0EA6-41FB-BE41-79F2F0A9F002}" destId="{46AB6559-A59E-4B29-AD32-A81B296FA7F3}" srcOrd="0" destOrd="0" presId="urn:microsoft.com/office/officeart/2005/8/layout/hProcess11"/>
    <dgm:cxn modelId="{05F953BC-CC54-4D24-8AFC-6041A3BC3483}" srcId="{D0CFB8EB-904B-48C8-860C-06FEF5A502D3}" destId="{F52323B2-294A-43BC-ABF4-0AA579FE5B45}" srcOrd="2" destOrd="0" parTransId="{D6710608-503E-454B-8DBA-695DE8BC54D6}" sibTransId="{A833DF4C-4B89-4DF9-A7BB-8608E7910A6E}"/>
    <dgm:cxn modelId="{90020CBE-8A45-4EC1-B69E-FAF604DAF55D}" srcId="{D0CFB8EB-904B-48C8-860C-06FEF5A502D3}" destId="{9EC51011-AE2A-4CEA-A5CF-F9535DECC454}" srcOrd="0" destOrd="0" parTransId="{78A069C6-C93B-45BA-A903-ABE7A3CBE3F7}" sibTransId="{C2FF877F-91B6-4454-A9F1-025E1FCEA28C}"/>
    <dgm:cxn modelId="{8110CFBE-A8E3-4F77-AB8B-BB68E826C70A}" srcId="{D0CFB8EB-904B-48C8-860C-06FEF5A502D3}" destId="{12219213-65CF-4ED1-B150-F6768A276A03}" srcOrd="5" destOrd="0" parTransId="{1128AEB9-9E5C-429D-80CE-B40B75297E5E}" sibTransId="{10BF882B-226E-40AC-A051-B542336E4518}"/>
    <dgm:cxn modelId="{C83631C4-1486-40F7-B73F-FB1C92EDF3F0}" type="presOf" srcId="{65C414FF-478C-484C-8166-CB7BDF02C81D}" destId="{E088D3AA-2370-41CD-9CF6-A73FF7D72950}" srcOrd="0" destOrd="0" presId="urn:microsoft.com/office/officeart/2005/8/layout/hProcess11"/>
    <dgm:cxn modelId="{21A04FD3-79A0-4C5C-9154-72C04ADFE389}" type="presOf" srcId="{F52323B2-294A-43BC-ABF4-0AA579FE5B45}" destId="{07526CC1-64AE-4DAB-871A-C9B2BDFF59B2}" srcOrd="0" destOrd="0" presId="urn:microsoft.com/office/officeart/2005/8/layout/hProcess11"/>
    <dgm:cxn modelId="{C3979FEE-3A43-4E90-9176-EF827BA6AF10}" srcId="{D0CFB8EB-904B-48C8-860C-06FEF5A502D3}" destId="{CB36A738-9C6E-4564-A81C-D60AEBDD71A4}" srcOrd="4" destOrd="0" parTransId="{B3152390-79A6-4F65-8E64-55A00F966924}" sibTransId="{794D0BA8-5688-4A78-9BDE-7540E7FFBF66}"/>
    <dgm:cxn modelId="{9449F0F3-C819-4D71-B9D9-7100B2C2737B}" type="presOf" srcId="{CB36A738-9C6E-4564-A81C-D60AEBDD71A4}" destId="{37A2CCE4-7AEA-4B71-B160-B8210D635B23}" srcOrd="0" destOrd="0" presId="urn:microsoft.com/office/officeart/2005/8/layout/hProcess11"/>
    <dgm:cxn modelId="{8B174CFF-1CB7-4D8D-A4F5-74F6BEEA6132}" srcId="{D0CFB8EB-904B-48C8-860C-06FEF5A502D3}" destId="{9A622281-BC8B-412A-B09D-14B5EEA68AA2}" srcOrd="7" destOrd="0" parTransId="{29AA3E60-0C1F-4DA0-A74D-2137168B3F8E}" sibTransId="{136B27DC-8781-4EB5-A48D-EAB2A488D41F}"/>
    <dgm:cxn modelId="{BC69D256-91E6-4AF4-989B-61B1FD8A4F42}" type="presParOf" srcId="{97C3FE1B-CFE4-4D3F-B437-801D0D152629}" destId="{76003DC5-5127-4375-8A17-FD18B28476B7}" srcOrd="0" destOrd="0" presId="urn:microsoft.com/office/officeart/2005/8/layout/hProcess11"/>
    <dgm:cxn modelId="{D0747918-0ABC-4C69-8483-513B8D1EF6C0}" type="presParOf" srcId="{97C3FE1B-CFE4-4D3F-B437-801D0D152629}" destId="{483CA470-6908-46DE-A8FC-FC73530D66EE}" srcOrd="1" destOrd="0" presId="urn:microsoft.com/office/officeart/2005/8/layout/hProcess11"/>
    <dgm:cxn modelId="{1D87E2F7-2FF9-4688-8709-9609B98E9EE0}" type="presParOf" srcId="{483CA470-6908-46DE-A8FC-FC73530D66EE}" destId="{886DFDFF-A721-4349-9782-9FDDB0116128}" srcOrd="0" destOrd="0" presId="urn:microsoft.com/office/officeart/2005/8/layout/hProcess11"/>
    <dgm:cxn modelId="{80D1D303-7516-4839-9DA8-AF9D118C776F}" type="presParOf" srcId="{886DFDFF-A721-4349-9782-9FDDB0116128}" destId="{AB5AA465-A06F-4FF1-82F4-961C2BB09AD7}" srcOrd="0" destOrd="0" presId="urn:microsoft.com/office/officeart/2005/8/layout/hProcess11"/>
    <dgm:cxn modelId="{AC0B3DA0-4ED2-42F5-A76D-CF9830249F89}" type="presParOf" srcId="{886DFDFF-A721-4349-9782-9FDDB0116128}" destId="{610F19BF-99F7-47F4-81C3-697A0822D7FF}" srcOrd="1" destOrd="0" presId="urn:microsoft.com/office/officeart/2005/8/layout/hProcess11"/>
    <dgm:cxn modelId="{68F35760-D29F-4D32-BF86-2D532A50C69D}" type="presParOf" srcId="{886DFDFF-A721-4349-9782-9FDDB0116128}" destId="{9864FCF4-F3EC-4E85-837B-51B15D8F0DD1}" srcOrd="2" destOrd="0" presId="urn:microsoft.com/office/officeart/2005/8/layout/hProcess11"/>
    <dgm:cxn modelId="{84874A1A-6DE0-4B06-A46D-33234CF46EB8}" type="presParOf" srcId="{483CA470-6908-46DE-A8FC-FC73530D66EE}" destId="{1ACD253D-AE13-40B8-B387-006BB37E5911}" srcOrd="1" destOrd="0" presId="urn:microsoft.com/office/officeart/2005/8/layout/hProcess11"/>
    <dgm:cxn modelId="{808D8609-6907-4321-8BBD-B737B45B3297}" type="presParOf" srcId="{483CA470-6908-46DE-A8FC-FC73530D66EE}" destId="{B6077543-5654-4E18-9F84-4B140D6C2F19}" srcOrd="2" destOrd="0" presId="urn:microsoft.com/office/officeart/2005/8/layout/hProcess11"/>
    <dgm:cxn modelId="{8DE5FDC2-4C05-49C4-B272-E22D6C7B351F}" type="presParOf" srcId="{B6077543-5654-4E18-9F84-4B140D6C2F19}" destId="{E088D3AA-2370-41CD-9CF6-A73FF7D72950}" srcOrd="0" destOrd="0" presId="urn:microsoft.com/office/officeart/2005/8/layout/hProcess11"/>
    <dgm:cxn modelId="{62490EDC-94EF-444E-A475-6B34C1CA710C}" type="presParOf" srcId="{B6077543-5654-4E18-9F84-4B140D6C2F19}" destId="{6A378BC8-272E-44DE-8F90-AF3C64A02B3D}" srcOrd="1" destOrd="0" presId="urn:microsoft.com/office/officeart/2005/8/layout/hProcess11"/>
    <dgm:cxn modelId="{A0FC848A-1D80-4FD3-84B1-4EA5361484BD}" type="presParOf" srcId="{B6077543-5654-4E18-9F84-4B140D6C2F19}" destId="{F274C888-80FA-4EDA-A467-71FA52037D5E}" srcOrd="2" destOrd="0" presId="urn:microsoft.com/office/officeart/2005/8/layout/hProcess11"/>
    <dgm:cxn modelId="{96F40B7D-3097-41BA-A922-47776B79D26D}" type="presParOf" srcId="{483CA470-6908-46DE-A8FC-FC73530D66EE}" destId="{D5C4DBC4-A5F1-4AB0-BB7F-3E033576E69E}" srcOrd="3" destOrd="0" presId="urn:microsoft.com/office/officeart/2005/8/layout/hProcess11"/>
    <dgm:cxn modelId="{9D327E0B-A468-4188-B5D0-C9957F17C838}" type="presParOf" srcId="{483CA470-6908-46DE-A8FC-FC73530D66EE}" destId="{96D5F9CC-9898-4D65-A22C-19391A07A225}" srcOrd="4" destOrd="0" presId="urn:microsoft.com/office/officeart/2005/8/layout/hProcess11"/>
    <dgm:cxn modelId="{6ABEBA23-BC3F-4ED8-B597-0A9537805D69}" type="presParOf" srcId="{96D5F9CC-9898-4D65-A22C-19391A07A225}" destId="{07526CC1-64AE-4DAB-871A-C9B2BDFF59B2}" srcOrd="0" destOrd="0" presId="urn:microsoft.com/office/officeart/2005/8/layout/hProcess11"/>
    <dgm:cxn modelId="{71A6363C-6DED-4106-99E0-EA4C8C8F0771}" type="presParOf" srcId="{96D5F9CC-9898-4D65-A22C-19391A07A225}" destId="{FC95588A-B3BD-44FB-8F63-2637513B4C9A}" srcOrd="1" destOrd="0" presId="urn:microsoft.com/office/officeart/2005/8/layout/hProcess11"/>
    <dgm:cxn modelId="{2236F2D9-7653-4088-BD97-73E32C1A922D}" type="presParOf" srcId="{96D5F9CC-9898-4D65-A22C-19391A07A225}" destId="{DC74977C-BC94-4726-8A74-4F90BEB2B10B}" srcOrd="2" destOrd="0" presId="urn:microsoft.com/office/officeart/2005/8/layout/hProcess11"/>
    <dgm:cxn modelId="{5D8BEA7C-9C8E-4B7E-90FE-BF9C598E15CF}" type="presParOf" srcId="{483CA470-6908-46DE-A8FC-FC73530D66EE}" destId="{6C477DAB-9F82-42B7-8377-6D3A3B45A82A}" srcOrd="5" destOrd="0" presId="urn:microsoft.com/office/officeart/2005/8/layout/hProcess11"/>
    <dgm:cxn modelId="{92EA7D6E-21BD-48A2-84CE-5B70CD291BB0}" type="presParOf" srcId="{483CA470-6908-46DE-A8FC-FC73530D66EE}" destId="{07BD9909-AB58-4B45-A659-7ACEFF47722D}" srcOrd="6" destOrd="0" presId="urn:microsoft.com/office/officeart/2005/8/layout/hProcess11"/>
    <dgm:cxn modelId="{7EB60FB4-747A-4E99-8FD7-C5F6994BC991}" type="presParOf" srcId="{07BD9909-AB58-4B45-A659-7ACEFF47722D}" destId="{9A0419EA-1852-4AE9-AE3D-68F24E2F8226}" srcOrd="0" destOrd="0" presId="urn:microsoft.com/office/officeart/2005/8/layout/hProcess11"/>
    <dgm:cxn modelId="{1C57B7BA-9AFE-49DA-AE54-DB2BED8DFE85}" type="presParOf" srcId="{07BD9909-AB58-4B45-A659-7ACEFF47722D}" destId="{CE6E4E56-BD7B-4799-9E0A-9BA5BA64012D}" srcOrd="1" destOrd="0" presId="urn:microsoft.com/office/officeart/2005/8/layout/hProcess11"/>
    <dgm:cxn modelId="{E2F385EB-1E3C-4B85-B276-18CFE588EE01}" type="presParOf" srcId="{07BD9909-AB58-4B45-A659-7ACEFF47722D}" destId="{DD142E59-E4DC-4138-A7DD-AF7B5854A478}" srcOrd="2" destOrd="0" presId="urn:microsoft.com/office/officeart/2005/8/layout/hProcess11"/>
    <dgm:cxn modelId="{E51B3E3E-B0AA-4745-A357-6578468404B6}" type="presParOf" srcId="{483CA470-6908-46DE-A8FC-FC73530D66EE}" destId="{B8227F47-C9F1-498A-B1DD-E71E3BF617AB}" srcOrd="7" destOrd="0" presId="urn:microsoft.com/office/officeart/2005/8/layout/hProcess11"/>
    <dgm:cxn modelId="{EB8D648C-BD2A-4474-BC9E-2BD9FCA76003}" type="presParOf" srcId="{483CA470-6908-46DE-A8FC-FC73530D66EE}" destId="{5A96A757-6C5F-4CCA-B7F5-F9FBCE041E93}" srcOrd="8" destOrd="0" presId="urn:microsoft.com/office/officeart/2005/8/layout/hProcess11"/>
    <dgm:cxn modelId="{FF2541AE-CE03-4FE8-9ED7-EFF480794091}" type="presParOf" srcId="{5A96A757-6C5F-4CCA-B7F5-F9FBCE041E93}" destId="{37A2CCE4-7AEA-4B71-B160-B8210D635B23}" srcOrd="0" destOrd="0" presId="urn:microsoft.com/office/officeart/2005/8/layout/hProcess11"/>
    <dgm:cxn modelId="{3D8FFC93-F69D-4C2E-BDEB-D55E9CE4A74F}" type="presParOf" srcId="{5A96A757-6C5F-4CCA-B7F5-F9FBCE041E93}" destId="{610C5848-8E4F-4C23-A315-E66AC4AAEF70}" srcOrd="1" destOrd="0" presId="urn:microsoft.com/office/officeart/2005/8/layout/hProcess11"/>
    <dgm:cxn modelId="{48784A97-6B0D-4DBC-A2C6-4EA81A23DC15}" type="presParOf" srcId="{5A96A757-6C5F-4CCA-B7F5-F9FBCE041E93}" destId="{3F987F43-9B03-437A-8E7D-B18196483D02}" srcOrd="2" destOrd="0" presId="urn:microsoft.com/office/officeart/2005/8/layout/hProcess11"/>
    <dgm:cxn modelId="{BF27E421-DF92-40EC-9E05-2DBD3FE7BC29}" type="presParOf" srcId="{483CA470-6908-46DE-A8FC-FC73530D66EE}" destId="{FB62B7C8-722D-4243-BF9B-5D8AB820D395}" srcOrd="9" destOrd="0" presId="urn:microsoft.com/office/officeart/2005/8/layout/hProcess11"/>
    <dgm:cxn modelId="{0D876A80-E986-466C-AD85-572B659B366D}" type="presParOf" srcId="{483CA470-6908-46DE-A8FC-FC73530D66EE}" destId="{0ECB6B91-FF68-4521-9EC7-BDEC02B40F95}" srcOrd="10" destOrd="0" presId="urn:microsoft.com/office/officeart/2005/8/layout/hProcess11"/>
    <dgm:cxn modelId="{87FD3987-8D87-4396-A706-AC729CB68171}" type="presParOf" srcId="{0ECB6B91-FF68-4521-9EC7-BDEC02B40F95}" destId="{491856C6-20EB-4A5B-92DD-C5211BFC1082}" srcOrd="0" destOrd="0" presId="urn:microsoft.com/office/officeart/2005/8/layout/hProcess11"/>
    <dgm:cxn modelId="{6A339775-D537-47D3-8ED4-7F39BFA0C969}" type="presParOf" srcId="{0ECB6B91-FF68-4521-9EC7-BDEC02B40F95}" destId="{CCDFE857-7C81-41AD-89ED-6F5A2730097C}" srcOrd="1" destOrd="0" presId="urn:microsoft.com/office/officeart/2005/8/layout/hProcess11"/>
    <dgm:cxn modelId="{9C4D01F0-0F2E-4E7A-825C-CA15FC2F5EA9}" type="presParOf" srcId="{0ECB6B91-FF68-4521-9EC7-BDEC02B40F95}" destId="{9AD1FC14-96C7-4832-9607-712C5E303619}" srcOrd="2" destOrd="0" presId="urn:microsoft.com/office/officeart/2005/8/layout/hProcess11"/>
    <dgm:cxn modelId="{B5759174-E060-4BD2-9150-1718FBD15ECA}" type="presParOf" srcId="{483CA470-6908-46DE-A8FC-FC73530D66EE}" destId="{16469381-9902-4642-95A8-E45F47F366E7}" srcOrd="11" destOrd="0" presId="urn:microsoft.com/office/officeart/2005/8/layout/hProcess11"/>
    <dgm:cxn modelId="{DCF18A83-4BEE-4CC1-9250-1C349B023078}" type="presParOf" srcId="{483CA470-6908-46DE-A8FC-FC73530D66EE}" destId="{50EAFC52-6F24-485A-9C1A-44DE05DC7B0F}" srcOrd="12" destOrd="0" presId="urn:microsoft.com/office/officeart/2005/8/layout/hProcess11"/>
    <dgm:cxn modelId="{34B2C935-0A62-4B2B-BB83-4032E8A7BB39}" type="presParOf" srcId="{50EAFC52-6F24-485A-9C1A-44DE05DC7B0F}" destId="{5A26CBD8-20DF-4DAB-8166-B48A632B09AB}" srcOrd="0" destOrd="0" presId="urn:microsoft.com/office/officeart/2005/8/layout/hProcess11"/>
    <dgm:cxn modelId="{2CBD9A5B-1A11-4920-8838-8F8199F0EF0F}" type="presParOf" srcId="{50EAFC52-6F24-485A-9C1A-44DE05DC7B0F}" destId="{7807E5BE-5F8B-4A21-A4D3-AFD447AD2A49}" srcOrd="1" destOrd="0" presId="urn:microsoft.com/office/officeart/2005/8/layout/hProcess11"/>
    <dgm:cxn modelId="{3BBBB12B-ACE6-4FC4-A509-E60E4FCC5D82}" type="presParOf" srcId="{50EAFC52-6F24-485A-9C1A-44DE05DC7B0F}" destId="{B1BDF506-45C3-486C-B744-E65FB4291147}" srcOrd="2" destOrd="0" presId="urn:microsoft.com/office/officeart/2005/8/layout/hProcess11"/>
    <dgm:cxn modelId="{6383F067-E19C-4864-96F5-F896A45707AB}" type="presParOf" srcId="{483CA470-6908-46DE-A8FC-FC73530D66EE}" destId="{09AD6153-ACD1-40D3-9246-70C2FB67AE5B}" srcOrd="13" destOrd="0" presId="urn:microsoft.com/office/officeart/2005/8/layout/hProcess11"/>
    <dgm:cxn modelId="{041DE99F-5D57-4BD2-8559-A94508AA3617}" type="presParOf" srcId="{483CA470-6908-46DE-A8FC-FC73530D66EE}" destId="{F20B7BB1-C874-4885-BC61-AB92B3A269E0}" srcOrd="14" destOrd="0" presId="urn:microsoft.com/office/officeart/2005/8/layout/hProcess11"/>
    <dgm:cxn modelId="{E310637B-4D6C-4077-A6AC-AAA54479DBA1}" type="presParOf" srcId="{F20B7BB1-C874-4885-BC61-AB92B3A269E0}" destId="{02A4523B-59C0-44F0-822B-9BC493F0CDF8}" srcOrd="0" destOrd="0" presId="urn:microsoft.com/office/officeart/2005/8/layout/hProcess11"/>
    <dgm:cxn modelId="{C7A037AB-6BAB-4E1D-A939-C8ECA026DA80}" type="presParOf" srcId="{F20B7BB1-C874-4885-BC61-AB92B3A269E0}" destId="{2C867660-A7D9-4EF5-9E87-327293BE4848}" srcOrd="1" destOrd="0" presId="urn:microsoft.com/office/officeart/2005/8/layout/hProcess11"/>
    <dgm:cxn modelId="{074D47B4-6E94-4316-8C04-2B2A2CE24C08}" type="presParOf" srcId="{F20B7BB1-C874-4885-BC61-AB92B3A269E0}" destId="{16196BE1-4AB0-475F-A9EB-5F2B09EA3009}" srcOrd="2" destOrd="0" presId="urn:microsoft.com/office/officeart/2005/8/layout/hProcess11"/>
    <dgm:cxn modelId="{C197CCE6-D34A-426D-A061-F3BF0F4419CC}" type="presParOf" srcId="{483CA470-6908-46DE-A8FC-FC73530D66EE}" destId="{8CFFF3C0-619C-4E5A-BBA5-B13CC1E5E5F4}" srcOrd="15" destOrd="0" presId="urn:microsoft.com/office/officeart/2005/8/layout/hProcess11"/>
    <dgm:cxn modelId="{62D9D2F4-29E1-4F10-AD5C-89F8649FE605}" type="presParOf" srcId="{483CA470-6908-46DE-A8FC-FC73530D66EE}" destId="{48314187-C73C-452C-9869-854178368D4C}" srcOrd="16" destOrd="0" presId="urn:microsoft.com/office/officeart/2005/8/layout/hProcess11"/>
    <dgm:cxn modelId="{BFD2E311-7216-437F-8AC5-5B025491A28B}" type="presParOf" srcId="{48314187-C73C-452C-9869-854178368D4C}" destId="{46AB6559-A59E-4B29-AD32-A81B296FA7F3}" srcOrd="0" destOrd="0" presId="urn:microsoft.com/office/officeart/2005/8/layout/hProcess11"/>
    <dgm:cxn modelId="{5BCC3130-8C01-4D08-8BEB-406106C0B9AE}" type="presParOf" srcId="{48314187-C73C-452C-9869-854178368D4C}" destId="{3709BFE8-6592-45FC-81B0-B905CB067614}" srcOrd="1" destOrd="0" presId="urn:microsoft.com/office/officeart/2005/8/layout/hProcess11"/>
    <dgm:cxn modelId="{4B81DB4D-5910-45F4-BFB1-31510694C417}" type="presParOf" srcId="{48314187-C73C-452C-9869-854178368D4C}" destId="{F6B07F9A-81E6-48C0-B902-C934E660D89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CFB8EB-904B-48C8-860C-06FEF5A502D3}" type="doc">
      <dgm:prSet loTypeId="urn:microsoft.com/office/officeart/2005/8/layout/hProcess11" loCatId="process" qsTypeId="urn:microsoft.com/office/officeart/2005/8/quickstyle/simple1" qsCatId="simple" csTypeId="urn:microsoft.com/office/officeart/2005/8/colors/accent3_3" csCatId="accent3" phldr="1"/>
      <dgm:spPr/>
    </dgm:pt>
    <dgm:pt modelId="{9EC51011-AE2A-4CEA-A5CF-F9535DECC454}">
      <dgm:prSet phldrT="[Testo]" custT="1"/>
      <dgm:spPr/>
      <dgm:t>
        <a:bodyPr/>
        <a:lstStyle/>
        <a:p>
          <a:r>
            <a:rPr lang="it-IT" sz="2800" b="1" dirty="0"/>
            <a:t>B1</a:t>
          </a:r>
          <a:endParaRPr lang="it-IT" sz="2400" b="1" dirty="0"/>
        </a:p>
      </dgm:t>
    </dgm:pt>
    <dgm:pt modelId="{78A069C6-C93B-45BA-A903-ABE7A3CBE3F7}" type="parTrans" cxnId="{90020CBE-8A45-4EC1-B69E-FAF604DAF55D}">
      <dgm:prSet/>
      <dgm:spPr/>
      <dgm:t>
        <a:bodyPr/>
        <a:lstStyle/>
        <a:p>
          <a:endParaRPr lang="it-IT"/>
        </a:p>
      </dgm:t>
    </dgm:pt>
    <dgm:pt modelId="{C2FF877F-91B6-4454-A9F1-025E1FCEA28C}" type="sibTrans" cxnId="{90020CBE-8A45-4EC1-B69E-FAF604DAF55D}">
      <dgm:prSet/>
      <dgm:spPr/>
      <dgm:t>
        <a:bodyPr/>
        <a:lstStyle/>
        <a:p>
          <a:endParaRPr lang="it-IT"/>
        </a:p>
      </dgm:t>
    </dgm:pt>
    <dgm:pt modelId="{65C414FF-478C-484C-8166-CB7BDF02C81D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B2</a:t>
          </a:r>
        </a:p>
      </dgm:t>
    </dgm:pt>
    <dgm:pt modelId="{E5912D34-71C3-4D16-9AA0-CA12105DFF81}" type="parTrans" cxnId="{BB8650B5-C5F5-4D23-81E9-4A1BC67FB1D7}">
      <dgm:prSet/>
      <dgm:spPr/>
      <dgm:t>
        <a:bodyPr/>
        <a:lstStyle/>
        <a:p>
          <a:endParaRPr lang="it-IT"/>
        </a:p>
      </dgm:t>
    </dgm:pt>
    <dgm:pt modelId="{0C0747D5-0B33-4D30-814C-2343F7C9E0C9}" type="sibTrans" cxnId="{BB8650B5-C5F5-4D23-81E9-4A1BC67FB1D7}">
      <dgm:prSet/>
      <dgm:spPr/>
      <dgm:t>
        <a:bodyPr/>
        <a:lstStyle/>
        <a:p>
          <a:endParaRPr lang="it-IT"/>
        </a:p>
      </dgm:t>
    </dgm:pt>
    <dgm:pt modelId="{F52323B2-294A-43BC-ABF4-0AA579FE5B45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B3</a:t>
          </a:r>
        </a:p>
      </dgm:t>
    </dgm:pt>
    <dgm:pt modelId="{D6710608-503E-454B-8DBA-695DE8BC54D6}" type="parTrans" cxnId="{05F953BC-CC54-4D24-8AFC-6041A3BC3483}">
      <dgm:prSet/>
      <dgm:spPr/>
      <dgm:t>
        <a:bodyPr/>
        <a:lstStyle/>
        <a:p>
          <a:endParaRPr lang="it-IT"/>
        </a:p>
      </dgm:t>
    </dgm:pt>
    <dgm:pt modelId="{A833DF4C-4B89-4DF9-A7BB-8608E7910A6E}" type="sibTrans" cxnId="{05F953BC-CC54-4D24-8AFC-6041A3BC3483}">
      <dgm:prSet/>
      <dgm:spPr/>
      <dgm:t>
        <a:bodyPr/>
        <a:lstStyle/>
        <a:p>
          <a:endParaRPr lang="it-IT"/>
        </a:p>
      </dgm:t>
    </dgm:pt>
    <dgm:pt modelId="{79DBC023-DDD9-4ED0-8C3B-0223976A66D9}">
      <dgm:prSet phldrT="[Testo]" custT="1"/>
      <dgm:spPr>
        <a:noFill/>
        <a:ln>
          <a:noFill/>
        </a:ln>
        <a:effectLst/>
      </dgm:spPr>
      <dgm:t>
        <a:bodyPr spcFirstLastPara="0" vert="horz" wrap="square" lIns="199136" tIns="199136" rIns="199136" bIns="199136" numCol="1" spcCol="1270" anchor="b" anchorCtr="0"/>
        <a:lstStyle/>
        <a:p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B4</a:t>
          </a:r>
        </a:p>
      </dgm:t>
    </dgm:pt>
    <dgm:pt modelId="{8D60114F-0A12-411B-835D-561379BA39C3}" type="parTrans" cxnId="{0FAFCD81-15E0-4D52-A0EA-0E477392E067}">
      <dgm:prSet/>
      <dgm:spPr/>
      <dgm:t>
        <a:bodyPr/>
        <a:lstStyle/>
        <a:p>
          <a:endParaRPr lang="it-IT"/>
        </a:p>
      </dgm:t>
    </dgm:pt>
    <dgm:pt modelId="{0969CEC7-0A8C-4106-841D-1550734D5366}" type="sibTrans" cxnId="{0FAFCD81-15E0-4D52-A0EA-0E477392E067}">
      <dgm:prSet/>
      <dgm:spPr/>
      <dgm:t>
        <a:bodyPr/>
        <a:lstStyle/>
        <a:p>
          <a:endParaRPr lang="it-IT"/>
        </a:p>
      </dgm:t>
    </dgm:pt>
    <dgm:pt modelId="{CB36A738-9C6E-4564-A81C-D60AEBDD71A4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B5</a:t>
          </a:r>
        </a:p>
      </dgm:t>
    </dgm:pt>
    <dgm:pt modelId="{B3152390-79A6-4F65-8E64-55A00F966924}" type="parTrans" cxnId="{C3979FEE-3A43-4E90-9176-EF827BA6AF10}">
      <dgm:prSet/>
      <dgm:spPr/>
      <dgm:t>
        <a:bodyPr/>
        <a:lstStyle/>
        <a:p>
          <a:endParaRPr lang="it-IT"/>
        </a:p>
      </dgm:t>
    </dgm:pt>
    <dgm:pt modelId="{794D0BA8-5688-4A78-9BDE-7540E7FFBF66}" type="sibTrans" cxnId="{C3979FEE-3A43-4E90-9176-EF827BA6AF10}">
      <dgm:prSet/>
      <dgm:spPr/>
      <dgm:t>
        <a:bodyPr/>
        <a:lstStyle/>
        <a:p>
          <a:endParaRPr lang="it-IT"/>
        </a:p>
      </dgm:t>
    </dgm:pt>
    <dgm:pt modelId="{12219213-65CF-4ED1-B150-F6768A276A03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B6</a:t>
          </a:r>
        </a:p>
      </dgm:t>
    </dgm:pt>
    <dgm:pt modelId="{1128AEB9-9E5C-429D-80CE-B40B75297E5E}" type="parTrans" cxnId="{8110CFBE-A8E3-4F77-AB8B-BB68E826C70A}">
      <dgm:prSet/>
      <dgm:spPr/>
      <dgm:t>
        <a:bodyPr/>
        <a:lstStyle/>
        <a:p>
          <a:endParaRPr lang="it-IT"/>
        </a:p>
      </dgm:t>
    </dgm:pt>
    <dgm:pt modelId="{10BF882B-226E-40AC-A051-B542336E4518}" type="sibTrans" cxnId="{8110CFBE-A8E3-4F77-AB8B-BB68E826C70A}">
      <dgm:prSet/>
      <dgm:spPr/>
      <dgm:t>
        <a:bodyPr/>
        <a:lstStyle/>
        <a:p>
          <a:endParaRPr lang="it-IT"/>
        </a:p>
      </dgm:t>
    </dgm:pt>
    <dgm:pt modelId="{AD04EAAF-015D-43FE-BA22-C970EA61AFB7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B7</a:t>
          </a:r>
        </a:p>
      </dgm:t>
    </dgm:pt>
    <dgm:pt modelId="{63A40459-2139-46EF-9DBB-82A979A1B9F7}" type="parTrans" cxnId="{7066B82A-C71B-428A-8A5C-4BAC49BAE01F}">
      <dgm:prSet/>
      <dgm:spPr/>
      <dgm:t>
        <a:bodyPr/>
        <a:lstStyle/>
        <a:p>
          <a:endParaRPr lang="it-IT"/>
        </a:p>
      </dgm:t>
    </dgm:pt>
    <dgm:pt modelId="{5316DC3C-1C49-4D49-8DA1-73177554E2E7}" type="sibTrans" cxnId="{7066B82A-C71B-428A-8A5C-4BAC49BAE01F}">
      <dgm:prSet/>
      <dgm:spPr/>
      <dgm:t>
        <a:bodyPr/>
        <a:lstStyle/>
        <a:p>
          <a:endParaRPr lang="it-IT"/>
        </a:p>
      </dgm:t>
    </dgm:pt>
    <dgm:pt modelId="{9A622281-BC8B-412A-B09D-14B5EEA68AA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B8</a:t>
          </a:r>
        </a:p>
      </dgm:t>
    </dgm:pt>
    <dgm:pt modelId="{29AA3E60-0C1F-4DA0-A74D-2137168B3F8E}" type="parTrans" cxnId="{8B174CFF-1CB7-4D8D-A4F5-74F6BEEA6132}">
      <dgm:prSet/>
      <dgm:spPr/>
      <dgm:t>
        <a:bodyPr/>
        <a:lstStyle/>
        <a:p>
          <a:endParaRPr lang="it-IT"/>
        </a:p>
      </dgm:t>
    </dgm:pt>
    <dgm:pt modelId="{136B27DC-8781-4EB5-A48D-EAB2A488D41F}" type="sibTrans" cxnId="{8B174CFF-1CB7-4D8D-A4F5-74F6BEEA6132}">
      <dgm:prSet/>
      <dgm:spPr/>
      <dgm:t>
        <a:bodyPr/>
        <a:lstStyle/>
        <a:p>
          <a:endParaRPr lang="it-IT"/>
        </a:p>
      </dgm:t>
    </dgm:pt>
    <dgm:pt modelId="{82B0C278-0EA6-41FB-BE41-79F2F0A9F00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B9</a:t>
          </a:r>
        </a:p>
      </dgm:t>
    </dgm:pt>
    <dgm:pt modelId="{2D7CBEB8-E725-4995-BB55-9BBC97C48305}" type="parTrans" cxnId="{C7356823-B010-4F33-B725-A82A11531891}">
      <dgm:prSet/>
      <dgm:spPr/>
      <dgm:t>
        <a:bodyPr/>
        <a:lstStyle/>
        <a:p>
          <a:endParaRPr lang="it-IT"/>
        </a:p>
      </dgm:t>
    </dgm:pt>
    <dgm:pt modelId="{43B7D82C-5453-4367-95F6-D24B06D03AB6}" type="sibTrans" cxnId="{C7356823-B010-4F33-B725-A82A11531891}">
      <dgm:prSet/>
      <dgm:spPr/>
      <dgm:t>
        <a:bodyPr/>
        <a:lstStyle/>
        <a:p>
          <a:endParaRPr lang="it-IT"/>
        </a:p>
      </dgm:t>
    </dgm:pt>
    <dgm:pt modelId="{97C3FE1B-CFE4-4D3F-B437-801D0D152629}" type="pres">
      <dgm:prSet presAssocID="{D0CFB8EB-904B-48C8-860C-06FEF5A502D3}" presName="Name0" presStyleCnt="0">
        <dgm:presLayoutVars>
          <dgm:dir/>
          <dgm:resizeHandles val="exact"/>
        </dgm:presLayoutVars>
      </dgm:prSet>
      <dgm:spPr/>
    </dgm:pt>
    <dgm:pt modelId="{76003DC5-5127-4375-8A17-FD18B28476B7}" type="pres">
      <dgm:prSet presAssocID="{D0CFB8EB-904B-48C8-860C-06FEF5A502D3}" presName="arrow" presStyleLbl="bgShp" presStyleIdx="0" presStyleCnt="1" custLinFactNeighborX="-2086" custLinFactNeighborY="0"/>
      <dgm:spPr/>
    </dgm:pt>
    <dgm:pt modelId="{483CA470-6908-46DE-A8FC-FC73530D66EE}" type="pres">
      <dgm:prSet presAssocID="{D0CFB8EB-904B-48C8-860C-06FEF5A502D3}" presName="points" presStyleCnt="0"/>
      <dgm:spPr/>
    </dgm:pt>
    <dgm:pt modelId="{886DFDFF-A721-4349-9782-9FDDB0116128}" type="pres">
      <dgm:prSet presAssocID="{9EC51011-AE2A-4CEA-A5CF-F9535DECC454}" presName="compositeA" presStyleCnt="0"/>
      <dgm:spPr/>
    </dgm:pt>
    <dgm:pt modelId="{AB5AA465-A06F-4FF1-82F4-961C2BB09AD7}" type="pres">
      <dgm:prSet presAssocID="{9EC51011-AE2A-4CEA-A5CF-F9535DECC454}" presName="textA" presStyleLbl="revTx" presStyleIdx="0" presStyleCnt="9" custScaleY="71462" custLinFactNeighborX="907" custLinFactNeighborY="21744">
        <dgm:presLayoutVars>
          <dgm:bulletEnabled val="1"/>
        </dgm:presLayoutVars>
      </dgm:prSet>
      <dgm:spPr/>
    </dgm:pt>
    <dgm:pt modelId="{610F19BF-99F7-47F4-81C3-697A0822D7FF}" type="pres">
      <dgm:prSet presAssocID="{9EC51011-AE2A-4CEA-A5CF-F9535DECC454}" presName="circleA" presStyleLbl="node1" presStyleIdx="0" presStyleCnt="9" custLinFactNeighborX="-3782" custLinFactNeighborY="26469"/>
      <dgm:spPr>
        <a:solidFill>
          <a:schemeClr val="accent6">
            <a:lumMod val="75000"/>
          </a:schemeClr>
        </a:solidFill>
      </dgm:spPr>
    </dgm:pt>
    <dgm:pt modelId="{9864FCF4-F3EC-4E85-837B-51B15D8F0DD1}" type="pres">
      <dgm:prSet presAssocID="{9EC51011-AE2A-4CEA-A5CF-F9535DECC454}" presName="spaceA" presStyleCnt="0"/>
      <dgm:spPr/>
    </dgm:pt>
    <dgm:pt modelId="{1ACD253D-AE13-40B8-B387-006BB37E5911}" type="pres">
      <dgm:prSet presAssocID="{C2FF877F-91B6-4454-A9F1-025E1FCEA28C}" presName="space" presStyleCnt="0"/>
      <dgm:spPr/>
    </dgm:pt>
    <dgm:pt modelId="{B6077543-5654-4E18-9F84-4B140D6C2F19}" type="pres">
      <dgm:prSet presAssocID="{65C414FF-478C-484C-8166-CB7BDF02C81D}" presName="compositeB" presStyleCnt="0"/>
      <dgm:spPr/>
    </dgm:pt>
    <dgm:pt modelId="{E088D3AA-2370-41CD-9CF6-A73FF7D72950}" type="pres">
      <dgm:prSet presAssocID="{65C414FF-478C-484C-8166-CB7BDF02C81D}" presName="textB" presStyleLbl="revTx" presStyleIdx="1" presStyleCnt="9" custScaleY="71462" custLinFactNeighborX="907" custLinFactNeighborY="-20483">
        <dgm:presLayoutVars>
          <dgm:bulletEnabled val="1"/>
        </dgm:presLayoutVars>
      </dgm:prSet>
      <dgm:spPr/>
    </dgm:pt>
    <dgm:pt modelId="{6A378BC8-272E-44DE-8F90-AF3C64A02B3D}" type="pres">
      <dgm:prSet presAssocID="{65C414FF-478C-484C-8166-CB7BDF02C81D}" presName="circleB" presStyleLbl="node1" presStyleIdx="1" presStyleCnt="9" custLinFactNeighborY="-22692"/>
      <dgm:spPr>
        <a:solidFill>
          <a:schemeClr val="accent6">
            <a:lumMod val="75000"/>
          </a:schemeClr>
        </a:solidFill>
      </dgm:spPr>
    </dgm:pt>
    <dgm:pt modelId="{F274C888-80FA-4EDA-A467-71FA52037D5E}" type="pres">
      <dgm:prSet presAssocID="{65C414FF-478C-484C-8166-CB7BDF02C81D}" presName="spaceB" presStyleCnt="0"/>
      <dgm:spPr/>
    </dgm:pt>
    <dgm:pt modelId="{D5C4DBC4-A5F1-4AB0-BB7F-3E033576E69E}" type="pres">
      <dgm:prSet presAssocID="{0C0747D5-0B33-4D30-814C-2343F7C9E0C9}" presName="space" presStyleCnt="0"/>
      <dgm:spPr/>
    </dgm:pt>
    <dgm:pt modelId="{96D5F9CC-9898-4D65-A22C-19391A07A225}" type="pres">
      <dgm:prSet presAssocID="{F52323B2-294A-43BC-ABF4-0AA579FE5B45}" presName="compositeA" presStyleCnt="0"/>
      <dgm:spPr/>
    </dgm:pt>
    <dgm:pt modelId="{07526CC1-64AE-4DAB-871A-C9B2BDFF59B2}" type="pres">
      <dgm:prSet presAssocID="{F52323B2-294A-43BC-ABF4-0AA579FE5B45}" presName="textA" presStyleLbl="revTx" presStyleIdx="2" presStyleCnt="9" custScaleY="71462" custLinFactNeighborX="2720" custLinFactNeighborY="20798">
        <dgm:presLayoutVars>
          <dgm:bulletEnabled val="1"/>
        </dgm:presLayoutVars>
      </dgm:prSet>
      <dgm:spPr/>
    </dgm:pt>
    <dgm:pt modelId="{FC95588A-B3BD-44FB-8F63-2637513B4C9A}" type="pres">
      <dgm:prSet presAssocID="{F52323B2-294A-43BC-ABF4-0AA579FE5B45}" presName="circleA" presStyleLbl="node1" presStyleIdx="2" presStyleCnt="9" custLinFactNeighborY="30256"/>
      <dgm:spPr>
        <a:solidFill>
          <a:schemeClr val="accent6">
            <a:lumMod val="75000"/>
          </a:schemeClr>
        </a:solidFill>
      </dgm:spPr>
    </dgm:pt>
    <dgm:pt modelId="{DC74977C-BC94-4726-8A74-4F90BEB2B10B}" type="pres">
      <dgm:prSet presAssocID="{F52323B2-294A-43BC-ABF4-0AA579FE5B45}" presName="spaceA" presStyleCnt="0"/>
      <dgm:spPr/>
    </dgm:pt>
    <dgm:pt modelId="{6C477DAB-9F82-42B7-8377-6D3A3B45A82A}" type="pres">
      <dgm:prSet presAssocID="{A833DF4C-4B89-4DF9-A7BB-8608E7910A6E}" presName="space" presStyleCnt="0"/>
      <dgm:spPr/>
    </dgm:pt>
    <dgm:pt modelId="{07BD9909-AB58-4B45-A659-7ACEFF47722D}" type="pres">
      <dgm:prSet presAssocID="{79DBC023-DDD9-4ED0-8C3B-0223976A66D9}" presName="compositeB" presStyleCnt="0"/>
      <dgm:spPr/>
    </dgm:pt>
    <dgm:pt modelId="{9A0419EA-1852-4AE9-AE3D-68F24E2F8226}" type="pres">
      <dgm:prSet presAssocID="{79DBC023-DDD9-4ED0-8C3B-0223976A66D9}" presName="textB" presStyleLbl="revTx" presStyleIdx="3" presStyleCnt="9" custScaleY="71462" custLinFactNeighborX="-1001" custLinFactNeighborY="7562">
        <dgm:presLayoutVars>
          <dgm:bulletEnabled val="1"/>
        </dgm:presLayoutVars>
      </dgm:prSet>
      <dgm:spPr>
        <a:xfrm>
          <a:off x="3312180" y="1511300"/>
          <a:ext cx="1050605" cy="1007533"/>
        </a:xfrm>
        <a:prstGeom prst="rect">
          <a:avLst/>
        </a:prstGeom>
      </dgm:spPr>
    </dgm:pt>
    <dgm:pt modelId="{CE6E4E56-BD7B-4799-9E0A-9BA5BA64012D}" type="pres">
      <dgm:prSet presAssocID="{79DBC023-DDD9-4ED0-8C3B-0223976A66D9}" presName="circleB" presStyleLbl="node1" presStyleIdx="3" presStyleCnt="9" custLinFactNeighborY="-26474"/>
      <dgm:spPr>
        <a:solidFill>
          <a:schemeClr val="accent6">
            <a:lumMod val="75000"/>
          </a:schemeClr>
        </a:solidFill>
      </dgm:spPr>
    </dgm:pt>
    <dgm:pt modelId="{DD142E59-E4DC-4138-A7DD-AF7B5854A478}" type="pres">
      <dgm:prSet presAssocID="{79DBC023-DDD9-4ED0-8C3B-0223976A66D9}" presName="spaceB" presStyleCnt="0"/>
      <dgm:spPr/>
    </dgm:pt>
    <dgm:pt modelId="{B8227F47-C9F1-498A-B1DD-E71E3BF617AB}" type="pres">
      <dgm:prSet presAssocID="{0969CEC7-0A8C-4106-841D-1550734D5366}" presName="space" presStyleCnt="0"/>
      <dgm:spPr/>
    </dgm:pt>
    <dgm:pt modelId="{5A96A757-6C5F-4CCA-B7F5-F9FBCE041E93}" type="pres">
      <dgm:prSet presAssocID="{CB36A738-9C6E-4564-A81C-D60AEBDD71A4}" presName="compositeA" presStyleCnt="0"/>
      <dgm:spPr/>
    </dgm:pt>
    <dgm:pt modelId="{37A2CCE4-7AEA-4B71-B160-B8210D635B23}" type="pres">
      <dgm:prSet presAssocID="{CB36A738-9C6E-4564-A81C-D60AEBDD71A4}" presName="textA" presStyleLbl="revTx" presStyleIdx="4" presStyleCnt="9" custScaleY="71462" custLinFactNeighborY="20800">
        <dgm:presLayoutVars>
          <dgm:bulletEnabled val="1"/>
        </dgm:presLayoutVars>
      </dgm:prSet>
      <dgm:spPr/>
    </dgm:pt>
    <dgm:pt modelId="{610C5848-8E4F-4C23-A315-E66AC4AAEF70}" type="pres">
      <dgm:prSet presAssocID="{CB36A738-9C6E-4564-A81C-D60AEBDD71A4}" presName="circleA" presStyleLbl="node1" presStyleIdx="4" presStyleCnt="9" custLinFactNeighborY="30256"/>
      <dgm:spPr>
        <a:solidFill>
          <a:schemeClr val="accent6">
            <a:lumMod val="75000"/>
          </a:schemeClr>
        </a:solidFill>
      </dgm:spPr>
    </dgm:pt>
    <dgm:pt modelId="{3F987F43-9B03-437A-8E7D-B18196483D02}" type="pres">
      <dgm:prSet presAssocID="{CB36A738-9C6E-4564-A81C-D60AEBDD71A4}" presName="spaceA" presStyleCnt="0"/>
      <dgm:spPr/>
    </dgm:pt>
    <dgm:pt modelId="{FB62B7C8-722D-4243-BF9B-5D8AB820D395}" type="pres">
      <dgm:prSet presAssocID="{794D0BA8-5688-4A78-9BDE-7540E7FFBF66}" presName="space" presStyleCnt="0"/>
      <dgm:spPr/>
    </dgm:pt>
    <dgm:pt modelId="{0ECB6B91-FF68-4521-9EC7-BDEC02B40F95}" type="pres">
      <dgm:prSet presAssocID="{12219213-65CF-4ED1-B150-F6768A276A03}" presName="compositeB" presStyleCnt="0"/>
      <dgm:spPr/>
    </dgm:pt>
    <dgm:pt modelId="{491856C6-20EB-4A5B-92DD-C5211BFC1082}" type="pres">
      <dgm:prSet presAssocID="{12219213-65CF-4ED1-B150-F6768A276A03}" presName="textB" presStyleLbl="revTx" presStyleIdx="5" presStyleCnt="9" custScaleY="71462" custLinFactNeighborY="-19847">
        <dgm:presLayoutVars>
          <dgm:bulletEnabled val="1"/>
        </dgm:presLayoutVars>
      </dgm:prSet>
      <dgm:spPr/>
    </dgm:pt>
    <dgm:pt modelId="{CCDFE857-7C81-41AD-89ED-6F5A2730097C}" type="pres">
      <dgm:prSet presAssocID="{12219213-65CF-4ED1-B150-F6768A276A03}" presName="circleB" presStyleLbl="node1" presStyleIdx="5" presStyleCnt="9" custLinFactNeighborY="-26474"/>
      <dgm:spPr>
        <a:solidFill>
          <a:schemeClr val="accent6">
            <a:lumMod val="75000"/>
          </a:schemeClr>
        </a:solidFill>
      </dgm:spPr>
    </dgm:pt>
    <dgm:pt modelId="{9AD1FC14-96C7-4832-9607-712C5E303619}" type="pres">
      <dgm:prSet presAssocID="{12219213-65CF-4ED1-B150-F6768A276A03}" presName="spaceB" presStyleCnt="0"/>
      <dgm:spPr/>
    </dgm:pt>
    <dgm:pt modelId="{16469381-9902-4642-95A8-E45F47F366E7}" type="pres">
      <dgm:prSet presAssocID="{10BF882B-226E-40AC-A051-B542336E4518}" presName="space" presStyleCnt="0"/>
      <dgm:spPr/>
    </dgm:pt>
    <dgm:pt modelId="{50EAFC52-6F24-485A-9C1A-44DE05DC7B0F}" type="pres">
      <dgm:prSet presAssocID="{AD04EAAF-015D-43FE-BA22-C970EA61AFB7}" presName="compositeA" presStyleCnt="0"/>
      <dgm:spPr/>
    </dgm:pt>
    <dgm:pt modelId="{5A26CBD8-20DF-4DAB-8166-B48A632B09AB}" type="pres">
      <dgm:prSet presAssocID="{AD04EAAF-015D-43FE-BA22-C970EA61AFB7}" presName="textA" presStyleLbl="revTx" presStyleIdx="6" presStyleCnt="9" custScaleY="71462" custLinFactNeighborY="20800">
        <dgm:presLayoutVars>
          <dgm:bulletEnabled val="1"/>
        </dgm:presLayoutVars>
      </dgm:prSet>
      <dgm:spPr/>
    </dgm:pt>
    <dgm:pt modelId="{7807E5BE-5F8B-4A21-A4D3-AFD447AD2A49}" type="pres">
      <dgm:prSet presAssocID="{AD04EAAF-015D-43FE-BA22-C970EA61AFB7}" presName="circleA" presStyleLbl="node1" presStyleIdx="6" presStyleCnt="9" custLinFactNeighborY="30256"/>
      <dgm:spPr>
        <a:solidFill>
          <a:schemeClr val="accent6">
            <a:lumMod val="75000"/>
          </a:schemeClr>
        </a:solidFill>
      </dgm:spPr>
    </dgm:pt>
    <dgm:pt modelId="{B1BDF506-45C3-486C-B744-E65FB4291147}" type="pres">
      <dgm:prSet presAssocID="{AD04EAAF-015D-43FE-BA22-C970EA61AFB7}" presName="spaceA" presStyleCnt="0"/>
      <dgm:spPr/>
    </dgm:pt>
    <dgm:pt modelId="{09AD6153-ACD1-40D3-9246-70C2FB67AE5B}" type="pres">
      <dgm:prSet presAssocID="{5316DC3C-1C49-4D49-8DA1-73177554E2E7}" presName="space" presStyleCnt="0"/>
      <dgm:spPr/>
    </dgm:pt>
    <dgm:pt modelId="{F20B7BB1-C874-4885-BC61-AB92B3A269E0}" type="pres">
      <dgm:prSet presAssocID="{9A622281-BC8B-412A-B09D-14B5EEA68AA2}" presName="compositeB" presStyleCnt="0"/>
      <dgm:spPr/>
    </dgm:pt>
    <dgm:pt modelId="{02A4523B-59C0-44F0-822B-9BC493F0CDF8}" type="pres">
      <dgm:prSet presAssocID="{9A622281-BC8B-412A-B09D-14B5EEA68AA2}" presName="textB" presStyleLbl="revTx" presStyleIdx="7" presStyleCnt="9" custScaleY="71462" custLinFactNeighborY="-19847">
        <dgm:presLayoutVars>
          <dgm:bulletEnabled val="1"/>
        </dgm:presLayoutVars>
      </dgm:prSet>
      <dgm:spPr/>
    </dgm:pt>
    <dgm:pt modelId="{2C867660-A7D9-4EF5-9E87-327293BE4848}" type="pres">
      <dgm:prSet presAssocID="{9A622281-BC8B-412A-B09D-14B5EEA68AA2}" presName="circleB" presStyleLbl="node1" presStyleIdx="7" presStyleCnt="9" custLinFactNeighborY="-26474"/>
      <dgm:spPr>
        <a:solidFill>
          <a:schemeClr val="accent6">
            <a:lumMod val="75000"/>
          </a:schemeClr>
        </a:solidFill>
      </dgm:spPr>
    </dgm:pt>
    <dgm:pt modelId="{16196BE1-4AB0-475F-A9EB-5F2B09EA3009}" type="pres">
      <dgm:prSet presAssocID="{9A622281-BC8B-412A-B09D-14B5EEA68AA2}" presName="spaceB" presStyleCnt="0"/>
      <dgm:spPr/>
    </dgm:pt>
    <dgm:pt modelId="{8CFFF3C0-619C-4E5A-BBA5-B13CC1E5E5F4}" type="pres">
      <dgm:prSet presAssocID="{136B27DC-8781-4EB5-A48D-EAB2A488D41F}" presName="space" presStyleCnt="0"/>
      <dgm:spPr/>
    </dgm:pt>
    <dgm:pt modelId="{48314187-C73C-452C-9869-854178368D4C}" type="pres">
      <dgm:prSet presAssocID="{82B0C278-0EA6-41FB-BE41-79F2F0A9F002}" presName="compositeA" presStyleCnt="0"/>
      <dgm:spPr/>
    </dgm:pt>
    <dgm:pt modelId="{46AB6559-A59E-4B29-AD32-A81B296FA7F3}" type="pres">
      <dgm:prSet presAssocID="{82B0C278-0EA6-41FB-BE41-79F2F0A9F002}" presName="textA" presStyleLbl="revTx" presStyleIdx="8" presStyleCnt="9" custScaleY="71462" custLinFactNeighborY="20800">
        <dgm:presLayoutVars>
          <dgm:bulletEnabled val="1"/>
        </dgm:presLayoutVars>
      </dgm:prSet>
      <dgm:spPr/>
    </dgm:pt>
    <dgm:pt modelId="{3709BFE8-6592-45FC-81B0-B905CB067614}" type="pres">
      <dgm:prSet presAssocID="{82B0C278-0EA6-41FB-BE41-79F2F0A9F002}" presName="circleA" presStyleLbl="node1" presStyleIdx="8" presStyleCnt="9" custLinFactNeighborY="30256"/>
      <dgm:spPr>
        <a:solidFill>
          <a:schemeClr val="accent6">
            <a:lumMod val="75000"/>
          </a:schemeClr>
        </a:solidFill>
      </dgm:spPr>
    </dgm:pt>
    <dgm:pt modelId="{F6B07F9A-81E6-48C0-B902-C934E660D899}" type="pres">
      <dgm:prSet presAssocID="{82B0C278-0EA6-41FB-BE41-79F2F0A9F002}" presName="spaceA" presStyleCnt="0"/>
      <dgm:spPr/>
    </dgm:pt>
  </dgm:ptLst>
  <dgm:cxnLst>
    <dgm:cxn modelId="{ABF3DD13-4311-4E84-B6BB-15A59CA32AEF}" type="presOf" srcId="{9A622281-BC8B-412A-B09D-14B5EEA68AA2}" destId="{02A4523B-59C0-44F0-822B-9BC493F0CDF8}" srcOrd="0" destOrd="0" presId="urn:microsoft.com/office/officeart/2005/8/layout/hProcess11"/>
    <dgm:cxn modelId="{C7356823-B010-4F33-B725-A82A11531891}" srcId="{D0CFB8EB-904B-48C8-860C-06FEF5A502D3}" destId="{82B0C278-0EA6-41FB-BE41-79F2F0A9F002}" srcOrd="8" destOrd="0" parTransId="{2D7CBEB8-E725-4995-BB55-9BBC97C48305}" sibTransId="{43B7D82C-5453-4367-95F6-D24B06D03AB6}"/>
    <dgm:cxn modelId="{7066B82A-C71B-428A-8A5C-4BAC49BAE01F}" srcId="{D0CFB8EB-904B-48C8-860C-06FEF5A502D3}" destId="{AD04EAAF-015D-43FE-BA22-C970EA61AFB7}" srcOrd="6" destOrd="0" parTransId="{63A40459-2139-46EF-9DBB-82A979A1B9F7}" sibTransId="{5316DC3C-1C49-4D49-8DA1-73177554E2E7}"/>
    <dgm:cxn modelId="{F4A49655-044F-4703-B460-66AE8E57E54A}" type="presOf" srcId="{79DBC023-DDD9-4ED0-8C3B-0223976A66D9}" destId="{9A0419EA-1852-4AE9-AE3D-68F24E2F8226}" srcOrd="0" destOrd="0" presId="urn:microsoft.com/office/officeart/2005/8/layout/hProcess11"/>
    <dgm:cxn modelId="{C580F75A-D546-4813-AE4A-AC9998F71F00}" type="presOf" srcId="{D0CFB8EB-904B-48C8-860C-06FEF5A502D3}" destId="{97C3FE1B-CFE4-4D3F-B437-801D0D152629}" srcOrd="0" destOrd="0" presId="urn:microsoft.com/office/officeart/2005/8/layout/hProcess11"/>
    <dgm:cxn modelId="{10CEFA80-860E-4B55-99FE-3A31104B05AC}" type="presOf" srcId="{12219213-65CF-4ED1-B150-F6768A276A03}" destId="{491856C6-20EB-4A5B-92DD-C5211BFC1082}" srcOrd="0" destOrd="0" presId="urn:microsoft.com/office/officeart/2005/8/layout/hProcess11"/>
    <dgm:cxn modelId="{0FAFCD81-15E0-4D52-A0EA-0E477392E067}" srcId="{D0CFB8EB-904B-48C8-860C-06FEF5A502D3}" destId="{79DBC023-DDD9-4ED0-8C3B-0223976A66D9}" srcOrd="3" destOrd="0" parTransId="{8D60114F-0A12-411B-835D-561379BA39C3}" sibTransId="{0969CEC7-0A8C-4106-841D-1550734D5366}"/>
    <dgm:cxn modelId="{BA93BAA2-F9E1-485D-836A-BB38E3A460D1}" type="presOf" srcId="{AD04EAAF-015D-43FE-BA22-C970EA61AFB7}" destId="{5A26CBD8-20DF-4DAB-8166-B48A632B09AB}" srcOrd="0" destOrd="0" presId="urn:microsoft.com/office/officeart/2005/8/layout/hProcess11"/>
    <dgm:cxn modelId="{604654B0-EBD7-44C5-AA3E-6FF0C078C60F}" type="presOf" srcId="{9EC51011-AE2A-4CEA-A5CF-F9535DECC454}" destId="{AB5AA465-A06F-4FF1-82F4-961C2BB09AD7}" srcOrd="0" destOrd="0" presId="urn:microsoft.com/office/officeart/2005/8/layout/hProcess11"/>
    <dgm:cxn modelId="{BB8650B5-C5F5-4D23-81E9-4A1BC67FB1D7}" srcId="{D0CFB8EB-904B-48C8-860C-06FEF5A502D3}" destId="{65C414FF-478C-484C-8166-CB7BDF02C81D}" srcOrd="1" destOrd="0" parTransId="{E5912D34-71C3-4D16-9AA0-CA12105DFF81}" sibTransId="{0C0747D5-0B33-4D30-814C-2343F7C9E0C9}"/>
    <dgm:cxn modelId="{7A5973B9-D405-4000-92BE-DECAC9B12F56}" type="presOf" srcId="{82B0C278-0EA6-41FB-BE41-79F2F0A9F002}" destId="{46AB6559-A59E-4B29-AD32-A81B296FA7F3}" srcOrd="0" destOrd="0" presId="urn:microsoft.com/office/officeart/2005/8/layout/hProcess11"/>
    <dgm:cxn modelId="{05F953BC-CC54-4D24-8AFC-6041A3BC3483}" srcId="{D0CFB8EB-904B-48C8-860C-06FEF5A502D3}" destId="{F52323B2-294A-43BC-ABF4-0AA579FE5B45}" srcOrd="2" destOrd="0" parTransId="{D6710608-503E-454B-8DBA-695DE8BC54D6}" sibTransId="{A833DF4C-4B89-4DF9-A7BB-8608E7910A6E}"/>
    <dgm:cxn modelId="{90020CBE-8A45-4EC1-B69E-FAF604DAF55D}" srcId="{D0CFB8EB-904B-48C8-860C-06FEF5A502D3}" destId="{9EC51011-AE2A-4CEA-A5CF-F9535DECC454}" srcOrd="0" destOrd="0" parTransId="{78A069C6-C93B-45BA-A903-ABE7A3CBE3F7}" sibTransId="{C2FF877F-91B6-4454-A9F1-025E1FCEA28C}"/>
    <dgm:cxn modelId="{8110CFBE-A8E3-4F77-AB8B-BB68E826C70A}" srcId="{D0CFB8EB-904B-48C8-860C-06FEF5A502D3}" destId="{12219213-65CF-4ED1-B150-F6768A276A03}" srcOrd="5" destOrd="0" parTransId="{1128AEB9-9E5C-429D-80CE-B40B75297E5E}" sibTransId="{10BF882B-226E-40AC-A051-B542336E4518}"/>
    <dgm:cxn modelId="{C83631C4-1486-40F7-B73F-FB1C92EDF3F0}" type="presOf" srcId="{65C414FF-478C-484C-8166-CB7BDF02C81D}" destId="{E088D3AA-2370-41CD-9CF6-A73FF7D72950}" srcOrd="0" destOrd="0" presId="urn:microsoft.com/office/officeart/2005/8/layout/hProcess11"/>
    <dgm:cxn modelId="{21A04FD3-79A0-4C5C-9154-72C04ADFE389}" type="presOf" srcId="{F52323B2-294A-43BC-ABF4-0AA579FE5B45}" destId="{07526CC1-64AE-4DAB-871A-C9B2BDFF59B2}" srcOrd="0" destOrd="0" presId="urn:microsoft.com/office/officeart/2005/8/layout/hProcess11"/>
    <dgm:cxn modelId="{C3979FEE-3A43-4E90-9176-EF827BA6AF10}" srcId="{D0CFB8EB-904B-48C8-860C-06FEF5A502D3}" destId="{CB36A738-9C6E-4564-A81C-D60AEBDD71A4}" srcOrd="4" destOrd="0" parTransId="{B3152390-79A6-4F65-8E64-55A00F966924}" sibTransId="{794D0BA8-5688-4A78-9BDE-7540E7FFBF66}"/>
    <dgm:cxn modelId="{9449F0F3-C819-4D71-B9D9-7100B2C2737B}" type="presOf" srcId="{CB36A738-9C6E-4564-A81C-D60AEBDD71A4}" destId="{37A2CCE4-7AEA-4B71-B160-B8210D635B23}" srcOrd="0" destOrd="0" presId="urn:microsoft.com/office/officeart/2005/8/layout/hProcess11"/>
    <dgm:cxn modelId="{8B174CFF-1CB7-4D8D-A4F5-74F6BEEA6132}" srcId="{D0CFB8EB-904B-48C8-860C-06FEF5A502D3}" destId="{9A622281-BC8B-412A-B09D-14B5EEA68AA2}" srcOrd="7" destOrd="0" parTransId="{29AA3E60-0C1F-4DA0-A74D-2137168B3F8E}" sibTransId="{136B27DC-8781-4EB5-A48D-EAB2A488D41F}"/>
    <dgm:cxn modelId="{BC69D256-91E6-4AF4-989B-61B1FD8A4F42}" type="presParOf" srcId="{97C3FE1B-CFE4-4D3F-B437-801D0D152629}" destId="{76003DC5-5127-4375-8A17-FD18B28476B7}" srcOrd="0" destOrd="0" presId="urn:microsoft.com/office/officeart/2005/8/layout/hProcess11"/>
    <dgm:cxn modelId="{D0747918-0ABC-4C69-8483-513B8D1EF6C0}" type="presParOf" srcId="{97C3FE1B-CFE4-4D3F-B437-801D0D152629}" destId="{483CA470-6908-46DE-A8FC-FC73530D66EE}" srcOrd="1" destOrd="0" presId="urn:microsoft.com/office/officeart/2005/8/layout/hProcess11"/>
    <dgm:cxn modelId="{1D87E2F7-2FF9-4688-8709-9609B98E9EE0}" type="presParOf" srcId="{483CA470-6908-46DE-A8FC-FC73530D66EE}" destId="{886DFDFF-A721-4349-9782-9FDDB0116128}" srcOrd="0" destOrd="0" presId="urn:microsoft.com/office/officeart/2005/8/layout/hProcess11"/>
    <dgm:cxn modelId="{80D1D303-7516-4839-9DA8-AF9D118C776F}" type="presParOf" srcId="{886DFDFF-A721-4349-9782-9FDDB0116128}" destId="{AB5AA465-A06F-4FF1-82F4-961C2BB09AD7}" srcOrd="0" destOrd="0" presId="urn:microsoft.com/office/officeart/2005/8/layout/hProcess11"/>
    <dgm:cxn modelId="{AC0B3DA0-4ED2-42F5-A76D-CF9830249F89}" type="presParOf" srcId="{886DFDFF-A721-4349-9782-9FDDB0116128}" destId="{610F19BF-99F7-47F4-81C3-697A0822D7FF}" srcOrd="1" destOrd="0" presId="urn:microsoft.com/office/officeart/2005/8/layout/hProcess11"/>
    <dgm:cxn modelId="{68F35760-D29F-4D32-BF86-2D532A50C69D}" type="presParOf" srcId="{886DFDFF-A721-4349-9782-9FDDB0116128}" destId="{9864FCF4-F3EC-4E85-837B-51B15D8F0DD1}" srcOrd="2" destOrd="0" presId="urn:microsoft.com/office/officeart/2005/8/layout/hProcess11"/>
    <dgm:cxn modelId="{84874A1A-6DE0-4B06-A46D-33234CF46EB8}" type="presParOf" srcId="{483CA470-6908-46DE-A8FC-FC73530D66EE}" destId="{1ACD253D-AE13-40B8-B387-006BB37E5911}" srcOrd="1" destOrd="0" presId="urn:microsoft.com/office/officeart/2005/8/layout/hProcess11"/>
    <dgm:cxn modelId="{808D8609-6907-4321-8BBD-B737B45B3297}" type="presParOf" srcId="{483CA470-6908-46DE-A8FC-FC73530D66EE}" destId="{B6077543-5654-4E18-9F84-4B140D6C2F19}" srcOrd="2" destOrd="0" presId="urn:microsoft.com/office/officeart/2005/8/layout/hProcess11"/>
    <dgm:cxn modelId="{8DE5FDC2-4C05-49C4-B272-E22D6C7B351F}" type="presParOf" srcId="{B6077543-5654-4E18-9F84-4B140D6C2F19}" destId="{E088D3AA-2370-41CD-9CF6-A73FF7D72950}" srcOrd="0" destOrd="0" presId="urn:microsoft.com/office/officeart/2005/8/layout/hProcess11"/>
    <dgm:cxn modelId="{62490EDC-94EF-444E-A475-6B34C1CA710C}" type="presParOf" srcId="{B6077543-5654-4E18-9F84-4B140D6C2F19}" destId="{6A378BC8-272E-44DE-8F90-AF3C64A02B3D}" srcOrd="1" destOrd="0" presId="urn:microsoft.com/office/officeart/2005/8/layout/hProcess11"/>
    <dgm:cxn modelId="{A0FC848A-1D80-4FD3-84B1-4EA5361484BD}" type="presParOf" srcId="{B6077543-5654-4E18-9F84-4B140D6C2F19}" destId="{F274C888-80FA-4EDA-A467-71FA52037D5E}" srcOrd="2" destOrd="0" presId="urn:microsoft.com/office/officeart/2005/8/layout/hProcess11"/>
    <dgm:cxn modelId="{96F40B7D-3097-41BA-A922-47776B79D26D}" type="presParOf" srcId="{483CA470-6908-46DE-A8FC-FC73530D66EE}" destId="{D5C4DBC4-A5F1-4AB0-BB7F-3E033576E69E}" srcOrd="3" destOrd="0" presId="urn:microsoft.com/office/officeart/2005/8/layout/hProcess11"/>
    <dgm:cxn modelId="{9D327E0B-A468-4188-B5D0-C9957F17C838}" type="presParOf" srcId="{483CA470-6908-46DE-A8FC-FC73530D66EE}" destId="{96D5F9CC-9898-4D65-A22C-19391A07A225}" srcOrd="4" destOrd="0" presId="urn:microsoft.com/office/officeart/2005/8/layout/hProcess11"/>
    <dgm:cxn modelId="{6ABEBA23-BC3F-4ED8-B597-0A9537805D69}" type="presParOf" srcId="{96D5F9CC-9898-4D65-A22C-19391A07A225}" destId="{07526CC1-64AE-4DAB-871A-C9B2BDFF59B2}" srcOrd="0" destOrd="0" presId="urn:microsoft.com/office/officeart/2005/8/layout/hProcess11"/>
    <dgm:cxn modelId="{71A6363C-6DED-4106-99E0-EA4C8C8F0771}" type="presParOf" srcId="{96D5F9CC-9898-4D65-A22C-19391A07A225}" destId="{FC95588A-B3BD-44FB-8F63-2637513B4C9A}" srcOrd="1" destOrd="0" presId="urn:microsoft.com/office/officeart/2005/8/layout/hProcess11"/>
    <dgm:cxn modelId="{2236F2D9-7653-4088-BD97-73E32C1A922D}" type="presParOf" srcId="{96D5F9CC-9898-4D65-A22C-19391A07A225}" destId="{DC74977C-BC94-4726-8A74-4F90BEB2B10B}" srcOrd="2" destOrd="0" presId="urn:microsoft.com/office/officeart/2005/8/layout/hProcess11"/>
    <dgm:cxn modelId="{5D8BEA7C-9C8E-4B7E-90FE-BF9C598E15CF}" type="presParOf" srcId="{483CA470-6908-46DE-A8FC-FC73530D66EE}" destId="{6C477DAB-9F82-42B7-8377-6D3A3B45A82A}" srcOrd="5" destOrd="0" presId="urn:microsoft.com/office/officeart/2005/8/layout/hProcess11"/>
    <dgm:cxn modelId="{92EA7D6E-21BD-48A2-84CE-5B70CD291BB0}" type="presParOf" srcId="{483CA470-6908-46DE-A8FC-FC73530D66EE}" destId="{07BD9909-AB58-4B45-A659-7ACEFF47722D}" srcOrd="6" destOrd="0" presId="urn:microsoft.com/office/officeart/2005/8/layout/hProcess11"/>
    <dgm:cxn modelId="{7EB60FB4-747A-4E99-8FD7-C5F6994BC991}" type="presParOf" srcId="{07BD9909-AB58-4B45-A659-7ACEFF47722D}" destId="{9A0419EA-1852-4AE9-AE3D-68F24E2F8226}" srcOrd="0" destOrd="0" presId="urn:microsoft.com/office/officeart/2005/8/layout/hProcess11"/>
    <dgm:cxn modelId="{1C57B7BA-9AFE-49DA-AE54-DB2BED8DFE85}" type="presParOf" srcId="{07BD9909-AB58-4B45-A659-7ACEFF47722D}" destId="{CE6E4E56-BD7B-4799-9E0A-9BA5BA64012D}" srcOrd="1" destOrd="0" presId="urn:microsoft.com/office/officeart/2005/8/layout/hProcess11"/>
    <dgm:cxn modelId="{E2F385EB-1E3C-4B85-B276-18CFE588EE01}" type="presParOf" srcId="{07BD9909-AB58-4B45-A659-7ACEFF47722D}" destId="{DD142E59-E4DC-4138-A7DD-AF7B5854A478}" srcOrd="2" destOrd="0" presId="urn:microsoft.com/office/officeart/2005/8/layout/hProcess11"/>
    <dgm:cxn modelId="{E51B3E3E-B0AA-4745-A357-6578468404B6}" type="presParOf" srcId="{483CA470-6908-46DE-A8FC-FC73530D66EE}" destId="{B8227F47-C9F1-498A-B1DD-E71E3BF617AB}" srcOrd="7" destOrd="0" presId="urn:microsoft.com/office/officeart/2005/8/layout/hProcess11"/>
    <dgm:cxn modelId="{EB8D648C-BD2A-4474-BC9E-2BD9FCA76003}" type="presParOf" srcId="{483CA470-6908-46DE-A8FC-FC73530D66EE}" destId="{5A96A757-6C5F-4CCA-B7F5-F9FBCE041E93}" srcOrd="8" destOrd="0" presId="urn:microsoft.com/office/officeart/2005/8/layout/hProcess11"/>
    <dgm:cxn modelId="{FF2541AE-CE03-4FE8-9ED7-EFF480794091}" type="presParOf" srcId="{5A96A757-6C5F-4CCA-B7F5-F9FBCE041E93}" destId="{37A2CCE4-7AEA-4B71-B160-B8210D635B23}" srcOrd="0" destOrd="0" presId="urn:microsoft.com/office/officeart/2005/8/layout/hProcess11"/>
    <dgm:cxn modelId="{3D8FFC93-F69D-4C2E-BDEB-D55E9CE4A74F}" type="presParOf" srcId="{5A96A757-6C5F-4CCA-B7F5-F9FBCE041E93}" destId="{610C5848-8E4F-4C23-A315-E66AC4AAEF70}" srcOrd="1" destOrd="0" presId="urn:microsoft.com/office/officeart/2005/8/layout/hProcess11"/>
    <dgm:cxn modelId="{48784A97-6B0D-4DBC-A2C6-4EA81A23DC15}" type="presParOf" srcId="{5A96A757-6C5F-4CCA-B7F5-F9FBCE041E93}" destId="{3F987F43-9B03-437A-8E7D-B18196483D02}" srcOrd="2" destOrd="0" presId="urn:microsoft.com/office/officeart/2005/8/layout/hProcess11"/>
    <dgm:cxn modelId="{BF27E421-DF92-40EC-9E05-2DBD3FE7BC29}" type="presParOf" srcId="{483CA470-6908-46DE-A8FC-FC73530D66EE}" destId="{FB62B7C8-722D-4243-BF9B-5D8AB820D395}" srcOrd="9" destOrd="0" presId="urn:microsoft.com/office/officeart/2005/8/layout/hProcess11"/>
    <dgm:cxn modelId="{0D876A80-E986-466C-AD85-572B659B366D}" type="presParOf" srcId="{483CA470-6908-46DE-A8FC-FC73530D66EE}" destId="{0ECB6B91-FF68-4521-9EC7-BDEC02B40F95}" srcOrd="10" destOrd="0" presId="urn:microsoft.com/office/officeart/2005/8/layout/hProcess11"/>
    <dgm:cxn modelId="{87FD3987-8D87-4396-A706-AC729CB68171}" type="presParOf" srcId="{0ECB6B91-FF68-4521-9EC7-BDEC02B40F95}" destId="{491856C6-20EB-4A5B-92DD-C5211BFC1082}" srcOrd="0" destOrd="0" presId="urn:microsoft.com/office/officeart/2005/8/layout/hProcess11"/>
    <dgm:cxn modelId="{6A339775-D537-47D3-8ED4-7F39BFA0C969}" type="presParOf" srcId="{0ECB6B91-FF68-4521-9EC7-BDEC02B40F95}" destId="{CCDFE857-7C81-41AD-89ED-6F5A2730097C}" srcOrd="1" destOrd="0" presId="urn:microsoft.com/office/officeart/2005/8/layout/hProcess11"/>
    <dgm:cxn modelId="{9C4D01F0-0F2E-4E7A-825C-CA15FC2F5EA9}" type="presParOf" srcId="{0ECB6B91-FF68-4521-9EC7-BDEC02B40F95}" destId="{9AD1FC14-96C7-4832-9607-712C5E303619}" srcOrd="2" destOrd="0" presId="urn:microsoft.com/office/officeart/2005/8/layout/hProcess11"/>
    <dgm:cxn modelId="{B5759174-E060-4BD2-9150-1718FBD15ECA}" type="presParOf" srcId="{483CA470-6908-46DE-A8FC-FC73530D66EE}" destId="{16469381-9902-4642-95A8-E45F47F366E7}" srcOrd="11" destOrd="0" presId="urn:microsoft.com/office/officeart/2005/8/layout/hProcess11"/>
    <dgm:cxn modelId="{DCF18A83-4BEE-4CC1-9250-1C349B023078}" type="presParOf" srcId="{483CA470-6908-46DE-A8FC-FC73530D66EE}" destId="{50EAFC52-6F24-485A-9C1A-44DE05DC7B0F}" srcOrd="12" destOrd="0" presId="urn:microsoft.com/office/officeart/2005/8/layout/hProcess11"/>
    <dgm:cxn modelId="{34B2C935-0A62-4B2B-BB83-4032E8A7BB39}" type="presParOf" srcId="{50EAFC52-6F24-485A-9C1A-44DE05DC7B0F}" destId="{5A26CBD8-20DF-4DAB-8166-B48A632B09AB}" srcOrd="0" destOrd="0" presId="urn:microsoft.com/office/officeart/2005/8/layout/hProcess11"/>
    <dgm:cxn modelId="{2CBD9A5B-1A11-4920-8838-8F8199F0EF0F}" type="presParOf" srcId="{50EAFC52-6F24-485A-9C1A-44DE05DC7B0F}" destId="{7807E5BE-5F8B-4A21-A4D3-AFD447AD2A49}" srcOrd="1" destOrd="0" presId="urn:microsoft.com/office/officeart/2005/8/layout/hProcess11"/>
    <dgm:cxn modelId="{3BBBB12B-ACE6-4FC4-A509-E60E4FCC5D82}" type="presParOf" srcId="{50EAFC52-6F24-485A-9C1A-44DE05DC7B0F}" destId="{B1BDF506-45C3-486C-B744-E65FB4291147}" srcOrd="2" destOrd="0" presId="urn:microsoft.com/office/officeart/2005/8/layout/hProcess11"/>
    <dgm:cxn modelId="{6383F067-E19C-4864-96F5-F896A45707AB}" type="presParOf" srcId="{483CA470-6908-46DE-A8FC-FC73530D66EE}" destId="{09AD6153-ACD1-40D3-9246-70C2FB67AE5B}" srcOrd="13" destOrd="0" presId="urn:microsoft.com/office/officeart/2005/8/layout/hProcess11"/>
    <dgm:cxn modelId="{041DE99F-5D57-4BD2-8559-A94508AA3617}" type="presParOf" srcId="{483CA470-6908-46DE-A8FC-FC73530D66EE}" destId="{F20B7BB1-C874-4885-BC61-AB92B3A269E0}" srcOrd="14" destOrd="0" presId="urn:microsoft.com/office/officeart/2005/8/layout/hProcess11"/>
    <dgm:cxn modelId="{E310637B-4D6C-4077-A6AC-AAA54479DBA1}" type="presParOf" srcId="{F20B7BB1-C874-4885-BC61-AB92B3A269E0}" destId="{02A4523B-59C0-44F0-822B-9BC493F0CDF8}" srcOrd="0" destOrd="0" presId="urn:microsoft.com/office/officeart/2005/8/layout/hProcess11"/>
    <dgm:cxn modelId="{C7A037AB-6BAB-4E1D-A939-C8ECA026DA80}" type="presParOf" srcId="{F20B7BB1-C874-4885-BC61-AB92B3A269E0}" destId="{2C867660-A7D9-4EF5-9E87-327293BE4848}" srcOrd="1" destOrd="0" presId="urn:microsoft.com/office/officeart/2005/8/layout/hProcess11"/>
    <dgm:cxn modelId="{074D47B4-6E94-4316-8C04-2B2A2CE24C08}" type="presParOf" srcId="{F20B7BB1-C874-4885-BC61-AB92B3A269E0}" destId="{16196BE1-4AB0-475F-A9EB-5F2B09EA3009}" srcOrd="2" destOrd="0" presId="urn:microsoft.com/office/officeart/2005/8/layout/hProcess11"/>
    <dgm:cxn modelId="{C197CCE6-D34A-426D-A061-F3BF0F4419CC}" type="presParOf" srcId="{483CA470-6908-46DE-A8FC-FC73530D66EE}" destId="{8CFFF3C0-619C-4E5A-BBA5-B13CC1E5E5F4}" srcOrd="15" destOrd="0" presId="urn:microsoft.com/office/officeart/2005/8/layout/hProcess11"/>
    <dgm:cxn modelId="{62D9D2F4-29E1-4F10-AD5C-89F8649FE605}" type="presParOf" srcId="{483CA470-6908-46DE-A8FC-FC73530D66EE}" destId="{48314187-C73C-452C-9869-854178368D4C}" srcOrd="16" destOrd="0" presId="urn:microsoft.com/office/officeart/2005/8/layout/hProcess11"/>
    <dgm:cxn modelId="{BFD2E311-7216-437F-8AC5-5B025491A28B}" type="presParOf" srcId="{48314187-C73C-452C-9869-854178368D4C}" destId="{46AB6559-A59E-4B29-AD32-A81B296FA7F3}" srcOrd="0" destOrd="0" presId="urn:microsoft.com/office/officeart/2005/8/layout/hProcess11"/>
    <dgm:cxn modelId="{5BCC3130-8C01-4D08-8BEB-406106C0B9AE}" type="presParOf" srcId="{48314187-C73C-452C-9869-854178368D4C}" destId="{3709BFE8-6592-45FC-81B0-B905CB067614}" srcOrd="1" destOrd="0" presId="urn:microsoft.com/office/officeart/2005/8/layout/hProcess11"/>
    <dgm:cxn modelId="{4B81DB4D-5910-45F4-BFB1-31510694C417}" type="presParOf" srcId="{48314187-C73C-452C-9869-854178368D4C}" destId="{F6B07F9A-81E6-48C0-B902-C934E660D89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CFB8EB-904B-48C8-860C-06FEF5A502D3}" type="doc">
      <dgm:prSet loTypeId="urn:microsoft.com/office/officeart/2005/8/layout/hProcess11" loCatId="process" qsTypeId="urn:microsoft.com/office/officeart/2005/8/quickstyle/simple1" qsCatId="simple" csTypeId="urn:microsoft.com/office/officeart/2005/8/colors/accent3_3" csCatId="accent3" phldr="1"/>
      <dgm:spPr/>
    </dgm:pt>
    <dgm:pt modelId="{9EC51011-AE2A-4CEA-A5CF-F9535DECC454}">
      <dgm:prSet phldrT="[Testo]" custT="1"/>
      <dgm:spPr/>
      <dgm:t>
        <a:bodyPr/>
        <a:lstStyle/>
        <a:p>
          <a:r>
            <a:rPr lang="it-IT" sz="2800" b="1" dirty="0"/>
            <a:t>B10</a:t>
          </a:r>
          <a:endParaRPr lang="it-IT" sz="2400" b="1" dirty="0"/>
        </a:p>
      </dgm:t>
    </dgm:pt>
    <dgm:pt modelId="{78A069C6-C93B-45BA-A903-ABE7A3CBE3F7}" type="parTrans" cxnId="{90020CBE-8A45-4EC1-B69E-FAF604DAF55D}">
      <dgm:prSet/>
      <dgm:spPr/>
      <dgm:t>
        <a:bodyPr/>
        <a:lstStyle/>
        <a:p>
          <a:endParaRPr lang="it-IT"/>
        </a:p>
      </dgm:t>
    </dgm:pt>
    <dgm:pt modelId="{C2FF877F-91B6-4454-A9F1-025E1FCEA28C}" type="sibTrans" cxnId="{90020CBE-8A45-4EC1-B69E-FAF604DAF55D}">
      <dgm:prSet/>
      <dgm:spPr/>
      <dgm:t>
        <a:bodyPr/>
        <a:lstStyle/>
        <a:p>
          <a:endParaRPr lang="it-IT"/>
        </a:p>
      </dgm:t>
    </dgm:pt>
    <dgm:pt modelId="{65C414FF-478C-484C-8166-CB7BDF02C81D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B11</a:t>
          </a:r>
        </a:p>
      </dgm:t>
    </dgm:pt>
    <dgm:pt modelId="{E5912D34-71C3-4D16-9AA0-CA12105DFF81}" type="parTrans" cxnId="{BB8650B5-C5F5-4D23-81E9-4A1BC67FB1D7}">
      <dgm:prSet/>
      <dgm:spPr/>
      <dgm:t>
        <a:bodyPr/>
        <a:lstStyle/>
        <a:p>
          <a:endParaRPr lang="it-IT"/>
        </a:p>
      </dgm:t>
    </dgm:pt>
    <dgm:pt modelId="{0C0747D5-0B33-4D30-814C-2343F7C9E0C9}" type="sibTrans" cxnId="{BB8650B5-C5F5-4D23-81E9-4A1BC67FB1D7}">
      <dgm:prSet/>
      <dgm:spPr/>
      <dgm:t>
        <a:bodyPr/>
        <a:lstStyle/>
        <a:p>
          <a:endParaRPr lang="it-IT"/>
        </a:p>
      </dgm:t>
    </dgm:pt>
    <dgm:pt modelId="{F52323B2-294A-43BC-ABF4-0AA579FE5B45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B12</a:t>
          </a:r>
        </a:p>
      </dgm:t>
    </dgm:pt>
    <dgm:pt modelId="{D6710608-503E-454B-8DBA-695DE8BC54D6}" type="parTrans" cxnId="{05F953BC-CC54-4D24-8AFC-6041A3BC3483}">
      <dgm:prSet/>
      <dgm:spPr/>
      <dgm:t>
        <a:bodyPr/>
        <a:lstStyle/>
        <a:p>
          <a:endParaRPr lang="it-IT"/>
        </a:p>
      </dgm:t>
    </dgm:pt>
    <dgm:pt modelId="{A833DF4C-4B89-4DF9-A7BB-8608E7910A6E}" type="sibTrans" cxnId="{05F953BC-CC54-4D24-8AFC-6041A3BC3483}">
      <dgm:prSet/>
      <dgm:spPr/>
      <dgm:t>
        <a:bodyPr/>
        <a:lstStyle/>
        <a:p>
          <a:endParaRPr lang="it-IT"/>
        </a:p>
      </dgm:t>
    </dgm:pt>
    <dgm:pt modelId="{79DBC023-DDD9-4ED0-8C3B-0223976A66D9}">
      <dgm:prSet phldrT="[Testo]" custT="1"/>
      <dgm:spPr>
        <a:noFill/>
        <a:ln>
          <a:noFill/>
        </a:ln>
        <a:effectLst/>
      </dgm:spPr>
      <dgm:t>
        <a:bodyPr spcFirstLastPara="0" vert="horz" wrap="square" lIns="199136" tIns="199136" rIns="199136" bIns="199136" numCol="1" spcCol="1270" anchor="b" anchorCtr="0"/>
        <a:lstStyle/>
        <a:p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B13</a:t>
          </a:r>
        </a:p>
      </dgm:t>
    </dgm:pt>
    <dgm:pt modelId="{8D60114F-0A12-411B-835D-561379BA39C3}" type="parTrans" cxnId="{0FAFCD81-15E0-4D52-A0EA-0E477392E067}">
      <dgm:prSet/>
      <dgm:spPr/>
      <dgm:t>
        <a:bodyPr/>
        <a:lstStyle/>
        <a:p>
          <a:endParaRPr lang="it-IT"/>
        </a:p>
      </dgm:t>
    </dgm:pt>
    <dgm:pt modelId="{0969CEC7-0A8C-4106-841D-1550734D5366}" type="sibTrans" cxnId="{0FAFCD81-15E0-4D52-A0EA-0E477392E067}">
      <dgm:prSet/>
      <dgm:spPr/>
      <dgm:t>
        <a:bodyPr/>
        <a:lstStyle/>
        <a:p>
          <a:endParaRPr lang="it-IT"/>
        </a:p>
      </dgm:t>
    </dgm:pt>
    <dgm:pt modelId="{CB36A738-9C6E-4564-A81C-D60AEBDD71A4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B14</a:t>
          </a:r>
        </a:p>
      </dgm:t>
    </dgm:pt>
    <dgm:pt modelId="{B3152390-79A6-4F65-8E64-55A00F966924}" type="parTrans" cxnId="{C3979FEE-3A43-4E90-9176-EF827BA6AF10}">
      <dgm:prSet/>
      <dgm:spPr/>
      <dgm:t>
        <a:bodyPr/>
        <a:lstStyle/>
        <a:p>
          <a:endParaRPr lang="it-IT"/>
        </a:p>
      </dgm:t>
    </dgm:pt>
    <dgm:pt modelId="{794D0BA8-5688-4A78-9BDE-7540E7FFBF66}" type="sibTrans" cxnId="{C3979FEE-3A43-4E90-9176-EF827BA6AF10}">
      <dgm:prSet/>
      <dgm:spPr/>
      <dgm:t>
        <a:bodyPr/>
        <a:lstStyle/>
        <a:p>
          <a:endParaRPr lang="it-IT"/>
        </a:p>
      </dgm:t>
    </dgm:pt>
    <dgm:pt modelId="{12219213-65CF-4ED1-B150-F6768A276A03}">
      <dgm:prSet phldrT="[Testo]" custT="1"/>
      <dgm:spPr>
        <a:solidFill>
          <a:schemeClr val="bg1"/>
        </a:solidFill>
      </dgm:spPr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B15</a:t>
          </a:r>
        </a:p>
      </dgm:t>
    </dgm:pt>
    <dgm:pt modelId="{1128AEB9-9E5C-429D-80CE-B40B75297E5E}" type="parTrans" cxnId="{8110CFBE-A8E3-4F77-AB8B-BB68E826C70A}">
      <dgm:prSet/>
      <dgm:spPr/>
      <dgm:t>
        <a:bodyPr/>
        <a:lstStyle/>
        <a:p>
          <a:endParaRPr lang="it-IT"/>
        </a:p>
      </dgm:t>
    </dgm:pt>
    <dgm:pt modelId="{10BF882B-226E-40AC-A051-B542336E4518}" type="sibTrans" cxnId="{8110CFBE-A8E3-4F77-AB8B-BB68E826C70A}">
      <dgm:prSet/>
      <dgm:spPr/>
      <dgm:t>
        <a:bodyPr/>
        <a:lstStyle/>
        <a:p>
          <a:endParaRPr lang="it-IT"/>
        </a:p>
      </dgm:t>
    </dgm:pt>
    <dgm:pt modelId="{AD04EAAF-015D-43FE-BA22-C970EA61AFB7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B16</a:t>
          </a:r>
        </a:p>
      </dgm:t>
    </dgm:pt>
    <dgm:pt modelId="{63A40459-2139-46EF-9DBB-82A979A1B9F7}" type="parTrans" cxnId="{7066B82A-C71B-428A-8A5C-4BAC49BAE01F}">
      <dgm:prSet/>
      <dgm:spPr/>
      <dgm:t>
        <a:bodyPr/>
        <a:lstStyle/>
        <a:p>
          <a:endParaRPr lang="it-IT"/>
        </a:p>
      </dgm:t>
    </dgm:pt>
    <dgm:pt modelId="{5316DC3C-1C49-4D49-8DA1-73177554E2E7}" type="sibTrans" cxnId="{7066B82A-C71B-428A-8A5C-4BAC49BAE01F}">
      <dgm:prSet/>
      <dgm:spPr/>
      <dgm:t>
        <a:bodyPr/>
        <a:lstStyle/>
        <a:p>
          <a:endParaRPr lang="it-IT"/>
        </a:p>
      </dgm:t>
    </dgm:pt>
    <dgm:pt modelId="{9A622281-BC8B-412A-B09D-14B5EEA68AA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B17</a:t>
          </a:r>
        </a:p>
      </dgm:t>
    </dgm:pt>
    <dgm:pt modelId="{29AA3E60-0C1F-4DA0-A74D-2137168B3F8E}" type="parTrans" cxnId="{8B174CFF-1CB7-4D8D-A4F5-74F6BEEA6132}">
      <dgm:prSet/>
      <dgm:spPr/>
      <dgm:t>
        <a:bodyPr/>
        <a:lstStyle/>
        <a:p>
          <a:endParaRPr lang="it-IT"/>
        </a:p>
      </dgm:t>
    </dgm:pt>
    <dgm:pt modelId="{136B27DC-8781-4EB5-A48D-EAB2A488D41F}" type="sibTrans" cxnId="{8B174CFF-1CB7-4D8D-A4F5-74F6BEEA6132}">
      <dgm:prSet/>
      <dgm:spPr/>
      <dgm:t>
        <a:bodyPr/>
        <a:lstStyle/>
        <a:p>
          <a:endParaRPr lang="it-IT"/>
        </a:p>
      </dgm:t>
    </dgm:pt>
    <dgm:pt modelId="{82B0C278-0EA6-41FB-BE41-79F2F0A9F00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B18</a:t>
          </a:r>
        </a:p>
      </dgm:t>
    </dgm:pt>
    <dgm:pt modelId="{2D7CBEB8-E725-4995-BB55-9BBC97C48305}" type="parTrans" cxnId="{C7356823-B010-4F33-B725-A82A11531891}">
      <dgm:prSet/>
      <dgm:spPr/>
      <dgm:t>
        <a:bodyPr/>
        <a:lstStyle/>
        <a:p>
          <a:endParaRPr lang="it-IT"/>
        </a:p>
      </dgm:t>
    </dgm:pt>
    <dgm:pt modelId="{43B7D82C-5453-4367-95F6-D24B06D03AB6}" type="sibTrans" cxnId="{C7356823-B010-4F33-B725-A82A11531891}">
      <dgm:prSet/>
      <dgm:spPr/>
      <dgm:t>
        <a:bodyPr/>
        <a:lstStyle/>
        <a:p>
          <a:endParaRPr lang="it-IT"/>
        </a:p>
      </dgm:t>
    </dgm:pt>
    <dgm:pt modelId="{97C3FE1B-CFE4-4D3F-B437-801D0D152629}" type="pres">
      <dgm:prSet presAssocID="{D0CFB8EB-904B-48C8-860C-06FEF5A502D3}" presName="Name0" presStyleCnt="0">
        <dgm:presLayoutVars>
          <dgm:dir/>
          <dgm:resizeHandles val="exact"/>
        </dgm:presLayoutVars>
      </dgm:prSet>
      <dgm:spPr/>
    </dgm:pt>
    <dgm:pt modelId="{76003DC5-5127-4375-8A17-FD18B28476B7}" type="pres">
      <dgm:prSet presAssocID="{D0CFB8EB-904B-48C8-860C-06FEF5A502D3}" presName="arrow" presStyleLbl="bgShp" presStyleIdx="0" presStyleCnt="1" custScaleX="91277" custLinFactNeighborX="-2086" custLinFactNeighborY="0"/>
      <dgm:spPr/>
    </dgm:pt>
    <dgm:pt modelId="{483CA470-6908-46DE-A8FC-FC73530D66EE}" type="pres">
      <dgm:prSet presAssocID="{D0CFB8EB-904B-48C8-860C-06FEF5A502D3}" presName="points" presStyleCnt="0"/>
      <dgm:spPr/>
    </dgm:pt>
    <dgm:pt modelId="{886DFDFF-A721-4349-9782-9FDDB0116128}" type="pres">
      <dgm:prSet presAssocID="{9EC51011-AE2A-4CEA-A5CF-F9535DECC454}" presName="compositeA" presStyleCnt="0"/>
      <dgm:spPr/>
    </dgm:pt>
    <dgm:pt modelId="{AB5AA465-A06F-4FF1-82F4-961C2BB09AD7}" type="pres">
      <dgm:prSet presAssocID="{9EC51011-AE2A-4CEA-A5CF-F9535DECC454}" presName="textA" presStyleLbl="revTx" presStyleIdx="0" presStyleCnt="9" custScaleX="115389" custScaleY="71462" custLinFactNeighborX="907" custLinFactNeighborY="21744">
        <dgm:presLayoutVars>
          <dgm:bulletEnabled val="1"/>
        </dgm:presLayoutVars>
      </dgm:prSet>
      <dgm:spPr/>
    </dgm:pt>
    <dgm:pt modelId="{610F19BF-99F7-47F4-81C3-697A0822D7FF}" type="pres">
      <dgm:prSet presAssocID="{9EC51011-AE2A-4CEA-A5CF-F9535DECC454}" presName="circleA" presStyleLbl="node1" presStyleIdx="0" presStyleCnt="9" custLinFactNeighborX="-3782" custLinFactNeighborY="26469"/>
      <dgm:spPr>
        <a:solidFill>
          <a:schemeClr val="accent6">
            <a:lumMod val="75000"/>
          </a:schemeClr>
        </a:solidFill>
      </dgm:spPr>
    </dgm:pt>
    <dgm:pt modelId="{9864FCF4-F3EC-4E85-837B-51B15D8F0DD1}" type="pres">
      <dgm:prSet presAssocID="{9EC51011-AE2A-4CEA-A5CF-F9535DECC454}" presName="spaceA" presStyleCnt="0"/>
      <dgm:spPr/>
    </dgm:pt>
    <dgm:pt modelId="{1ACD253D-AE13-40B8-B387-006BB37E5911}" type="pres">
      <dgm:prSet presAssocID="{C2FF877F-91B6-4454-A9F1-025E1FCEA28C}" presName="space" presStyleCnt="0"/>
      <dgm:spPr/>
    </dgm:pt>
    <dgm:pt modelId="{B6077543-5654-4E18-9F84-4B140D6C2F19}" type="pres">
      <dgm:prSet presAssocID="{65C414FF-478C-484C-8166-CB7BDF02C81D}" presName="compositeB" presStyleCnt="0"/>
      <dgm:spPr/>
    </dgm:pt>
    <dgm:pt modelId="{E088D3AA-2370-41CD-9CF6-A73FF7D72950}" type="pres">
      <dgm:prSet presAssocID="{65C414FF-478C-484C-8166-CB7BDF02C81D}" presName="textB" presStyleLbl="revTx" presStyleIdx="1" presStyleCnt="9" custScaleX="129266" custScaleY="71462" custLinFactNeighborX="907" custLinFactNeighborY="-20483">
        <dgm:presLayoutVars>
          <dgm:bulletEnabled val="1"/>
        </dgm:presLayoutVars>
      </dgm:prSet>
      <dgm:spPr/>
    </dgm:pt>
    <dgm:pt modelId="{6A378BC8-272E-44DE-8F90-AF3C64A02B3D}" type="pres">
      <dgm:prSet presAssocID="{65C414FF-478C-484C-8166-CB7BDF02C81D}" presName="circleB" presStyleLbl="node1" presStyleIdx="1" presStyleCnt="9" custLinFactNeighborY="-22692"/>
      <dgm:spPr>
        <a:solidFill>
          <a:schemeClr val="accent6">
            <a:lumMod val="75000"/>
          </a:schemeClr>
        </a:solidFill>
      </dgm:spPr>
    </dgm:pt>
    <dgm:pt modelId="{F274C888-80FA-4EDA-A467-71FA52037D5E}" type="pres">
      <dgm:prSet presAssocID="{65C414FF-478C-484C-8166-CB7BDF02C81D}" presName="spaceB" presStyleCnt="0"/>
      <dgm:spPr/>
    </dgm:pt>
    <dgm:pt modelId="{D5C4DBC4-A5F1-4AB0-BB7F-3E033576E69E}" type="pres">
      <dgm:prSet presAssocID="{0C0747D5-0B33-4D30-814C-2343F7C9E0C9}" presName="space" presStyleCnt="0"/>
      <dgm:spPr/>
    </dgm:pt>
    <dgm:pt modelId="{96D5F9CC-9898-4D65-A22C-19391A07A225}" type="pres">
      <dgm:prSet presAssocID="{F52323B2-294A-43BC-ABF4-0AA579FE5B45}" presName="compositeA" presStyleCnt="0"/>
      <dgm:spPr/>
    </dgm:pt>
    <dgm:pt modelId="{07526CC1-64AE-4DAB-871A-C9B2BDFF59B2}" type="pres">
      <dgm:prSet presAssocID="{F52323B2-294A-43BC-ABF4-0AA579FE5B45}" presName="textA" presStyleLbl="revTx" presStyleIdx="2" presStyleCnt="9" custScaleX="117444" custScaleY="71462" custLinFactNeighborX="2720" custLinFactNeighborY="20798">
        <dgm:presLayoutVars>
          <dgm:bulletEnabled val="1"/>
        </dgm:presLayoutVars>
      </dgm:prSet>
      <dgm:spPr/>
    </dgm:pt>
    <dgm:pt modelId="{FC95588A-B3BD-44FB-8F63-2637513B4C9A}" type="pres">
      <dgm:prSet presAssocID="{F52323B2-294A-43BC-ABF4-0AA579FE5B45}" presName="circleA" presStyleLbl="node1" presStyleIdx="2" presStyleCnt="9" custLinFactNeighborY="30256"/>
      <dgm:spPr>
        <a:solidFill>
          <a:schemeClr val="accent6">
            <a:lumMod val="75000"/>
          </a:schemeClr>
        </a:solidFill>
      </dgm:spPr>
    </dgm:pt>
    <dgm:pt modelId="{DC74977C-BC94-4726-8A74-4F90BEB2B10B}" type="pres">
      <dgm:prSet presAssocID="{F52323B2-294A-43BC-ABF4-0AA579FE5B45}" presName="spaceA" presStyleCnt="0"/>
      <dgm:spPr/>
    </dgm:pt>
    <dgm:pt modelId="{6C477DAB-9F82-42B7-8377-6D3A3B45A82A}" type="pres">
      <dgm:prSet presAssocID="{A833DF4C-4B89-4DF9-A7BB-8608E7910A6E}" presName="space" presStyleCnt="0"/>
      <dgm:spPr/>
    </dgm:pt>
    <dgm:pt modelId="{07BD9909-AB58-4B45-A659-7ACEFF47722D}" type="pres">
      <dgm:prSet presAssocID="{79DBC023-DDD9-4ED0-8C3B-0223976A66D9}" presName="compositeB" presStyleCnt="0"/>
      <dgm:spPr/>
    </dgm:pt>
    <dgm:pt modelId="{9A0419EA-1852-4AE9-AE3D-68F24E2F8226}" type="pres">
      <dgm:prSet presAssocID="{79DBC023-DDD9-4ED0-8C3B-0223976A66D9}" presName="textB" presStyleLbl="revTx" presStyleIdx="3" presStyleCnt="9" custScaleX="133272" custScaleY="71462" custLinFactNeighborY="8832">
        <dgm:presLayoutVars>
          <dgm:bulletEnabled val="1"/>
        </dgm:presLayoutVars>
      </dgm:prSet>
      <dgm:spPr>
        <a:xfrm>
          <a:off x="3312180" y="1511300"/>
          <a:ext cx="1050605" cy="1007533"/>
        </a:xfrm>
        <a:prstGeom prst="rect">
          <a:avLst/>
        </a:prstGeom>
      </dgm:spPr>
    </dgm:pt>
    <dgm:pt modelId="{CE6E4E56-BD7B-4799-9E0A-9BA5BA64012D}" type="pres">
      <dgm:prSet presAssocID="{79DBC023-DDD9-4ED0-8C3B-0223976A66D9}" presName="circleB" presStyleLbl="node1" presStyleIdx="3" presStyleCnt="9" custLinFactNeighborY="-26474"/>
      <dgm:spPr>
        <a:solidFill>
          <a:schemeClr val="accent6">
            <a:lumMod val="75000"/>
          </a:schemeClr>
        </a:solidFill>
      </dgm:spPr>
    </dgm:pt>
    <dgm:pt modelId="{DD142E59-E4DC-4138-A7DD-AF7B5854A478}" type="pres">
      <dgm:prSet presAssocID="{79DBC023-DDD9-4ED0-8C3B-0223976A66D9}" presName="spaceB" presStyleCnt="0"/>
      <dgm:spPr/>
    </dgm:pt>
    <dgm:pt modelId="{B8227F47-C9F1-498A-B1DD-E71E3BF617AB}" type="pres">
      <dgm:prSet presAssocID="{0969CEC7-0A8C-4106-841D-1550734D5366}" presName="space" presStyleCnt="0"/>
      <dgm:spPr/>
    </dgm:pt>
    <dgm:pt modelId="{5A96A757-6C5F-4CCA-B7F5-F9FBCE041E93}" type="pres">
      <dgm:prSet presAssocID="{CB36A738-9C6E-4564-A81C-D60AEBDD71A4}" presName="compositeA" presStyleCnt="0"/>
      <dgm:spPr/>
    </dgm:pt>
    <dgm:pt modelId="{37A2CCE4-7AEA-4B71-B160-B8210D635B23}" type="pres">
      <dgm:prSet presAssocID="{CB36A738-9C6E-4564-A81C-D60AEBDD71A4}" presName="textA" presStyleLbl="revTx" presStyleIdx="4" presStyleCnt="9" custScaleX="119864" custScaleY="71462" custLinFactNeighborY="20800">
        <dgm:presLayoutVars>
          <dgm:bulletEnabled val="1"/>
        </dgm:presLayoutVars>
      </dgm:prSet>
      <dgm:spPr/>
    </dgm:pt>
    <dgm:pt modelId="{610C5848-8E4F-4C23-A315-E66AC4AAEF70}" type="pres">
      <dgm:prSet presAssocID="{CB36A738-9C6E-4564-A81C-D60AEBDD71A4}" presName="circleA" presStyleLbl="node1" presStyleIdx="4" presStyleCnt="9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3F987F43-9B03-437A-8E7D-B18196483D02}" type="pres">
      <dgm:prSet presAssocID="{CB36A738-9C6E-4564-A81C-D60AEBDD71A4}" presName="spaceA" presStyleCnt="0"/>
      <dgm:spPr/>
    </dgm:pt>
    <dgm:pt modelId="{FB62B7C8-722D-4243-BF9B-5D8AB820D395}" type="pres">
      <dgm:prSet presAssocID="{794D0BA8-5688-4A78-9BDE-7540E7FFBF66}" presName="space" presStyleCnt="0"/>
      <dgm:spPr/>
    </dgm:pt>
    <dgm:pt modelId="{0ECB6B91-FF68-4521-9EC7-BDEC02B40F95}" type="pres">
      <dgm:prSet presAssocID="{12219213-65CF-4ED1-B150-F6768A276A03}" presName="compositeB" presStyleCnt="0"/>
      <dgm:spPr/>
    </dgm:pt>
    <dgm:pt modelId="{491856C6-20EB-4A5B-92DD-C5211BFC1082}" type="pres">
      <dgm:prSet presAssocID="{12219213-65CF-4ED1-B150-F6768A276A03}" presName="textB" presStyleLbl="revTx" presStyleIdx="5" presStyleCnt="9" custScaleX="137919" custScaleY="71462" custLinFactNeighborY="-19847">
        <dgm:presLayoutVars>
          <dgm:bulletEnabled val="1"/>
        </dgm:presLayoutVars>
      </dgm:prSet>
      <dgm:spPr/>
    </dgm:pt>
    <dgm:pt modelId="{CCDFE857-7C81-41AD-89ED-6F5A2730097C}" type="pres">
      <dgm:prSet presAssocID="{12219213-65CF-4ED1-B150-F6768A276A03}" presName="circleB" presStyleLbl="node1" presStyleIdx="5" presStyleCnt="9" custLinFactNeighborY="-26474"/>
      <dgm:spPr/>
    </dgm:pt>
    <dgm:pt modelId="{9AD1FC14-96C7-4832-9607-712C5E303619}" type="pres">
      <dgm:prSet presAssocID="{12219213-65CF-4ED1-B150-F6768A276A03}" presName="spaceB" presStyleCnt="0"/>
      <dgm:spPr/>
    </dgm:pt>
    <dgm:pt modelId="{16469381-9902-4642-95A8-E45F47F366E7}" type="pres">
      <dgm:prSet presAssocID="{10BF882B-226E-40AC-A051-B542336E4518}" presName="space" presStyleCnt="0"/>
      <dgm:spPr/>
    </dgm:pt>
    <dgm:pt modelId="{50EAFC52-6F24-485A-9C1A-44DE05DC7B0F}" type="pres">
      <dgm:prSet presAssocID="{AD04EAAF-015D-43FE-BA22-C970EA61AFB7}" presName="compositeA" presStyleCnt="0"/>
      <dgm:spPr/>
    </dgm:pt>
    <dgm:pt modelId="{5A26CBD8-20DF-4DAB-8166-B48A632B09AB}" type="pres">
      <dgm:prSet presAssocID="{AD04EAAF-015D-43FE-BA22-C970EA61AFB7}" presName="textA" presStyleLbl="revTx" presStyleIdx="6" presStyleCnt="9" custScaleX="141900" custScaleY="71462" custLinFactNeighborY="20800">
        <dgm:presLayoutVars>
          <dgm:bulletEnabled val="1"/>
        </dgm:presLayoutVars>
      </dgm:prSet>
      <dgm:spPr/>
    </dgm:pt>
    <dgm:pt modelId="{7807E5BE-5F8B-4A21-A4D3-AFD447AD2A49}" type="pres">
      <dgm:prSet presAssocID="{AD04EAAF-015D-43FE-BA22-C970EA61AFB7}" presName="circleA" presStyleLbl="node1" presStyleIdx="6" presStyleCnt="9" custLinFactNeighborY="30256"/>
      <dgm:spPr>
        <a:solidFill>
          <a:schemeClr val="accent3">
            <a:lumMod val="50000"/>
          </a:schemeClr>
        </a:solidFill>
      </dgm:spPr>
    </dgm:pt>
    <dgm:pt modelId="{B1BDF506-45C3-486C-B744-E65FB4291147}" type="pres">
      <dgm:prSet presAssocID="{AD04EAAF-015D-43FE-BA22-C970EA61AFB7}" presName="spaceA" presStyleCnt="0"/>
      <dgm:spPr/>
    </dgm:pt>
    <dgm:pt modelId="{09AD6153-ACD1-40D3-9246-70C2FB67AE5B}" type="pres">
      <dgm:prSet presAssocID="{5316DC3C-1C49-4D49-8DA1-73177554E2E7}" presName="space" presStyleCnt="0"/>
      <dgm:spPr/>
    </dgm:pt>
    <dgm:pt modelId="{F20B7BB1-C874-4885-BC61-AB92B3A269E0}" type="pres">
      <dgm:prSet presAssocID="{9A622281-BC8B-412A-B09D-14B5EEA68AA2}" presName="compositeB" presStyleCnt="0"/>
      <dgm:spPr/>
    </dgm:pt>
    <dgm:pt modelId="{02A4523B-59C0-44F0-822B-9BC493F0CDF8}" type="pres">
      <dgm:prSet presAssocID="{9A622281-BC8B-412A-B09D-14B5EEA68AA2}" presName="textB" presStyleLbl="revTx" presStyleIdx="7" presStyleCnt="9" custScaleX="143109" custScaleY="71462" custLinFactNeighborY="-19847">
        <dgm:presLayoutVars>
          <dgm:bulletEnabled val="1"/>
        </dgm:presLayoutVars>
      </dgm:prSet>
      <dgm:spPr/>
    </dgm:pt>
    <dgm:pt modelId="{2C867660-A7D9-4EF5-9E87-327293BE4848}" type="pres">
      <dgm:prSet presAssocID="{9A622281-BC8B-412A-B09D-14B5EEA68AA2}" presName="circleB" presStyleLbl="node1" presStyleIdx="7" presStyleCnt="9" custLinFactNeighborY="-26474"/>
      <dgm:spPr>
        <a:solidFill>
          <a:schemeClr val="accent3">
            <a:lumMod val="50000"/>
          </a:schemeClr>
        </a:solidFill>
      </dgm:spPr>
    </dgm:pt>
    <dgm:pt modelId="{16196BE1-4AB0-475F-A9EB-5F2B09EA3009}" type="pres">
      <dgm:prSet presAssocID="{9A622281-BC8B-412A-B09D-14B5EEA68AA2}" presName="spaceB" presStyleCnt="0"/>
      <dgm:spPr/>
    </dgm:pt>
    <dgm:pt modelId="{8CFFF3C0-619C-4E5A-BBA5-B13CC1E5E5F4}" type="pres">
      <dgm:prSet presAssocID="{136B27DC-8781-4EB5-A48D-EAB2A488D41F}" presName="space" presStyleCnt="0"/>
      <dgm:spPr/>
    </dgm:pt>
    <dgm:pt modelId="{48314187-C73C-452C-9869-854178368D4C}" type="pres">
      <dgm:prSet presAssocID="{82B0C278-0EA6-41FB-BE41-79F2F0A9F002}" presName="compositeA" presStyleCnt="0"/>
      <dgm:spPr/>
    </dgm:pt>
    <dgm:pt modelId="{46AB6559-A59E-4B29-AD32-A81B296FA7F3}" type="pres">
      <dgm:prSet presAssocID="{82B0C278-0EA6-41FB-BE41-79F2F0A9F002}" presName="textA" presStyleLbl="revTx" presStyleIdx="8" presStyleCnt="9" custScaleX="125812" custScaleY="71462" custLinFactNeighborY="20800">
        <dgm:presLayoutVars>
          <dgm:bulletEnabled val="1"/>
        </dgm:presLayoutVars>
      </dgm:prSet>
      <dgm:spPr/>
    </dgm:pt>
    <dgm:pt modelId="{3709BFE8-6592-45FC-81B0-B905CB067614}" type="pres">
      <dgm:prSet presAssocID="{82B0C278-0EA6-41FB-BE41-79F2F0A9F002}" presName="circleA" presStyleLbl="node1" presStyleIdx="8" presStyleCnt="9" custLinFactNeighborY="30256"/>
      <dgm:spPr>
        <a:solidFill>
          <a:schemeClr val="accent3">
            <a:lumMod val="50000"/>
          </a:schemeClr>
        </a:solidFill>
      </dgm:spPr>
    </dgm:pt>
    <dgm:pt modelId="{F6B07F9A-81E6-48C0-B902-C934E660D899}" type="pres">
      <dgm:prSet presAssocID="{82B0C278-0EA6-41FB-BE41-79F2F0A9F002}" presName="spaceA" presStyleCnt="0"/>
      <dgm:spPr/>
    </dgm:pt>
  </dgm:ptLst>
  <dgm:cxnLst>
    <dgm:cxn modelId="{ABF3DD13-4311-4E84-B6BB-15A59CA32AEF}" type="presOf" srcId="{9A622281-BC8B-412A-B09D-14B5EEA68AA2}" destId="{02A4523B-59C0-44F0-822B-9BC493F0CDF8}" srcOrd="0" destOrd="0" presId="urn:microsoft.com/office/officeart/2005/8/layout/hProcess11"/>
    <dgm:cxn modelId="{C7356823-B010-4F33-B725-A82A11531891}" srcId="{D0CFB8EB-904B-48C8-860C-06FEF5A502D3}" destId="{82B0C278-0EA6-41FB-BE41-79F2F0A9F002}" srcOrd="8" destOrd="0" parTransId="{2D7CBEB8-E725-4995-BB55-9BBC97C48305}" sibTransId="{43B7D82C-5453-4367-95F6-D24B06D03AB6}"/>
    <dgm:cxn modelId="{7066B82A-C71B-428A-8A5C-4BAC49BAE01F}" srcId="{D0CFB8EB-904B-48C8-860C-06FEF5A502D3}" destId="{AD04EAAF-015D-43FE-BA22-C970EA61AFB7}" srcOrd="6" destOrd="0" parTransId="{63A40459-2139-46EF-9DBB-82A979A1B9F7}" sibTransId="{5316DC3C-1C49-4D49-8DA1-73177554E2E7}"/>
    <dgm:cxn modelId="{F4A49655-044F-4703-B460-66AE8E57E54A}" type="presOf" srcId="{79DBC023-DDD9-4ED0-8C3B-0223976A66D9}" destId="{9A0419EA-1852-4AE9-AE3D-68F24E2F8226}" srcOrd="0" destOrd="0" presId="urn:microsoft.com/office/officeart/2005/8/layout/hProcess11"/>
    <dgm:cxn modelId="{C580F75A-D546-4813-AE4A-AC9998F71F00}" type="presOf" srcId="{D0CFB8EB-904B-48C8-860C-06FEF5A502D3}" destId="{97C3FE1B-CFE4-4D3F-B437-801D0D152629}" srcOrd="0" destOrd="0" presId="urn:microsoft.com/office/officeart/2005/8/layout/hProcess11"/>
    <dgm:cxn modelId="{10CEFA80-860E-4B55-99FE-3A31104B05AC}" type="presOf" srcId="{12219213-65CF-4ED1-B150-F6768A276A03}" destId="{491856C6-20EB-4A5B-92DD-C5211BFC1082}" srcOrd="0" destOrd="0" presId="urn:microsoft.com/office/officeart/2005/8/layout/hProcess11"/>
    <dgm:cxn modelId="{0FAFCD81-15E0-4D52-A0EA-0E477392E067}" srcId="{D0CFB8EB-904B-48C8-860C-06FEF5A502D3}" destId="{79DBC023-DDD9-4ED0-8C3B-0223976A66D9}" srcOrd="3" destOrd="0" parTransId="{8D60114F-0A12-411B-835D-561379BA39C3}" sibTransId="{0969CEC7-0A8C-4106-841D-1550734D5366}"/>
    <dgm:cxn modelId="{BA93BAA2-F9E1-485D-836A-BB38E3A460D1}" type="presOf" srcId="{AD04EAAF-015D-43FE-BA22-C970EA61AFB7}" destId="{5A26CBD8-20DF-4DAB-8166-B48A632B09AB}" srcOrd="0" destOrd="0" presId="urn:microsoft.com/office/officeart/2005/8/layout/hProcess11"/>
    <dgm:cxn modelId="{604654B0-EBD7-44C5-AA3E-6FF0C078C60F}" type="presOf" srcId="{9EC51011-AE2A-4CEA-A5CF-F9535DECC454}" destId="{AB5AA465-A06F-4FF1-82F4-961C2BB09AD7}" srcOrd="0" destOrd="0" presId="urn:microsoft.com/office/officeart/2005/8/layout/hProcess11"/>
    <dgm:cxn modelId="{BB8650B5-C5F5-4D23-81E9-4A1BC67FB1D7}" srcId="{D0CFB8EB-904B-48C8-860C-06FEF5A502D3}" destId="{65C414FF-478C-484C-8166-CB7BDF02C81D}" srcOrd="1" destOrd="0" parTransId="{E5912D34-71C3-4D16-9AA0-CA12105DFF81}" sibTransId="{0C0747D5-0B33-4D30-814C-2343F7C9E0C9}"/>
    <dgm:cxn modelId="{7A5973B9-D405-4000-92BE-DECAC9B12F56}" type="presOf" srcId="{82B0C278-0EA6-41FB-BE41-79F2F0A9F002}" destId="{46AB6559-A59E-4B29-AD32-A81B296FA7F3}" srcOrd="0" destOrd="0" presId="urn:microsoft.com/office/officeart/2005/8/layout/hProcess11"/>
    <dgm:cxn modelId="{05F953BC-CC54-4D24-8AFC-6041A3BC3483}" srcId="{D0CFB8EB-904B-48C8-860C-06FEF5A502D3}" destId="{F52323B2-294A-43BC-ABF4-0AA579FE5B45}" srcOrd="2" destOrd="0" parTransId="{D6710608-503E-454B-8DBA-695DE8BC54D6}" sibTransId="{A833DF4C-4B89-4DF9-A7BB-8608E7910A6E}"/>
    <dgm:cxn modelId="{90020CBE-8A45-4EC1-B69E-FAF604DAF55D}" srcId="{D0CFB8EB-904B-48C8-860C-06FEF5A502D3}" destId="{9EC51011-AE2A-4CEA-A5CF-F9535DECC454}" srcOrd="0" destOrd="0" parTransId="{78A069C6-C93B-45BA-A903-ABE7A3CBE3F7}" sibTransId="{C2FF877F-91B6-4454-A9F1-025E1FCEA28C}"/>
    <dgm:cxn modelId="{8110CFBE-A8E3-4F77-AB8B-BB68E826C70A}" srcId="{D0CFB8EB-904B-48C8-860C-06FEF5A502D3}" destId="{12219213-65CF-4ED1-B150-F6768A276A03}" srcOrd="5" destOrd="0" parTransId="{1128AEB9-9E5C-429D-80CE-B40B75297E5E}" sibTransId="{10BF882B-226E-40AC-A051-B542336E4518}"/>
    <dgm:cxn modelId="{C83631C4-1486-40F7-B73F-FB1C92EDF3F0}" type="presOf" srcId="{65C414FF-478C-484C-8166-CB7BDF02C81D}" destId="{E088D3AA-2370-41CD-9CF6-A73FF7D72950}" srcOrd="0" destOrd="0" presId="urn:microsoft.com/office/officeart/2005/8/layout/hProcess11"/>
    <dgm:cxn modelId="{21A04FD3-79A0-4C5C-9154-72C04ADFE389}" type="presOf" srcId="{F52323B2-294A-43BC-ABF4-0AA579FE5B45}" destId="{07526CC1-64AE-4DAB-871A-C9B2BDFF59B2}" srcOrd="0" destOrd="0" presId="urn:microsoft.com/office/officeart/2005/8/layout/hProcess11"/>
    <dgm:cxn modelId="{C3979FEE-3A43-4E90-9176-EF827BA6AF10}" srcId="{D0CFB8EB-904B-48C8-860C-06FEF5A502D3}" destId="{CB36A738-9C6E-4564-A81C-D60AEBDD71A4}" srcOrd="4" destOrd="0" parTransId="{B3152390-79A6-4F65-8E64-55A00F966924}" sibTransId="{794D0BA8-5688-4A78-9BDE-7540E7FFBF66}"/>
    <dgm:cxn modelId="{9449F0F3-C819-4D71-B9D9-7100B2C2737B}" type="presOf" srcId="{CB36A738-9C6E-4564-A81C-D60AEBDD71A4}" destId="{37A2CCE4-7AEA-4B71-B160-B8210D635B23}" srcOrd="0" destOrd="0" presId="urn:microsoft.com/office/officeart/2005/8/layout/hProcess11"/>
    <dgm:cxn modelId="{8B174CFF-1CB7-4D8D-A4F5-74F6BEEA6132}" srcId="{D0CFB8EB-904B-48C8-860C-06FEF5A502D3}" destId="{9A622281-BC8B-412A-B09D-14B5EEA68AA2}" srcOrd="7" destOrd="0" parTransId="{29AA3E60-0C1F-4DA0-A74D-2137168B3F8E}" sibTransId="{136B27DC-8781-4EB5-A48D-EAB2A488D41F}"/>
    <dgm:cxn modelId="{BC69D256-91E6-4AF4-989B-61B1FD8A4F42}" type="presParOf" srcId="{97C3FE1B-CFE4-4D3F-B437-801D0D152629}" destId="{76003DC5-5127-4375-8A17-FD18B28476B7}" srcOrd="0" destOrd="0" presId="urn:microsoft.com/office/officeart/2005/8/layout/hProcess11"/>
    <dgm:cxn modelId="{D0747918-0ABC-4C69-8483-513B8D1EF6C0}" type="presParOf" srcId="{97C3FE1B-CFE4-4D3F-B437-801D0D152629}" destId="{483CA470-6908-46DE-A8FC-FC73530D66EE}" srcOrd="1" destOrd="0" presId="urn:microsoft.com/office/officeart/2005/8/layout/hProcess11"/>
    <dgm:cxn modelId="{1D87E2F7-2FF9-4688-8709-9609B98E9EE0}" type="presParOf" srcId="{483CA470-6908-46DE-A8FC-FC73530D66EE}" destId="{886DFDFF-A721-4349-9782-9FDDB0116128}" srcOrd="0" destOrd="0" presId="urn:microsoft.com/office/officeart/2005/8/layout/hProcess11"/>
    <dgm:cxn modelId="{80D1D303-7516-4839-9DA8-AF9D118C776F}" type="presParOf" srcId="{886DFDFF-A721-4349-9782-9FDDB0116128}" destId="{AB5AA465-A06F-4FF1-82F4-961C2BB09AD7}" srcOrd="0" destOrd="0" presId="urn:microsoft.com/office/officeart/2005/8/layout/hProcess11"/>
    <dgm:cxn modelId="{AC0B3DA0-4ED2-42F5-A76D-CF9830249F89}" type="presParOf" srcId="{886DFDFF-A721-4349-9782-9FDDB0116128}" destId="{610F19BF-99F7-47F4-81C3-697A0822D7FF}" srcOrd="1" destOrd="0" presId="urn:microsoft.com/office/officeart/2005/8/layout/hProcess11"/>
    <dgm:cxn modelId="{68F35760-D29F-4D32-BF86-2D532A50C69D}" type="presParOf" srcId="{886DFDFF-A721-4349-9782-9FDDB0116128}" destId="{9864FCF4-F3EC-4E85-837B-51B15D8F0DD1}" srcOrd="2" destOrd="0" presId="urn:microsoft.com/office/officeart/2005/8/layout/hProcess11"/>
    <dgm:cxn modelId="{84874A1A-6DE0-4B06-A46D-33234CF46EB8}" type="presParOf" srcId="{483CA470-6908-46DE-A8FC-FC73530D66EE}" destId="{1ACD253D-AE13-40B8-B387-006BB37E5911}" srcOrd="1" destOrd="0" presId="urn:microsoft.com/office/officeart/2005/8/layout/hProcess11"/>
    <dgm:cxn modelId="{808D8609-6907-4321-8BBD-B737B45B3297}" type="presParOf" srcId="{483CA470-6908-46DE-A8FC-FC73530D66EE}" destId="{B6077543-5654-4E18-9F84-4B140D6C2F19}" srcOrd="2" destOrd="0" presId="urn:microsoft.com/office/officeart/2005/8/layout/hProcess11"/>
    <dgm:cxn modelId="{8DE5FDC2-4C05-49C4-B272-E22D6C7B351F}" type="presParOf" srcId="{B6077543-5654-4E18-9F84-4B140D6C2F19}" destId="{E088D3AA-2370-41CD-9CF6-A73FF7D72950}" srcOrd="0" destOrd="0" presId="urn:microsoft.com/office/officeart/2005/8/layout/hProcess11"/>
    <dgm:cxn modelId="{62490EDC-94EF-444E-A475-6B34C1CA710C}" type="presParOf" srcId="{B6077543-5654-4E18-9F84-4B140D6C2F19}" destId="{6A378BC8-272E-44DE-8F90-AF3C64A02B3D}" srcOrd="1" destOrd="0" presId="urn:microsoft.com/office/officeart/2005/8/layout/hProcess11"/>
    <dgm:cxn modelId="{A0FC848A-1D80-4FD3-84B1-4EA5361484BD}" type="presParOf" srcId="{B6077543-5654-4E18-9F84-4B140D6C2F19}" destId="{F274C888-80FA-4EDA-A467-71FA52037D5E}" srcOrd="2" destOrd="0" presId="urn:microsoft.com/office/officeart/2005/8/layout/hProcess11"/>
    <dgm:cxn modelId="{96F40B7D-3097-41BA-A922-47776B79D26D}" type="presParOf" srcId="{483CA470-6908-46DE-A8FC-FC73530D66EE}" destId="{D5C4DBC4-A5F1-4AB0-BB7F-3E033576E69E}" srcOrd="3" destOrd="0" presId="urn:microsoft.com/office/officeart/2005/8/layout/hProcess11"/>
    <dgm:cxn modelId="{9D327E0B-A468-4188-B5D0-C9957F17C838}" type="presParOf" srcId="{483CA470-6908-46DE-A8FC-FC73530D66EE}" destId="{96D5F9CC-9898-4D65-A22C-19391A07A225}" srcOrd="4" destOrd="0" presId="urn:microsoft.com/office/officeart/2005/8/layout/hProcess11"/>
    <dgm:cxn modelId="{6ABEBA23-BC3F-4ED8-B597-0A9537805D69}" type="presParOf" srcId="{96D5F9CC-9898-4D65-A22C-19391A07A225}" destId="{07526CC1-64AE-4DAB-871A-C9B2BDFF59B2}" srcOrd="0" destOrd="0" presId="urn:microsoft.com/office/officeart/2005/8/layout/hProcess11"/>
    <dgm:cxn modelId="{71A6363C-6DED-4106-99E0-EA4C8C8F0771}" type="presParOf" srcId="{96D5F9CC-9898-4D65-A22C-19391A07A225}" destId="{FC95588A-B3BD-44FB-8F63-2637513B4C9A}" srcOrd="1" destOrd="0" presId="urn:microsoft.com/office/officeart/2005/8/layout/hProcess11"/>
    <dgm:cxn modelId="{2236F2D9-7653-4088-BD97-73E32C1A922D}" type="presParOf" srcId="{96D5F9CC-9898-4D65-A22C-19391A07A225}" destId="{DC74977C-BC94-4726-8A74-4F90BEB2B10B}" srcOrd="2" destOrd="0" presId="urn:microsoft.com/office/officeart/2005/8/layout/hProcess11"/>
    <dgm:cxn modelId="{5D8BEA7C-9C8E-4B7E-90FE-BF9C598E15CF}" type="presParOf" srcId="{483CA470-6908-46DE-A8FC-FC73530D66EE}" destId="{6C477DAB-9F82-42B7-8377-6D3A3B45A82A}" srcOrd="5" destOrd="0" presId="urn:microsoft.com/office/officeart/2005/8/layout/hProcess11"/>
    <dgm:cxn modelId="{92EA7D6E-21BD-48A2-84CE-5B70CD291BB0}" type="presParOf" srcId="{483CA470-6908-46DE-A8FC-FC73530D66EE}" destId="{07BD9909-AB58-4B45-A659-7ACEFF47722D}" srcOrd="6" destOrd="0" presId="urn:microsoft.com/office/officeart/2005/8/layout/hProcess11"/>
    <dgm:cxn modelId="{7EB60FB4-747A-4E99-8FD7-C5F6994BC991}" type="presParOf" srcId="{07BD9909-AB58-4B45-A659-7ACEFF47722D}" destId="{9A0419EA-1852-4AE9-AE3D-68F24E2F8226}" srcOrd="0" destOrd="0" presId="urn:microsoft.com/office/officeart/2005/8/layout/hProcess11"/>
    <dgm:cxn modelId="{1C57B7BA-9AFE-49DA-AE54-DB2BED8DFE85}" type="presParOf" srcId="{07BD9909-AB58-4B45-A659-7ACEFF47722D}" destId="{CE6E4E56-BD7B-4799-9E0A-9BA5BA64012D}" srcOrd="1" destOrd="0" presId="urn:microsoft.com/office/officeart/2005/8/layout/hProcess11"/>
    <dgm:cxn modelId="{E2F385EB-1E3C-4B85-B276-18CFE588EE01}" type="presParOf" srcId="{07BD9909-AB58-4B45-A659-7ACEFF47722D}" destId="{DD142E59-E4DC-4138-A7DD-AF7B5854A478}" srcOrd="2" destOrd="0" presId="urn:microsoft.com/office/officeart/2005/8/layout/hProcess11"/>
    <dgm:cxn modelId="{E51B3E3E-B0AA-4745-A357-6578468404B6}" type="presParOf" srcId="{483CA470-6908-46DE-A8FC-FC73530D66EE}" destId="{B8227F47-C9F1-498A-B1DD-E71E3BF617AB}" srcOrd="7" destOrd="0" presId="urn:microsoft.com/office/officeart/2005/8/layout/hProcess11"/>
    <dgm:cxn modelId="{EB8D648C-BD2A-4474-BC9E-2BD9FCA76003}" type="presParOf" srcId="{483CA470-6908-46DE-A8FC-FC73530D66EE}" destId="{5A96A757-6C5F-4CCA-B7F5-F9FBCE041E93}" srcOrd="8" destOrd="0" presId="urn:microsoft.com/office/officeart/2005/8/layout/hProcess11"/>
    <dgm:cxn modelId="{FF2541AE-CE03-4FE8-9ED7-EFF480794091}" type="presParOf" srcId="{5A96A757-6C5F-4CCA-B7F5-F9FBCE041E93}" destId="{37A2CCE4-7AEA-4B71-B160-B8210D635B23}" srcOrd="0" destOrd="0" presId="urn:microsoft.com/office/officeart/2005/8/layout/hProcess11"/>
    <dgm:cxn modelId="{3D8FFC93-F69D-4C2E-BDEB-D55E9CE4A74F}" type="presParOf" srcId="{5A96A757-6C5F-4CCA-B7F5-F9FBCE041E93}" destId="{610C5848-8E4F-4C23-A315-E66AC4AAEF70}" srcOrd="1" destOrd="0" presId="urn:microsoft.com/office/officeart/2005/8/layout/hProcess11"/>
    <dgm:cxn modelId="{48784A97-6B0D-4DBC-A2C6-4EA81A23DC15}" type="presParOf" srcId="{5A96A757-6C5F-4CCA-B7F5-F9FBCE041E93}" destId="{3F987F43-9B03-437A-8E7D-B18196483D02}" srcOrd="2" destOrd="0" presId="urn:microsoft.com/office/officeart/2005/8/layout/hProcess11"/>
    <dgm:cxn modelId="{BF27E421-DF92-40EC-9E05-2DBD3FE7BC29}" type="presParOf" srcId="{483CA470-6908-46DE-A8FC-FC73530D66EE}" destId="{FB62B7C8-722D-4243-BF9B-5D8AB820D395}" srcOrd="9" destOrd="0" presId="urn:microsoft.com/office/officeart/2005/8/layout/hProcess11"/>
    <dgm:cxn modelId="{0D876A80-E986-466C-AD85-572B659B366D}" type="presParOf" srcId="{483CA470-6908-46DE-A8FC-FC73530D66EE}" destId="{0ECB6B91-FF68-4521-9EC7-BDEC02B40F95}" srcOrd="10" destOrd="0" presId="urn:microsoft.com/office/officeart/2005/8/layout/hProcess11"/>
    <dgm:cxn modelId="{87FD3987-8D87-4396-A706-AC729CB68171}" type="presParOf" srcId="{0ECB6B91-FF68-4521-9EC7-BDEC02B40F95}" destId="{491856C6-20EB-4A5B-92DD-C5211BFC1082}" srcOrd="0" destOrd="0" presId="urn:microsoft.com/office/officeart/2005/8/layout/hProcess11"/>
    <dgm:cxn modelId="{6A339775-D537-47D3-8ED4-7F39BFA0C969}" type="presParOf" srcId="{0ECB6B91-FF68-4521-9EC7-BDEC02B40F95}" destId="{CCDFE857-7C81-41AD-89ED-6F5A2730097C}" srcOrd="1" destOrd="0" presId="urn:microsoft.com/office/officeart/2005/8/layout/hProcess11"/>
    <dgm:cxn modelId="{9C4D01F0-0F2E-4E7A-825C-CA15FC2F5EA9}" type="presParOf" srcId="{0ECB6B91-FF68-4521-9EC7-BDEC02B40F95}" destId="{9AD1FC14-96C7-4832-9607-712C5E303619}" srcOrd="2" destOrd="0" presId="urn:microsoft.com/office/officeart/2005/8/layout/hProcess11"/>
    <dgm:cxn modelId="{B5759174-E060-4BD2-9150-1718FBD15ECA}" type="presParOf" srcId="{483CA470-6908-46DE-A8FC-FC73530D66EE}" destId="{16469381-9902-4642-95A8-E45F47F366E7}" srcOrd="11" destOrd="0" presId="urn:microsoft.com/office/officeart/2005/8/layout/hProcess11"/>
    <dgm:cxn modelId="{DCF18A83-4BEE-4CC1-9250-1C349B023078}" type="presParOf" srcId="{483CA470-6908-46DE-A8FC-FC73530D66EE}" destId="{50EAFC52-6F24-485A-9C1A-44DE05DC7B0F}" srcOrd="12" destOrd="0" presId="urn:microsoft.com/office/officeart/2005/8/layout/hProcess11"/>
    <dgm:cxn modelId="{34B2C935-0A62-4B2B-BB83-4032E8A7BB39}" type="presParOf" srcId="{50EAFC52-6F24-485A-9C1A-44DE05DC7B0F}" destId="{5A26CBD8-20DF-4DAB-8166-B48A632B09AB}" srcOrd="0" destOrd="0" presId="urn:microsoft.com/office/officeart/2005/8/layout/hProcess11"/>
    <dgm:cxn modelId="{2CBD9A5B-1A11-4920-8838-8F8199F0EF0F}" type="presParOf" srcId="{50EAFC52-6F24-485A-9C1A-44DE05DC7B0F}" destId="{7807E5BE-5F8B-4A21-A4D3-AFD447AD2A49}" srcOrd="1" destOrd="0" presId="urn:microsoft.com/office/officeart/2005/8/layout/hProcess11"/>
    <dgm:cxn modelId="{3BBBB12B-ACE6-4FC4-A509-E60E4FCC5D82}" type="presParOf" srcId="{50EAFC52-6F24-485A-9C1A-44DE05DC7B0F}" destId="{B1BDF506-45C3-486C-B744-E65FB4291147}" srcOrd="2" destOrd="0" presId="urn:microsoft.com/office/officeart/2005/8/layout/hProcess11"/>
    <dgm:cxn modelId="{6383F067-E19C-4864-96F5-F896A45707AB}" type="presParOf" srcId="{483CA470-6908-46DE-A8FC-FC73530D66EE}" destId="{09AD6153-ACD1-40D3-9246-70C2FB67AE5B}" srcOrd="13" destOrd="0" presId="urn:microsoft.com/office/officeart/2005/8/layout/hProcess11"/>
    <dgm:cxn modelId="{041DE99F-5D57-4BD2-8559-A94508AA3617}" type="presParOf" srcId="{483CA470-6908-46DE-A8FC-FC73530D66EE}" destId="{F20B7BB1-C874-4885-BC61-AB92B3A269E0}" srcOrd="14" destOrd="0" presId="urn:microsoft.com/office/officeart/2005/8/layout/hProcess11"/>
    <dgm:cxn modelId="{E310637B-4D6C-4077-A6AC-AAA54479DBA1}" type="presParOf" srcId="{F20B7BB1-C874-4885-BC61-AB92B3A269E0}" destId="{02A4523B-59C0-44F0-822B-9BC493F0CDF8}" srcOrd="0" destOrd="0" presId="urn:microsoft.com/office/officeart/2005/8/layout/hProcess11"/>
    <dgm:cxn modelId="{C7A037AB-6BAB-4E1D-A939-C8ECA026DA80}" type="presParOf" srcId="{F20B7BB1-C874-4885-BC61-AB92B3A269E0}" destId="{2C867660-A7D9-4EF5-9E87-327293BE4848}" srcOrd="1" destOrd="0" presId="urn:microsoft.com/office/officeart/2005/8/layout/hProcess11"/>
    <dgm:cxn modelId="{074D47B4-6E94-4316-8C04-2B2A2CE24C08}" type="presParOf" srcId="{F20B7BB1-C874-4885-BC61-AB92B3A269E0}" destId="{16196BE1-4AB0-475F-A9EB-5F2B09EA3009}" srcOrd="2" destOrd="0" presId="urn:microsoft.com/office/officeart/2005/8/layout/hProcess11"/>
    <dgm:cxn modelId="{C197CCE6-D34A-426D-A061-F3BF0F4419CC}" type="presParOf" srcId="{483CA470-6908-46DE-A8FC-FC73530D66EE}" destId="{8CFFF3C0-619C-4E5A-BBA5-B13CC1E5E5F4}" srcOrd="15" destOrd="0" presId="urn:microsoft.com/office/officeart/2005/8/layout/hProcess11"/>
    <dgm:cxn modelId="{62D9D2F4-29E1-4F10-AD5C-89F8649FE605}" type="presParOf" srcId="{483CA470-6908-46DE-A8FC-FC73530D66EE}" destId="{48314187-C73C-452C-9869-854178368D4C}" srcOrd="16" destOrd="0" presId="urn:microsoft.com/office/officeart/2005/8/layout/hProcess11"/>
    <dgm:cxn modelId="{BFD2E311-7216-437F-8AC5-5B025491A28B}" type="presParOf" srcId="{48314187-C73C-452C-9869-854178368D4C}" destId="{46AB6559-A59E-4B29-AD32-A81B296FA7F3}" srcOrd="0" destOrd="0" presId="urn:microsoft.com/office/officeart/2005/8/layout/hProcess11"/>
    <dgm:cxn modelId="{5BCC3130-8C01-4D08-8BEB-406106C0B9AE}" type="presParOf" srcId="{48314187-C73C-452C-9869-854178368D4C}" destId="{3709BFE8-6592-45FC-81B0-B905CB067614}" srcOrd="1" destOrd="0" presId="urn:microsoft.com/office/officeart/2005/8/layout/hProcess11"/>
    <dgm:cxn modelId="{4B81DB4D-5910-45F4-BFB1-31510694C417}" type="presParOf" srcId="{48314187-C73C-452C-9869-854178368D4C}" destId="{F6B07F9A-81E6-48C0-B902-C934E660D89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CFB8EB-904B-48C8-860C-06FEF5A502D3}" type="doc">
      <dgm:prSet loTypeId="urn:microsoft.com/office/officeart/2005/8/layout/hProcess11" loCatId="process" qsTypeId="urn:microsoft.com/office/officeart/2005/8/quickstyle/simple1" qsCatId="simple" csTypeId="urn:microsoft.com/office/officeart/2005/8/colors/accent3_3" csCatId="accent3" phldr="1"/>
      <dgm:spPr/>
    </dgm:pt>
    <dgm:pt modelId="{9EC51011-AE2A-4CEA-A5CF-F9535DECC454}">
      <dgm:prSet phldrT="[Testo]" custT="1"/>
      <dgm:spPr/>
      <dgm:t>
        <a:bodyPr/>
        <a:lstStyle/>
        <a:p>
          <a:r>
            <a:rPr lang="it-IT" sz="2800" b="1" dirty="0"/>
            <a:t>B1</a:t>
          </a:r>
          <a:endParaRPr lang="it-IT" sz="2400" b="1" dirty="0"/>
        </a:p>
      </dgm:t>
    </dgm:pt>
    <dgm:pt modelId="{78A069C6-C93B-45BA-A903-ABE7A3CBE3F7}" type="parTrans" cxnId="{90020CBE-8A45-4EC1-B69E-FAF604DAF55D}">
      <dgm:prSet/>
      <dgm:spPr/>
      <dgm:t>
        <a:bodyPr/>
        <a:lstStyle/>
        <a:p>
          <a:endParaRPr lang="it-IT"/>
        </a:p>
      </dgm:t>
    </dgm:pt>
    <dgm:pt modelId="{C2FF877F-91B6-4454-A9F1-025E1FCEA28C}" type="sibTrans" cxnId="{90020CBE-8A45-4EC1-B69E-FAF604DAF55D}">
      <dgm:prSet/>
      <dgm:spPr/>
      <dgm:t>
        <a:bodyPr/>
        <a:lstStyle/>
        <a:p>
          <a:endParaRPr lang="it-IT"/>
        </a:p>
      </dgm:t>
    </dgm:pt>
    <dgm:pt modelId="{65C414FF-478C-484C-8166-CB7BDF02C81D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B2</a:t>
          </a:r>
        </a:p>
      </dgm:t>
    </dgm:pt>
    <dgm:pt modelId="{E5912D34-71C3-4D16-9AA0-CA12105DFF81}" type="parTrans" cxnId="{BB8650B5-C5F5-4D23-81E9-4A1BC67FB1D7}">
      <dgm:prSet/>
      <dgm:spPr/>
      <dgm:t>
        <a:bodyPr/>
        <a:lstStyle/>
        <a:p>
          <a:endParaRPr lang="it-IT"/>
        </a:p>
      </dgm:t>
    </dgm:pt>
    <dgm:pt modelId="{0C0747D5-0B33-4D30-814C-2343F7C9E0C9}" type="sibTrans" cxnId="{BB8650B5-C5F5-4D23-81E9-4A1BC67FB1D7}">
      <dgm:prSet/>
      <dgm:spPr/>
      <dgm:t>
        <a:bodyPr/>
        <a:lstStyle/>
        <a:p>
          <a:endParaRPr lang="it-IT"/>
        </a:p>
      </dgm:t>
    </dgm:pt>
    <dgm:pt modelId="{F52323B2-294A-43BC-ABF4-0AA579FE5B45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B3</a:t>
          </a:r>
        </a:p>
      </dgm:t>
    </dgm:pt>
    <dgm:pt modelId="{D6710608-503E-454B-8DBA-695DE8BC54D6}" type="parTrans" cxnId="{05F953BC-CC54-4D24-8AFC-6041A3BC3483}">
      <dgm:prSet/>
      <dgm:spPr/>
      <dgm:t>
        <a:bodyPr/>
        <a:lstStyle/>
        <a:p>
          <a:endParaRPr lang="it-IT"/>
        </a:p>
      </dgm:t>
    </dgm:pt>
    <dgm:pt modelId="{A833DF4C-4B89-4DF9-A7BB-8608E7910A6E}" type="sibTrans" cxnId="{05F953BC-CC54-4D24-8AFC-6041A3BC3483}">
      <dgm:prSet/>
      <dgm:spPr/>
      <dgm:t>
        <a:bodyPr/>
        <a:lstStyle/>
        <a:p>
          <a:endParaRPr lang="it-IT"/>
        </a:p>
      </dgm:t>
    </dgm:pt>
    <dgm:pt modelId="{79DBC023-DDD9-4ED0-8C3B-0223976A66D9}">
      <dgm:prSet phldrT="[Testo]" custT="1"/>
      <dgm:spPr>
        <a:noFill/>
        <a:ln>
          <a:noFill/>
        </a:ln>
        <a:effectLst/>
      </dgm:spPr>
      <dgm:t>
        <a:bodyPr spcFirstLastPara="0" vert="horz" wrap="square" lIns="199136" tIns="199136" rIns="199136" bIns="199136" numCol="1" spcCol="1270" anchor="b" anchorCtr="0"/>
        <a:lstStyle/>
        <a:p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B4</a:t>
          </a:r>
        </a:p>
      </dgm:t>
    </dgm:pt>
    <dgm:pt modelId="{8D60114F-0A12-411B-835D-561379BA39C3}" type="parTrans" cxnId="{0FAFCD81-15E0-4D52-A0EA-0E477392E067}">
      <dgm:prSet/>
      <dgm:spPr/>
      <dgm:t>
        <a:bodyPr/>
        <a:lstStyle/>
        <a:p>
          <a:endParaRPr lang="it-IT"/>
        </a:p>
      </dgm:t>
    </dgm:pt>
    <dgm:pt modelId="{0969CEC7-0A8C-4106-841D-1550734D5366}" type="sibTrans" cxnId="{0FAFCD81-15E0-4D52-A0EA-0E477392E067}">
      <dgm:prSet/>
      <dgm:spPr/>
      <dgm:t>
        <a:bodyPr/>
        <a:lstStyle/>
        <a:p>
          <a:endParaRPr lang="it-IT"/>
        </a:p>
      </dgm:t>
    </dgm:pt>
    <dgm:pt modelId="{CB36A738-9C6E-4564-A81C-D60AEBDD71A4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B5</a:t>
          </a:r>
        </a:p>
      </dgm:t>
    </dgm:pt>
    <dgm:pt modelId="{B3152390-79A6-4F65-8E64-55A00F966924}" type="parTrans" cxnId="{C3979FEE-3A43-4E90-9176-EF827BA6AF10}">
      <dgm:prSet/>
      <dgm:spPr/>
      <dgm:t>
        <a:bodyPr/>
        <a:lstStyle/>
        <a:p>
          <a:endParaRPr lang="it-IT"/>
        </a:p>
      </dgm:t>
    </dgm:pt>
    <dgm:pt modelId="{794D0BA8-5688-4A78-9BDE-7540E7FFBF66}" type="sibTrans" cxnId="{C3979FEE-3A43-4E90-9176-EF827BA6AF10}">
      <dgm:prSet/>
      <dgm:spPr/>
      <dgm:t>
        <a:bodyPr/>
        <a:lstStyle/>
        <a:p>
          <a:endParaRPr lang="it-IT"/>
        </a:p>
      </dgm:t>
    </dgm:pt>
    <dgm:pt modelId="{12219213-65CF-4ED1-B150-F6768A276A03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B6</a:t>
          </a:r>
        </a:p>
      </dgm:t>
    </dgm:pt>
    <dgm:pt modelId="{1128AEB9-9E5C-429D-80CE-B40B75297E5E}" type="parTrans" cxnId="{8110CFBE-A8E3-4F77-AB8B-BB68E826C70A}">
      <dgm:prSet/>
      <dgm:spPr/>
      <dgm:t>
        <a:bodyPr/>
        <a:lstStyle/>
        <a:p>
          <a:endParaRPr lang="it-IT"/>
        </a:p>
      </dgm:t>
    </dgm:pt>
    <dgm:pt modelId="{10BF882B-226E-40AC-A051-B542336E4518}" type="sibTrans" cxnId="{8110CFBE-A8E3-4F77-AB8B-BB68E826C70A}">
      <dgm:prSet/>
      <dgm:spPr/>
      <dgm:t>
        <a:bodyPr/>
        <a:lstStyle/>
        <a:p>
          <a:endParaRPr lang="it-IT"/>
        </a:p>
      </dgm:t>
    </dgm:pt>
    <dgm:pt modelId="{AD04EAAF-015D-43FE-BA22-C970EA61AFB7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B7</a:t>
          </a:r>
        </a:p>
      </dgm:t>
    </dgm:pt>
    <dgm:pt modelId="{63A40459-2139-46EF-9DBB-82A979A1B9F7}" type="parTrans" cxnId="{7066B82A-C71B-428A-8A5C-4BAC49BAE01F}">
      <dgm:prSet/>
      <dgm:spPr/>
      <dgm:t>
        <a:bodyPr/>
        <a:lstStyle/>
        <a:p>
          <a:endParaRPr lang="it-IT"/>
        </a:p>
      </dgm:t>
    </dgm:pt>
    <dgm:pt modelId="{5316DC3C-1C49-4D49-8DA1-73177554E2E7}" type="sibTrans" cxnId="{7066B82A-C71B-428A-8A5C-4BAC49BAE01F}">
      <dgm:prSet/>
      <dgm:spPr/>
      <dgm:t>
        <a:bodyPr/>
        <a:lstStyle/>
        <a:p>
          <a:endParaRPr lang="it-IT"/>
        </a:p>
      </dgm:t>
    </dgm:pt>
    <dgm:pt modelId="{9A622281-BC8B-412A-B09D-14B5EEA68AA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B8</a:t>
          </a:r>
        </a:p>
      </dgm:t>
    </dgm:pt>
    <dgm:pt modelId="{29AA3E60-0C1F-4DA0-A74D-2137168B3F8E}" type="parTrans" cxnId="{8B174CFF-1CB7-4D8D-A4F5-74F6BEEA6132}">
      <dgm:prSet/>
      <dgm:spPr/>
      <dgm:t>
        <a:bodyPr/>
        <a:lstStyle/>
        <a:p>
          <a:endParaRPr lang="it-IT"/>
        </a:p>
      </dgm:t>
    </dgm:pt>
    <dgm:pt modelId="{136B27DC-8781-4EB5-A48D-EAB2A488D41F}" type="sibTrans" cxnId="{8B174CFF-1CB7-4D8D-A4F5-74F6BEEA6132}">
      <dgm:prSet/>
      <dgm:spPr/>
      <dgm:t>
        <a:bodyPr/>
        <a:lstStyle/>
        <a:p>
          <a:endParaRPr lang="it-IT"/>
        </a:p>
      </dgm:t>
    </dgm:pt>
    <dgm:pt modelId="{82B0C278-0EA6-41FB-BE41-79F2F0A9F00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B9</a:t>
          </a:r>
        </a:p>
      </dgm:t>
    </dgm:pt>
    <dgm:pt modelId="{2D7CBEB8-E725-4995-BB55-9BBC97C48305}" type="parTrans" cxnId="{C7356823-B010-4F33-B725-A82A11531891}">
      <dgm:prSet/>
      <dgm:spPr/>
      <dgm:t>
        <a:bodyPr/>
        <a:lstStyle/>
        <a:p>
          <a:endParaRPr lang="it-IT"/>
        </a:p>
      </dgm:t>
    </dgm:pt>
    <dgm:pt modelId="{43B7D82C-5453-4367-95F6-D24B06D03AB6}" type="sibTrans" cxnId="{C7356823-B010-4F33-B725-A82A11531891}">
      <dgm:prSet/>
      <dgm:spPr/>
      <dgm:t>
        <a:bodyPr/>
        <a:lstStyle/>
        <a:p>
          <a:endParaRPr lang="it-IT"/>
        </a:p>
      </dgm:t>
    </dgm:pt>
    <dgm:pt modelId="{97C3FE1B-CFE4-4D3F-B437-801D0D152629}" type="pres">
      <dgm:prSet presAssocID="{D0CFB8EB-904B-48C8-860C-06FEF5A502D3}" presName="Name0" presStyleCnt="0">
        <dgm:presLayoutVars>
          <dgm:dir/>
          <dgm:resizeHandles val="exact"/>
        </dgm:presLayoutVars>
      </dgm:prSet>
      <dgm:spPr/>
    </dgm:pt>
    <dgm:pt modelId="{76003DC5-5127-4375-8A17-FD18B28476B7}" type="pres">
      <dgm:prSet presAssocID="{D0CFB8EB-904B-48C8-860C-06FEF5A502D3}" presName="arrow" presStyleLbl="bgShp" presStyleIdx="0" presStyleCnt="1" custLinFactNeighborX="-2086" custLinFactNeighborY="0"/>
      <dgm:spPr/>
    </dgm:pt>
    <dgm:pt modelId="{483CA470-6908-46DE-A8FC-FC73530D66EE}" type="pres">
      <dgm:prSet presAssocID="{D0CFB8EB-904B-48C8-860C-06FEF5A502D3}" presName="points" presStyleCnt="0"/>
      <dgm:spPr/>
    </dgm:pt>
    <dgm:pt modelId="{886DFDFF-A721-4349-9782-9FDDB0116128}" type="pres">
      <dgm:prSet presAssocID="{9EC51011-AE2A-4CEA-A5CF-F9535DECC454}" presName="compositeA" presStyleCnt="0"/>
      <dgm:spPr/>
    </dgm:pt>
    <dgm:pt modelId="{AB5AA465-A06F-4FF1-82F4-961C2BB09AD7}" type="pres">
      <dgm:prSet presAssocID="{9EC51011-AE2A-4CEA-A5CF-F9535DECC454}" presName="textA" presStyleLbl="revTx" presStyleIdx="0" presStyleCnt="9" custScaleY="71462" custLinFactNeighborX="907" custLinFactNeighborY="21744">
        <dgm:presLayoutVars>
          <dgm:bulletEnabled val="1"/>
        </dgm:presLayoutVars>
      </dgm:prSet>
      <dgm:spPr/>
    </dgm:pt>
    <dgm:pt modelId="{610F19BF-99F7-47F4-81C3-697A0822D7FF}" type="pres">
      <dgm:prSet presAssocID="{9EC51011-AE2A-4CEA-A5CF-F9535DECC454}" presName="circleA" presStyleLbl="node1" presStyleIdx="0" presStyleCnt="9" custLinFactNeighborX="-3782" custLinFactNeighborY="26469"/>
      <dgm:spPr>
        <a:solidFill>
          <a:schemeClr val="accent6">
            <a:lumMod val="75000"/>
          </a:schemeClr>
        </a:solidFill>
      </dgm:spPr>
    </dgm:pt>
    <dgm:pt modelId="{9864FCF4-F3EC-4E85-837B-51B15D8F0DD1}" type="pres">
      <dgm:prSet presAssocID="{9EC51011-AE2A-4CEA-A5CF-F9535DECC454}" presName="spaceA" presStyleCnt="0"/>
      <dgm:spPr/>
    </dgm:pt>
    <dgm:pt modelId="{1ACD253D-AE13-40B8-B387-006BB37E5911}" type="pres">
      <dgm:prSet presAssocID="{C2FF877F-91B6-4454-A9F1-025E1FCEA28C}" presName="space" presStyleCnt="0"/>
      <dgm:spPr/>
    </dgm:pt>
    <dgm:pt modelId="{B6077543-5654-4E18-9F84-4B140D6C2F19}" type="pres">
      <dgm:prSet presAssocID="{65C414FF-478C-484C-8166-CB7BDF02C81D}" presName="compositeB" presStyleCnt="0"/>
      <dgm:spPr/>
    </dgm:pt>
    <dgm:pt modelId="{E088D3AA-2370-41CD-9CF6-A73FF7D72950}" type="pres">
      <dgm:prSet presAssocID="{65C414FF-478C-484C-8166-CB7BDF02C81D}" presName="textB" presStyleLbl="revTx" presStyleIdx="1" presStyleCnt="9" custScaleY="71462" custLinFactNeighborX="907" custLinFactNeighborY="-20483">
        <dgm:presLayoutVars>
          <dgm:bulletEnabled val="1"/>
        </dgm:presLayoutVars>
      </dgm:prSet>
      <dgm:spPr/>
    </dgm:pt>
    <dgm:pt modelId="{6A378BC8-272E-44DE-8F90-AF3C64A02B3D}" type="pres">
      <dgm:prSet presAssocID="{65C414FF-478C-484C-8166-CB7BDF02C81D}" presName="circleB" presStyleLbl="node1" presStyleIdx="1" presStyleCnt="9" custLinFactNeighborY="-22692"/>
      <dgm:spPr>
        <a:solidFill>
          <a:schemeClr val="accent6">
            <a:lumMod val="75000"/>
          </a:schemeClr>
        </a:solidFill>
      </dgm:spPr>
    </dgm:pt>
    <dgm:pt modelId="{F274C888-80FA-4EDA-A467-71FA52037D5E}" type="pres">
      <dgm:prSet presAssocID="{65C414FF-478C-484C-8166-CB7BDF02C81D}" presName="spaceB" presStyleCnt="0"/>
      <dgm:spPr/>
    </dgm:pt>
    <dgm:pt modelId="{D5C4DBC4-A5F1-4AB0-BB7F-3E033576E69E}" type="pres">
      <dgm:prSet presAssocID="{0C0747D5-0B33-4D30-814C-2343F7C9E0C9}" presName="space" presStyleCnt="0"/>
      <dgm:spPr/>
    </dgm:pt>
    <dgm:pt modelId="{96D5F9CC-9898-4D65-A22C-19391A07A225}" type="pres">
      <dgm:prSet presAssocID="{F52323B2-294A-43BC-ABF4-0AA579FE5B45}" presName="compositeA" presStyleCnt="0"/>
      <dgm:spPr/>
    </dgm:pt>
    <dgm:pt modelId="{07526CC1-64AE-4DAB-871A-C9B2BDFF59B2}" type="pres">
      <dgm:prSet presAssocID="{F52323B2-294A-43BC-ABF4-0AA579FE5B45}" presName="textA" presStyleLbl="revTx" presStyleIdx="2" presStyleCnt="9" custScaleY="71462" custLinFactNeighborX="2720" custLinFactNeighborY="20798">
        <dgm:presLayoutVars>
          <dgm:bulletEnabled val="1"/>
        </dgm:presLayoutVars>
      </dgm:prSet>
      <dgm:spPr/>
    </dgm:pt>
    <dgm:pt modelId="{FC95588A-B3BD-44FB-8F63-2637513B4C9A}" type="pres">
      <dgm:prSet presAssocID="{F52323B2-294A-43BC-ABF4-0AA579FE5B45}" presName="circleA" presStyleLbl="node1" presStyleIdx="2" presStyleCnt="9" custLinFactNeighborY="30256"/>
      <dgm:spPr>
        <a:solidFill>
          <a:schemeClr val="accent6">
            <a:lumMod val="75000"/>
          </a:schemeClr>
        </a:solidFill>
      </dgm:spPr>
    </dgm:pt>
    <dgm:pt modelId="{DC74977C-BC94-4726-8A74-4F90BEB2B10B}" type="pres">
      <dgm:prSet presAssocID="{F52323B2-294A-43BC-ABF4-0AA579FE5B45}" presName="spaceA" presStyleCnt="0"/>
      <dgm:spPr/>
    </dgm:pt>
    <dgm:pt modelId="{6C477DAB-9F82-42B7-8377-6D3A3B45A82A}" type="pres">
      <dgm:prSet presAssocID="{A833DF4C-4B89-4DF9-A7BB-8608E7910A6E}" presName="space" presStyleCnt="0"/>
      <dgm:spPr/>
    </dgm:pt>
    <dgm:pt modelId="{07BD9909-AB58-4B45-A659-7ACEFF47722D}" type="pres">
      <dgm:prSet presAssocID="{79DBC023-DDD9-4ED0-8C3B-0223976A66D9}" presName="compositeB" presStyleCnt="0"/>
      <dgm:spPr/>
    </dgm:pt>
    <dgm:pt modelId="{9A0419EA-1852-4AE9-AE3D-68F24E2F8226}" type="pres">
      <dgm:prSet presAssocID="{79DBC023-DDD9-4ED0-8C3B-0223976A66D9}" presName="textB" presStyleLbl="revTx" presStyleIdx="3" presStyleCnt="9" custScaleY="71462" custLinFactNeighborX="-1001" custLinFactNeighborY="7562">
        <dgm:presLayoutVars>
          <dgm:bulletEnabled val="1"/>
        </dgm:presLayoutVars>
      </dgm:prSet>
      <dgm:spPr>
        <a:xfrm>
          <a:off x="3312180" y="1511300"/>
          <a:ext cx="1050605" cy="1007533"/>
        </a:xfrm>
        <a:prstGeom prst="rect">
          <a:avLst/>
        </a:prstGeom>
      </dgm:spPr>
    </dgm:pt>
    <dgm:pt modelId="{CE6E4E56-BD7B-4799-9E0A-9BA5BA64012D}" type="pres">
      <dgm:prSet presAssocID="{79DBC023-DDD9-4ED0-8C3B-0223976A66D9}" presName="circleB" presStyleLbl="node1" presStyleIdx="3" presStyleCnt="9" custLinFactNeighborY="-26474"/>
      <dgm:spPr>
        <a:solidFill>
          <a:schemeClr val="accent6">
            <a:lumMod val="75000"/>
          </a:schemeClr>
        </a:solidFill>
      </dgm:spPr>
    </dgm:pt>
    <dgm:pt modelId="{DD142E59-E4DC-4138-A7DD-AF7B5854A478}" type="pres">
      <dgm:prSet presAssocID="{79DBC023-DDD9-4ED0-8C3B-0223976A66D9}" presName="spaceB" presStyleCnt="0"/>
      <dgm:spPr/>
    </dgm:pt>
    <dgm:pt modelId="{B8227F47-C9F1-498A-B1DD-E71E3BF617AB}" type="pres">
      <dgm:prSet presAssocID="{0969CEC7-0A8C-4106-841D-1550734D5366}" presName="space" presStyleCnt="0"/>
      <dgm:spPr/>
    </dgm:pt>
    <dgm:pt modelId="{5A96A757-6C5F-4CCA-B7F5-F9FBCE041E93}" type="pres">
      <dgm:prSet presAssocID="{CB36A738-9C6E-4564-A81C-D60AEBDD71A4}" presName="compositeA" presStyleCnt="0"/>
      <dgm:spPr/>
    </dgm:pt>
    <dgm:pt modelId="{37A2CCE4-7AEA-4B71-B160-B8210D635B23}" type="pres">
      <dgm:prSet presAssocID="{CB36A738-9C6E-4564-A81C-D60AEBDD71A4}" presName="textA" presStyleLbl="revTx" presStyleIdx="4" presStyleCnt="9" custScaleY="71462" custLinFactNeighborY="20800">
        <dgm:presLayoutVars>
          <dgm:bulletEnabled val="1"/>
        </dgm:presLayoutVars>
      </dgm:prSet>
      <dgm:spPr/>
    </dgm:pt>
    <dgm:pt modelId="{610C5848-8E4F-4C23-A315-E66AC4AAEF70}" type="pres">
      <dgm:prSet presAssocID="{CB36A738-9C6E-4564-A81C-D60AEBDD71A4}" presName="circleA" presStyleLbl="node1" presStyleIdx="4" presStyleCnt="9" custLinFactNeighborY="30256"/>
      <dgm:spPr>
        <a:solidFill>
          <a:schemeClr val="accent6">
            <a:lumMod val="75000"/>
          </a:schemeClr>
        </a:solidFill>
      </dgm:spPr>
    </dgm:pt>
    <dgm:pt modelId="{3F987F43-9B03-437A-8E7D-B18196483D02}" type="pres">
      <dgm:prSet presAssocID="{CB36A738-9C6E-4564-A81C-D60AEBDD71A4}" presName="spaceA" presStyleCnt="0"/>
      <dgm:spPr/>
    </dgm:pt>
    <dgm:pt modelId="{FB62B7C8-722D-4243-BF9B-5D8AB820D395}" type="pres">
      <dgm:prSet presAssocID="{794D0BA8-5688-4A78-9BDE-7540E7FFBF66}" presName="space" presStyleCnt="0"/>
      <dgm:spPr/>
    </dgm:pt>
    <dgm:pt modelId="{0ECB6B91-FF68-4521-9EC7-BDEC02B40F95}" type="pres">
      <dgm:prSet presAssocID="{12219213-65CF-4ED1-B150-F6768A276A03}" presName="compositeB" presStyleCnt="0"/>
      <dgm:spPr/>
    </dgm:pt>
    <dgm:pt modelId="{491856C6-20EB-4A5B-92DD-C5211BFC1082}" type="pres">
      <dgm:prSet presAssocID="{12219213-65CF-4ED1-B150-F6768A276A03}" presName="textB" presStyleLbl="revTx" presStyleIdx="5" presStyleCnt="9" custScaleY="71462" custLinFactNeighborY="-19847">
        <dgm:presLayoutVars>
          <dgm:bulletEnabled val="1"/>
        </dgm:presLayoutVars>
      </dgm:prSet>
      <dgm:spPr/>
    </dgm:pt>
    <dgm:pt modelId="{CCDFE857-7C81-41AD-89ED-6F5A2730097C}" type="pres">
      <dgm:prSet presAssocID="{12219213-65CF-4ED1-B150-F6768A276A03}" presName="circleB" presStyleLbl="node1" presStyleIdx="5" presStyleCnt="9" custLinFactNeighborY="-26474"/>
      <dgm:spPr>
        <a:solidFill>
          <a:schemeClr val="accent6">
            <a:lumMod val="75000"/>
          </a:schemeClr>
        </a:solidFill>
      </dgm:spPr>
    </dgm:pt>
    <dgm:pt modelId="{9AD1FC14-96C7-4832-9607-712C5E303619}" type="pres">
      <dgm:prSet presAssocID="{12219213-65CF-4ED1-B150-F6768A276A03}" presName="spaceB" presStyleCnt="0"/>
      <dgm:spPr/>
    </dgm:pt>
    <dgm:pt modelId="{16469381-9902-4642-95A8-E45F47F366E7}" type="pres">
      <dgm:prSet presAssocID="{10BF882B-226E-40AC-A051-B542336E4518}" presName="space" presStyleCnt="0"/>
      <dgm:spPr/>
    </dgm:pt>
    <dgm:pt modelId="{50EAFC52-6F24-485A-9C1A-44DE05DC7B0F}" type="pres">
      <dgm:prSet presAssocID="{AD04EAAF-015D-43FE-BA22-C970EA61AFB7}" presName="compositeA" presStyleCnt="0"/>
      <dgm:spPr/>
    </dgm:pt>
    <dgm:pt modelId="{5A26CBD8-20DF-4DAB-8166-B48A632B09AB}" type="pres">
      <dgm:prSet presAssocID="{AD04EAAF-015D-43FE-BA22-C970EA61AFB7}" presName="textA" presStyleLbl="revTx" presStyleIdx="6" presStyleCnt="9" custScaleY="71462" custLinFactNeighborY="20800">
        <dgm:presLayoutVars>
          <dgm:bulletEnabled val="1"/>
        </dgm:presLayoutVars>
      </dgm:prSet>
      <dgm:spPr/>
    </dgm:pt>
    <dgm:pt modelId="{7807E5BE-5F8B-4A21-A4D3-AFD447AD2A49}" type="pres">
      <dgm:prSet presAssocID="{AD04EAAF-015D-43FE-BA22-C970EA61AFB7}" presName="circleA" presStyleLbl="node1" presStyleIdx="6" presStyleCnt="9" custLinFactNeighborY="30256"/>
      <dgm:spPr>
        <a:solidFill>
          <a:schemeClr val="accent6">
            <a:lumMod val="75000"/>
          </a:schemeClr>
        </a:solidFill>
      </dgm:spPr>
    </dgm:pt>
    <dgm:pt modelId="{B1BDF506-45C3-486C-B744-E65FB4291147}" type="pres">
      <dgm:prSet presAssocID="{AD04EAAF-015D-43FE-BA22-C970EA61AFB7}" presName="spaceA" presStyleCnt="0"/>
      <dgm:spPr/>
    </dgm:pt>
    <dgm:pt modelId="{09AD6153-ACD1-40D3-9246-70C2FB67AE5B}" type="pres">
      <dgm:prSet presAssocID="{5316DC3C-1C49-4D49-8DA1-73177554E2E7}" presName="space" presStyleCnt="0"/>
      <dgm:spPr/>
    </dgm:pt>
    <dgm:pt modelId="{F20B7BB1-C874-4885-BC61-AB92B3A269E0}" type="pres">
      <dgm:prSet presAssocID="{9A622281-BC8B-412A-B09D-14B5EEA68AA2}" presName="compositeB" presStyleCnt="0"/>
      <dgm:spPr/>
    </dgm:pt>
    <dgm:pt modelId="{02A4523B-59C0-44F0-822B-9BC493F0CDF8}" type="pres">
      <dgm:prSet presAssocID="{9A622281-BC8B-412A-B09D-14B5EEA68AA2}" presName="textB" presStyleLbl="revTx" presStyleIdx="7" presStyleCnt="9" custScaleY="71462" custLinFactNeighborY="-19847">
        <dgm:presLayoutVars>
          <dgm:bulletEnabled val="1"/>
        </dgm:presLayoutVars>
      </dgm:prSet>
      <dgm:spPr/>
    </dgm:pt>
    <dgm:pt modelId="{2C867660-A7D9-4EF5-9E87-327293BE4848}" type="pres">
      <dgm:prSet presAssocID="{9A622281-BC8B-412A-B09D-14B5EEA68AA2}" presName="circleB" presStyleLbl="node1" presStyleIdx="7" presStyleCnt="9" custLinFactNeighborY="-26474"/>
      <dgm:spPr>
        <a:solidFill>
          <a:schemeClr val="accent6">
            <a:lumMod val="75000"/>
          </a:schemeClr>
        </a:solidFill>
      </dgm:spPr>
    </dgm:pt>
    <dgm:pt modelId="{16196BE1-4AB0-475F-A9EB-5F2B09EA3009}" type="pres">
      <dgm:prSet presAssocID="{9A622281-BC8B-412A-B09D-14B5EEA68AA2}" presName="spaceB" presStyleCnt="0"/>
      <dgm:spPr/>
    </dgm:pt>
    <dgm:pt modelId="{8CFFF3C0-619C-4E5A-BBA5-B13CC1E5E5F4}" type="pres">
      <dgm:prSet presAssocID="{136B27DC-8781-4EB5-A48D-EAB2A488D41F}" presName="space" presStyleCnt="0"/>
      <dgm:spPr/>
    </dgm:pt>
    <dgm:pt modelId="{48314187-C73C-452C-9869-854178368D4C}" type="pres">
      <dgm:prSet presAssocID="{82B0C278-0EA6-41FB-BE41-79F2F0A9F002}" presName="compositeA" presStyleCnt="0"/>
      <dgm:spPr/>
    </dgm:pt>
    <dgm:pt modelId="{46AB6559-A59E-4B29-AD32-A81B296FA7F3}" type="pres">
      <dgm:prSet presAssocID="{82B0C278-0EA6-41FB-BE41-79F2F0A9F002}" presName="textA" presStyleLbl="revTx" presStyleIdx="8" presStyleCnt="9" custScaleY="71462" custLinFactNeighborY="20800">
        <dgm:presLayoutVars>
          <dgm:bulletEnabled val="1"/>
        </dgm:presLayoutVars>
      </dgm:prSet>
      <dgm:spPr/>
    </dgm:pt>
    <dgm:pt modelId="{3709BFE8-6592-45FC-81B0-B905CB067614}" type="pres">
      <dgm:prSet presAssocID="{82B0C278-0EA6-41FB-BE41-79F2F0A9F002}" presName="circleA" presStyleLbl="node1" presStyleIdx="8" presStyleCnt="9" custLinFactNeighborY="30256"/>
      <dgm:spPr>
        <a:solidFill>
          <a:schemeClr val="accent6">
            <a:lumMod val="75000"/>
          </a:schemeClr>
        </a:solidFill>
      </dgm:spPr>
    </dgm:pt>
    <dgm:pt modelId="{F6B07F9A-81E6-48C0-B902-C934E660D899}" type="pres">
      <dgm:prSet presAssocID="{82B0C278-0EA6-41FB-BE41-79F2F0A9F002}" presName="spaceA" presStyleCnt="0"/>
      <dgm:spPr/>
    </dgm:pt>
  </dgm:ptLst>
  <dgm:cxnLst>
    <dgm:cxn modelId="{ABF3DD13-4311-4E84-B6BB-15A59CA32AEF}" type="presOf" srcId="{9A622281-BC8B-412A-B09D-14B5EEA68AA2}" destId="{02A4523B-59C0-44F0-822B-9BC493F0CDF8}" srcOrd="0" destOrd="0" presId="urn:microsoft.com/office/officeart/2005/8/layout/hProcess11"/>
    <dgm:cxn modelId="{C7356823-B010-4F33-B725-A82A11531891}" srcId="{D0CFB8EB-904B-48C8-860C-06FEF5A502D3}" destId="{82B0C278-0EA6-41FB-BE41-79F2F0A9F002}" srcOrd="8" destOrd="0" parTransId="{2D7CBEB8-E725-4995-BB55-9BBC97C48305}" sibTransId="{43B7D82C-5453-4367-95F6-D24B06D03AB6}"/>
    <dgm:cxn modelId="{7066B82A-C71B-428A-8A5C-4BAC49BAE01F}" srcId="{D0CFB8EB-904B-48C8-860C-06FEF5A502D3}" destId="{AD04EAAF-015D-43FE-BA22-C970EA61AFB7}" srcOrd="6" destOrd="0" parTransId="{63A40459-2139-46EF-9DBB-82A979A1B9F7}" sibTransId="{5316DC3C-1C49-4D49-8DA1-73177554E2E7}"/>
    <dgm:cxn modelId="{F4A49655-044F-4703-B460-66AE8E57E54A}" type="presOf" srcId="{79DBC023-DDD9-4ED0-8C3B-0223976A66D9}" destId="{9A0419EA-1852-4AE9-AE3D-68F24E2F8226}" srcOrd="0" destOrd="0" presId="urn:microsoft.com/office/officeart/2005/8/layout/hProcess11"/>
    <dgm:cxn modelId="{C580F75A-D546-4813-AE4A-AC9998F71F00}" type="presOf" srcId="{D0CFB8EB-904B-48C8-860C-06FEF5A502D3}" destId="{97C3FE1B-CFE4-4D3F-B437-801D0D152629}" srcOrd="0" destOrd="0" presId="urn:microsoft.com/office/officeart/2005/8/layout/hProcess11"/>
    <dgm:cxn modelId="{10CEFA80-860E-4B55-99FE-3A31104B05AC}" type="presOf" srcId="{12219213-65CF-4ED1-B150-F6768A276A03}" destId="{491856C6-20EB-4A5B-92DD-C5211BFC1082}" srcOrd="0" destOrd="0" presId="urn:microsoft.com/office/officeart/2005/8/layout/hProcess11"/>
    <dgm:cxn modelId="{0FAFCD81-15E0-4D52-A0EA-0E477392E067}" srcId="{D0CFB8EB-904B-48C8-860C-06FEF5A502D3}" destId="{79DBC023-DDD9-4ED0-8C3B-0223976A66D9}" srcOrd="3" destOrd="0" parTransId="{8D60114F-0A12-411B-835D-561379BA39C3}" sibTransId="{0969CEC7-0A8C-4106-841D-1550734D5366}"/>
    <dgm:cxn modelId="{BA93BAA2-F9E1-485D-836A-BB38E3A460D1}" type="presOf" srcId="{AD04EAAF-015D-43FE-BA22-C970EA61AFB7}" destId="{5A26CBD8-20DF-4DAB-8166-B48A632B09AB}" srcOrd="0" destOrd="0" presId="urn:microsoft.com/office/officeart/2005/8/layout/hProcess11"/>
    <dgm:cxn modelId="{604654B0-EBD7-44C5-AA3E-6FF0C078C60F}" type="presOf" srcId="{9EC51011-AE2A-4CEA-A5CF-F9535DECC454}" destId="{AB5AA465-A06F-4FF1-82F4-961C2BB09AD7}" srcOrd="0" destOrd="0" presId="urn:microsoft.com/office/officeart/2005/8/layout/hProcess11"/>
    <dgm:cxn modelId="{BB8650B5-C5F5-4D23-81E9-4A1BC67FB1D7}" srcId="{D0CFB8EB-904B-48C8-860C-06FEF5A502D3}" destId="{65C414FF-478C-484C-8166-CB7BDF02C81D}" srcOrd="1" destOrd="0" parTransId="{E5912D34-71C3-4D16-9AA0-CA12105DFF81}" sibTransId="{0C0747D5-0B33-4D30-814C-2343F7C9E0C9}"/>
    <dgm:cxn modelId="{7A5973B9-D405-4000-92BE-DECAC9B12F56}" type="presOf" srcId="{82B0C278-0EA6-41FB-BE41-79F2F0A9F002}" destId="{46AB6559-A59E-4B29-AD32-A81B296FA7F3}" srcOrd="0" destOrd="0" presId="urn:microsoft.com/office/officeart/2005/8/layout/hProcess11"/>
    <dgm:cxn modelId="{05F953BC-CC54-4D24-8AFC-6041A3BC3483}" srcId="{D0CFB8EB-904B-48C8-860C-06FEF5A502D3}" destId="{F52323B2-294A-43BC-ABF4-0AA579FE5B45}" srcOrd="2" destOrd="0" parTransId="{D6710608-503E-454B-8DBA-695DE8BC54D6}" sibTransId="{A833DF4C-4B89-4DF9-A7BB-8608E7910A6E}"/>
    <dgm:cxn modelId="{90020CBE-8A45-4EC1-B69E-FAF604DAF55D}" srcId="{D0CFB8EB-904B-48C8-860C-06FEF5A502D3}" destId="{9EC51011-AE2A-4CEA-A5CF-F9535DECC454}" srcOrd="0" destOrd="0" parTransId="{78A069C6-C93B-45BA-A903-ABE7A3CBE3F7}" sibTransId="{C2FF877F-91B6-4454-A9F1-025E1FCEA28C}"/>
    <dgm:cxn modelId="{8110CFBE-A8E3-4F77-AB8B-BB68E826C70A}" srcId="{D0CFB8EB-904B-48C8-860C-06FEF5A502D3}" destId="{12219213-65CF-4ED1-B150-F6768A276A03}" srcOrd="5" destOrd="0" parTransId="{1128AEB9-9E5C-429D-80CE-B40B75297E5E}" sibTransId="{10BF882B-226E-40AC-A051-B542336E4518}"/>
    <dgm:cxn modelId="{C83631C4-1486-40F7-B73F-FB1C92EDF3F0}" type="presOf" srcId="{65C414FF-478C-484C-8166-CB7BDF02C81D}" destId="{E088D3AA-2370-41CD-9CF6-A73FF7D72950}" srcOrd="0" destOrd="0" presId="urn:microsoft.com/office/officeart/2005/8/layout/hProcess11"/>
    <dgm:cxn modelId="{21A04FD3-79A0-4C5C-9154-72C04ADFE389}" type="presOf" srcId="{F52323B2-294A-43BC-ABF4-0AA579FE5B45}" destId="{07526CC1-64AE-4DAB-871A-C9B2BDFF59B2}" srcOrd="0" destOrd="0" presId="urn:microsoft.com/office/officeart/2005/8/layout/hProcess11"/>
    <dgm:cxn modelId="{C3979FEE-3A43-4E90-9176-EF827BA6AF10}" srcId="{D0CFB8EB-904B-48C8-860C-06FEF5A502D3}" destId="{CB36A738-9C6E-4564-A81C-D60AEBDD71A4}" srcOrd="4" destOrd="0" parTransId="{B3152390-79A6-4F65-8E64-55A00F966924}" sibTransId="{794D0BA8-5688-4A78-9BDE-7540E7FFBF66}"/>
    <dgm:cxn modelId="{9449F0F3-C819-4D71-B9D9-7100B2C2737B}" type="presOf" srcId="{CB36A738-9C6E-4564-A81C-D60AEBDD71A4}" destId="{37A2CCE4-7AEA-4B71-B160-B8210D635B23}" srcOrd="0" destOrd="0" presId="urn:microsoft.com/office/officeart/2005/8/layout/hProcess11"/>
    <dgm:cxn modelId="{8B174CFF-1CB7-4D8D-A4F5-74F6BEEA6132}" srcId="{D0CFB8EB-904B-48C8-860C-06FEF5A502D3}" destId="{9A622281-BC8B-412A-B09D-14B5EEA68AA2}" srcOrd="7" destOrd="0" parTransId="{29AA3E60-0C1F-4DA0-A74D-2137168B3F8E}" sibTransId="{136B27DC-8781-4EB5-A48D-EAB2A488D41F}"/>
    <dgm:cxn modelId="{BC69D256-91E6-4AF4-989B-61B1FD8A4F42}" type="presParOf" srcId="{97C3FE1B-CFE4-4D3F-B437-801D0D152629}" destId="{76003DC5-5127-4375-8A17-FD18B28476B7}" srcOrd="0" destOrd="0" presId="urn:microsoft.com/office/officeart/2005/8/layout/hProcess11"/>
    <dgm:cxn modelId="{D0747918-0ABC-4C69-8483-513B8D1EF6C0}" type="presParOf" srcId="{97C3FE1B-CFE4-4D3F-B437-801D0D152629}" destId="{483CA470-6908-46DE-A8FC-FC73530D66EE}" srcOrd="1" destOrd="0" presId="urn:microsoft.com/office/officeart/2005/8/layout/hProcess11"/>
    <dgm:cxn modelId="{1D87E2F7-2FF9-4688-8709-9609B98E9EE0}" type="presParOf" srcId="{483CA470-6908-46DE-A8FC-FC73530D66EE}" destId="{886DFDFF-A721-4349-9782-9FDDB0116128}" srcOrd="0" destOrd="0" presId="urn:microsoft.com/office/officeart/2005/8/layout/hProcess11"/>
    <dgm:cxn modelId="{80D1D303-7516-4839-9DA8-AF9D118C776F}" type="presParOf" srcId="{886DFDFF-A721-4349-9782-9FDDB0116128}" destId="{AB5AA465-A06F-4FF1-82F4-961C2BB09AD7}" srcOrd="0" destOrd="0" presId="urn:microsoft.com/office/officeart/2005/8/layout/hProcess11"/>
    <dgm:cxn modelId="{AC0B3DA0-4ED2-42F5-A76D-CF9830249F89}" type="presParOf" srcId="{886DFDFF-A721-4349-9782-9FDDB0116128}" destId="{610F19BF-99F7-47F4-81C3-697A0822D7FF}" srcOrd="1" destOrd="0" presId="urn:microsoft.com/office/officeart/2005/8/layout/hProcess11"/>
    <dgm:cxn modelId="{68F35760-D29F-4D32-BF86-2D532A50C69D}" type="presParOf" srcId="{886DFDFF-A721-4349-9782-9FDDB0116128}" destId="{9864FCF4-F3EC-4E85-837B-51B15D8F0DD1}" srcOrd="2" destOrd="0" presId="urn:microsoft.com/office/officeart/2005/8/layout/hProcess11"/>
    <dgm:cxn modelId="{84874A1A-6DE0-4B06-A46D-33234CF46EB8}" type="presParOf" srcId="{483CA470-6908-46DE-A8FC-FC73530D66EE}" destId="{1ACD253D-AE13-40B8-B387-006BB37E5911}" srcOrd="1" destOrd="0" presId="urn:microsoft.com/office/officeart/2005/8/layout/hProcess11"/>
    <dgm:cxn modelId="{808D8609-6907-4321-8BBD-B737B45B3297}" type="presParOf" srcId="{483CA470-6908-46DE-A8FC-FC73530D66EE}" destId="{B6077543-5654-4E18-9F84-4B140D6C2F19}" srcOrd="2" destOrd="0" presId="urn:microsoft.com/office/officeart/2005/8/layout/hProcess11"/>
    <dgm:cxn modelId="{8DE5FDC2-4C05-49C4-B272-E22D6C7B351F}" type="presParOf" srcId="{B6077543-5654-4E18-9F84-4B140D6C2F19}" destId="{E088D3AA-2370-41CD-9CF6-A73FF7D72950}" srcOrd="0" destOrd="0" presId="urn:microsoft.com/office/officeart/2005/8/layout/hProcess11"/>
    <dgm:cxn modelId="{62490EDC-94EF-444E-A475-6B34C1CA710C}" type="presParOf" srcId="{B6077543-5654-4E18-9F84-4B140D6C2F19}" destId="{6A378BC8-272E-44DE-8F90-AF3C64A02B3D}" srcOrd="1" destOrd="0" presId="urn:microsoft.com/office/officeart/2005/8/layout/hProcess11"/>
    <dgm:cxn modelId="{A0FC848A-1D80-4FD3-84B1-4EA5361484BD}" type="presParOf" srcId="{B6077543-5654-4E18-9F84-4B140D6C2F19}" destId="{F274C888-80FA-4EDA-A467-71FA52037D5E}" srcOrd="2" destOrd="0" presId="urn:microsoft.com/office/officeart/2005/8/layout/hProcess11"/>
    <dgm:cxn modelId="{96F40B7D-3097-41BA-A922-47776B79D26D}" type="presParOf" srcId="{483CA470-6908-46DE-A8FC-FC73530D66EE}" destId="{D5C4DBC4-A5F1-4AB0-BB7F-3E033576E69E}" srcOrd="3" destOrd="0" presId="urn:microsoft.com/office/officeart/2005/8/layout/hProcess11"/>
    <dgm:cxn modelId="{9D327E0B-A468-4188-B5D0-C9957F17C838}" type="presParOf" srcId="{483CA470-6908-46DE-A8FC-FC73530D66EE}" destId="{96D5F9CC-9898-4D65-A22C-19391A07A225}" srcOrd="4" destOrd="0" presId="urn:microsoft.com/office/officeart/2005/8/layout/hProcess11"/>
    <dgm:cxn modelId="{6ABEBA23-BC3F-4ED8-B597-0A9537805D69}" type="presParOf" srcId="{96D5F9CC-9898-4D65-A22C-19391A07A225}" destId="{07526CC1-64AE-4DAB-871A-C9B2BDFF59B2}" srcOrd="0" destOrd="0" presId="urn:microsoft.com/office/officeart/2005/8/layout/hProcess11"/>
    <dgm:cxn modelId="{71A6363C-6DED-4106-99E0-EA4C8C8F0771}" type="presParOf" srcId="{96D5F9CC-9898-4D65-A22C-19391A07A225}" destId="{FC95588A-B3BD-44FB-8F63-2637513B4C9A}" srcOrd="1" destOrd="0" presId="urn:microsoft.com/office/officeart/2005/8/layout/hProcess11"/>
    <dgm:cxn modelId="{2236F2D9-7653-4088-BD97-73E32C1A922D}" type="presParOf" srcId="{96D5F9CC-9898-4D65-A22C-19391A07A225}" destId="{DC74977C-BC94-4726-8A74-4F90BEB2B10B}" srcOrd="2" destOrd="0" presId="urn:microsoft.com/office/officeart/2005/8/layout/hProcess11"/>
    <dgm:cxn modelId="{5D8BEA7C-9C8E-4B7E-90FE-BF9C598E15CF}" type="presParOf" srcId="{483CA470-6908-46DE-A8FC-FC73530D66EE}" destId="{6C477DAB-9F82-42B7-8377-6D3A3B45A82A}" srcOrd="5" destOrd="0" presId="urn:microsoft.com/office/officeart/2005/8/layout/hProcess11"/>
    <dgm:cxn modelId="{92EA7D6E-21BD-48A2-84CE-5B70CD291BB0}" type="presParOf" srcId="{483CA470-6908-46DE-A8FC-FC73530D66EE}" destId="{07BD9909-AB58-4B45-A659-7ACEFF47722D}" srcOrd="6" destOrd="0" presId="urn:microsoft.com/office/officeart/2005/8/layout/hProcess11"/>
    <dgm:cxn modelId="{7EB60FB4-747A-4E99-8FD7-C5F6994BC991}" type="presParOf" srcId="{07BD9909-AB58-4B45-A659-7ACEFF47722D}" destId="{9A0419EA-1852-4AE9-AE3D-68F24E2F8226}" srcOrd="0" destOrd="0" presId="urn:microsoft.com/office/officeart/2005/8/layout/hProcess11"/>
    <dgm:cxn modelId="{1C57B7BA-9AFE-49DA-AE54-DB2BED8DFE85}" type="presParOf" srcId="{07BD9909-AB58-4B45-A659-7ACEFF47722D}" destId="{CE6E4E56-BD7B-4799-9E0A-9BA5BA64012D}" srcOrd="1" destOrd="0" presId="urn:microsoft.com/office/officeart/2005/8/layout/hProcess11"/>
    <dgm:cxn modelId="{E2F385EB-1E3C-4B85-B276-18CFE588EE01}" type="presParOf" srcId="{07BD9909-AB58-4B45-A659-7ACEFF47722D}" destId="{DD142E59-E4DC-4138-A7DD-AF7B5854A478}" srcOrd="2" destOrd="0" presId="urn:microsoft.com/office/officeart/2005/8/layout/hProcess11"/>
    <dgm:cxn modelId="{E51B3E3E-B0AA-4745-A357-6578468404B6}" type="presParOf" srcId="{483CA470-6908-46DE-A8FC-FC73530D66EE}" destId="{B8227F47-C9F1-498A-B1DD-E71E3BF617AB}" srcOrd="7" destOrd="0" presId="urn:microsoft.com/office/officeart/2005/8/layout/hProcess11"/>
    <dgm:cxn modelId="{EB8D648C-BD2A-4474-BC9E-2BD9FCA76003}" type="presParOf" srcId="{483CA470-6908-46DE-A8FC-FC73530D66EE}" destId="{5A96A757-6C5F-4CCA-B7F5-F9FBCE041E93}" srcOrd="8" destOrd="0" presId="urn:microsoft.com/office/officeart/2005/8/layout/hProcess11"/>
    <dgm:cxn modelId="{FF2541AE-CE03-4FE8-9ED7-EFF480794091}" type="presParOf" srcId="{5A96A757-6C5F-4CCA-B7F5-F9FBCE041E93}" destId="{37A2CCE4-7AEA-4B71-B160-B8210D635B23}" srcOrd="0" destOrd="0" presId="urn:microsoft.com/office/officeart/2005/8/layout/hProcess11"/>
    <dgm:cxn modelId="{3D8FFC93-F69D-4C2E-BDEB-D55E9CE4A74F}" type="presParOf" srcId="{5A96A757-6C5F-4CCA-B7F5-F9FBCE041E93}" destId="{610C5848-8E4F-4C23-A315-E66AC4AAEF70}" srcOrd="1" destOrd="0" presId="urn:microsoft.com/office/officeart/2005/8/layout/hProcess11"/>
    <dgm:cxn modelId="{48784A97-6B0D-4DBC-A2C6-4EA81A23DC15}" type="presParOf" srcId="{5A96A757-6C5F-4CCA-B7F5-F9FBCE041E93}" destId="{3F987F43-9B03-437A-8E7D-B18196483D02}" srcOrd="2" destOrd="0" presId="urn:microsoft.com/office/officeart/2005/8/layout/hProcess11"/>
    <dgm:cxn modelId="{BF27E421-DF92-40EC-9E05-2DBD3FE7BC29}" type="presParOf" srcId="{483CA470-6908-46DE-A8FC-FC73530D66EE}" destId="{FB62B7C8-722D-4243-BF9B-5D8AB820D395}" srcOrd="9" destOrd="0" presId="urn:microsoft.com/office/officeart/2005/8/layout/hProcess11"/>
    <dgm:cxn modelId="{0D876A80-E986-466C-AD85-572B659B366D}" type="presParOf" srcId="{483CA470-6908-46DE-A8FC-FC73530D66EE}" destId="{0ECB6B91-FF68-4521-9EC7-BDEC02B40F95}" srcOrd="10" destOrd="0" presId="urn:microsoft.com/office/officeart/2005/8/layout/hProcess11"/>
    <dgm:cxn modelId="{87FD3987-8D87-4396-A706-AC729CB68171}" type="presParOf" srcId="{0ECB6B91-FF68-4521-9EC7-BDEC02B40F95}" destId="{491856C6-20EB-4A5B-92DD-C5211BFC1082}" srcOrd="0" destOrd="0" presId="urn:microsoft.com/office/officeart/2005/8/layout/hProcess11"/>
    <dgm:cxn modelId="{6A339775-D537-47D3-8ED4-7F39BFA0C969}" type="presParOf" srcId="{0ECB6B91-FF68-4521-9EC7-BDEC02B40F95}" destId="{CCDFE857-7C81-41AD-89ED-6F5A2730097C}" srcOrd="1" destOrd="0" presId="urn:microsoft.com/office/officeart/2005/8/layout/hProcess11"/>
    <dgm:cxn modelId="{9C4D01F0-0F2E-4E7A-825C-CA15FC2F5EA9}" type="presParOf" srcId="{0ECB6B91-FF68-4521-9EC7-BDEC02B40F95}" destId="{9AD1FC14-96C7-4832-9607-712C5E303619}" srcOrd="2" destOrd="0" presId="urn:microsoft.com/office/officeart/2005/8/layout/hProcess11"/>
    <dgm:cxn modelId="{B5759174-E060-4BD2-9150-1718FBD15ECA}" type="presParOf" srcId="{483CA470-6908-46DE-A8FC-FC73530D66EE}" destId="{16469381-9902-4642-95A8-E45F47F366E7}" srcOrd="11" destOrd="0" presId="urn:microsoft.com/office/officeart/2005/8/layout/hProcess11"/>
    <dgm:cxn modelId="{DCF18A83-4BEE-4CC1-9250-1C349B023078}" type="presParOf" srcId="{483CA470-6908-46DE-A8FC-FC73530D66EE}" destId="{50EAFC52-6F24-485A-9C1A-44DE05DC7B0F}" srcOrd="12" destOrd="0" presId="urn:microsoft.com/office/officeart/2005/8/layout/hProcess11"/>
    <dgm:cxn modelId="{34B2C935-0A62-4B2B-BB83-4032E8A7BB39}" type="presParOf" srcId="{50EAFC52-6F24-485A-9C1A-44DE05DC7B0F}" destId="{5A26CBD8-20DF-4DAB-8166-B48A632B09AB}" srcOrd="0" destOrd="0" presId="urn:microsoft.com/office/officeart/2005/8/layout/hProcess11"/>
    <dgm:cxn modelId="{2CBD9A5B-1A11-4920-8838-8F8199F0EF0F}" type="presParOf" srcId="{50EAFC52-6F24-485A-9C1A-44DE05DC7B0F}" destId="{7807E5BE-5F8B-4A21-A4D3-AFD447AD2A49}" srcOrd="1" destOrd="0" presId="urn:microsoft.com/office/officeart/2005/8/layout/hProcess11"/>
    <dgm:cxn modelId="{3BBBB12B-ACE6-4FC4-A509-E60E4FCC5D82}" type="presParOf" srcId="{50EAFC52-6F24-485A-9C1A-44DE05DC7B0F}" destId="{B1BDF506-45C3-486C-B744-E65FB4291147}" srcOrd="2" destOrd="0" presId="urn:microsoft.com/office/officeart/2005/8/layout/hProcess11"/>
    <dgm:cxn modelId="{6383F067-E19C-4864-96F5-F896A45707AB}" type="presParOf" srcId="{483CA470-6908-46DE-A8FC-FC73530D66EE}" destId="{09AD6153-ACD1-40D3-9246-70C2FB67AE5B}" srcOrd="13" destOrd="0" presId="urn:microsoft.com/office/officeart/2005/8/layout/hProcess11"/>
    <dgm:cxn modelId="{041DE99F-5D57-4BD2-8559-A94508AA3617}" type="presParOf" srcId="{483CA470-6908-46DE-A8FC-FC73530D66EE}" destId="{F20B7BB1-C874-4885-BC61-AB92B3A269E0}" srcOrd="14" destOrd="0" presId="urn:microsoft.com/office/officeart/2005/8/layout/hProcess11"/>
    <dgm:cxn modelId="{E310637B-4D6C-4077-A6AC-AAA54479DBA1}" type="presParOf" srcId="{F20B7BB1-C874-4885-BC61-AB92B3A269E0}" destId="{02A4523B-59C0-44F0-822B-9BC493F0CDF8}" srcOrd="0" destOrd="0" presId="urn:microsoft.com/office/officeart/2005/8/layout/hProcess11"/>
    <dgm:cxn modelId="{C7A037AB-6BAB-4E1D-A939-C8ECA026DA80}" type="presParOf" srcId="{F20B7BB1-C874-4885-BC61-AB92B3A269E0}" destId="{2C867660-A7D9-4EF5-9E87-327293BE4848}" srcOrd="1" destOrd="0" presId="urn:microsoft.com/office/officeart/2005/8/layout/hProcess11"/>
    <dgm:cxn modelId="{074D47B4-6E94-4316-8C04-2B2A2CE24C08}" type="presParOf" srcId="{F20B7BB1-C874-4885-BC61-AB92B3A269E0}" destId="{16196BE1-4AB0-475F-A9EB-5F2B09EA3009}" srcOrd="2" destOrd="0" presId="urn:microsoft.com/office/officeart/2005/8/layout/hProcess11"/>
    <dgm:cxn modelId="{C197CCE6-D34A-426D-A061-F3BF0F4419CC}" type="presParOf" srcId="{483CA470-6908-46DE-A8FC-FC73530D66EE}" destId="{8CFFF3C0-619C-4E5A-BBA5-B13CC1E5E5F4}" srcOrd="15" destOrd="0" presId="urn:microsoft.com/office/officeart/2005/8/layout/hProcess11"/>
    <dgm:cxn modelId="{62D9D2F4-29E1-4F10-AD5C-89F8649FE605}" type="presParOf" srcId="{483CA470-6908-46DE-A8FC-FC73530D66EE}" destId="{48314187-C73C-452C-9869-854178368D4C}" srcOrd="16" destOrd="0" presId="urn:microsoft.com/office/officeart/2005/8/layout/hProcess11"/>
    <dgm:cxn modelId="{BFD2E311-7216-437F-8AC5-5B025491A28B}" type="presParOf" srcId="{48314187-C73C-452C-9869-854178368D4C}" destId="{46AB6559-A59E-4B29-AD32-A81B296FA7F3}" srcOrd="0" destOrd="0" presId="urn:microsoft.com/office/officeart/2005/8/layout/hProcess11"/>
    <dgm:cxn modelId="{5BCC3130-8C01-4D08-8BEB-406106C0B9AE}" type="presParOf" srcId="{48314187-C73C-452C-9869-854178368D4C}" destId="{3709BFE8-6592-45FC-81B0-B905CB067614}" srcOrd="1" destOrd="0" presId="urn:microsoft.com/office/officeart/2005/8/layout/hProcess11"/>
    <dgm:cxn modelId="{4B81DB4D-5910-45F4-BFB1-31510694C417}" type="presParOf" srcId="{48314187-C73C-452C-9869-854178368D4C}" destId="{F6B07F9A-81E6-48C0-B902-C934E660D89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CFB8EB-904B-48C8-860C-06FEF5A502D3}" type="doc">
      <dgm:prSet loTypeId="urn:microsoft.com/office/officeart/2005/8/layout/hProcess11" loCatId="process" qsTypeId="urn:microsoft.com/office/officeart/2005/8/quickstyle/simple1" qsCatId="simple" csTypeId="urn:microsoft.com/office/officeart/2005/8/colors/accent3_3" csCatId="accent3" phldr="1"/>
      <dgm:spPr/>
    </dgm:pt>
    <dgm:pt modelId="{9EC51011-AE2A-4CEA-A5CF-F9535DECC454}">
      <dgm:prSet phldrT="[Testo]" custT="1"/>
      <dgm:spPr/>
      <dgm:t>
        <a:bodyPr/>
        <a:lstStyle/>
        <a:p>
          <a:r>
            <a:rPr lang="it-IT" sz="2800" b="1" dirty="0"/>
            <a:t>B10</a:t>
          </a:r>
          <a:endParaRPr lang="it-IT" sz="2400" b="1" dirty="0"/>
        </a:p>
      </dgm:t>
    </dgm:pt>
    <dgm:pt modelId="{78A069C6-C93B-45BA-A903-ABE7A3CBE3F7}" type="parTrans" cxnId="{90020CBE-8A45-4EC1-B69E-FAF604DAF55D}">
      <dgm:prSet/>
      <dgm:spPr/>
      <dgm:t>
        <a:bodyPr/>
        <a:lstStyle/>
        <a:p>
          <a:endParaRPr lang="it-IT"/>
        </a:p>
      </dgm:t>
    </dgm:pt>
    <dgm:pt modelId="{C2FF877F-91B6-4454-A9F1-025E1FCEA28C}" type="sibTrans" cxnId="{90020CBE-8A45-4EC1-B69E-FAF604DAF55D}">
      <dgm:prSet/>
      <dgm:spPr/>
      <dgm:t>
        <a:bodyPr/>
        <a:lstStyle/>
        <a:p>
          <a:endParaRPr lang="it-IT"/>
        </a:p>
      </dgm:t>
    </dgm:pt>
    <dgm:pt modelId="{65C414FF-478C-484C-8166-CB7BDF02C81D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B11</a:t>
          </a:r>
        </a:p>
      </dgm:t>
    </dgm:pt>
    <dgm:pt modelId="{E5912D34-71C3-4D16-9AA0-CA12105DFF81}" type="parTrans" cxnId="{BB8650B5-C5F5-4D23-81E9-4A1BC67FB1D7}">
      <dgm:prSet/>
      <dgm:spPr/>
      <dgm:t>
        <a:bodyPr/>
        <a:lstStyle/>
        <a:p>
          <a:endParaRPr lang="it-IT"/>
        </a:p>
      </dgm:t>
    </dgm:pt>
    <dgm:pt modelId="{0C0747D5-0B33-4D30-814C-2343F7C9E0C9}" type="sibTrans" cxnId="{BB8650B5-C5F5-4D23-81E9-4A1BC67FB1D7}">
      <dgm:prSet/>
      <dgm:spPr/>
      <dgm:t>
        <a:bodyPr/>
        <a:lstStyle/>
        <a:p>
          <a:endParaRPr lang="it-IT"/>
        </a:p>
      </dgm:t>
    </dgm:pt>
    <dgm:pt modelId="{F52323B2-294A-43BC-ABF4-0AA579FE5B45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B12</a:t>
          </a:r>
        </a:p>
      </dgm:t>
    </dgm:pt>
    <dgm:pt modelId="{D6710608-503E-454B-8DBA-695DE8BC54D6}" type="parTrans" cxnId="{05F953BC-CC54-4D24-8AFC-6041A3BC3483}">
      <dgm:prSet/>
      <dgm:spPr/>
      <dgm:t>
        <a:bodyPr/>
        <a:lstStyle/>
        <a:p>
          <a:endParaRPr lang="it-IT"/>
        </a:p>
      </dgm:t>
    </dgm:pt>
    <dgm:pt modelId="{A833DF4C-4B89-4DF9-A7BB-8608E7910A6E}" type="sibTrans" cxnId="{05F953BC-CC54-4D24-8AFC-6041A3BC3483}">
      <dgm:prSet/>
      <dgm:spPr/>
      <dgm:t>
        <a:bodyPr/>
        <a:lstStyle/>
        <a:p>
          <a:endParaRPr lang="it-IT"/>
        </a:p>
      </dgm:t>
    </dgm:pt>
    <dgm:pt modelId="{79DBC023-DDD9-4ED0-8C3B-0223976A66D9}">
      <dgm:prSet phldrT="[Testo]" custT="1"/>
      <dgm:spPr>
        <a:noFill/>
        <a:ln>
          <a:noFill/>
        </a:ln>
        <a:effectLst/>
      </dgm:spPr>
      <dgm:t>
        <a:bodyPr spcFirstLastPara="0" vert="horz" wrap="square" lIns="199136" tIns="199136" rIns="199136" bIns="199136" numCol="1" spcCol="1270" anchor="b" anchorCtr="0"/>
        <a:lstStyle/>
        <a:p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B13</a:t>
          </a:r>
        </a:p>
      </dgm:t>
    </dgm:pt>
    <dgm:pt modelId="{8D60114F-0A12-411B-835D-561379BA39C3}" type="parTrans" cxnId="{0FAFCD81-15E0-4D52-A0EA-0E477392E067}">
      <dgm:prSet/>
      <dgm:spPr/>
      <dgm:t>
        <a:bodyPr/>
        <a:lstStyle/>
        <a:p>
          <a:endParaRPr lang="it-IT"/>
        </a:p>
      </dgm:t>
    </dgm:pt>
    <dgm:pt modelId="{0969CEC7-0A8C-4106-841D-1550734D5366}" type="sibTrans" cxnId="{0FAFCD81-15E0-4D52-A0EA-0E477392E067}">
      <dgm:prSet/>
      <dgm:spPr/>
      <dgm:t>
        <a:bodyPr/>
        <a:lstStyle/>
        <a:p>
          <a:endParaRPr lang="it-IT"/>
        </a:p>
      </dgm:t>
    </dgm:pt>
    <dgm:pt modelId="{CB36A738-9C6E-4564-A81C-D60AEBDD71A4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B14</a:t>
          </a:r>
        </a:p>
      </dgm:t>
    </dgm:pt>
    <dgm:pt modelId="{B3152390-79A6-4F65-8E64-55A00F966924}" type="parTrans" cxnId="{C3979FEE-3A43-4E90-9176-EF827BA6AF10}">
      <dgm:prSet/>
      <dgm:spPr/>
      <dgm:t>
        <a:bodyPr/>
        <a:lstStyle/>
        <a:p>
          <a:endParaRPr lang="it-IT"/>
        </a:p>
      </dgm:t>
    </dgm:pt>
    <dgm:pt modelId="{794D0BA8-5688-4A78-9BDE-7540E7FFBF66}" type="sibTrans" cxnId="{C3979FEE-3A43-4E90-9176-EF827BA6AF10}">
      <dgm:prSet/>
      <dgm:spPr/>
      <dgm:t>
        <a:bodyPr/>
        <a:lstStyle/>
        <a:p>
          <a:endParaRPr lang="it-IT"/>
        </a:p>
      </dgm:t>
    </dgm:pt>
    <dgm:pt modelId="{12219213-65CF-4ED1-B150-F6768A276A03}">
      <dgm:prSet phldrT="[Testo]" custT="1"/>
      <dgm:spPr>
        <a:solidFill>
          <a:schemeClr val="bg1"/>
        </a:solidFill>
      </dgm:spPr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B15</a:t>
          </a:r>
        </a:p>
      </dgm:t>
    </dgm:pt>
    <dgm:pt modelId="{1128AEB9-9E5C-429D-80CE-B40B75297E5E}" type="parTrans" cxnId="{8110CFBE-A8E3-4F77-AB8B-BB68E826C70A}">
      <dgm:prSet/>
      <dgm:spPr/>
      <dgm:t>
        <a:bodyPr/>
        <a:lstStyle/>
        <a:p>
          <a:endParaRPr lang="it-IT"/>
        </a:p>
      </dgm:t>
    </dgm:pt>
    <dgm:pt modelId="{10BF882B-226E-40AC-A051-B542336E4518}" type="sibTrans" cxnId="{8110CFBE-A8E3-4F77-AB8B-BB68E826C70A}">
      <dgm:prSet/>
      <dgm:spPr/>
      <dgm:t>
        <a:bodyPr/>
        <a:lstStyle/>
        <a:p>
          <a:endParaRPr lang="it-IT"/>
        </a:p>
      </dgm:t>
    </dgm:pt>
    <dgm:pt modelId="{AD04EAAF-015D-43FE-BA22-C970EA61AFB7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B16</a:t>
          </a:r>
        </a:p>
      </dgm:t>
    </dgm:pt>
    <dgm:pt modelId="{63A40459-2139-46EF-9DBB-82A979A1B9F7}" type="parTrans" cxnId="{7066B82A-C71B-428A-8A5C-4BAC49BAE01F}">
      <dgm:prSet/>
      <dgm:spPr/>
      <dgm:t>
        <a:bodyPr/>
        <a:lstStyle/>
        <a:p>
          <a:endParaRPr lang="it-IT"/>
        </a:p>
      </dgm:t>
    </dgm:pt>
    <dgm:pt modelId="{5316DC3C-1C49-4D49-8DA1-73177554E2E7}" type="sibTrans" cxnId="{7066B82A-C71B-428A-8A5C-4BAC49BAE01F}">
      <dgm:prSet/>
      <dgm:spPr/>
      <dgm:t>
        <a:bodyPr/>
        <a:lstStyle/>
        <a:p>
          <a:endParaRPr lang="it-IT"/>
        </a:p>
      </dgm:t>
    </dgm:pt>
    <dgm:pt modelId="{9A622281-BC8B-412A-B09D-14B5EEA68AA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B17</a:t>
          </a:r>
        </a:p>
      </dgm:t>
    </dgm:pt>
    <dgm:pt modelId="{29AA3E60-0C1F-4DA0-A74D-2137168B3F8E}" type="parTrans" cxnId="{8B174CFF-1CB7-4D8D-A4F5-74F6BEEA6132}">
      <dgm:prSet/>
      <dgm:spPr/>
      <dgm:t>
        <a:bodyPr/>
        <a:lstStyle/>
        <a:p>
          <a:endParaRPr lang="it-IT"/>
        </a:p>
      </dgm:t>
    </dgm:pt>
    <dgm:pt modelId="{136B27DC-8781-4EB5-A48D-EAB2A488D41F}" type="sibTrans" cxnId="{8B174CFF-1CB7-4D8D-A4F5-74F6BEEA6132}">
      <dgm:prSet/>
      <dgm:spPr/>
      <dgm:t>
        <a:bodyPr/>
        <a:lstStyle/>
        <a:p>
          <a:endParaRPr lang="it-IT"/>
        </a:p>
      </dgm:t>
    </dgm:pt>
    <dgm:pt modelId="{82B0C278-0EA6-41FB-BE41-79F2F0A9F00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B18</a:t>
          </a:r>
        </a:p>
      </dgm:t>
    </dgm:pt>
    <dgm:pt modelId="{2D7CBEB8-E725-4995-BB55-9BBC97C48305}" type="parTrans" cxnId="{C7356823-B010-4F33-B725-A82A11531891}">
      <dgm:prSet/>
      <dgm:spPr/>
      <dgm:t>
        <a:bodyPr/>
        <a:lstStyle/>
        <a:p>
          <a:endParaRPr lang="it-IT"/>
        </a:p>
      </dgm:t>
    </dgm:pt>
    <dgm:pt modelId="{43B7D82C-5453-4367-95F6-D24B06D03AB6}" type="sibTrans" cxnId="{C7356823-B010-4F33-B725-A82A11531891}">
      <dgm:prSet/>
      <dgm:spPr/>
      <dgm:t>
        <a:bodyPr/>
        <a:lstStyle/>
        <a:p>
          <a:endParaRPr lang="it-IT"/>
        </a:p>
      </dgm:t>
    </dgm:pt>
    <dgm:pt modelId="{97C3FE1B-CFE4-4D3F-B437-801D0D152629}" type="pres">
      <dgm:prSet presAssocID="{D0CFB8EB-904B-48C8-860C-06FEF5A502D3}" presName="Name0" presStyleCnt="0">
        <dgm:presLayoutVars>
          <dgm:dir/>
          <dgm:resizeHandles val="exact"/>
        </dgm:presLayoutVars>
      </dgm:prSet>
      <dgm:spPr/>
    </dgm:pt>
    <dgm:pt modelId="{76003DC5-5127-4375-8A17-FD18B28476B7}" type="pres">
      <dgm:prSet presAssocID="{D0CFB8EB-904B-48C8-860C-06FEF5A502D3}" presName="arrow" presStyleLbl="bgShp" presStyleIdx="0" presStyleCnt="1" custScaleX="91277" custLinFactNeighborX="-2086" custLinFactNeighborY="0"/>
      <dgm:spPr/>
    </dgm:pt>
    <dgm:pt modelId="{483CA470-6908-46DE-A8FC-FC73530D66EE}" type="pres">
      <dgm:prSet presAssocID="{D0CFB8EB-904B-48C8-860C-06FEF5A502D3}" presName="points" presStyleCnt="0"/>
      <dgm:spPr/>
    </dgm:pt>
    <dgm:pt modelId="{886DFDFF-A721-4349-9782-9FDDB0116128}" type="pres">
      <dgm:prSet presAssocID="{9EC51011-AE2A-4CEA-A5CF-F9535DECC454}" presName="compositeA" presStyleCnt="0"/>
      <dgm:spPr/>
    </dgm:pt>
    <dgm:pt modelId="{AB5AA465-A06F-4FF1-82F4-961C2BB09AD7}" type="pres">
      <dgm:prSet presAssocID="{9EC51011-AE2A-4CEA-A5CF-F9535DECC454}" presName="textA" presStyleLbl="revTx" presStyleIdx="0" presStyleCnt="9" custScaleX="115389" custScaleY="71462" custLinFactNeighborX="907" custLinFactNeighborY="21744">
        <dgm:presLayoutVars>
          <dgm:bulletEnabled val="1"/>
        </dgm:presLayoutVars>
      </dgm:prSet>
      <dgm:spPr/>
    </dgm:pt>
    <dgm:pt modelId="{610F19BF-99F7-47F4-81C3-697A0822D7FF}" type="pres">
      <dgm:prSet presAssocID="{9EC51011-AE2A-4CEA-A5CF-F9535DECC454}" presName="circleA" presStyleLbl="node1" presStyleIdx="0" presStyleCnt="9" custLinFactNeighborX="-3782" custLinFactNeighborY="26469"/>
      <dgm:spPr>
        <a:solidFill>
          <a:schemeClr val="accent6">
            <a:lumMod val="75000"/>
          </a:schemeClr>
        </a:solidFill>
      </dgm:spPr>
    </dgm:pt>
    <dgm:pt modelId="{9864FCF4-F3EC-4E85-837B-51B15D8F0DD1}" type="pres">
      <dgm:prSet presAssocID="{9EC51011-AE2A-4CEA-A5CF-F9535DECC454}" presName="spaceA" presStyleCnt="0"/>
      <dgm:spPr/>
    </dgm:pt>
    <dgm:pt modelId="{1ACD253D-AE13-40B8-B387-006BB37E5911}" type="pres">
      <dgm:prSet presAssocID="{C2FF877F-91B6-4454-A9F1-025E1FCEA28C}" presName="space" presStyleCnt="0"/>
      <dgm:spPr/>
    </dgm:pt>
    <dgm:pt modelId="{B6077543-5654-4E18-9F84-4B140D6C2F19}" type="pres">
      <dgm:prSet presAssocID="{65C414FF-478C-484C-8166-CB7BDF02C81D}" presName="compositeB" presStyleCnt="0"/>
      <dgm:spPr/>
    </dgm:pt>
    <dgm:pt modelId="{E088D3AA-2370-41CD-9CF6-A73FF7D72950}" type="pres">
      <dgm:prSet presAssocID="{65C414FF-478C-484C-8166-CB7BDF02C81D}" presName="textB" presStyleLbl="revTx" presStyleIdx="1" presStyleCnt="9" custScaleX="129266" custScaleY="71462" custLinFactNeighborX="907" custLinFactNeighborY="-20483">
        <dgm:presLayoutVars>
          <dgm:bulletEnabled val="1"/>
        </dgm:presLayoutVars>
      </dgm:prSet>
      <dgm:spPr/>
    </dgm:pt>
    <dgm:pt modelId="{6A378BC8-272E-44DE-8F90-AF3C64A02B3D}" type="pres">
      <dgm:prSet presAssocID="{65C414FF-478C-484C-8166-CB7BDF02C81D}" presName="circleB" presStyleLbl="node1" presStyleIdx="1" presStyleCnt="9" custLinFactNeighborY="-22692"/>
      <dgm:spPr>
        <a:solidFill>
          <a:schemeClr val="accent6">
            <a:lumMod val="75000"/>
          </a:schemeClr>
        </a:solidFill>
      </dgm:spPr>
    </dgm:pt>
    <dgm:pt modelId="{F274C888-80FA-4EDA-A467-71FA52037D5E}" type="pres">
      <dgm:prSet presAssocID="{65C414FF-478C-484C-8166-CB7BDF02C81D}" presName="spaceB" presStyleCnt="0"/>
      <dgm:spPr/>
    </dgm:pt>
    <dgm:pt modelId="{D5C4DBC4-A5F1-4AB0-BB7F-3E033576E69E}" type="pres">
      <dgm:prSet presAssocID="{0C0747D5-0B33-4D30-814C-2343F7C9E0C9}" presName="space" presStyleCnt="0"/>
      <dgm:spPr/>
    </dgm:pt>
    <dgm:pt modelId="{96D5F9CC-9898-4D65-A22C-19391A07A225}" type="pres">
      <dgm:prSet presAssocID="{F52323B2-294A-43BC-ABF4-0AA579FE5B45}" presName="compositeA" presStyleCnt="0"/>
      <dgm:spPr/>
    </dgm:pt>
    <dgm:pt modelId="{07526CC1-64AE-4DAB-871A-C9B2BDFF59B2}" type="pres">
      <dgm:prSet presAssocID="{F52323B2-294A-43BC-ABF4-0AA579FE5B45}" presName="textA" presStyleLbl="revTx" presStyleIdx="2" presStyleCnt="9" custScaleX="117444" custScaleY="71462" custLinFactNeighborX="2720" custLinFactNeighborY="20798">
        <dgm:presLayoutVars>
          <dgm:bulletEnabled val="1"/>
        </dgm:presLayoutVars>
      </dgm:prSet>
      <dgm:spPr/>
    </dgm:pt>
    <dgm:pt modelId="{FC95588A-B3BD-44FB-8F63-2637513B4C9A}" type="pres">
      <dgm:prSet presAssocID="{F52323B2-294A-43BC-ABF4-0AA579FE5B45}" presName="circleA" presStyleLbl="node1" presStyleIdx="2" presStyleCnt="9" custLinFactNeighborY="30256"/>
      <dgm:spPr>
        <a:solidFill>
          <a:schemeClr val="accent6">
            <a:lumMod val="75000"/>
          </a:schemeClr>
        </a:solidFill>
      </dgm:spPr>
    </dgm:pt>
    <dgm:pt modelId="{DC74977C-BC94-4726-8A74-4F90BEB2B10B}" type="pres">
      <dgm:prSet presAssocID="{F52323B2-294A-43BC-ABF4-0AA579FE5B45}" presName="spaceA" presStyleCnt="0"/>
      <dgm:spPr/>
    </dgm:pt>
    <dgm:pt modelId="{6C477DAB-9F82-42B7-8377-6D3A3B45A82A}" type="pres">
      <dgm:prSet presAssocID="{A833DF4C-4B89-4DF9-A7BB-8608E7910A6E}" presName="space" presStyleCnt="0"/>
      <dgm:spPr/>
    </dgm:pt>
    <dgm:pt modelId="{07BD9909-AB58-4B45-A659-7ACEFF47722D}" type="pres">
      <dgm:prSet presAssocID="{79DBC023-DDD9-4ED0-8C3B-0223976A66D9}" presName="compositeB" presStyleCnt="0"/>
      <dgm:spPr/>
    </dgm:pt>
    <dgm:pt modelId="{9A0419EA-1852-4AE9-AE3D-68F24E2F8226}" type="pres">
      <dgm:prSet presAssocID="{79DBC023-DDD9-4ED0-8C3B-0223976A66D9}" presName="textB" presStyleLbl="revTx" presStyleIdx="3" presStyleCnt="9" custScaleX="133272" custScaleY="71462" custLinFactNeighborY="8832">
        <dgm:presLayoutVars>
          <dgm:bulletEnabled val="1"/>
        </dgm:presLayoutVars>
      </dgm:prSet>
      <dgm:spPr>
        <a:xfrm>
          <a:off x="3312180" y="1511300"/>
          <a:ext cx="1050605" cy="1007533"/>
        </a:xfrm>
        <a:prstGeom prst="rect">
          <a:avLst/>
        </a:prstGeom>
      </dgm:spPr>
    </dgm:pt>
    <dgm:pt modelId="{CE6E4E56-BD7B-4799-9E0A-9BA5BA64012D}" type="pres">
      <dgm:prSet presAssocID="{79DBC023-DDD9-4ED0-8C3B-0223976A66D9}" presName="circleB" presStyleLbl="node1" presStyleIdx="3" presStyleCnt="9" custLinFactNeighborY="-26474"/>
      <dgm:spPr>
        <a:solidFill>
          <a:schemeClr val="accent6">
            <a:lumMod val="75000"/>
          </a:schemeClr>
        </a:solidFill>
      </dgm:spPr>
    </dgm:pt>
    <dgm:pt modelId="{DD142E59-E4DC-4138-A7DD-AF7B5854A478}" type="pres">
      <dgm:prSet presAssocID="{79DBC023-DDD9-4ED0-8C3B-0223976A66D9}" presName="spaceB" presStyleCnt="0"/>
      <dgm:spPr/>
    </dgm:pt>
    <dgm:pt modelId="{B8227F47-C9F1-498A-B1DD-E71E3BF617AB}" type="pres">
      <dgm:prSet presAssocID="{0969CEC7-0A8C-4106-841D-1550734D5366}" presName="space" presStyleCnt="0"/>
      <dgm:spPr/>
    </dgm:pt>
    <dgm:pt modelId="{5A96A757-6C5F-4CCA-B7F5-F9FBCE041E93}" type="pres">
      <dgm:prSet presAssocID="{CB36A738-9C6E-4564-A81C-D60AEBDD71A4}" presName="compositeA" presStyleCnt="0"/>
      <dgm:spPr/>
    </dgm:pt>
    <dgm:pt modelId="{37A2CCE4-7AEA-4B71-B160-B8210D635B23}" type="pres">
      <dgm:prSet presAssocID="{CB36A738-9C6E-4564-A81C-D60AEBDD71A4}" presName="textA" presStyleLbl="revTx" presStyleIdx="4" presStyleCnt="9" custScaleX="119864" custScaleY="71462" custLinFactNeighborY="20800">
        <dgm:presLayoutVars>
          <dgm:bulletEnabled val="1"/>
        </dgm:presLayoutVars>
      </dgm:prSet>
      <dgm:spPr/>
    </dgm:pt>
    <dgm:pt modelId="{610C5848-8E4F-4C23-A315-E66AC4AAEF70}" type="pres">
      <dgm:prSet presAssocID="{CB36A738-9C6E-4564-A81C-D60AEBDD71A4}" presName="circleA" presStyleLbl="node1" presStyleIdx="4" presStyleCnt="9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3F987F43-9B03-437A-8E7D-B18196483D02}" type="pres">
      <dgm:prSet presAssocID="{CB36A738-9C6E-4564-A81C-D60AEBDD71A4}" presName="spaceA" presStyleCnt="0"/>
      <dgm:spPr/>
    </dgm:pt>
    <dgm:pt modelId="{FB62B7C8-722D-4243-BF9B-5D8AB820D395}" type="pres">
      <dgm:prSet presAssocID="{794D0BA8-5688-4A78-9BDE-7540E7FFBF66}" presName="space" presStyleCnt="0"/>
      <dgm:spPr/>
    </dgm:pt>
    <dgm:pt modelId="{0ECB6B91-FF68-4521-9EC7-BDEC02B40F95}" type="pres">
      <dgm:prSet presAssocID="{12219213-65CF-4ED1-B150-F6768A276A03}" presName="compositeB" presStyleCnt="0"/>
      <dgm:spPr/>
    </dgm:pt>
    <dgm:pt modelId="{491856C6-20EB-4A5B-92DD-C5211BFC1082}" type="pres">
      <dgm:prSet presAssocID="{12219213-65CF-4ED1-B150-F6768A276A03}" presName="textB" presStyleLbl="revTx" presStyleIdx="5" presStyleCnt="9" custScaleX="137919" custScaleY="71462" custLinFactNeighborY="-19847">
        <dgm:presLayoutVars>
          <dgm:bulletEnabled val="1"/>
        </dgm:presLayoutVars>
      </dgm:prSet>
      <dgm:spPr/>
    </dgm:pt>
    <dgm:pt modelId="{CCDFE857-7C81-41AD-89ED-6F5A2730097C}" type="pres">
      <dgm:prSet presAssocID="{12219213-65CF-4ED1-B150-F6768A276A03}" presName="circleB" presStyleLbl="node1" presStyleIdx="5" presStyleCnt="9" custLinFactNeighborY="-26474"/>
      <dgm:spPr/>
    </dgm:pt>
    <dgm:pt modelId="{9AD1FC14-96C7-4832-9607-712C5E303619}" type="pres">
      <dgm:prSet presAssocID="{12219213-65CF-4ED1-B150-F6768A276A03}" presName="spaceB" presStyleCnt="0"/>
      <dgm:spPr/>
    </dgm:pt>
    <dgm:pt modelId="{16469381-9902-4642-95A8-E45F47F366E7}" type="pres">
      <dgm:prSet presAssocID="{10BF882B-226E-40AC-A051-B542336E4518}" presName="space" presStyleCnt="0"/>
      <dgm:spPr/>
    </dgm:pt>
    <dgm:pt modelId="{50EAFC52-6F24-485A-9C1A-44DE05DC7B0F}" type="pres">
      <dgm:prSet presAssocID="{AD04EAAF-015D-43FE-BA22-C970EA61AFB7}" presName="compositeA" presStyleCnt="0"/>
      <dgm:spPr/>
    </dgm:pt>
    <dgm:pt modelId="{5A26CBD8-20DF-4DAB-8166-B48A632B09AB}" type="pres">
      <dgm:prSet presAssocID="{AD04EAAF-015D-43FE-BA22-C970EA61AFB7}" presName="textA" presStyleLbl="revTx" presStyleIdx="6" presStyleCnt="9" custScaleX="141900" custScaleY="71462" custLinFactNeighborY="20800">
        <dgm:presLayoutVars>
          <dgm:bulletEnabled val="1"/>
        </dgm:presLayoutVars>
      </dgm:prSet>
      <dgm:spPr/>
    </dgm:pt>
    <dgm:pt modelId="{7807E5BE-5F8B-4A21-A4D3-AFD447AD2A49}" type="pres">
      <dgm:prSet presAssocID="{AD04EAAF-015D-43FE-BA22-C970EA61AFB7}" presName="circleA" presStyleLbl="node1" presStyleIdx="6" presStyleCnt="9" custLinFactNeighborY="30256"/>
      <dgm:spPr>
        <a:solidFill>
          <a:schemeClr val="accent3">
            <a:lumMod val="50000"/>
          </a:schemeClr>
        </a:solidFill>
      </dgm:spPr>
    </dgm:pt>
    <dgm:pt modelId="{B1BDF506-45C3-486C-B744-E65FB4291147}" type="pres">
      <dgm:prSet presAssocID="{AD04EAAF-015D-43FE-BA22-C970EA61AFB7}" presName="spaceA" presStyleCnt="0"/>
      <dgm:spPr/>
    </dgm:pt>
    <dgm:pt modelId="{09AD6153-ACD1-40D3-9246-70C2FB67AE5B}" type="pres">
      <dgm:prSet presAssocID="{5316DC3C-1C49-4D49-8DA1-73177554E2E7}" presName="space" presStyleCnt="0"/>
      <dgm:spPr/>
    </dgm:pt>
    <dgm:pt modelId="{F20B7BB1-C874-4885-BC61-AB92B3A269E0}" type="pres">
      <dgm:prSet presAssocID="{9A622281-BC8B-412A-B09D-14B5EEA68AA2}" presName="compositeB" presStyleCnt="0"/>
      <dgm:spPr/>
    </dgm:pt>
    <dgm:pt modelId="{02A4523B-59C0-44F0-822B-9BC493F0CDF8}" type="pres">
      <dgm:prSet presAssocID="{9A622281-BC8B-412A-B09D-14B5EEA68AA2}" presName="textB" presStyleLbl="revTx" presStyleIdx="7" presStyleCnt="9" custScaleX="143109" custScaleY="71462" custLinFactNeighborY="-19847">
        <dgm:presLayoutVars>
          <dgm:bulletEnabled val="1"/>
        </dgm:presLayoutVars>
      </dgm:prSet>
      <dgm:spPr/>
    </dgm:pt>
    <dgm:pt modelId="{2C867660-A7D9-4EF5-9E87-327293BE4848}" type="pres">
      <dgm:prSet presAssocID="{9A622281-BC8B-412A-B09D-14B5EEA68AA2}" presName="circleB" presStyleLbl="node1" presStyleIdx="7" presStyleCnt="9" custLinFactNeighborY="-26474"/>
      <dgm:spPr>
        <a:solidFill>
          <a:schemeClr val="accent3">
            <a:lumMod val="50000"/>
          </a:schemeClr>
        </a:solidFill>
      </dgm:spPr>
    </dgm:pt>
    <dgm:pt modelId="{16196BE1-4AB0-475F-A9EB-5F2B09EA3009}" type="pres">
      <dgm:prSet presAssocID="{9A622281-BC8B-412A-B09D-14B5EEA68AA2}" presName="spaceB" presStyleCnt="0"/>
      <dgm:spPr/>
    </dgm:pt>
    <dgm:pt modelId="{8CFFF3C0-619C-4E5A-BBA5-B13CC1E5E5F4}" type="pres">
      <dgm:prSet presAssocID="{136B27DC-8781-4EB5-A48D-EAB2A488D41F}" presName="space" presStyleCnt="0"/>
      <dgm:spPr/>
    </dgm:pt>
    <dgm:pt modelId="{48314187-C73C-452C-9869-854178368D4C}" type="pres">
      <dgm:prSet presAssocID="{82B0C278-0EA6-41FB-BE41-79F2F0A9F002}" presName="compositeA" presStyleCnt="0"/>
      <dgm:spPr/>
    </dgm:pt>
    <dgm:pt modelId="{46AB6559-A59E-4B29-AD32-A81B296FA7F3}" type="pres">
      <dgm:prSet presAssocID="{82B0C278-0EA6-41FB-BE41-79F2F0A9F002}" presName="textA" presStyleLbl="revTx" presStyleIdx="8" presStyleCnt="9" custScaleX="125812" custScaleY="71462" custLinFactNeighborY="20800">
        <dgm:presLayoutVars>
          <dgm:bulletEnabled val="1"/>
        </dgm:presLayoutVars>
      </dgm:prSet>
      <dgm:spPr/>
    </dgm:pt>
    <dgm:pt modelId="{3709BFE8-6592-45FC-81B0-B905CB067614}" type="pres">
      <dgm:prSet presAssocID="{82B0C278-0EA6-41FB-BE41-79F2F0A9F002}" presName="circleA" presStyleLbl="node1" presStyleIdx="8" presStyleCnt="9" custLinFactNeighborY="30256"/>
      <dgm:spPr>
        <a:solidFill>
          <a:schemeClr val="accent3">
            <a:lumMod val="50000"/>
          </a:schemeClr>
        </a:solidFill>
      </dgm:spPr>
    </dgm:pt>
    <dgm:pt modelId="{F6B07F9A-81E6-48C0-B902-C934E660D899}" type="pres">
      <dgm:prSet presAssocID="{82B0C278-0EA6-41FB-BE41-79F2F0A9F002}" presName="spaceA" presStyleCnt="0"/>
      <dgm:spPr/>
    </dgm:pt>
  </dgm:ptLst>
  <dgm:cxnLst>
    <dgm:cxn modelId="{ABF3DD13-4311-4E84-B6BB-15A59CA32AEF}" type="presOf" srcId="{9A622281-BC8B-412A-B09D-14B5EEA68AA2}" destId="{02A4523B-59C0-44F0-822B-9BC493F0CDF8}" srcOrd="0" destOrd="0" presId="urn:microsoft.com/office/officeart/2005/8/layout/hProcess11"/>
    <dgm:cxn modelId="{C7356823-B010-4F33-B725-A82A11531891}" srcId="{D0CFB8EB-904B-48C8-860C-06FEF5A502D3}" destId="{82B0C278-0EA6-41FB-BE41-79F2F0A9F002}" srcOrd="8" destOrd="0" parTransId="{2D7CBEB8-E725-4995-BB55-9BBC97C48305}" sibTransId="{43B7D82C-5453-4367-95F6-D24B06D03AB6}"/>
    <dgm:cxn modelId="{7066B82A-C71B-428A-8A5C-4BAC49BAE01F}" srcId="{D0CFB8EB-904B-48C8-860C-06FEF5A502D3}" destId="{AD04EAAF-015D-43FE-BA22-C970EA61AFB7}" srcOrd="6" destOrd="0" parTransId="{63A40459-2139-46EF-9DBB-82A979A1B9F7}" sibTransId="{5316DC3C-1C49-4D49-8DA1-73177554E2E7}"/>
    <dgm:cxn modelId="{F4A49655-044F-4703-B460-66AE8E57E54A}" type="presOf" srcId="{79DBC023-DDD9-4ED0-8C3B-0223976A66D9}" destId="{9A0419EA-1852-4AE9-AE3D-68F24E2F8226}" srcOrd="0" destOrd="0" presId="urn:microsoft.com/office/officeart/2005/8/layout/hProcess11"/>
    <dgm:cxn modelId="{C580F75A-D546-4813-AE4A-AC9998F71F00}" type="presOf" srcId="{D0CFB8EB-904B-48C8-860C-06FEF5A502D3}" destId="{97C3FE1B-CFE4-4D3F-B437-801D0D152629}" srcOrd="0" destOrd="0" presId="urn:microsoft.com/office/officeart/2005/8/layout/hProcess11"/>
    <dgm:cxn modelId="{10CEFA80-860E-4B55-99FE-3A31104B05AC}" type="presOf" srcId="{12219213-65CF-4ED1-B150-F6768A276A03}" destId="{491856C6-20EB-4A5B-92DD-C5211BFC1082}" srcOrd="0" destOrd="0" presId="urn:microsoft.com/office/officeart/2005/8/layout/hProcess11"/>
    <dgm:cxn modelId="{0FAFCD81-15E0-4D52-A0EA-0E477392E067}" srcId="{D0CFB8EB-904B-48C8-860C-06FEF5A502D3}" destId="{79DBC023-DDD9-4ED0-8C3B-0223976A66D9}" srcOrd="3" destOrd="0" parTransId="{8D60114F-0A12-411B-835D-561379BA39C3}" sibTransId="{0969CEC7-0A8C-4106-841D-1550734D5366}"/>
    <dgm:cxn modelId="{BA93BAA2-F9E1-485D-836A-BB38E3A460D1}" type="presOf" srcId="{AD04EAAF-015D-43FE-BA22-C970EA61AFB7}" destId="{5A26CBD8-20DF-4DAB-8166-B48A632B09AB}" srcOrd="0" destOrd="0" presId="urn:microsoft.com/office/officeart/2005/8/layout/hProcess11"/>
    <dgm:cxn modelId="{604654B0-EBD7-44C5-AA3E-6FF0C078C60F}" type="presOf" srcId="{9EC51011-AE2A-4CEA-A5CF-F9535DECC454}" destId="{AB5AA465-A06F-4FF1-82F4-961C2BB09AD7}" srcOrd="0" destOrd="0" presId="urn:microsoft.com/office/officeart/2005/8/layout/hProcess11"/>
    <dgm:cxn modelId="{BB8650B5-C5F5-4D23-81E9-4A1BC67FB1D7}" srcId="{D0CFB8EB-904B-48C8-860C-06FEF5A502D3}" destId="{65C414FF-478C-484C-8166-CB7BDF02C81D}" srcOrd="1" destOrd="0" parTransId="{E5912D34-71C3-4D16-9AA0-CA12105DFF81}" sibTransId="{0C0747D5-0B33-4D30-814C-2343F7C9E0C9}"/>
    <dgm:cxn modelId="{7A5973B9-D405-4000-92BE-DECAC9B12F56}" type="presOf" srcId="{82B0C278-0EA6-41FB-BE41-79F2F0A9F002}" destId="{46AB6559-A59E-4B29-AD32-A81B296FA7F3}" srcOrd="0" destOrd="0" presId="urn:microsoft.com/office/officeart/2005/8/layout/hProcess11"/>
    <dgm:cxn modelId="{05F953BC-CC54-4D24-8AFC-6041A3BC3483}" srcId="{D0CFB8EB-904B-48C8-860C-06FEF5A502D3}" destId="{F52323B2-294A-43BC-ABF4-0AA579FE5B45}" srcOrd="2" destOrd="0" parTransId="{D6710608-503E-454B-8DBA-695DE8BC54D6}" sibTransId="{A833DF4C-4B89-4DF9-A7BB-8608E7910A6E}"/>
    <dgm:cxn modelId="{90020CBE-8A45-4EC1-B69E-FAF604DAF55D}" srcId="{D0CFB8EB-904B-48C8-860C-06FEF5A502D3}" destId="{9EC51011-AE2A-4CEA-A5CF-F9535DECC454}" srcOrd="0" destOrd="0" parTransId="{78A069C6-C93B-45BA-A903-ABE7A3CBE3F7}" sibTransId="{C2FF877F-91B6-4454-A9F1-025E1FCEA28C}"/>
    <dgm:cxn modelId="{8110CFBE-A8E3-4F77-AB8B-BB68E826C70A}" srcId="{D0CFB8EB-904B-48C8-860C-06FEF5A502D3}" destId="{12219213-65CF-4ED1-B150-F6768A276A03}" srcOrd="5" destOrd="0" parTransId="{1128AEB9-9E5C-429D-80CE-B40B75297E5E}" sibTransId="{10BF882B-226E-40AC-A051-B542336E4518}"/>
    <dgm:cxn modelId="{C83631C4-1486-40F7-B73F-FB1C92EDF3F0}" type="presOf" srcId="{65C414FF-478C-484C-8166-CB7BDF02C81D}" destId="{E088D3AA-2370-41CD-9CF6-A73FF7D72950}" srcOrd="0" destOrd="0" presId="urn:microsoft.com/office/officeart/2005/8/layout/hProcess11"/>
    <dgm:cxn modelId="{21A04FD3-79A0-4C5C-9154-72C04ADFE389}" type="presOf" srcId="{F52323B2-294A-43BC-ABF4-0AA579FE5B45}" destId="{07526CC1-64AE-4DAB-871A-C9B2BDFF59B2}" srcOrd="0" destOrd="0" presId="urn:microsoft.com/office/officeart/2005/8/layout/hProcess11"/>
    <dgm:cxn modelId="{C3979FEE-3A43-4E90-9176-EF827BA6AF10}" srcId="{D0CFB8EB-904B-48C8-860C-06FEF5A502D3}" destId="{CB36A738-9C6E-4564-A81C-D60AEBDD71A4}" srcOrd="4" destOrd="0" parTransId="{B3152390-79A6-4F65-8E64-55A00F966924}" sibTransId="{794D0BA8-5688-4A78-9BDE-7540E7FFBF66}"/>
    <dgm:cxn modelId="{9449F0F3-C819-4D71-B9D9-7100B2C2737B}" type="presOf" srcId="{CB36A738-9C6E-4564-A81C-D60AEBDD71A4}" destId="{37A2CCE4-7AEA-4B71-B160-B8210D635B23}" srcOrd="0" destOrd="0" presId="urn:microsoft.com/office/officeart/2005/8/layout/hProcess11"/>
    <dgm:cxn modelId="{8B174CFF-1CB7-4D8D-A4F5-74F6BEEA6132}" srcId="{D0CFB8EB-904B-48C8-860C-06FEF5A502D3}" destId="{9A622281-BC8B-412A-B09D-14B5EEA68AA2}" srcOrd="7" destOrd="0" parTransId="{29AA3E60-0C1F-4DA0-A74D-2137168B3F8E}" sibTransId="{136B27DC-8781-4EB5-A48D-EAB2A488D41F}"/>
    <dgm:cxn modelId="{BC69D256-91E6-4AF4-989B-61B1FD8A4F42}" type="presParOf" srcId="{97C3FE1B-CFE4-4D3F-B437-801D0D152629}" destId="{76003DC5-5127-4375-8A17-FD18B28476B7}" srcOrd="0" destOrd="0" presId="urn:microsoft.com/office/officeart/2005/8/layout/hProcess11"/>
    <dgm:cxn modelId="{D0747918-0ABC-4C69-8483-513B8D1EF6C0}" type="presParOf" srcId="{97C3FE1B-CFE4-4D3F-B437-801D0D152629}" destId="{483CA470-6908-46DE-A8FC-FC73530D66EE}" srcOrd="1" destOrd="0" presId="urn:microsoft.com/office/officeart/2005/8/layout/hProcess11"/>
    <dgm:cxn modelId="{1D87E2F7-2FF9-4688-8709-9609B98E9EE0}" type="presParOf" srcId="{483CA470-6908-46DE-A8FC-FC73530D66EE}" destId="{886DFDFF-A721-4349-9782-9FDDB0116128}" srcOrd="0" destOrd="0" presId="urn:microsoft.com/office/officeart/2005/8/layout/hProcess11"/>
    <dgm:cxn modelId="{80D1D303-7516-4839-9DA8-AF9D118C776F}" type="presParOf" srcId="{886DFDFF-A721-4349-9782-9FDDB0116128}" destId="{AB5AA465-A06F-4FF1-82F4-961C2BB09AD7}" srcOrd="0" destOrd="0" presId="urn:microsoft.com/office/officeart/2005/8/layout/hProcess11"/>
    <dgm:cxn modelId="{AC0B3DA0-4ED2-42F5-A76D-CF9830249F89}" type="presParOf" srcId="{886DFDFF-A721-4349-9782-9FDDB0116128}" destId="{610F19BF-99F7-47F4-81C3-697A0822D7FF}" srcOrd="1" destOrd="0" presId="urn:microsoft.com/office/officeart/2005/8/layout/hProcess11"/>
    <dgm:cxn modelId="{68F35760-D29F-4D32-BF86-2D532A50C69D}" type="presParOf" srcId="{886DFDFF-A721-4349-9782-9FDDB0116128}" destId="{9864FCF4-F3EC-4E85-837B-51B15D8F0DD1}" srcOrd="2" destOrd="0" presId="urn:microsoft.com/office/officeart/2005/8/layout/hProcess11"/>
    <dgm:cxn modelId="{84874A1A-6DE0-4B06-A46D-33234CF46EB8}" type="presParOf" srcId="{483CA470-6908-46DE-A8FC-FC73530D66EE}" destId="{1ACD253D-AE13-40B8-B387-006BB37E5911}" srcOrd="1" destOrd="0" presId="urn:microsoft.com/office/officeart/2005/8/layout/hProcess11"/>
    <dgm:cxn modelId="{808D8609-6907-4321-8BBD-B737B45B3297}" type="presParOf" srcId="{483CA470-6908-46DE-A8FC-FC73530D66EE}" destId="{B6077543-5654-4E18-9F84-4B140D6C2F19}" srcOrd="2" destOrd="0" presId="urn:microsoft.com/office/officeart/2005/8/layout/hProcess11"/>
    <dgm:cxn modelId="{8DE5FDC2-4C05-49C4-B272-E22D6C7B351F}" type="presParOf" srcId="{B6077543-5654-4E18-9F84-4B140D6C2F19}" destId="{E088D3AA-2370-41CD-9CF6-A73FF7D72950}" srcOrd="0" destOrd="0" presId="urn:microsoft.com/office/officeart/2005/8/layout/hProcess11"/>
    <dgm:cxn modelId="{62490EDC-94EF-444E-A475-6B34C1CA710C}" type="presParOf" srcId="{B6077543-5654-4E18-9F84-4B140D6C2F19}" destId="{6A378BC8-272E-44DE-8F90-AF3C64A02B3D}" srcOrd="1" destOrd="0" presId="urn:microsoft.com/office/officeart/2005/8/layout/hProcess11"/>
    <dgm:cxn modelId="{A0FC848A-1D80-4FD3-84B1-4EA5361484BD}" type="presParOf" srcId="{B6077543-5654-4E18-9F84-4B140D6C2F19}" destId="{F274C888-80FA-4EDA-A467-71FA52037D5E}" srcOrd="2" destOrd="0" presId="urn:microsoft.com/office/officeart/2005/8/layout/hProcess11"/>
    <dgm:cxn modelId="{96F40B7D-3097-41BA-A922-47776B79D26D}" type="presParOf" srcId="{483CA470-6908-46DE-A8FC-FC73530D66EE}" destId="{D5C4DBC4-A5F1-4AB0-BB7F-3E033576E69E}" srcOrd="3" destOrd="0" presId="urn:microsoft.com/office/officeart/2005/8/layout/hProcess11"/>
    <dgm:cxn modelId="{9D327E0B-A468-4188-B5D0-C9957F17C838}" type="presParOf" srcId="{483CA470-6908-46DE-A8FC-FC73530D66EE}" destId="{96D5F9CC-9898-4D65-A22C-19391A07A225}" srcOrd="4" destOrd="0" presId="urn:microsoft.com/office/officeart/2005/8/layout/hProcess11"/>
    <dgm:cxn modelId="{6ABEBA23-BC3F-4ED8-B597-0A9537805D69}" type="presParOf" srcId="{96D5F9CC-9898-4D65-A22C-19391A07A225}" destId="{07526CC1-64AE-4DAB-871A-C9B2BDFF59B2}" srcOrd="0" destOrd="0" presId="urn:microsoft.com/office/officeart/2005/8/layout/hProcess11"/>
    <dgm:cxn modelId="{71A6363C-6DED-4106-99E0-EA4C8C8F0771}" type="presParOf" srcId="{96D5F9CC-9898-4D65-A22C-19391A07A225}" destId="{FC95588A-B3BD-44FB-8F63-2637513B4C9A}" srcOrd="1" destOrd="0" presId="urn:microsoft.com/office/officeart/2005/8/layout/hProcess11"/>
    <dgm:cxn modelId="{2236F2D9-7653-4088-BD97-73E32C1A922D}" type="presParOf" srcId="{96D5F9CC-9898-4D65-A22C-19391A07A225}" destId="{DC74977C-BC94-4726-8A74-4F90BEB2B10B}" srcOrd="2" destOrd="0" presId="urn:microsoft.com/office/officeart/2005/8/layout/hProcess11"/>
    <dgm:cxn modelId="{5D8BEA7C-9C8E-4B7E-90FE-BF9C598E15CF}" type="presParOf" srcId="{483CA470-6908-46DE-A8FC-FC73530D66EE}" destId="{6C477DAB-9F82-42B7-8377-6D3A3B45A82A}" srcOrd="5" destOrd="0" presId="urn:microsoft.com/office/officeart/2005/8/layout/hProcess11"/>
    <dgm:cxn modelId="{92EA7D6E-21BD-48A2-84CE-5B70CD291BB0}" type="presParOf" srcId="{483CA470-6908-46DE-A8FC-FC73530D66EE}" destId="{07BD9909-AB58-4B45-A659-7ACEFF47722D}" srcOrd="6" destOrd="0" presId="urn:microsoft.com/office/officeart/2005/8/layout/hProcess11"/>
    <dgm:cxn modelId="{7EB60FB4-747A-4E99-8FD7-C5F6994BC991}" type="presParOf" srcId="{07BD9909-AB58-4B45-A659-7ACEFF47722D}" destId="{9A0419EA-1852-4AE9-AE3D-68F24E2F8226}" srcOrd="0" destOrd="0" presId="urn:microsoft.com/office/officeart/2005/8/layout/hProcess11"/>
    <dgm:cxn modelId="{1C57B7BA-9AFE-49DA-AE54-DB2BED8DFE85}" type="presParOf" srcId="{07BD9909-AB58-4B45-A659-7ACEFF47722D}" destId="{CE6E4E56-BD7B-4799-9E0A-9BA5BA64012D}" srcOrd="1" destOrd="0" presId="urn:microsoft.com/office/officeart/2005/8/layout/hProcess11"/>
    <dgm:cxn modelId="{E2F385EB-1E3C-4B85-B276-18CFE588EE01}" type="presParOf" srcId="{07BD9909-AB58-4B45-A659-7ACEFF47722D}" destId="{DD142E59-E4DC-4138-A7DD-AF7B5854A478}" srcOrd="2" destOrd="0" presId="urn:microsoft.com/office/officeart/2005/8/layout/hProcess11"/>
    <dgm:cxn modelId="{E51B3E3E-B0AA-4745-A357-6578468404B6}" type="presParOf" srcId="{483CA470-6908-46DE-A8FC-FC73530D66EE}" destId="{B8227F47-C9F1-498A-B1DD-E71E3BF617AB}" srcOrd="7" destOrd="0" presId="urn:microsoft.com/office/officeart/2005/8/layout/hProcess11"/>
    <dgm:cxn modelId="{EB8D648C-BD2A-4474-BC9E-2BD9FCA76003}" type="presParOf" srcId="{483CA470-6908-46DE-A8FC-FC73530D66EE}" destId="{5A96A757-6C5F-4CCA-B7F5-F9FBCE041E93}" srcOrd="8" destOrd="0" presId="urn:microsoft.com/office/officeart/2005/8/layout/hProcess11"/>
    <dgm:cxn modelId="{FF2541AE-CE03-4FE8-9ED7-EFF480794091}" type="presParOf" srcId="{5A96A757-6C5F-4CCA-B7F5-F9FBCE041E93}" destId="{37A2CCE4-7AEA-4B71-B160-B8210D635B23}" srcOrd="0" destOrd="0" presId="urn:microsoft.com/office/officeart/2005/8/layout/hProcess11"/>
    <dgm:cxn modelId="{3D8FFC93-F69D-4C2E-BDEB-D55E9CE4A74F}" type="presParOf" srcId="{5A96A757-6C5F-4CCA-B7F5-F9FBCE041E93}" destId="{610C5848-8E4F-4C23-A315-E66AC4AAEF70}" srcOrd="1" destOrd="0" presId="urn:microsoft.com/office/officeart/2005/8/layout/hProcess11"/>
    <dgm:cxn modelId="{48784A97-6B0D-4DBC-A2C6-4EA81A23DC15}" type="presParOf" srcId="{5A96A757-6C5F-4CCA-B7F5-F9FBCE041E93}" destId="{3F987F43-9B03-437A-8E7D-B18196483D02}" srcOrd="2" destOrd="0" presId="urn:microsoft.com/office/officeart/2005/8/layout/hProcess11"/>
    <dgm:cxn modelId="{BF27E421-DF92-40EC-9E05-2DBD3FE7BC29}" type="presParOf" srcId="{483CA470-6908-46DE-A8FC-FC73530D66EE}" destId="{FB62B7C8-722D-4243-BF9B-5D8AB820D395}" srcOrd="9" destOrd="0" presId="urn:microsoft.com/office/officeart/2005/8/layout/hProcess11"/>
    <dgm:cxn modelId="{0D876A80-E986-466C-AD85-572B659B366D}" type="presParOf" srcId="{483CA470-6908-46DE-A8FC-FC73530D66EE}" destId="{0ECB6B91-FF68-4521-9EC7-BDEC02B40F95}" srcOrd="10" destOrd="0" presId="urn:microsoft.com/office/officeart/2005/8/layout/hProcess11"/>
    <dgm:cxn modelId="{87FD3987-8D87-4396-A706-AC729CB68171}" type="presParOf" srcId="{0ECB6B91-FF68-4521-9EC7-BDEC02B40F95}" destId="{491856C6-20EB-4A5B-92DD-C5211BFC1082}" srcOrd="0" destOrd="0" presId="urn:microsoft.com/office/officeart/2005/8/layout/hProcess11"/>
    <dgm:cxn modelId="{6A339775-D537-47D3-8ED4-7F39BFA0C969}" type="presParOf" srcId="{0ECB6B91-FF68-4521-9EC7-BDEC02B40F95}" destId="{CCDFE857-7C81-41AD-89ED-6F5A2730097C}" srcOrd="1" destOrd="0" presId="urn:microsoft.com/office/officeart/2005/8/layout/hProcess11"/>
    <dgm:cxn modelId="{9C4D01F0-0F2E-4E7A-825C-CA15FC2F5EA9}" type="presParOf" srcId="{0ECB6B91-FF68-4521-9EC7-BDEC02B40F95}" destId="{9AD1FC14-96C7-4832-9607-712C5E303619}" srcOrd="2" destOrd="0" presId="urn:microsoft.com/office/officeart/2005/8/layout/hProcess11"/>
    <dgm:cxn modelId="{B5759174-E060-4BD2-9150-1718FBD15ECA}" type="presParOf" srcId="{483CA470-6908-46DE-A8FC-FC73530D66EE}" destId="{16469381-9902-4642-95A8-E45F47F366E7}" srcOrd="11" destOrd="0" presId="urn:microsoft.com/office/officeart/2005/8/layout/hProcess11"/>
    <dgm:cxn modelId="{DCF18A83-4BEE-4CC1-9250-1C349B023078}" type="presParOf" srcId="{483CA470-6908-46DE-A8FC-FC73530D66EE}" destId="{50EAFC52-6F24-485A-9C1A-44DE05DC7B0F}" srcOrd="12" destOrd="0" presId="urn:microsoft.com/office/officeart/2005/8/layout/hProcess11"/>
    <dgm:cxn modelId="{34B2C935-0A62-4B2B-BB83-4032E8A7BB39}" type="presParOf" srcId="{50EAFC52-6F24-485A-9C1A-44DE05DC7B0F}" destId="{5A26CBD8-20DF-4DAB-8166-B48A632B09AB}" srcOrd="0" destOrd="0" presId="urn:microsoft.com/office/officeart/2005/8/layout/hProcess11"/>
    <dgm:cxn modelId="{2CBD9A5B-1A11-4920-8838-8F8199F0EF0F}" type="presParOf" srcId="{50EAFC52-6F24-485A-9C1A-44DE05DC7B0F}" destId="{7807E5BE-5F8B-4A21-A4D3-AFD447AD2A49}" srcOrd="1" destOrd="0" presId="urn:microsoft.com/office/officeart/2005/8/layout/hProcess11"/>
    <dgm:cxn modelId="{3BBBB12B-ACE6-4FC4-A509-E60E4FCC5D82}" type="presParOf" srcId="{50EAFC52-6F24-485A-9C1A-44DE05DC7B0F}" destId="{B1BDF506-45C3-486C-B744-E65FB4291147}" srcOrd="2" destOrd="0" presId="urn:microsoft.com/office/officeart/2005/8/layout/hProcess11"/>
    <dgm:cxn modelId="{6383F067-E19C-4864-96F5-F896A45707AB}" type="presParOf" srcId="{483CA470-6908-46DE-A8FC-FC73530D66EE}" destId="{09AD6153-ACD1-40D3-9246-70C2FB67AE5B}" srcOrd="13" destOrd="0" presId="urn:microsoft.com/office/officeart/2005/8/layout/hProcess11"/>
    <dgm:cxn modelId="{041DE99F-5D57-4BD2-8559-A94508AA3617}" type="presParOf" srcId="{483CA470-6908-46DE-A8FC-FC73530D66EE}" destId="{F20B7BB1-C874-4885-BC61-AB92B3A269E0}" srcOrd="14" destOrd="0" presId="urn:microsoft.com/office/officeart/2005/8/layout/hProcess11"/>
    <dgm:cxn modelId="{E310637B-4D6C-4077-A6AC-AAA54479DBA1}" type="presParOf" srcId="{F20B7BB1-C874-4885-BC61-AB92B3A269E0}" destId="{02A4523B-59C0-44F0-822B-9BC493F0CDF8}" srcOrd="0" destOrd="0" presId="urn:microsoft.com/office/officeart/2005/8/layout/hProcess11"/>
    <dgm:cxn modelId="{C7A037AB-6BAB-4E1D-A939-C8ECA026DA80}" type="presParOf" srcId="{F20B7BB1-C874-4885-BC61-AB92B3A269E0}" destId="{2C867660-A7D9-4EF5-9E87-327293BE4848}" srcOrd="1" destOrd="0" presId="urn:microsoft.com/office/officeart/2005/8/layout/hProcess11"/>
    <dgm:cxn modelId="{074D47B4-6E94-4316-8C04-2B2A2CE24C08}" type="presParOf" srcId="{F20B7BB1-C874-4885-BC61-AB92B3A269E0}" destId="{16196BE1-4AB0-475F-A9EB-5F2B09EA3009}" srcOrd="2" destOrd="0" presId="urn:microsoft.com/office/officeart/2005/8/layout/hProcess11"/>
    <dgm:cxn modelId="{C197CCE6-D34A-426D-A061-F3BF0F4419CC}" type="presParOf" srcId="{483CA470-6908-46DE-A8FC-FC73530D66EE}" destId="{8CFFF3C0-619C-4E5A-BBA5-B13CC1E5E5F4}" srcOrd="15" destOrd="0" presId="urn:microsoft.com/office/officeart/2005/8/layout/hProcess11"/>
    <dgm:cxn modelId="{62D9D2F4-29E1-4F10-AD5C-89F8649FE605}" type="presParOf" srcId="{483CA470-6908-46DE-A8FC-FC73530D66EE}" destId="{48314187-C73C-452C-9869-854178368D4C}" srcOrd="16" destOrd="0" presId="urn:microsoft.com/office/officeart/2005/8/layout/hProcess11"/>
    <dgm:cxn modelId="{BFD2E311-7216-437F-8AC5-5B025491A28B}" type="presParOf" srcId="{48314187-C73C-452C-9869-854178368D4C}" destId="{46AB6559-A59E-4B29-AD32-A81B296FA7F3}" srcOrd="0" destOrd="0" presId="urn:microsoft.com/office/officeart/2005/8/layout/hProcess11"/>
    <dgm:cxn modelId="{5BCC3130-8C01-4D08-8BEB-406106C0B9AE}" type="presParOf" srcId="{48314187-C73C-452C-9869-854178368D4C}" destId="{3709BFE8-6592-45FC-81B0-B905CB067614}" srcOrd="1" destOrd="0" presId="urn:microsoft.com/office/officeart/2005/8/layout/hProcess11"/>
    <dgm:cxn modelId="{4B81DB4D-5910-45F4-BFB1-31510694C417}" type="presParOf" srcId="{48314187-C73C-452C-9869-854178368D4C}" destId="{F6B07F9A-81E6-48C0-B902-C934E660D89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CFB8EB-904B-48C8-860C-06FEF5A502D3}" type="doc">
      <dgm:prSet loTypeId="urn:microsoft.com/office/officeart/2005/8/layout/hProcess11" loCatId="process" qsTypeId="urn:microsoft.com/office/officeart/2005/8/quickstyle/simple1" qsCatId="simple" csTypeId="urn:microsoft.com/office/officeart/2005/8/colors/accent3_3" csCatId="accent3" phldr="1"/>
      <dgm:spPr/>
    </dgm:pt>
    <dgm:pt modelId="{9EC51011-AE2A-4CEA-A5CF-F9535DECC454}">
      <dgm:prSet phldrT="[Testo]" custT="1"/>
      <dgm:spPr/>
      <dgm:t>
        <a:bodyPr/>
        <a:lstStyle/>
        <a:p>
          <a:r>
            <a:rPr lang="it-IT" sz="2800" b="1" dirty="0"/>
            <a:t>B1</a:t>
          </a:r>
          <a:endParaRPr lang="it-IT" sz="2400" b="1" dirty="0"/>
        </a:p>
      </dgm:t>
    </dgm:pt>
    <dgm:pt modelId="{78A069C6-C93B-45BA-A903-ABE7A3CBE3F7}" type="parTrans" cxnId="{90020CBE-8A45-4EC1-B69E-FAF604DAF55D}">
      <dgm:prSet/>
      <dgm:spPr/>
      <dgm:t>
        <a:bodyPr/>
        <a:lstStyle/>
        <a:p>
          <a:endParaRPr lang="it-IT"/>
        </a:p>
      </dgm:t>
    </dgm:pt>
    <dgm:pt modelId="{C2FF877F-91B6-4454-A9F1-025E1FCEA28C}" type="sibTrans" cxnId="{90020CBE-8A45-4EC1-B69E-FAF604DAF55D}">
      <dgm:prSet/>
      <dgm:spPr/>
      <dgm:t>
        <a:bodyPr/>
        <a:lstStyle/>
        <a:p>
          <a:endParaRPr lang="it-IT"/>
        </a:p>
      </dgm:t>
    </dgm:pt>
    <dgm:pt modelId="{65C414FF-478C-484C-8166-CB7BDF02C81D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B2</a:t>
          </a:r>
        </a:p>
      </dgm:t>
    </dgm:pt>
    <dgm:pt modelId="{E5912D34-71C3-4D16-9AA0-CA12105DFF81}" type="parTrans" cxnId="{BB8650B5-C5F5-4D23-81E9-4A1BC67FB1D7}">
      <dgm:prSet/>
      <dgm:spPr/>
      <dgm:t>
        <a:bodyPr/>
        <a:lstStyle/>
        <a:p>
          <a:endParaRPr lang="it-IT"/>
        </a:p>
      </dgm:t>
    </dgm:pt>
    <dgm:pt modelId="{0C0747D5-0B33-4D30-814C-2343F7C9E0C9}" type="sibTrans" cxnId="{BB8650B5-C5F5-4D23-81E9-4A1BC67FB1D7}">
      <dgm:prSet/>
      <dgm:spPr/>
      <dgm:t>
        <a:bodyPr/>
        <a:lstStyle/>
        <a:p>
          <a:endParaRPr lang="it-IT"/>
        </a:p>
      </dgm:t>
    </dgm:pt>
    <dgm:pt modelId="{F52323B2-294A-43BC-ABF4-0AA579FE5B45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B3</a:t>
          </a:r>
        </a:p>
      </dgm:t>
    </dgm:pt>
    <dgm:pt modelId="{D6710608-503E-454B-8DBA-695DE8BC54D6}" type="parTrans" cxnId="{05F953BC-CC54-4D24-8AFC-6041A3BC3483}">
      <dgm:prSet/>
      <dgm:spPr/>
      <dgm:t>
        <a:bodyPr/>
        <a:lstStyle/>
        <a:p>
          <a:endParaRPr lang="it-IT"/>
        </a:p>
      </dgm:t>
    </dgm:pt>
    <dgm:pt modelId="{A833DF4C-4B89-4DF9-A7BB-8608E7910A6E}" type="sibTrans" cxnId="{05F953BC-CC54-4D24-8AFC-6041A3BC3483}">
      <dgm:prSet/>
      <dgm:spPr/>
      <dgm:t>
        <a:bodyPr/>
        <a:lstStyle/>
        <a:p>
          <a:endParaRPr lang="it-IT"/>
        </a:p>
      </dgm:t>
    </dgm:pt>
    <dgm:pt modelId="{79DBC023-DDD9-4ED0-8C3B-0223976A66D9}">
      <dgm:prSet phldrT="[Testo]" custT="1"/>
      <dgm:spPr>
        <a:noFill/>
        <a:ln>
          <a:noFill/>
        </a:ln>
        <a:effectLst/>
      </dgm:spPr>
      <dgm:t>
        <a:bodyPr spcFirstLastPara="0" vert="horz" wrap="square" lIns="199136" tIns="199136" rIns="199136" bIns="199136" numCol="1" spcCol="1270" anchor="b" anchorCtr="0"/>
        <a:lstStyle/>
        <a:p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B4</a:t>
          </a:r>
        </a:p>
      </dgm:t>
    </dgm:pt>
    <dgm:pt modelId="{8D60114F-0A12-411B-835D-561379BA39C3}" type="parTrans" cxnId="{0FAFCD81-15E0-4D52-A0EA-0E477392E067}">
      <dgm:prSet/>
      <dgm:spPr/>
      <dgm:t>
        <a:bodyPr/>
        <a:lstStyle/>
        <a:p>
          <a:endParaRPr lang="it-IT"/>
        </a:p>
      </dgm:t>
    </dgm:pt>
    <dgm:pt modelId="{0969CEC7-0A8C-4106-841D-1550734D5366}" type="sibTrans" cxnId="{0FAFCD81-15E0-4D52-A0EA-0E477392E067}">
      <dgm:prSet/>
      <dgm:spPr/>
      <dgm:t>
        <a:bodyPr/>
        <a:lstStyle/>
        <a:p>
          <a:endParaRPr lang="it-IT"/>
        </a:p>
      </dgm:t>
    </dgm:pt>
    <dgm:pt modelId="{CB36A738-9C6E-4564-A81C-D60AEBDD71A4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B5</a:t>
          </a:r>
        </a:p>
      </dgm:t>
    </dgm:pt>
    <dgm:pt modelId="{B3152390-79A6-4F65-8E64-55A00F966924}" type="parTrans" cxnId="{C3979FEE-3A43-4E90-9176-EF827BA6AF10}">
      <dgm:prSet/>
      <dgm:spPr/>
      <dgm:t>
        <a:bodyPr/>
        <a:lstStyle/>
        <a:p>
          <a:endParaRPr lang="it-IT"/>
        </a:p>
      </dgm:t>
    </dgm:pt>
    <dgm:pt modelId="{794D0BA8-5688-4A78-9BDE-7540E7FFBF66}" type="sibTrans" cxnId="{C3979FEE-3A43-4E90-9176-EF827BA6AF10}">
      <dgm:prSet/>
      <dgm:spPr/>
      <dgm:t>
        <a:bodyPr/>
        <a:lstStyle/>
        <a:p>
          <a:endParaRPr lang="it-IT"/>
        </a:p>
      </dgm:t>
    </dgm:pt>
    <dgm:pt modelId="{12219213-65CF-4ED1-B150-F6768A276A03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B6</a:t>
          </a:r>
        </a:p>
      </dgm:t>
    </dgm:pt>
    <dgm:pt modelId="{1128AEB9-9E5C-429D-80CE-B40B75297E5E}" type="parTrans" cxnId="{8110CFBE-A8E3-4F77-AB8B-BB68E826C70A}">
      <dgm:prSet/>
      <dgm:spPr/>
      <dgm:t>
        <a:bodyPr/>
        <a:lstStyle/>
        <a:p>
          <a:endParaRPr lang="it-IT"/>
        </a:p>
      </dgm:t>
    </dgm:pt>
    <dgm:pt modelId="{10BF882B-226E-40AC-A051-B542336E4518}" type="sibTrans" cxnId="{8110CFBE-A8E3-4F77-AB8B-BB68E826C70A}">
      <dgm:prSet/>
      <dgm:spPr/>
      <dgm:t>
        <a:bodyPr/>
        <a:lstStyle/>
        <a:p>
          <a:endParaRPr lang="it-IT"/>
        </a:p>
      </dgm:t>
    </dgm:pt>
    <dgm:pt modelId="{AD04EAAF-015D-43FE-BA22-C970EA61AFB7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B7</a:t>
          </a:r>
        </a:p>
      </dgm:t>
    </dgm:pt>
    <dgm:pt modelId="{63A40459-2139-46EF-9DBB-82A979A1B9F7}" type="parTrans" cxnId="{7066B82A-C71B-428A-8A5C-4BAC49BAE01F}">
      <dgm:prSet/>
      <dgm:spPr/>
      <dgm:t>
        <a:bodyPr/>
        <a:lstStyle/>
        <a:p>
          <a:endParaRPr lang="it-IT"/>
        </a:p>
      </dgm:t>
    </dgm:pt>
    <dgm:pt modelId="{5316DC3C-1C49-4D49-8DA1-73177554E2E7}" type="sibTrans" cxnId="{7066B82A-C71B-428A-8A5C-4BAC49BAE01F}">
      <dgm:prSet/>
      <dgm:spPr/>
      <dgm:t>
        <a:bodyPr/>
        <a:lstStyle/>
        <a:p>
          <a:endParaRPr lang="it-IT"/>
        </a:p>
      </dgm:t>
    </dgm:pt>
    <dgm:pt modelId="{9A622281-BC8B-412A-B09D-14B5EEA68AA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B8</a:t>
          </a:r>
        </a:p>
      </dgm:t>
    </dgm:pt>
    <dgm:pt modelId="{29AA3E60-0C1F-4DA0-A74D-2137168B3F8E}" type="parTrans" cxnId="{8B174CFF-1CB7-4D8D-A4F5-74F6BEEA6132}">
      <dgm:prSet/>
      <dgm:spPr/>
      <dgm:t>
        <a:bodyPr/>
        <a:lstStyle/>
        <a:p>
          <a:endParaRPr lang="it-IT"/>
        </a:p>
      </dgm:t>
    </dgm:pt>
    <dgm:pt modelId="{136B27DC-8781-4EB5-A48D-EAB2A488D41F}" type="sibTrans" cxnId="{8B174CFF-1CB7-4D8D-A4F5-74F6BEEA6132}">
      <dgm:prSet/>
      <dgm:spPr/>
      <dgm:t>
        <a:bodyPr/>
        <a:lstStyle/>
        <a:p>
          <a:endParaRPr lang="it-IT"/>
        </a:p>
      </dgm:t>
    </dgm:pt>
    <dgm:pt modelId="{82B0C278-0EA6-41FB-BE41-79F2F0A9F00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B9</a:t>
          </a:r>
        </a:p>
      </dgm:t>
    </dgm:pt>
    <dgm:pt modelId="{2D7CBEB8-E725-4995-BB55-9BBC97C48305}" type="parTrans" cxnId="{C7356823-B010-4F33-B725-A82A11531891}">
      <dgm:prSet/>
      <dgm:spPr/>
      <dgm:t>
        <a:bodyPr/>
        <a:lstStyle/>
        <a:p>
          <a:endParaRPr lang="it-IT"/>
        </a:p>
      </dgm:t>
    </dgm:pt>
    <dgm:pt modelId="{43B7D82C-5453-4367-95F6-D24B06D03AB6}" type="sibTrans" cxnId="{C7356823-B010-4F33-B725-A82A11531891}">
      <dgm:prSet/>
      <dgm:spPr/>
      <dgm:t>
        <a:bodyPr/>
        <a:lstStyle/>
        <a:p>
          <a:endParaRPr lang="it-IT"/>
        </a:p>
      </dgm:t>
    </dgm:pt>
    <dgm:pt modelId="{97C3FE1B-CFE4-4D3F-B437-801D0D152629}" type="pres">
      <dgm:prSet presAssocID="{D0CFB8EB-904B-48C8-860C-06FEF5A502D3}" presName="Name0" presStyleCnt="0">
        <dgm:presLayoutVars>
          <dgm:dir/>
          <dgm:resizeHandles val="exact"/>
        </dgm:presLayoutVars>
      </dgm:prSet>
      <dgm:spPr/>
    </dgm:pt>
    <dgm:pt modelId="{76003DC5-5127-4375-8A17-FD18B28476B7}" type="pres">
      <dgm:prSet presAssocID="{D0CFB8EB-904B-48C8-860C-06FEF5A502D3}" presName="arrow" presStyleLbl="bgShp" presStyleIdx="0" presStyleCnt="1" custLinFactNeighborX="-2086" custLinFactNeighborY="0"/>
      <dgm:spPr/>
    </dgm:pt>
    <dgm:pt modelId="{483CA470-6908-46DE-A8FC-FC73530D66EE}" type="pres">
      <dgm:prSet presAssocID="{D0CFB8EB-904B-48C8-860C-06FEF5A502D3}" presName="points" presStyleCnt="0"/>
      <dgm:spPr/>
    </dgm:pt>
    <dgm:pt modelId="{886DFDFF-A721-4349-9782-9FDDB0116128}" type="pres">
      <dgm:prSet presAssocID="{9EC51011-AE2A-4CEA-A5CF-F9535DECC454}" presName="compositeA" presStyleCnt="0"/>
      <dgm:spPr/>
    </dgm:pt>
    <dgm:pt modelId="{AB5AA465-A06F-4FF1-82F4-961C2BB09AD7}" type="pres">
      <dgm:prSet presAssocID="{9EC51011-AE2A-4CEA-A5CF-F9535DECC454}" presName="textA" presStyleLbl="revTx" presStyleIdx="0" presStyleCnt="9" custScaleY="71462" custLinFactNeighborX="907" custLinFactNeighborY="21744">
        <dgm:presLayoutVars>
          <dgm:bulletEnabled val="1"/>
        </dgm:presLayoutVars>
      </dgm:prSet>
      <dgm:spPr/>
    </dgm:pt>
    <dgm:pt modelId="{610F19BF-99F7-47F4-81C3-697A0822D7FF}" type="pres">
      <dgm:prSet presAssocID="{9EC51011-AE2A-4CEA-A5CF-F9535DECC454}" presName="circleA" presStyleLbl="node1" presStyleIdx="0" presStyleCnt="9" custLinFactNeighborX="-3782" custLinFactNeighborY="26469"/>
      <dgm:spPr>
        <a:solidFill>
          <a:schemeClr val="accent6">
            <a:lumMod val="75000"/>
          </a:schemeClr>
        </a:solidFill>
      </dgm:spPr>
    </dgm:pt>
    <dgm:pt modelId="{9864FCF4-F3EC-4E85-837B-51B15D8F0DD1}" type="pres">
      <dgm:prSet presAssocID="{9EC51011-AE2A-4CEA-A5CF-F9535DECC454}" presName="spaceA" presStyleCnt="0"/>
      <dgm:spPr/>
    </dgm:pt>
    <dgm:pt modelId="{1ACD253D-AE13-40B8-B387-006BB37E5911}" type="pres">
      <dgm:prSet presAssocID="{C2FF877F-91B6-4454-A9F1-025E1FCEA28C}" presName="space" presStyleCnt="0"/>
      <dgm:spPr/>
    </dgm:pt>
    <dgm:pt modelId="{B6077543-5654-4E18-9F84-4B140D6C2F19}" type="pres">
      <dgm:prSet presAssocID="{65C414FF-478C-484C-8166-CB7BDF02C81D}" presName="compositeB" presStyleCnt="0"/>
      <dgm:spPr/>
    </dgm:pt>
    <dgm:pt modelId="{E088D3AA-2370-41CD-9CF6-A73FF7D72950}" type="pres">
      <dgm:prSet presAssocID="{65C414FF-478C-484C-8166-CB7BDF02C81D}" presName="textB" presStyleLbl="revTx" presStyleIdx="1" presStyleCnt="9" custScaleY="71462" custLinFactNeighborX="907" custLinFactNeighborY="-20483">
        <dgm:presLayoutVars>
          <dgm:bulletEnabled val="1"/>
        </dgm:presLayoutVars>
      </dgm:prSet>
      <dgm:spPr/>
    </dgm:pt>
    <dgm:pt modelId="{6A378BC8-272E-44DE-8F90-AF3C64A02B3D}" type="pres">
      <dgm:prSet presAssocID="{65C414FF-478C-484C-8166-CB7BDF02C81D}" presName="circleB" presStyleLbl="node1" presStyleIdx="1" presStyleCnt="9" custLinFactNeighborY="-22692"/>
      <dgm:spPr>
        <a:solidFill>
          <a:schemeClr val="accent6">
            <a:lumMod val="75000"/>
          </a:schemeClr>
        </a:solidFill>
      </dgm:spPr>
    </dgm:pt>
    <dgm:pt modelId="{F274C888-80FA-4EDA-A467-71FA52037D5E}" type="pres">
      <dgm:prSet presAssocID="{65C414FF-478C-484C-8166-CB7BDF02C81D}" presName="spaceB" presStyleCnt="0"/>
      <dgm:spPr/>
    </dgm:pt>
    <dgm:pt modelId="{D5C4DBC4-A5F1-4AB0-BB7F-3E033576E69E}" type="pres">
      <dgm:prSet presAssocID="{0C0747D5-0B33-4D30-814C-2343F7C9E0C9}" presName="space" presStyleCnt="0"/>
      <dgm:spPr/>
    </dgm:pt>
    <dgm:pt modelId="{96D5F9CC-9898-4D65-A22C-19391A07A225}" type="pres">
      <dgm:prSet presAssocID="{F52323B2-294A-43BC-ABF4-0AA579FE5B45}" presName="compositeA" presStyleCnt="0"/>
      <dgm:spPr/>
    </dgm:pt>
    <dgm:pt modelId="{07526CC1-64AE-4DAB-871A-C9B2BDFF59B2}" type="pres">
      <dgm:prSet presAssocID="{F52323B2-294A-43BC-ABF4-0AA579FE5B45}" presName="textA" presStyleLbl="revTx" presStyleIdx="2" presStyleCnt="9" custScaleY="71462" custLinFactNeighborX="2720" custLinFactNeighborY="20798">
        <dgm:presLayoutVars>
          <dgm:bulletEnabled val="1"/>
        </dgm:presLayoutVars>
      </dgm:prSet>
      <dgm:spPr/>
    </dgm:pt>
    <dgm:pt modelId="{FC95588A-B3BD-44FB-8F63-2637513B4C9A}" type="pres">
      <dgm:prSet presAssocID="{F52323B2-294A-43BC-ABF4-0AA579FE5B45}" presName="circleA" presStyleLbl="node1" presStyleIdx="2" presStyleCnt="9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DC74977C-BC94-4726-8A74-4F90BEB2B10B}" type="pres">
      <dgm:prSet presAssocID="{F52323B2-294A-43BC-ABF4-0AA579FE5B45}" presName="spaceA" presStyleCnt="0"/>
      <dgm:spPr/>
    </dgm:pt>
    <dgm:pt modelId="{6C477DAB-9F82-42B7-8377-6D3A3B45A82A}" type="pres">
      <dgm:prSet presAssocID="{A833DF4C-4B89-4DF9-A7BB-8608E7910A6E}" presName="space" presStyleCnt="0"/>
      <dgm:spPr/>
    </dgm:pt>
    <dgm:pt modelId="{07BD9909-AB58-4B45-A659-7ACEFF47722D}" type="pres">
      <dgm:prSet presAssocID="{79DBC023-DDD9-4ED0-8C3B-0223976A66D9}" presName="compositeB" presStyleCnt="0"/>
      <dgm:spPr/>
    </dgm:pt>
    <dgm:pt modelId="{9A0419EA-1852-4AE9-AE3D-68F24E2F8226}" type="pres">
      <dgm:prSet presAssocID="{79DBC023-DDD9-4ED0-8C3B-0223976A66D9}" presName="textB" presStyleLbl="revTx" presStyleIdx="3" presStyleCnt="9" custScaleY="71462" custLinFactNeighborX="-1001" custLinFactNeighborY="7562">
        <dgm:presLayoutVars>
          <dgm:bulletEnabled val="1"/>
        </dgm:presLayoutVars>
      </dgm:prSet>
      <dgm:spPr>
        <a:xfrm>
          <a:off x="3312180" y="1511300"/>
          <a:ext cx="1050605" cy="1007533"/>
        </a:xfrm>
        <a:prstGeom prst="rect">
          <a:avLst/>
        </a:prstGeom>
      </dgm:spPr>
    </dgm:pt>
    <dgm:pt modelId="{CE6E4E56-BD7B-4799-9E0A-9BA5BA64012D}" type="pres">
      <dgm:prSet presAssocID="{79DBC023-DDD9-4ED0-8C3B-0223976A66D9}" presName="circleB" presStyleLbl="node1" presStyleIdx="3" presStyleCnt="9" custLinFactNeighborY="-26474"/>
      <dgm:spPr>
        <a:solidFill>
          <a:schemeClr val="accent4">
            <a:lumMod val="60000"/>
            <a:lumOff val="40000"/>
          </a:schemeClr>
        </a:solidFill>
      </dgm:spPr>
    </dgm:pt>
    <dgm:pt modelId="{DD142E59-E4DC-4138-A7DD-AF7B5854A478}" type="pres">
      <dgm:prSet presAssocID="{79DBC023-DDD9-4ED0-8C3B-0223976A66D9}" presName="spaceB" presStyleCnt="0"/>
      <dgm:spPr/>
    </dgm:pt>
    <dgm:pt modelId="{B8227F47-C9F1-498A-B1DD-E71E3BF617AB}" type="pres">
      <dgm:prSet presAssocID="{0969CEC7-0A8C-4106-841D-1550734D5366}" presName="space" presStyleCnt="0"/>
      <dgm:spPr/>
    </dgm:pt>
    <dgm:pt modelId="{5A96A757-6C5F-4CCA-B7F5-F9FBCE041E93}" type="pres">
      <dgm:prSet presAssocID="{CB36A738-9C6E-4564-A81C-D60AEBDD71A4}" presName="compositeA" presStyleCnt="0"/>
      <dgm:spPr/>
    </dgm:pt>
    <dgm:pt modelId="{37A2CCE4-7AEA-4B71-B160-B8210D635B23}" type="pres">
      <dgm:prSet presAssocID="{CB36A738-9C6E-4564-A81C-D60AEBDD71A4}" presName="textA" presStyleLbl="revTx" presStyleIdx="4" presStyleCnt="9" custScaleY="71462" custLinFactNeighborY="20800">
        <dgm:presLayoutVars>
          <dgm:bulletEnabled val="1"/>
        </dgm:presLayoutVars>
      </dgm:prSet>
      <dgm:spPr/>
    </dgm:pt>
    <dgm:pt modelId="{610C5848-8E4F-4C23-A315-E66AC4AAEF70}" type="pres">
      <dgm:prSet presAssocID="{CB36A738-9C6E-4564-A81C-D60AEBDD71A4}" presName="circleA" presStyleLbl="node1" presStyleIdx="4" presStyleCnt="9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3F987F43-9B03-437A-8E7D-B18196483D02}" type="pres">
      <dgm:prSet presAssocID="{CB36A738-9C6E-4564-A81C-D60AEBDD71A4}" presName="spaceA" presStyleCnt="0"/>
      <dgm:spPr/>
    </dgm:pt>
    <dgm:pt modelId="{FB62B7C8-722D-4243-BF9B-5D8AB820D395}" type="pres">
      <dgm:prSet presAssocID="{794D0BA8-5688-4A78-9BDE-7540E7FFBF66}" presName="space" presStyleCnt="0"/>
      <dgm:spPr/>
    </dgm:pt>
    <dgm:pt modelId="{0ECB6B91-FF68-4521-9EC7-BDEC02B40F95}" type="pres">
      <dgm:prSet presAssocID="{12219213-65CF-4ED1-B150-F6768A276A03}" presName="compositeB" presStyleCnt="0"/>
      <dgm:spPr/>
    </dgm:pt>
    <dgm:pt modelId="{491856C6-20EB-4A5B-92DD-C5211BFC1082}" type="pres">
      <dgm:prSet presAssocID="{12219213-65CF-4ED1-B150-F6768A276A03}" presName="textB" presStyleLbl="revTx" presStyleIdx="5" presStyleCnt="9" custScaleY="71462" custLinFactNeighborY="-19847">
        <dgm:presLayoutVars>
          <dgm:bulletEnabled val="1"/>
        </dgm:presLayoutVars>
      </dgm:prSet>
      <dgm:spPr/>
    </dgm:pt>
    <dgm:pt modelId="{CCDFE857-7C81-41AD-89ED-6F5A2730097C}" type="pres">
      <dgm:prSet presAssocID="{12219213-65CF-4ED1-B150-F6768A276A03}" presName="circleB" presStyleLbl="node1" presStyleIdx="5" presStyleCnt="9" custLinFactNeighborY="-26474"/>
      <dgm:spPr>
        <a:solidFill>
          <a:schemeClr val="accent4">
            <a:lumMod val="60000"/>
            <a:lumOff val="40000"/>
          </a:schemeClr>
        </a:solidFill>
      </dgm:spPr>
    </dgm:pt>
    <dgm:pt modelId="{9AD1FC14-96C7-4832-9607-712C5E303619}" type="pres">
      <dgm:prSet presAssocID="{12219213-65CF-4ED1-B150-F6768A276A03}" presName="spaceB" presStyleCnt="0"/>
      <dgm:spPr/>
    </dgm:pt>
    <dgm:pt modelId="{16469381-9902-4642-95A8-E45F47F366E7}" type="pres">
      <dgm:prSet presAssocID="{10BF882B-226E-40AC-A051-B542336E4518}" presName="space" presStyleCnt="0"/>
      <dgm:spPr/>
    </dgm:pt>
    <dgm:pt modelId="{50EAFC52-6F24-485A-9C1A-44DE05DC7B0F}" type="pres">
      <dgm:prSet presAssocID="{AD04EAAF-015D-43FE-BA22-C970EA61AFB7}" presName="compositeA" presStyleCnt="0"/>
      <dgm:spPr/>
    </dgm:pt>
    <dgm:pt modelId="{5A26CBD8-20DF-4DAB-8166-B48A632B09AB}" type="pres">
      <dgm:prSet presAssocID="{AD04EAAF-015D-43FE-BA22-C970EA61AFB7}" presName="textA" presStyleLbl="revTx" presStyleIdx="6" presStyleCnt="9" custScaleY="71462" custLinFactNeighborY="20800">
        <dgm:presLayoutVars>
          <dgm:bulletEnabled val="1"/>
        </dgm:presLayoutVars>
      </dgm:prSet>
      <dgm:spPr/>
    </dgm:pt>
    <dgm:pt modelId="{7807E5BE-5F8B-4A21-A4D3-AFD447AD2A49}" type="pres">
      <dgm:prSet presAssocID="{AD04EAAF-015D-43FE-BA22-C970EA61AFB7}" presName="circleA" presStyleLbl="node1" presStyleIdx="6" presStyleCnt="9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B1BDF506-45C3-486C-B744-E65FB4291147}" type="pres">
      <dgm:prSet presAssocID="{AD04EAAF-015D-43FE-BA22-C970EA61AFB7}" presName="spaceA" presStyleCnt="0"/>
      <dgm:spPr/>
    </dgm:pt>
    <dgm:pt modelId="{09AD6153-ACD1-40D3-9246-70C2FB67AE5B}" type="pres">
      <dgm:prSet presAssocID="{5316DC3C-1C49-4D49-8DA1-73177554E2E7}" presName="space" presStyleCnt="0"/>
      <dgm:spPr/>
    </dgm:pt>
    <dgm:pt modelId="{F20B7BB1-C874-4885-BC61-AB92B3A269E0}" type="pres">
      <dgm:prSet presAssocID="{9A622281-BC8B-412A-B09D-14B5EEA68AA2}" presName="compositeB" presStyleCnt="0"/>
      <dgm:spPr/>
    </dgm:pt>
    <dgm:pt modelId="{02A4523B-59C0-44F0-822B-9BC493F0CDF8}" type="pres">
      <dgm:prSet presAssocID="{9A622281-BC8B-412A-B09D-14B5EEA68AA2}" presName="textB" presStyleLbl="revTx" presStyleIdx="7" presStyleCnt="9" custScaleY="71462" custLinFactNeighborY="-19847">
        <dgm:presLayoutVars>
          <dgm:bulletEnabled val="1"/>
        </dgm:presLayoutVars>
      </dgm:prSet>
      <dgm:spPr/>
    </dgm:pt>
    <dgm:pt modelId="{2C867660-A7D9-4EF5-9E87-327293BE4848}" type="pres">
      <dgm:prSet presAssocID="{9A622281-BC8B-412A-B09D-14B5EEA68AA2}" presName="circleB" presStyleLbl="node1" presStyleIdx="7" presStyleCnt="9" custLinFactNeighborY="-26474"/>
      <dgm:spPr>
        <a:solidFill>
          <a:schemeClr val="accent4">
            <a:lumMod val="60000"/>
            <a:lumOff val="40000"/>
          </a:schemeClr>
        </a:solidFill>
      </dgm:spPr>
    </dgm:pt>
    <dgm:pt modelId="{16196BE1-4AB0-475F-A9EB-5F2B09EA3009}" type="pres">
      <dgm:prSet presAssocID="{9A622281-BC8B-412A-B09D-14B5EEA68AA2}" presName="spaceB" presStyleCnt="0"/>
      <dgm:spPr/>
    </dgm:pt>
    <dgm:pt modelId="{8CFFF3C0-619C-4E5A-BBA5-B13CC1E5E5F4}" type="pres">
      <dgm:prSet presAssocID="{136B27DC-8781-4EB5-A48D-EAB2A488D41F}" presName="space" presStyleCnt="0"/>
      <dgm:spPr/>
    </dgm:pt>
    <dgm:pt modelId="{48314187-C73C-452C-9869-854178368D4C}" type="pres">
      <dgm:prSet presAssocID="{82B0C278-0EA6-41FB-BE41-79F2F0A9F002}" presName="compositeA" presStyleCnt="0"/>
      <dgm:spPr/>
    </dgm:pt>
    <dgm:pt modelId="{46AB6559-A59E-4B29-AD32-A81B296FA7F3}" type="pres">
      <dgm:prSet presAssocID="{82B0C278-0EA6-41FB-BE41-79F2F0A9F002}" presName="textA" presStyleLbl="revTx" presStyleIdx="8" presStyleCnt="9" custScaleY="71462" custLinFactNeighborY="20800">
        <dgm:presLayoutVars>
          <dgm:bulletEnabled val="1"/>
        </dgm:presLayoutVars>
      </dgm:prSet>
      <dgm:spPr/>
    </dgm:pt>
    <dgm:pt modelId="{3709BFE8-6592-45FC-81B0-B905CB067614}" type="pres">
      <dgm:prSet presAssocID="{82B0C278-0EA6-41FB-BE41-79F2F0A9F002}" presName="circleA" presStyleLbl="node1" presStyleIdx="8" presStyleCnt="9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F6B07F9A-81E6-48C0-B902-C934E660D899}" type="pres">
      <dgm:prSet presAssocID="{82B0C278-0EA6-41FB-BE41-79F2F0A9F002}" presName="spaceA" presStyleCnt="0"/>
      <dgm:spPr/>
    </dgm:pt>
  </dgm:ptLst>
  <dgm:cxnLst>
    <dgm:cxn modelId="{ABF3DD13-4311-4E84-B6BB-15A59CA32AEF}" type="presOf" srcId="{9A622281-BC8B-412A-B09D-14B5EEA68AA2}" destId="{02A4523B-59C0-44F0-822B-9BC493F0CDF8}" srcOrd="0" destOrd="0" presId="urn:microsoft.com/office/officeart/2005/8/layout/hProcess11"/>
    <dgm:cxn modelId="{C7356823-B010-4F33-B725-A82A11531891}" srcId="{D0CFB8EB-904B-48C8-860C-06FEF5A502D3}" destId="{82B0C278-0EA6-41FB-BE41-79F2F0A9F002}" srcOrd="8" destOrd="0" parTransId="{2D7CBEB8-E725-4995-BB55-9BBC97C48305}" sibTransId="{43B7D82C-5453-4367-95F6-D24B06D03AB6}"/>
    <dgm:cxn modelId="{7066B82A-C71B-428A-8A5C-4BAC49BAE01F}" srcId="{D0CFB8EB-904B-48C8-860C-06FEF5A502D3}" destId="{AD04EAAF-015D-43FE-BA22-C970EA61AFB7}" srcOrd="6" destOrd="0" parTransId="{63A40459-2139-46EF-9DBB-82A979A1B9F7}" sibTransId="{5316DC3C-1C49-4D49-8DA1-73177554E2E7}"/>
    <dgm:cxn modelId="{F4A49655-044F-4703-B460-66AE8E57E54A}" type="presOf" srcId="{79DBC023-DDD9-4ED0-8C3B-0223976A66D9}" destId="{9A0419EA-1852-4AE9-AE3D-68F24E2F8226}" srcOrd="0" destOrd="0" presId="urn:microsoft.com/office/officeart/2005/8/layout/hProcess11"/>
    <dgm:cxn modelId="{C580F75A-D546-4813-AE4A-AC9998F71F00}" type="presOf" srcId="{D0CFB8EB-904B-48C8-860C-06FEF5A502D3}" destId="{97C3FE1B-CFE4-4D3F-B437-801D0D152629}" srcOrd="0" destOrd="0" presId="urn:microsoft.com/office/officeart/2005/8/layout/hProcess11"/>
    <dgm:cxn modelId="{10CEFA80-860E-4B55-99FE-3A31104B05AC}" type="presOf" srcId="{12219213-65CF-4ED1-B150-F6768A276A03}" destId="{491856C6-20EB-4A5B-92DD-C5211BFC1082}" srcOrd="0" destOrd="0" presId="urn:microsoft.com/office/officeart/2005/8/layout/hProcess11"/>
    <dgm:cxn modelId="{0FAFCD81-15E0-4D52-A0EA-0E477392E067}" srcId="{D0CFB8EB-904B-48C8-860C-06FEF5A502D3}" destId="{79DBC023-DDD9-4ED0-8C3B-0223976A66D9}" srcOrd="3" destOrd="0" parTransId="{8D60114F-0A12-411B-835D-561379BA39C3}" sibTransId="{0969CEC7-0A8C-4106-841D-1550734D5366}"/>
    <dgm:cxn modelId="{BA93BAA2-F9E1-485D-836A-BB38E3A460D1}" type="presOf" srcId="{AD04EAAF-015D-43FE-BA22-C970EA61AFB7}" destId="{5A26CBD8-20DF-4DAB-8166-B48A632B09AB}" srcOrd="0" destOrd="0" presId="urn:microsoft.com/office/officeart/2005/8/layout/hProcess11"/>
    <dgm:cxn modelId="{604654B0-EBD7-44C5-AA3E-6FF0C078C60F}" type="presOf" srcId="{9EC51011-AE2A-4CEA-A5CF-F9535DECC454}" destId="{AB5AA465-A06F-4FF1-82F4-961C2BB09AD7}" srcOrd="0" destOrd="0" presId="urn:microsoft.com/office/officeart/2005/8/layout/hProcess11"/>
    <dgm:cxn modelId="{BB8650B5-C5F5-4D23-81E9-4A1BC67FB1D7}" srcId="{D0CFB8EB-904B-48C8-860C-06FEF5A502D3}" destId="{65C414FF-478C-484C-8166-CB7BDF02C81D}" srcOrd="1" destOrd="0" parTransId="{E5912D34-71C3-4D16-9AA0-CA12105DFF81}" sibTransId="{0C0747D5-0B33-4D30-814C-2343F7C9E0C9}"/>
    <dgm:cxn modelId="{7A5973B9-D405-4000-92BE-DECAC9B12F56}" type="presOf" srcId="{82B0C278-0EA6-41FB-BE41-79F2F0A9F002}" destId="{46AB6559-A59E-4B29-AD32-A81B296FA7F3}" srcOrd="0" destOrd="0" presId="urn:microsoft.com/office/officeart/2005/8/layout/hProcess11"/>
    <dgm:cxn modelId="{05F953BC-CC54-4D24-8AFC-6041A3BC3483}" srcId="{D0CFB8EB-904B-48C8-860C-06FEF5A502D3}" destId="{F52323B2-294A-43BC-ABF4-0AA579FE5B45}" srcOrd="2" destOrd="0" parTransId="{D6710608-503E-454B-8DBA-695DE8BC54D6}" sibTransId="{A833DF4C-4B89-4DF9-A7BB-8608E7910A6E}"/>
    <dgm:cxn modelId="{90020CBE-8A45-4EC1-B69E-FAF604DAF55D}" srcId="{D0CFB8EB-904B-48C8-860C-06FEF5A502D3}" destId="{9EC51011-AE2A-4CEA-A5CF-F9535DECC454}" srcOrd="0" destOrd="0" parTransId="{78A069C6-C93B-45BA-A903-ABE7A3CBE3F7}" sibTransId="{C2FF877F-91B6-4454-A9F1-025E1FCEA28C}"/>
    <dgm:cxn modelId="{8110CFBE-A8E3-4F77-AB8B-BB68E826C70A}" srcId="{D0CFB8EB-904B-48C8-860C-06FEF5A502D3}" destId="{12219213-65CF-4ED1-B150-F6768A276A03}" srcOrd="5" destOrd="0" parTransId="{1128AEB9-9E5C-429D-80CE-B40B75297E5E}" sibTransId="{10BF882B-226E-40AC-A051-B542336E4518}"/>
    <dgm:cxn modelId="{C83631C4-1486-40F7-B73F-FB1C92EDF3F0}" type="presOf" srcId="{65C414FF-478C-484C-8166-CB7BDF02C81D}" destId="{E088D3AA-2370-41CD-9CF6-A73FF7D72950}" srcOrd="0" destOrd="0" presId="urn:microsoft.com/office/officeart/2005/8/layout/hProcess11"/>
    <dgm:cxn modelId="{21A04FD3-79A0-4C5C-9154-72C04ADFE389}" type="presOf" srcId="{F52323B2-294A-43BC-ABF4-0AA579FE5B45}" destId="{07526CC1-64AE-4DAB-871A-C9B2BDFF59B2}" srcOrd="0" destOrd="0" presId="urn:microsoft.com/office/officeart/2005/8/layout/hProcess11"/>
    <dgm:cxn modelId="{C3979FEE-3A43-4E90-9176-EF827BA6AF10}" srcId="{D0CFB8EB-904B-48C8-860C-06FEF5A502D3}" destId="{CB36A738-9C6E-4564-A81C-D60AEBDD71A4}" srcOrd="4" destOrd="0" parTransId="{B3152390-79A6-4F65-8E64-55A00F966924}" sibTransId="{794D0BA8-5688-4A78-9BDE-7540E7FFBF66}"/>
    <dgm:cxn modelId="{9449F0F3-C819-4D71-B9D9-7100B2C2737B}" type="presOf" srcId="{CB36A738-9C6E-4564-A81C-D60AEBDD71A4}" destId="{37A2CCE4-7AEA-4B71-B160-B8210D635B23}" srcOrd="0" destOrd="0" presId="urn:microsoft.com/office/officeart/2005/8/layout/hProcess11"/>
    <dgm:cxn modelId="{8B174CFF-1CB7-4D8D-A4F5-74F6BEEA6132}" srcId="{D0CFB8EB-904B-48C8-860C-06FEF5A502D3}" destId="{9A622281-BC8B-412A-B09D-14B5EEA68AA2}" srcOrd="7" destOrd="0" parTransId="{29AA3E60-0C1F-4DA0-A74D-2137168B3F8E}" sibTransId="{136B27DC-8781-4EB5-A48D-EAB2A488D41F}"/>
    <dgm:cxn modelId="{BC69D256-91E6-4AF4-989B-61B1FD8A4F42}" type="presParOf" srcId="{97C3FE1B-CFE4-4D3F-B437-801D0D152629}" destId="{76003DC5-5127-4375-8A17-FD18B28476B7}" srcOrd="0" destOrd="0" presId="urn:microsoft.com/office/officeart/2005/8/layout/hProcess11"/>
    <dgm:cxn modelId="{D0747918-0ABC-4C69-8483-513B8D1EF6C0}" type="presParOf" srcId="{97C3FE1B-CFE4-4D3F-B437-801D0D152629}" destId="{483CA470-6908-46DE-A8FC-FC73530D66EE}" srcOrd="1" destOrd="0" presId="urn:microsoft.com/office/officeart/2005/8/layout/hProcess11"/>
    <dgm:cxn modelId="{1D87E2F7-2FF9-4688-8709-9609B98E9EE0}" type="presParOf" srcId="{483CA470-6908-46DE-A8FC-FC73530D66EE}" destId="{886DFDFF-A721-4349-9782-9FDDB0116128}" srcOrd="0" destOrd="0" presId="urn:microsoft.com/office/officeart/2005/8/layout/hProcess11"/>
    <dgm:cxn modelId="{80D1D303-7516-4839-9DA8-AF9D118C776F}" type="presParOf" srcId="{886DFDFF-A721-4349-9782-9FDDB0116128}" destId="{AB5AA465-A06F-4FF1-82F4-961C2BB09AD7}" srcOrd="0" destOrd="0" presId="urn:microsoft.com/office/officeart/2005/8/layout/hProcess11"/>
    <dgm:cxn modelId="{AC0B3DA0-4ED2-42F5-A76D-CF9830249F89}" type="presParOf" srcId="{886DFDFF-A721-4349-9782-9FDDB0116128}" destId="{610F19BF-99F7-47F4-81C3-697A0822D7FF}" srcOrd="1" destOrd="0" presId="urn:microsoft.com/office/officeart/2005/8/layout/hProcess11"/>
    <dgm:cxn modelId="{68F35760-D29F-4D32-BF86-2D532A50C69D}" type="presParOf" srcId="{886DFDFF-A721-4349-9782-9FDDB0116128}" destId="{9864FCF4-F3EC-4E85-837B-51B15D8F0DD1}" srcOrd="2" destOrd="0" presId="urn:microsoft.com/office/officeart/2005/8/layout/hProcess11"/>
    <dgm:cxn modelId="{84874A1A-6DE0-4B06-A46D-33234CF46EB8}" type="presParOf" srcId="{483CA470-6908-46DE-A8FC-FC73530D66EE}" destId="{1ACD253D-AE13-40B8-B387-006BB37E5911}" srcOrd="1" destOrd="0" presId="urn:microsoft.com/office/officeart/2005/8/layout/hProcess11"/>
    <dgm:cxn modelId="{808D8609-6907-4321-8BBD-B737B45B3297}" type="presParOf" srcId="{483CA470-6908-46DE-A8FC-FC73530D66EE}" destId="{B6077543-5654-4E18-9F84-4B140D6C2F19}" srcOrd="2" destOrd="0" presId="urn:microsoft.com/office/officeart/2005/8/layout/hProcess11"/>
    <dgm:cxn modelId="{8DE5FDC2-4C05-49C4-B272-E22D6C7B351F}" type="presParOf" srcId="{B6077543-5654-4E18-9F84-4B140D6C2F19}" destId="{E088D3AA-2370-41CD-9CF6-A73FF7D72950}" srcOrd="0" destOrd="0" presId="urn:microsoft.com/office/officeart/2005/8/layout/hProcess11"/>
    <dgm:cxn modelId="{62490EDC-94EF-444E-A475-6B34C1CA710C}" type="presParOf" srcId="{B6077543-5654-4E18-9F84-4B140D6C2F19}" destId="{6A378BC8-272E-44DE-8F90-AF3C64A02B3D}" srcOrd="1" destOrd="0" presId="urn:microsoft.com/office/officeart/2005/8/layout/hProcess11"/>
    <dgm:cxn modelId="{A0FC848A-1D80-4FD3-84B1-4EA5361484BD}" type="presParOf" srcId="{B6077543-5654-4E18-9F84-4B140D6C2F19}" destId="{F274C888-80FA-4EDA-A467-71FA52037D5E}" srcOrd="2" destOrd="0" presId="urn:microsoft.com/office/officeart/2005/8/layout/hProcess11"/>
    <dgm:cxn modelId="{96F40B7D-3097-41BA-A922-47776B79D26D}" type="presParOf" srcId="{483CA470-6908-46DE-A8FC-FC73530D66EE}" destId="{D5C4DBC4-A5F1-4AB0-BB7F-3E033576E69E}" srcOrd="3" destOrd="0" presId="urn:microsoft.com/office/officeart/2005/8/layout/hProcess11"/>
    <dgm:cxn modelId="{9D327E0B-A468-4188-B5D0-C9957F17C838}" type="presParOf" srcId="{483CA470-6908-46DE-A8FC-FC73530D66EE}" destId="{96D5F9CC-9898-4D65-A22C-19391A07A225}" srcOrd="4" destOrd="0" presId="urn:microsoft.com/office/officeart/2005/8/layout/hProcess11"/>
    <dgm:cxn modelId="{6ABEBA23-BC3F-4ED8-B597-0A9537805D69}" type="presParOf" srcId="{96D5F9CC-9898-4D65-A22C-19391A07A225}" destId="{07526CC1-64AE-4DAB-871A-C9B2BDFF59B2}" srcOrd="0" destOrd="0" presId="urn:microsoft.com/office/officeart/2005/8/layout/hProcess11"/>
    <dgm:cxn modelId="{71A6363C-6DED-4106-99E0-EA4C8C8F0771}" type="presParOf" srcId="{96D5F9CC-9898-4D65-A22C-19391A07A225}" destId="{FC95588A-B3BD-44FB-8F63-2637513B4C9A}" srcOrd="1" destOrd="0" presId="urn:microsoft.com/office/officeart/2005/8/layout/hProcess11"/>
    <dgm:cxn modelId="{2236F2D9-7653-4088-BD97-73E32C1A922D}" type="presParOf" srcId="{96D5F9CC-9898-4D65-A22C-19391A07A225}" destId="{DC74977C-BC94-4726-8A74-4F90BEB2B10B}" srcOrd="2" destOrd="0" presId="urn:microsoft.com/office/officeart/2005/8/layout/hProcess11"/>
    <dgm:cxn modelId="{5D8BEA7C-9C8E-4B7E-90FE-BF9C598E15CF}" type="presParOf" srcId="{483CA470-6908-46DE-A8FC-FC73530D66EE}" destId="{6C477DAB-9F82-42B7-8377-6D3A3B45A82A}" srcOrd="5" destOrd="0" presId="urn:microsoft.com/office/officeart/2005/8/layout/hProcess11"/>
    <dgm:cxn modelId="{92EA7D6E-21BD-48A2-84CE-5B70CD291BB0}" type="presParOf" srcId="{483CA470-6908-46DE-A8FC-FC73530D66EE}" destId="{07BD9909-AB58-4B45-A659-7ACEFF47722D}" srcOrd="6" destOrd="0" presId="urn:microsoft.com/office/officeart/2005/8/layout/hProcess11"/>
    <dgm:cxn modelId="{7EB60FB4-747A-4E99-8FD7-C5F6994BC991}" type="presParOf" srcId="{07BD9909-AB58-4B45-A659-7ACEFF47722D}" destId="{9A0419EA-1852-4AE9-AE3D-68F24E2F8226}" srcOrd="0" destOrd="0" presId="urn:microsoft.com/office/officeart/2005/8/layout/hProcess11"/>
    <dgm:cxn modelId="{1C57B7BA-9AFE-49DA-AE54-DB2BED8DFE85}" type="presParOf" srcId="{07BD9909-AB58-4B45-A659-7ACEFF47722D}" destId="{CE6E4E56-BD7B-4799-9E0A-9BA5BA64012D}" srcOrd="1" destOrd="0" presId="urn:microsoft.com/office/officeart/2005/8/layout/hProcess11"/>
    <dgm:cxn modelId="{E2F385EB-1E3C-4B85-B276-18CFE588EE01}" type="presParOf" srcId="{07BD9909-AB58-4B45-A659-7ACEFF47722D}" destId="{DD142E59-E4DC-4138-A7DD-AF7B5854A478}" srcOrd="2" destOrd="0" presId="urn:microsoft.com/office/officeart/2005/8/layout/hProcess11"/>
    <dgm:cxn modelId="{E51B3E3E-B0AA-4745-A357-6578468404B6}" type="presParOf" srcId="{483CA470-6908-46DE-A8FC-FC73530D66EE}" destId="{B8227F47-C9F1-498A-B1DD-E71E3BF617AB}" srcOrd="7" destOrd="0" presId="urn:microsoft.com/office/officeart/2005/8/layout/hProcess11"/>
    <dgm:cxn modelId="{EB8D648C-BD2A-4474-BC9E-2BD9FCA76003}" type="presParOf" srcId="{483CA470-6908-46DE-A8FC-FC73530D66EE}" destId="{5A96A757-6C5F-4CCA-B7F5-F9FBCE041E93}" srcOrd="8" destOrd="0" presId="urn:microsoft.com/office/officeart/2005/8/layout/hProcess11"/>
    <dgm:cxn modelId="{FF2541AE-CE03-4FE8-9ED7-EFF480794091}" type="presParOf" srcId="{5A96A757-6C5F-4CCA-B7F5-F9FBCE041E93}" destId="{37A2CCE4-7AEA-4B71-B160-B8210D635B23}" srcOrd="0" destOrd="0" presId="urn:microsoft.com/office/officeart/2005/8/layout/hProcess11"/>
    <dgm:cxn modelId="{3D8FFC93-F69D-4C2E-BDEB-D55E9CE4A74F}" type="presParOf" srcId="{5A96A757-6C5F-4CCA-B7F5-F9FBCE041E93}" destId="{610C5848-8E4F-4C23-A315-E66AC4AAEF70}" srcOrd="1" destOrd="0" presId="urn:microsoft.com/office/officeart/2005/8/layout/hProcess11"/>
    <dgm:cxn modelId="{48784A97-6B0D-4DBC-A2C6-4EA81A23DC15}" type="presParOf" srcId="{5A96A757-6C5F-4CCA-B7F5-F9FBCE041E93}" destId="{3F987F43-9B03-437A-8E7D-B18196483D02}" srcOrd="2" destOrd="0" presId="urn:microsoft.com/office/officeart/2005/8/layout/hProcess11"/>
    <dgm:cxn modelId="{BF27E421-DF92-40EC-9E05-2DBD3FE7BC29}" type="presParOf" srcId="{483CA470-6908-46DE-A8FC-FC73530D66EE}" destId="{FB62B7C8-722D-4243-BF9B-5D8AB820D395}" srcOrd="9" destOrd="0" presId="urn:microsoft.com/office/officeart/2005/8/layout/hProcess11"/>
    <dgm:cxn modelId="{0D876A80-E986-466C-AD85-572B659B366D}" type="presParOf" srcId="{483CA470-6908-46DE-A8FC-FC73530D66EE}" destId="{0ECB6B91-FF68-4521-9EC7-BDEC02B40F95}" srcOrd="10" destOrd="0" presId="urn:microsoft.com/office/officeart/2005/8/layout/hProcess11"/>
    <dgm:cxn modelId="{87FD3987-8D87-4396-A706-AC729CB68171}" type="presParOf" srcId="{0ECB6B91-FF68-4521-9EC7-BDEC02B40F95}" destId="{491856C6-20EB-4A5B-92DD-C5211BFC1082}" srcOrd="0" destOrd="0" presId="urn:microsoft.com/office/officeart/2005/8/layout/hProcess11"/>
    <dgm:cxn modelId="{6A339775-D537-47D3-8ED4-7F39BFA0C969}" type="presParOf" srcId="{0ECB6B91-FF68-4521-9EC7-BDEC02B40F95}" destId="{CCDFE857-7C81-41AD-89ED-6F5A2730097C}" srcOrd="1" destOrd="0" presId="urn:microsoft.com/office/officeart/2005/8/layout/hProcess11"/>
    <dgm:cxn modelId="{9C4D01F0-0F2E-4E7A-825C-CA15FC2F5EA9}" type="presParOf" srcId="{0ECB6B91-FF68-4521-9EC7-BDEC02B40F95}" destId="{9AD1FC14-96C7-4832-9607-712C5E303619}" srcOrd="2" destOrd="0" presId="urn:microsoft.com/office/officeart/2005/8/layout/hProcess11"/>
    <dgm:cxn modelId="{B5759174-E060-4BD2-9150-1718FBD15ECA}" type="presParOf" srcId="{483CA470-6908-46DE-A8FC-FC73530D66EE}" destId="{16469381-9902-4642-95A8-E45F47F366E7}" srcOrd="11" destOrd="0" presId="urn:microsoft.com/office/officeart/2005/8/layout/hProcess11"/>
    <dgm:cxn modelId="{DCF18A83-4BEE-4CC1-9250-1C349B023078}" type="presParOf" srcId="{483CA470-6908-46DE-A8FC-FC73530D66EE}" destId="{50EAFC52-6F24-485A-9C1A-44DE05DC7B0F}" srcOrd="12" destOrd="0" presId="urn:microsoft.com/office/officeart/2005/8/layout/hProcess11"/>
    <dgm:cxn modelId="{34B2C935-0A62-4B2B-BB83-4032E8A7BB39}" type="presParOf" srcId="{50EAFC52-6F24-485A-9C1A-44DE05DC7B0F}" destId="{5A26CBD8-20DF-4DAB-8166-B48A632B09AB}" srcOrd="0" destOrd="0" presId="urn:microsoft.com/office/officeart/2005/8/layout/hProcess11"/>
    <dgm:cxn modelId="{2CBD9A5B-1A11-4920-8838-8F8199F0EF0F}" type="presParOf" srcId="{50EAFC52-6F24-485A-9C1A-44DE05DC7B0F}" destId="{7807E5BE-5F8B-4A21-A4D3-AFD447AD2A49}" srcOrd="1" destOrd="0" presId="urn:microsoft.com/office/officeart/2005/8/layout/hProcess11"/>
    <dgm:cxn modelId="{3BBBB12B-ACE6-4FC4-A509-E60E4FCC5D82}" type="presParOf" srcId="{50EAFC52-6F24-485A-9C1A-44DE05DC7B0F}" destId="{B1BDF506-45C3-486C-B744-E65FB4291147}" srcOrd="2" destOrd="0" presId="urn:microsoft.com/office/officeart/2005/8/layout/hProcess11"/>
    <dgm:cxn modelId="{6383F067-E19C-4864-96F5-F896A45707AB}" type="presParOf" srcId="{483CA470-6908-46DE-A8FC-FC73530D66EE}" destId="{09AD6153-ACD1-40D3-9246-70C2FB67AE5B}" srcOrd="13" destOrd="0" presId="urn:microsoft.com/office/officeart/2005/8/layout/hProcess11"/>
    <dgm:cxn modelId="{041DE99F-5D57-4BD2-8559-A94508AA3617}" type="presParOf" srcId="{483CA470-6908-46DE-A8FC-FC73530D66EE}" destId="{F20B7BB1-C874-4885-BC61-AB92B3A269E0}" srcOrd="14" destOrd="0" presId="urn:microsoft.com/office/officeart/2005/8/layout/hProcess11"/>
    <dgm:cxn modelId="{E310637B-4D6C-4077-A6AC-AAA54479DBA1}" type="presParOf" srcId="{F20B7BB1-C874-4885-BC61-AB92B3A269E0}" destId="{02A4523B-59C0-44F0-822B-9BC493F0CDF8}" srcOrd="0" destOrd="0" presId="urn:microsoft.com/office/officeart/2005/8/layout/hProcess11"/>
    <dgm:cxn modelId="{C7A037AB-6BAB-4E1D-A939-C8ECA026DA80}" type="presParOf" srcId="{F20B7BB1-C874-4885-BC61-AB92B3A269E0}" destId="{2C867660-A7D9-4EF5-9E87-327293BE4848}" srcOrd="1" destOrd="0" presId="urn:microsoft.com/office/officeart/2005/8/layout/hProcess11"/>
    <dgm:cxn modelId="{074D47B4-6E94-4316-8C04-2B2A2CE24C08}" type="presParOf" srcId="{F20B7BB1-C874-4885-BC61-AB92B3A269E0}" destId="{16196BE1-4AB0-475F-A9EB-5F2B09EA3009}" srcOrd="2" destOrd="0" presId="urn:microsoft.com/office/officeart/2005/8/layout/hProcess11"/>
    <dgm:cxn modelId="{C197CCE6-D34A-426D-A061-F3BF0F4419CC}" type="presParOf" srcId="{483CA470-6908-46DE-A8FC-FC73530D66EE}" destId="{8CFFF3C0-619C-4E5A-BBA5-B13CC1E5E5F4}" srcOrd="15" destOrd="0" presId="urn:microsoft.com/office/officeart/2005/8/layout/hProcess11"/>
    <dgm:cxn modelId="{62D9D2F4-29E1-4F10-AD5C-89F8649FE605}" type="presParOf" srcId="{483CA470-6908-46DE-A8FC-FC73530D66EE}" destId="{48314187-C73C-452C-9869-854178368D4C}" srcOrd="16" destOrd="0" presId="urn:microsoft.com/office/officeart/2005/8/layout/hProcess11"/>
    <dgm:cxn modelId="{BFD2E311-7216-437F-8AC5-5B025491A28B}" type="presParOf" srcId="{48314187-C73C-452C-9869-854178368D4C}" destId="{46AB6559-A59E-4B29-AD32-A81B296FA7F3}" srcOrd="0" destOrd="0" presId="urn:microsoft.com/office/officeart/2005/8/layout/hProcess11"/>
    <dgm:cxn modelId="{5BCC3130-8C01-4D08-8BEB-406106C0B9AE}" type="presParOf" srcId="{48314187-C73C-452C-9869-854178368D4C}" destId="{3709BFE8-6592-45FC-81B0-B905CB067614}" srcOrd="1" destOrd="0" presId="urn:microsoft.com/office/officeart/2005/8/layout/hProcess11"/>
    <dgm:cxn modelId="{4B81DB4D-5910-45F4-BFB1-31510694C417}" type="presParOf" srcId="{48314187-C73C-452C-9869-854178368D4C}" destId="{F6B07F9A-81E6-48C0-B902-C934E660D89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0CFB8EB-904B-48C8-860C-06FEF5A502D3}" type="doc">
      <dgm:prSet loTypeId="urn:microsoft.com/office/officeart/2005/8/layout/hProcess11" loCatId="process" qsTypeId="urn:microsoft.com/office/officeart/2005/8/quickstyle/simple1" qsCatId="simple" csTypeId="urn:microsoft.com/office/officeart/2005/8/colors/accent3_3" csCatId="accent3" phldr="1"/>
      <dgm:spPr/>
    </dgm:pt>
    <dgm:pt modelId="{9EC51011-AE2A-4CEA-A5CF-F9535DECC454}">
      <dgm:prSet phldrT="[Testo]" custT="1"/>
      <dgm:spPr/>
      <dgm:t>
        <a:bodyPr/>
        <a:lstStyle/>
        <a:p>
          <a:r>
            <a:rPr lang="it-IT" sz="2800" b="1" dirty="0"/>
            <a:t>B10</a:t>
          </a:r>
          <a:endParaRPr lang="it-IT" sz="2400" b="1" dirty="0"/>
        </a:p>
      </dgm:t>
    </dgm:pt>
    <dgm:pt modelId="{78A069C6-C93B-45BA-A903-ABE7A3CBE3F7}" type="parTrans" cxnId="{90020CBE-8A45-4EC1-B69E-FAF604DAF55D}">
      <dgm:prSet/>
      <dgm:spPr/>
      <dgm:t>
        <a:bodyPr/>
        <a:lstStyle/>
        <a:p>
          <a:endParaRPr lang="it-IT"/>
        </a:p>
      </dgm:t>
    </dgm:pt>
    <dgm:pt modelId="{C2FF877F-91B6-4454-A9F1-025E1FCEA28C}" type="sibTrans" cxnId="{90020CBE-8A45-4EC1-B69E-FAF604DAF55D}">
      <dgm:prSet/>
      <dgm:spPr/>
      <dgm:t>
        <a:bodyPr/>
        <a:lstStyle/>
        <a:p>
          <a:endParaRPr lang="it-IT"/>
        </a:p>
      </dgm:t>
    </dgm:pt>
    <dgm:pt modelId="{65C414FF-478C-484C-8166-CB7BDF02C81D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B11</a:t>
          </a:r>
        </a:p>
      </dgm:t>
    </dgm:pt>
    <dgm:pt modelId="{E5912D34-71C3-4D16-9AA0-CA12105DFF81}" type="parTrans" cxnId="{BB8650B5-C5F5-4D23-81E9-4A1BC67FB1D7}">
      <dgm:prSet/>
      <dgm:spPr/>
      <dgm:t>
        <a:bodyPr/>
        <a:lstStyle/>
        <a:p>
          <a:endParaRPr lang="it-IT"/>
        </a:p>
      </dgm:t>
    </dgm:pt>
    <dgm:pt modelId="{0C0747D5-0B33-4D30-814C-2343F7C9E0C9}" type="sibTrans" cxnId="{BB8650B5-C5F5-4D23-81E9-4A1BC67FB1D7}">
      <dgm:prSet/>
      <dgm:spPr/>
      <dgm:t>
        <a:bodyPr/>
        <a:lstStyle/>
        <a:p>
          <a:endParaRPr lang="it-IT"/>
        </a:p>
      </dgm:t>
    </dgm:pt>
    <dgm:pt modelId="{F52323B2-294A-43BC-ABF4-0AA579FE5B45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B12</a:t>
          </a:r>
        </a:p>
      </dgm:t>
    </dgm:pt>
    <dgm:pt modelId="{D6710608-503E-454B-8DBA-695DE8BC54D6}" type="parTrans" cxnId="{05F953BC-CC54-4D24-8AFC-6041A3BC3483}">
      <dgm:prSet/>
      <dgm:spPr/>
      <dgm:t>
        <a:bodyPr/>
        <a:lstStyle/>
        <a:p>
          <a:endParaRPr lang="it-IT"/>
        </a:p>
      </dgm:t>
    </dgm:pt>
    <dgm:pt modelId="{A833DF4C-4B89-4DF9-A7BB-8608E7910A6E}" type="sibTrans" cxnId="{05F953BC-CC54-4D24-8AFC-6041A3BC3483}">
      <dgm:prSet/>
      <dgm:spPr/>
      <dgm:t>
        <a:bodyPr/>
        <a:lstStyle/>
        <a:p>
          <a:endParaRPr lang="it-IT"/>
        </a:p>
      </dgm:t>
    </dgm:pt>
    <dgm:pt modelId="{79DBC023-DDD9-4ED0-8C3B-0223976A66D9}">
      <dgm:prSet phldrT="[Testo]" custT="1"/>
      <dgm:spPr>
        <a:noFill/>
        <a:ln>
          <a:noFill/>
        </a:ln>
        <a:effectLst/>
      </dgm:spPr>
      <dgm:t>
        <a:bodyPr spcFirstLastPara="0" vert="horz" wrap="square" lIns="199136" tIns="199136" rIns="199136" bIns="199136" numCol="1" spcCol="1270" anchor="b" anchorCtr="0"/>
        <a:lstStyle/>
        <a:p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B13</a:t>
          </a:r>
        </a:p>
      </dgm:t>
    </dgm:pt>
    <dgm:pt modelId="{8D60114F-0A12-411B-835D-561379BA39C3}" type="parTrans" cxnId="{0FAFCD81-15E0-4D52-A0EA-0E477392E067}">
      <dgm:prSet/>
      <dgm:spPr/>
      <dgm:t>
        <a:bodyPr/>
        <a:lstStyle/>
        <a:p>
          <a:endParaRPr lang="it-IT"/>
        </a:p>
      </dgm:t>
    </dgm:pt>
    <dgm:pt modelId="{0969CEC7-0A8C-4106-841D-1550734D5366}" type="sibTrans" cxnId="{0FAFCD81-15E0-4D52-A0EA-0E477392E067}">
      <dgm:prSet/>
      <dgm:spPr/>
      <dgm:t>
        <a:bodyPr/>
        <a:lstStyle/>
        <a:p>
          <a:endParaRPr lang="it-IT"/>
        </a:p>
      </dgm:t>
    </dgm:pt>
    <dgm:pt modelId="{CB36A738-9C6E-4564-A81C-D60AEBDD71A4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B14</a:t>
          </a:r>
        </a:p>
      </dgm:t>
    </dgm:pt>
    <dgm:pt modelId="{B3152390-79A6-4F65-8E64-55A00F966924}" type="parTrans" cxnId="{C3979FEE-3A43-4E90-9176-EF827BA6AF10}">
      <dgm:prSet/>
      <dgm:spPr/>
      <dgm:t>
        <a:bodyPr/>
        <a:lstStyle/>
        <a:p>
          <a:endParaRPr lang="it-IT"/>
        </a:p>
      </dgm:t>
    </dgm:pt>
    <dgm:pt modelId="{794D0BA8-5688-4A78-9BDE-7540E7FFBF66}" type="sibTrans" cxnId="{C3979FEE-3A43-4E90-9176-EF827BA6AF10}">
      <dgm:prSet/>
      <dgm:spPr/>
      <dgm:t>
        <a:bodyPr/>
        <a:lstStyle/>
        <a:p>
          <a:endParaRPr lang="it-IT"/>
        </a:p>
      </dgm:t>
    </dgm:pt>
    <dgm:pt modelId="{12219213-65CF-4ED1-B150-F6768A276A03}">
      <dgm:prSet phldrT="[Testo]" custT="1"/>
      <dgm:spPr>
        <a:solidFill>
          <a:schemeClr val="bg1"/>
        </a:solidFill>
      </dgm:spPr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B15</a:t>
          </a:r>
        </a:p>
      </dgm:t>
    </dgm:pt>
    <dgm:pt modelId="{1128AEB9-9E5C-429D-80CE-B40B75297E5E}" type="parTrans" cxnId="{8110CFBE-A8E3-4F77-AB8B-BB68E826C70A}">
      <dgm:prSet/>
      <dgm:spPr/>
      <dgm:t>
        <a:bodyPr/>
        <a:lstStyle/>
        <a:p>
          <a:endParaRPr lang="it-IT"/>
        </a:p>
      </dgm:t>
    </dgm:pt>
    <dgm:pt modelId="{10BF882B-226E-40AC-A051-B542336E4518}" type="sibTrans" cxnId="{8110CFBE-A8E3-4F77-AB8B-BB68E826C70A}">
      <dgm:prSet/>
      <dgm:spPr/>
      <dgm:t>
        <a:bodyPr/>
        <a:lstStyle/>
        <a:p>
          <a:endParaRPr lang="it-IT"/>
        </a:p>
      </dgm:t>
    </dgm:pt>
    <dgm:pt modelId="{AD04EAAF-015D-43FE-BA22-C970EA61AFB7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B16</a:t>
          </a:r>
        </a:p>
      </dgm:t>
    </dgm:pt>
    <dgm:pt modelId="{63A40459-2139-46EF-9DBB-82A979A1B9F7}" type="parTrans" cxnId="{7066B82A-C71B-428A-8A5C-4BAC49BAE01F}">
      <dgm:prSet/>
      <dgm:spPr/>
      <dgm:t>
        <a:bodyPr/>
        <a:lstStyle/>
        <a:p>
          <a:endParaRPr lang="it-IT"/>
        </a:p>
      </dgm:t>
    </dgm:pt>
    <dgm:pt modelId="{5316DC3C-1C49-4D49-8DA1-73177554E2E7}" type="sibTrans" cxnId="{7066B82A-C71B-428A-8A5C-4BAC49BAE01F}">
      <dgm:prSet/>
      <dgm:spPr/>
      <dgm:t>
        <a:bodyPr/>
        <a:lstStyle/>
        <a:p>
          <a:endParaRPr lang="it-IT"/>
        </a:p>
      </dgm:t>
    </dgm:pt>
    <dgm:pt modelId="{9A622281-BC8B-412A-B09D-14B5EEA68AA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B17</a:t>
          </a:r>
        </a:p>
      </dgm:t>
    </dgm:pt>
    <dgm:pt modelId="{29AA3E60-0C1F-4DA0-A74D-2137168B3F8E}" type="parTrans" cxnId="{8B174CFF-1CB7-4D8D-A4F5-74F6BEEA6132}">
      <dgm:prSet/>
      <dgm:spPr/>
      <dgm:t>
        <a:bodyPr/>
        <a:lstStyle/>
        <a:p>
          <a:endParaRPr lang="it-IT"/>
        </a:p>
      </dgm:t>
    </dgm:pt>
    <dgm:pt modelId="{136B27DC-8781-4EB5-A48D-EAB2A488D41F}" type="sibTrans" cxnId="{8B174CFF-1CB7-4D8D-A4F5-74F6BEEA6132}">
      <dgm:prSet/>
      <dgm:spPr/>
      <dgm:t>
        <a:bodyPr/>
        <a:lstStyle/>
        <a:p>
          <a:endParaRPr lang="it-IT"/>
        </a:p>
      </dgm:t>
    </dgm:pt>
    <dgm:pt modelId="{82B0C278-0EA6-41FB-BE41-79F2F0A9F002}">
      <dgm:prSet phldrT="[Testo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B18</a:t>
          </a:r>
        </a:p>
      </dgm:t>
    </dgm:pt>
    <dgm:pt modelId="{2D7CBEB8-E725-4995-BB55-9BBC97C48305}" type="parTrans" cxnId="{C7356823-B010-4F33-B725-A82A11531891}">
      <dgm:prSet/>
      <dgm:spPr/>
      <dgm:t>
        <a:bodyPr/>
        <a:lstStyle/>
        <a:p>
          <a:endParaRPr lang="it-IT"/>
        </a:p>
      </dgm:t>
    </dgm:pt>
    <dgm:pt modelId="{43B7D82C-5453-4367-95F6-D24B06D03AB6}" type="sibTrans" cxnId="{C7356823-B010-4F33-B725-A82A11531891}">
      <dgm:prSet/>
      <dgm:spPr/>
      <dgm:t>
        <a:bodyPr/>
        <a:lstStyle/>
        <a:p>
          <a:endParaRPr lang="it-IT"/>
        </a:p>
      </dgm:t>
    </dgm:pt>
    <dgm:pt modelId="{97C3FE1B-CFE4-4D3F-B437-801D0D152629}" type="pres">
      <dgm:prSet presAssocID="{D0CFB8EB-904B-48C8-860C-06FEF5A502D3}" presName="Name0" presStyleCnt="0">
        <dgm:presLayoutVars>
          <dgm:dir/>
          <dgm:resizeHandles val="exact"/>
        </dgm:presLayoutVars>
      </dgm:prSet>
      <dgm:spPr/>
    </dgm:pt>
    <dgm:pt modelId="{76003DC5-5127-4375-8A17-FD18B28476B7}" type="pres">
      <dgm:prSet presAssocID="{D0CFB8EB-904B-48C8-860C-06FEF5A502D3}" presName="arrow" presStyleLbl="bgShp" presStyleIdx="0" presStyleCnt="1" custScaleX="91277" custLinFactNeighborX="-2086" custLinFactNeighborY="0"/>
      <dgm:spPr/>
    </dgm:pt>
    <dgm:pt modelId="{483CA470-6908-46DE-A8FC-FC73530D66EE}" type="pres">
      <dgm:prSet presAssocID="{D0CFB8EB-904B-48C8-860C-06FEF5A502D3}" presName="points" presStyleCnt="0"/>
      <dgm:spPr/>
    </dgm:pt>
    <dgm:pt modelId="{886DFDFF-A721-4349-9782-9FDDB0116128}" type="pres">
      <dgm:prSet presAssocID="{9EC51011-AE2A-4CEA-A5CF-F9535DECC454}" presName="compositeA" presStyleCnt="0"/>
      <dgm:spPr/>
    </dgm:pt>
    <dgm:pt modelId="{AB5AA465-A06F-4FF1-82F4-961C2BB09AD7}" type="pres">
      <dgm:prSet presAssocID="{9EC51011-AE2A-4CEA-A5CF-F9535DECC454}" presName="textA" presStyleLbl="revTx" presStyleIdx="0" presStyleCnt="9" custScaleX="115389" custScaleY="71462" custLinFactNeighborX="907" custLinFactNeighborY="21744">
        <dgm:presLayoutVars>
          <dgm:bulletEnabled val="1"/>
        </dgm:presLayoutVars>
      </dgm:prSet>
      <dgm:spPr/>
    </dgm:pt>
    <dgm:pt modelId="{610F19BF-99F7-47F4-81C3-697A0822D7FF}" type="pres">
      <dgm:prSet presAssocID="{9EC51011-AE2A-4CEA-A5CF-F9535DECC454}" presName="circleA" presStyleLbl="node1" presStyleIdx="0" presStyleCnt="9" custLinFactNeighborX="-3782" custLinFactNeighborY="26469"/>
      <dgm:spPr>
        <a:solidFill>
          <a:schemeClr val="accent4">
            <a:lumMod val="60000"/>
            <a:lumOff val="40000"/>
          </a:schemeClr>
        </a:solidFill>
      </dgm:spPr>
    </dgm:pt>
    <dgm:pt modelId="{9864FCF4-F3EC-4E85-837B-51B15D8F0DD1}" type="pres">
      <dgm:prSet presAssocID="{9EC51011-AE2A-4CEA-A5CF-F9535DECC454}" presName="spaceA" presStyleCnt="0"/>
      <dgm:spPr/>
    </dgm:pt>
    <dgm:pt modelId="{1ACD253D-AE13-40B8-B387-006BB37E5911}" type="pres">
      <dgm:prSet presAssocID="{C2FF877F-91B6-4454-A9F1-025E1FCEA28C}" presName="space" presStyleCnt="0"/>
      <dgm:spPr/>
    </dgm:pt>
    <dgm:pt modelId="{B6077543-5654-4E18-9F84-4B140D6C2F19}" type="pres">
      <dgm:prSet presAssocID="{65C414FF-478C-484C-8166-CB7BDF02C81D}" presName="compositeB" presStyleCnt="0"/>
      <dgm:spPr/>
    </dgm:pt>
    <dgm:pt modelId="{E088D3AA-2370-41CD-9CF6-A73FF7D72950}" type="pres">
      <dgm:prSet presAssocID="{65C414FF-478C-484C-8166-CB7BDF02C81D}" presName="textB" presStyleLbl="revTx" presStyleIdx="1" presStyleCnt="9" custScaleX="129266" custScaleY="71462" custLinFactNeighborX="907" custLinFactNeighborY="-20483">
        <dgm:presLayoutVars>
          <dgm:bulletEnabled val="1"/>
        </dgm:presLayoutVars>
      </dgm:prSet>
      <dgm:spPr/>
    </dgm:pt>
    <dgm:pt modelId="{6A378BC8-272E-44DE-8F90-AF3C64A02B3D}" type="pres">
      <dgm:prSet presAssocID="{65C414FF-478C-484C-8166-CB7BDF02C81D}" presName="circleB" presStyleLbl="node1" presStyleIdx="1" presStyleCnt="9" custLinFactNeighborY="-22692"/>
      <dgm:spPr>
        <a:solidFill>
          <a:schemeClr val="accent4">
            <a:lumMod val="60000"/>
            <a:lumOff val="40000"/>
          </a:schemeClr>
        </a:solidFill>
      </dgm:spPr>
    </dgm:pt>
    <dgm:pt modelId="{F274C888-80FA-4EDA-A467-71FA52037D5E}" type="pres">
      <dgm:prSet presAssocID="{65C414FF-478C-484C-8166-CB7BDF02C81D}" presName="spaceB" presStyleCnt="0"/>
      <dgm:spPr/>
    </dgm:pt>
    <dgm:pt modelId="{D5C4DBC4-A5F1-4AB0-BB7F-3E033576E69E}" type="pres">
      <dgm:prSet presAssocID="{0C0747D5-0B33-4D30-814C-2343F7C9E0C9}" presName="space" presStyleCnt="0"/>
      <dgm:spPr/>
    </dgm:pt>
    <dgm:pt modelId="{96D5F9CC-9898-4D65-A22C-19391A07A225}" type="pres">
      <dgm:prSet presAssocID="{F52323B2-294A-43BC-ABF4-0AA579FE5B45}" presName="compositeA" presStyleCnt="0"/>
      <dgm:spPr/>
    </dgm:pt>
    <dgm:pt modelId="{07526CC1-64AE-4DAB-871A-C9B2BDFF59B2}" type="pres">
      <dgm:prSet presAssocID="{F52323B2-294A-43BC-ABF4-0AA579FE5B45}" presName="textA" presStyleLbl="revTx" presStyleIdx="2" presStyleCnt="9" custScaleX="117444" custScaleY="71462" custLinFactNeighborX="2720" custLinFactNeighborY="20798">
        <dgm:presLayoutVars>
          <dgm:bulletEnabled val="1"/>
        </dgm:presLayoutVars>
      </dgm:prSet>
      <dgm:spPr/>
    </dgm:pt>
    <dgm:pt modelId="{FC95588A-B3BD-44FB-8F63-2637513B4C9A}" type="pres">
      <dgm:prSet presAssocID="{F52323B2-294A-43BC-ABF4-0AA579FE5B45}" presName="circleA" presStyleLbl="node1" presStyleIdx="2" presStyleCnt="9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DC74977C-BC94-4726-8A74-4F90BEB2B10B}" type="pres">
      <dgm:prSet presAssocID="{F52323B2-294A-43BC-ABF4-0AA579FE5B45}" presName="spaceA" presStyleCnt="0"/>
      <dgm:spPr/>
    </dgm:pt>
    <dgm:pt modelId="{6C477DAB-9F82-42B7-8377-6D3A3B45A82A}" type="pres">
      <dgm:prSet presAssocID="{A833DF4C-4B89-4DF9-A7BB-8608E7910A6E}" presName="space" presStyleCnt="0"/>
      <dgm:spPr/>
    </dgm:pt>
    <dgm:pt modelId="{07BD9909-AB58-4B45-A659-7ACEFF47722D}" type="pres">
      <dgm:prSet presAssocID="{79DBC023-DDD9-4ED0-8C3B-0223976A66D9}" presName="compositeB" presStyleCnt="0"/>
      <dgm:spPr/>
    </dgm:pt>
    <dgm:pt modelId="{9A0419EA-1852-4AE9-AE3D-68F24E2F8226}" type="pres">
      <dgm:prSet presAssocID="{79DBC023-DDD9-4ED0-8C3B-0223976A66D9}" presName="textB" presStyleLbl="revTx" presStyleIdx="3" presStyleCnt="9" custScaleX="133272" custScaleY="71462" custLinFactNeighborY="8832">
        <dgm:presLayoutVars>
          <dgm:bulletEnabled val="1"/>
        </dgm:presLayoutVars>
      </dgm:prSet>
      <dgm:spPr>
        <a:xfrm>
          <a:off x="3312180" y="1511300"/>
          <a:ext cx="1050605" cy="1007533"/>
        </a:xfrm>
        <a:prstGeom prst="rect">
          <a:avLst/>
        </a:prstGeom>
      </dgm:spPr>
    </dgm:pt>
    <dgm:pt modelId="{CE6E4E56-BD7B-4799-9E0A-9BA5BA64012D}" type="pres">
      <dgm:prSet presAssocID="{79DBC023-DDD9-4ED0-8C3B-0223976A66D9}" presName="circleB" presStyleLbl="node1" presStyleIdx="3" presStyleCnt="9" custLinFactNeighborY="-26474"/>
      <dgm:spPr>
        <a:solidFill>
          <a:schemeClr val="accent6">
            <a:lumMod val="75000"/>
          </a:schemeClr>
        </a:solidFill>
      </dgm:spPr>
    </dgm:pt>
    <dgm:pt modelId="{DD142E59-E4DC-4138-A7DD-AF7B5854A478}" type="pres">
      <dgm:prSet presAssocID="{79DBC023-DDD9-4ED0-8C3B-0223976A66D9}" presName="spaceB" presStyleCnt="0"/>
      <dgm:spPr/>
    </dgm:pt>
    <dgm:pt modelId="{B8227F47-C9F1-498A-B1DD-E71E3BF617AB}" type="pres">
      <dgm:prSet presAssocID="{0969CEC7-0A8C-4106-841D-1550734D5366}" presName="space" presStyleCnt="0"/>
      <dgm:spPr/>
    </dgm:pt>
    <dgm:pt modelId="{5A96A757-6C5F-4CCA-B7F5-F9FBCE041E93}" type="pres">
      <dgm:prSet presAssocID="{CB36A738-9C6E-4564-A81C-D60AEBDD71A4}" presName="compositeA" presStyleCnt="0"/>
      <dgm:spPr/>
    </dgm:pt>
    <dgm:pt modelId="{37A2CCE4-7AEA-4B71-B160-B8210D635B23}" type="pres">
      <dgm:prSet presAssocID="{CB36A738-9C6E-4564-A81C-D60AEBDD71A4}" presName="textA" presStyleLbl="revTx" presStyleIdx="4" presStyleCnt="9" custScaleX="119864" custScaleY="71462" custLinFactNeighborY="20800">
        <dgm:presLayoutVars>
          <dgm:bulletEnabled val="1"/>
        </dgm:presLayoutVars>
      </dgm:prSet>
      <dgm:spPr/>
    </dgm:pt>
    <dgm:pt modelId="{610C5848-8E4F-4C23-A315-E66AC4AAEF70}" type="pres">
      <dgm:prSet presAssocID="{CB36A738-9C6E-4564-A81C-D60AEBDD71A4}" presName="circleA" presStyleLbl="node1" presStyleIdx="4" presStyleCnt="9" custLinFactNeighborY="30256"/>
      <dgm:spPr>
        <a:solidFill>
          <a:schemeClr val="accent4">
            <a:lumMod val="60000"/>
            <a:lumOff val="40000"/>
          </a:schemeClr>
        </a:solidFill>
      </dgm:spPr>
    </dgm:pt>
    <dgm:pt modelId="{3F987F43-9B03-437A-8E7D-B18196483D02}" type="pres">
      <dgm:prSet presAssocID="{CB36A738-9C6E-4564-A81C-D60AEBDD71A4}" presName="spaceA" presStyleCnt="0"/>
      <dgm:spPr/>
    </dgm:pt>
    <dgm:pt modelId="{FB62B7C8-722D-4243-BF9B-5D8AB820D395}" type="pres">
      <dgm:prSet presAssocID="{794D0BA8-5688-4A78-9BDE-7540E7FFBF66}" presName="space" presStyleCnt="0"/>
      <dgm:spPr/>
    </dgm:pt>
    <dgm:pt modelId="{0ECB6B91-FF68-4521-9EC7-BDEC02B40F95}" type="pres">
      <dgm:prSet presAssocID="{12219213-65CF-4ED1-B150-F6768A276A03}" presName="compositeB" presStyleCnt="0"/>
      <dgm:spPr/>
    </dgm:pt>
    <dgm:pt modelId="{491856C6-20EB-4A5B-92DD-C5211BFC1082}" type="pres">
      <dgm:prSet presAssocID="{12219213-65CF-4ED1-B150-F6768A276A03}" presName="textB" presStyleLbl="revTx" presStyleIdx="5" presStyleCnt="9" custScaleX="137919" custScaleY="71462" custLinFactNeighborY="-19847">
        <dgm:presLayoutVars>
          <dgm:bulletEnabled val="1"/>
        </dgm:presLayoutVars>
      </dgm:prSet>
      <dgm:spPr/>
    </dgm:pt>
    <dgm:pt modelId="{CCDFE857-7C81-41AD-89ED-6F5A2730097C}" type="pres">
      <dgm:prSet presAssocID="{12219213-65CF-4ED1-B150-F6768A276A03}" presName="circleB" presStyleLbl="node1" presStyleIdx="5" presStyleCnt="9" custLinFactNeighborY="-26474"/>
      <dgm:spPr/>
    </dgm:pt>
    <dgm:pt modelId="{9AD1FC14-96C7-4832-9607-712C5E303619}" type="pres">
      <dgm:prSet presAssocID="{12219213-65CF-4ED1-B150-F6768A276A03}" presName="spaceB" presStyleCnt="0"/>
      <dgm:spPr/>
    </dgm:pt>
    <dgm:pt modelId="{16469381-9902-4642-95A8-E45F47F366E7}" type="pres">
      <dgm:prSet presAssocID="{10BF882B-226E-40AC-A051-B542336E4518}" presName="space" presStyleCnt="0"/>
      <dgm:spPr/>
    </dgm:pt>
    <dgm:pt modelId="{50EAFC52-6F24-485A-9C1A-44DE05DC7B0F}" type="pres">
      <dgm:prSet presAssocID="{AD04EAAF-015D-43FE-BA22-C970EA61AFB7}" presName="compositeA" presStyleCnt="0"/>
      <dgm:spPr/>
    </dgm:pt>
    <dgm:pt modelId="{5A26CBD8-20DF-4DAB-8166-B48A632B09AB}" type="pres">
      <dgm:prSet presAssocID="{AD04EAAF-015D-43FE-BA22-C970EA61AFB7}" presName="textA" presStyleLbl="revTx" presStyleIdx="6" presStyleCnt="9" custScaleX="141900" custScaleY="71462" custLinFactNeighborY="20800">
        <dgm:presLayoutVars>
          <dgm:bulletEnabled val="1"/>
        </dgm:presLayoutVars>
      </dgm:prSet>
      <dgm:spPr/>
    </dgm:pt>
    <dgm:pt modelId="{7807E5BE-5F8B-4A21-A4D3-AFD447AD2A49}" type="pres">
      <dgm:prSet presAssocID="{AD04EAAF-015D-43FE-BA22-C970EA61AFB7}" presName="circleA" presStyleLbl="node1" presStyleIdx="6" presStyleCnt="9" custLinFactNeighborY="30256"/>
      <dgm:spPr>
        <a:solidFill>
          <a:schemeClr val="accent3">
            <a:lumMod val="50000"/>
          </a:schemeClr>
        </a:solidFill>
      </dgm:spPr>
    </dgm:pt>
    <dgm:pt modelId="{B1BDF506-45C3-486C-B744-E65FB4291147}" type="pres">
      <dgm:prSet presAssocID="{AD04EAAF-015D-43FE-BA22-C970EA61AFB7}" presName="spaceA" presStyleCnt="0"/>
      <dgm:spPr/>
    </dgm:pt>
    <dgm:pt modelId="{09AD6153-ACD1-40D3-9246-70C2FB67AE5B}" type="pres">
      <dgm:prSet presAssocID="{5316DC3C-1C49-4D49-8DA1-73177554E2E7}" presName="space" presStyleCnt="0"/>
      <dgm:spPr/>
    </dgm:pt>
    <dgm:pt modelId="{F20B7BB1-C874-4885-BC61-AB92B3A269E0}" type="pres">
      <dgm:prSet presAssocID="{9A622281-BC8B-412A-B09D-14B5EEA68AA2}" presName="compositeB" presStyleCnt="0"/>
      <dgm:spPr/>
    </dgm:pt>
    <dgm:pt modelId="{02A4523B-59C0-44F0-822B-9BC493F0CDF8}" type="pres">
      <dgm:prSet presAssocID="{9A622281-BC8B-412A-B09D-14B5EEA68AA2}" presName="textB" presStyleLbl="revTx" presStyleIdx="7" presStyleCnt="9" custScaleX="143109" custScaleY="71462" custLinFactNeighborY="-19847">
        <dgm:presLayoutVars>
          <dgm:bulletEnabled val="1"/>
        </dgm:presLayoutVars>
      </dgm:prSet>
      <dgm:spPr/>
    </dgm:pt>
    <dgm:pt modelId="{2C867660-A7D9-4EF5-9E87-327293BE4848}" type="pres">
      <dgm:prSet presAssocID="{9A622281-BC8B-412A-B09D-14B5EEA68AA2}" presName="circleB" presStyleLbl="node1" presStyleIdx="7" presStyleCnt="9" custLinFactNeighborY="-26474"/>
      <dgm:spPr>
        <a:solidFill>
          <a:schemeClr val="accent3">
            <a:lumMod val="50000"/>
          </a:schemeClr>
        </a:solidFill>
      </dgm:spPr>
    </dgm:pt>
    <dgm:pt modelId="{16196BE1-4AB0-475F-A9EB-5F2B09EA3009}" type="pres">
      <dgm:prSet presAssocID="{9A622281-BC8B-412A-B09D-14B5EEA68AA2}" presName="spaceB" presStyleCnt="0"/>
      <dgm:spPr/>
    </dgm:pt>
    <dgm:pt modelId="{8CFFF3C0-619C-4E5A-BBA5-B13CC1E5E5F4}" type="pres">
      <dgm:prSet presAssocID="{136B27DC-8781-4EB5-A48D-EAB2A488D41F}" presName="space" presStyleCnt="0"/>
      <dgm:spPr/>
    </dgm:pt>
    <dgm:pt modelId="{48314187-C73C-452C-9869-854178368D4C}" type="pres">
      <dgm:prSet presAssocID="{82B0C278-0EA6-41FB-BE41-79F2F0A9F002}" presName="compositeA" presStyleCnt="0"/>
      <dgm:spPr/>
    </dgm:pt>
    <dgm:pt modelId="{46AB6559-A59E-4B29-AD32-A81B296FA7F3}" type="pres">
      <dgm:prSet presAssocID="{82B0C278-0EA6-41FB-BE41-79F2F0A9F002}" presName="textA" presStyleLbl="revTx" presStyleIdx="8" presStyleCnt="9" custScaleX="125812" custScaleY="71462" custLinFactNeighborY="20800">
        <dgm:presLayoutVars>
          <dgm:bulletEnabled val="1"/>
        </dgm:presLayoutVars>
      </dgm:prSet>
      <dgm:spPr/>
    </dgm:pt>
    <dgm:pt modelId="{3709BFE8-6592-45FC-81B0-B905CB067614}" type="pres">
      <dgm:prSet presAssocID="{82B0C278-0EA6-41FB-BE41-79F2F0A9F002}" presName="circleA" presStyleLbl="node1" presStyleIdx="8" presStyleCnt="9" custLinFactNeighborY="30256"/>
      <dgm:spPr>
        <a:solidFill>
          <a:schemeClr val="accent3">
            <a:lumMod val="50000"/>
          </a:schemeClr>
        </a:solidFill>
      </dgm:spPr>
    </dgm:pt>
    <dgm:pt modelId="{F6B07F9A-81E6-48C0-B902-C934E660D899}" type="pres">
      <dgm:prSet presAssocID="{82B0C278-0EA6-41FB-BE41-79F2F0A9F002}" presName="spaceA" presStyleCnt="0"/>
      <dgm:spPr/>
    </dgm:pt>
  </dgm:ptLst>
  <dgm:cxnLst>
    <dgm:cxn modelId="{ABF3DD13-4311-4E84-B6BB-15A59CA32AEF}" type="presOf" srcId="{9A622281-BC8B-412A-B09D-14B5EEA68AA2}" destId="{02A4523B-59C0-44F0-822B-9BC493F0CDF8}" srcOrd="0" destOrd="0" presId="urn:microsoft.com/office/officeart/2005/8/layout/hProcess11"/>
    <dgm:cxn modelId="{C7356823-B010-4F33-B725-A82A11531891}" srcId="{D0CFB8EB-904B-48C8-860C-06FEF5A502D3}" destId="{82B0C278-0EA6-41FB-BE41-79F2F0A9F002}" srcOrd="8" destOrd="0" parTransId="{2D7CBEB8-E725-4995-BB55-9BBC97C48305}" sibTransId="{43B7D82C-5453-4367-95F6-D24B06D03AB6}"/>
    <dgm:cxn modelId="{7066B82A-C71B-428A-8A5C-4BAC49BAE01F}" srcId="{D0CFB8EB-904B-48C8-860C-06FEF5A502D3}" destId="{AD04EAAF-015D-43FE-BA22-C970EA61AFB7}" srcOrd="6" destOrd="0" parTransId="{63A40459-2139-46EF-9DBB-82A979A1B9F7}" sibTransId="{5316DC3C-1C49-4D49-8DA1-73177554E2E7}"/>
    <dgm:cxn modelId="{F4A49655-044F-4703-B460-66AE8E57E54A}" type="presOf" srcId="{79DBC023-DDD9-4ED0-8C3B-0223976A66D9}" destId="{9A0419EA-1852-4AE9-AE3D-68F24E2F8226}" srcOrd="0" destOrd="0" presId="urn:microsoft.com/office/officeart/2005/8/layout/hProcess11"/>
    <dgm:cxn modelId="{C580F75A-D546-4813-AE4A-AC9998F71F00}" type="presOf" srcId="{D0CFB8EB-904B-48C8-860C-06FEF5A502D3}" destId="{97C3FE1B-CFE4-4D3F-B437-801D0D152629}" srcOrd="0" destOrd="0" presId="urn:microsoft.com/office/officeart/2005/8/layout/hProcess11"/>
    <dgm:cxn modelId="{10CEFA80-860E-4B55-99FE-3A31104B05AC}" type="presOf" srcId="{12219213-65CF-4ED1-B150-F6768A276A03}" destId="{491856C6-20EB-4A5B-92DD-C5211BFC1082}" srcOrd="0" destOrd="0" presId="urn:microsoft.com/office/officeart/2005/8/layout/hProcess11"/>
    <dgm:cxn modelId="{0FAFCD81-15E0-4D52-A0EA-0E477392E067}" srcId="{D0CFB8EB-904B-48C8-860C-06FEF5A502D3}" destId="{79DBC023-DDD9-4ED0-8C3B-0223976A66D9}" srcOrd="3" destOrd="0" parTransId="{8D60114F-0A12-411B-835D-561379BA39C3}" sibTransId="{0969CEC7-0A8C-4106-841D-1550734D5366}"/>
    <dgm:cxn modelId="{BA93BAA2-F9E1-485D-836A-BB38E3A460D1}" type="presOf" srcId="{AD04EAAF-015D-43FE-BA22-C970EA61AFB7}" destId="{5A26CBD8-20DF-4DAB-8166-B48A632B09AB}" srcOrd="0" destOrd="0" presId="urn:microsoft.com/office/officeart/2005/8/layout/hProcess11"/>
    <dgm:cxn modelId="{604654B0-EBD7-44C5-AA3E-6FF0C078C60F}" type="presOf" srcId="{9EC51011-AE2A-4CEA-A5CF-F9535DECC454}" destId="{AB5AA465-A06F-4FF1-82F4-961C2BB09AD7}" srcOrd="0" destOrd="0" presId="urn:microsoft.com/office/officeart/2005/8/layout/hProcess11"/>
    <dgm:cxn modelId="{BB8650B5-C5F5-4D23-81E9-4A1BC67FB1D7}" srcId="{D0CFB8EB-904B-48C8-860C-06FEF5A502D3}" destId="{65C414FF-478C-484C-8166-CB7BDF02C81D}" srcOrd="1" destOrd="0" parTransId="{E5912D34-71C3-4D16-9AA0-CA12105DFF81}" sibTransId="{0C0747D5-0B33-4D30-814C-2343F7C9E0C9}"/>
    <dgm:cxn modelId="{7A5973B9-D405-4000-92BE-DECAC9B12F56}" type="presOf" srcId="{82B0C278-0EA6-41FB-BE41-79F2F0A9F002}" destId="{46AB6559-A59E-4B29-AD32-A81B296FA7F3}" srcOrd="0" destOrd="0" presId="urn:microsoft.com/office/officeart/2005/8/layout/hProcess11"/>
    <dgm:cxn modelId="{05F953BC-CC54-4D24-8AFC-6041A3BC3483}" srcId="{D0CFB8EB-904B-48C8-860C-06FEF5A502D3}" destId="{F52323B2-294A-43BC-ABF4-0AA579FE5B45}" srcOrd="2" destOrd="0" parTransId="{D6710608-503E-454B-8DBA-695DE8BC54D6}" sibTransId="{A833DF4C-4B89-4DF9-A7BB-8608E7910A6E}"/>
    <dgm:cxn modelId="{90020CBE-8A45-4EC1-B69E-FAF604DAF55D}" srcId="{D0CFB8EB-904B-48C8-860C-06FEF5A502D3}" destId="{9EC51011-AE2A-4CEA-A5CF-F9535DECC454}" srcOrd="0" destOrd="0" parTransId="{78A069C6-C93B-45BA-A903-ABE7A3CBE3F7}" sibTransId="{C2FF877F-91B6-4454-A9F1-025E1FCEA28C}"/>
    <dgm:cxn modelId="{8110CFBE-A8E3-4F77-AB8B-BB68E826C70A}" srcId="{D0CFB8EB-904B-48C8-860C-06FEF5A502D3}" destId="{12219213-65CF-4ED1-B150-F6768A276A03}" srcOrd="5" destOrd="0" parTransId="{1128AEB9-9E5C-429D-80CE-B40B75297E5E}" sibTransId="{10BF882B-226E-40AC-A051-B542336E4518}"/>
    <dgm:cxn modelId="{C83631C4-1486-40F7-B73F-FB1C92EDF3F0}" type="presOf" srcId="{65C414FF-478C-484C-8166-CB7BDF02C81D}" destId="{E088D3AA-2370-41CD-9CF6-A73FF7D72950}" srcOrd="0" destOrd="0" presId="urn:microsoft.com/office/officeart/2005/8/layout/hProcess11"/>
    <dgm:cxn modelId="{21A04FD3-79A0-4C5C-9154-72C04ADFE389}" type="presOf" srcId="{F52323B2-294A-43BC-ABF4-0AA579FE5B45}" destId="{07526CC1-64AE-4DAB-871A-C9B2BDFF59B2}" srcOrd="0" destOrd="0" presId="urn:microsoft.com/office/officeart/2005/8/layout/hProcess11"/>
    <dgm:cxn modelId="{C3979FEE-3A43-4E90-9176-EF827BA6AF10}" srcId="{D0CFB8EB-904B-48C8-860C-06FEF5A502D3}" destId="{CB36A738-9C6E-4564-A81C-D60AEBDD71A4}" srcOrd="4" destOrd="0" parTransId="{B3152390-79A6-4F65-8E64-55A00F966924}" sibTransId="{794D0BA8-5688-4A78-9BDE-7540E7FFBF66}"/>
    <dgm:cxn modelId="{9449F0F3-C819-4D71-B9D9-7100B2C2737B}" type="presOf" srcId="{CB36A738-9C6E-4564-A81C-D60AEBDD71A4}" destId="{37A2CCE4-7AEA-4B71-B160-B8210D635B23}" srcOrd="0" destOrd="0" presId="urn:microsoft.com/office/officeart/2005/8/layout/hProcess11"/>
    <dgm:cxn modelId="{8B174CFF-1CB7-4D8D-A4F5-74F6BEEA6132}" srcId="{D0CFB8EB-904B-48C8-860C-06FEF5A502D3}" destId="{9A622281-BC8B-412A-B09D-14B5EEA68AA2}" srcOrd="7" destOrd="0" parTransId="{29AA3E60-0C1F-4DA0-A74D-2137168B3F8E}" sibTransId="{136B27DC-8781-4EB5-A48D-EAB2A488D41F}"/>
    <dgm:cxn modelId="{BC69D256-91E6-4AF4-989B-61B1FD8A4F42}" type="presParOf" srcId="{97C3FE1B-CFE4-4D3F-B437-801D0D152629}" destId="{76003DC5-5127-4375-8A17-FD18B28476B7}" srcOrd="0" destOrd="0" presId="urn:microsoft.com/office/officeart/2005/8/layout/hProcess11"/>
    <dgm:cxn modelId="{D0747918-0ABC-4C69-8483-513B8D1EF6C0}" type="presParOf" srcId="{97C3FE1B-CFE4-4D3F-B437-801D0D152629}" destId="{483CA470-6908-46DE-A8FC-FC73530D66EE}" srcOrd="1" destOrd="0" presId="urn:microsoft.com/office/officeart/2005/8/layout/hProcess11"/>
    <dgm:cxn modelId="{1D87E2F7-2FF9-4688-8709-9609B98E9EE0}" type="presParOf" srcId="{483CA470-6908-46DE-A8FC-FC73530D66EE}" destId="{886DFDFF-A721-4349-9782-9FDDB0116128}" srcOrd="0" destOrd="0" presId="urn:microsoft.com/office/officeart/2005/8/layout/hProcess11"/>
    <dgm:cxn modelId="{80D1D303-7516-4839-9DA8-AF9D118C776F}" type="presParOf" srcId="{886DFDFF-A721-4349-9782-9FDDB0116128}" destId="{AB5AA465-A06F-4FF1-82F4-961C2BB09AD7}" srcOrd="0" destOrd="0" presId="urn:microsoft.com/office/officeart/2005/8/layout/hProcess11"/>
    <dgm:cxn modelId="{AC0B3DA0-4ED2-42F5-A76D-CF9830249F89}" type="presParOf" srcId="{886DFDFF-A721-4349-9782-9FDDB0116128}" destId="{610F19BF-99F7-47F4-81C3-697A0822D7FF}" srcOrd="1" destOrd="0" presId="urn:microsoft.com/office/officeart/2005/8/layout/hProcess11"/>
    <dgm:cxn modelId="{68F35760-D29F-4D32-BF86-2D532A50C69D}" type="presParOf" srcId="{886DFDFF-A721-4349-9782-9FDDB0116128}" destId="{9864FCF4-F3EC-4E85-837B-51B15D8F0DD1}" srcOrd="2" destOrd="0" presId="urn:microsoft.com/office/officeart/2005/8/layout/hProcess11"/>
    <dgm:cxn modelId="{84874A1A-6DE0-4B06-A46D-33234CF46EB8}" type="presParOf" srcId="{483CA470-6908-46DE-A8FC-FC73530D66EE}" destId="{1ACD253D-AE13-40B8-B387-006BB37E5911}" srcOrd="1" destOrd="0" presId="urn:microsoft.com/office/officeart/2005/8/layout/hProcess11"/>
    <dgm:cxn modelId="{808D8609-6907-4321-8BBD-B737B45B3297}" type="presParOf" srcId="{483CA470-6908-46DE-A8FC-FC73530D66EE}" destId="{B6077543-5654-4E18-9F84-4B140D6C2F19}" srcOrd="2" destOrd="0" presId="urn:microsoft.com/office/officeart/2005/8/layout/hProcess11"/>
    <dgm:cxn modelId="{8DE5FDC2-4C05-49C4-B272-E22D6C7B351F}" type="presParOf" srcId="{B6077543-5654-4E18-9F84-4B140D6C2F19}" destId="{E088D3AA-2370-41CD-9CF6-A73FF7D72950}" srcOrd="0" destOrd="0" presId="urn:microsoft.com/office/officeart/2005/8/layout/hProcess11"/>
    <dgm:cxn modelId="{62490EDC-94EF-444E-A475-6B34C1CA710C}" type="presParOf" srcId="{B6077543-5654-4E18-9F84-4B140D6C2F19}" destId="{6A378BC8-272E-44DE-8F90-AF3C64A02B3D}" srcOrd="1" destOrd="0" presId="urn:microsoft.com/office/officeart/2005/8/layout/hProcess11"/>
    <dgm:cxn modelId="{A0FC848A-1D80-4FD3-84B1-4EA5361484BD}" type="presParOf" srcId="{B6077543-5654-4E18-9F84-4B140D6C2F19}" destId="{F274C888-80FA-4EDA-A467-71FA52037D5E}" srcOrd="2" destOrd="0" presId="urn:microsoft.com/office/officeart/2005/8/layout/hProcess11"/>
    <dgm:cxn modelId="{96F40B7D-3097-41BA-A922-47776B79D26D}" type="presParOf" srcId="{483CA470-6908-46DE-A8FC-FC73530D66EE}" destId="{D5C4DBC4-A5F1-4AB0-BB7F-3E033576E69E}" srcOrd="3" destOrd="0" presId="urn:microsoft.com/office/officeart/2005/8/layout/hProcess11"/>
    <dgm:cxn modelId="{9D327E0B-A468-4188-B5D0-C9957F17C838}" type="presParOf" srcId="{483CA470-6908-46DE-A8FC-FC73530D66EE}" destId="{96D5F9CC-9898-4D65-A22C-19391A07A225}" srcOrd="4" destOrd="0" presId="urn:microsoft.com/office/officeart/2005/8/layout/hProcess11"/>
    <dgm:cxn modelId="{6ABEBA23-BC3F-4ED8-B597-0A9537805D69}" type="presParOf" srcId="{96D5F9CC-9898-4D65-A22C-19391A07A225}" destId="{07526CC1-64AE-4DAB-871A-C9B2BDFF59B2}" srcOrd="0" destOrd="0" presId="urn:microsoft.com/office/officeart/2005/8/layout/hProcess11"/>
    <dgm:cxn modelId="{71A6363C-6DED-4106-99E0-EA4C8C8F0771}" type="presParOf" srcId="{96D5F9CC-9898-4D65-A22C-19391A07A225}" destId="{FC95588A-B3BD-44FB-8F63-2637513B4C9A}" srcOrd="1" destOrd="0" presId="urn:microsoft.com/office/officeart/2005/8/layout/hProcess11"/>
    <dgm:cxn modelId="{2236F2D9-7653-4088-BD97-73E32C1A922D}" type="presParOf" srcId="{96D5F9CC-9898-4D65-A22C-19391A07A225}" destId="{DC74977C-BC94-4726-8A74-4F90BEB2B10B}" srcOrd="2" destOrd="0" presId="urn:microsoft.com/office/officeart/2005/8/layout/hProcess11"/>
    <dgm:cxn modelId="{5D8BEA7C-9C8E-4B7E-90FE-BF9C598E15CF}" type="presParOf" srcId="{483CA470-6908-46DE-A8FC-FC73530D66EE}" destId="{6C477DAB-9F82-42B7-8377-6D3A3B45A82A}" srcOrd="5" destOrd="0" presId="urn:microsoft.com/office/officeart/2005/8/layout/hProcess11"/>
    <dgm:cxn modelId="{92EA7D6E-21BD-48A2-84CE-5B70CD291BB0}" type="presParOf" srcId="{483CA470-6908-46DE-A8FC-FC73530D66EE}" destId="{07BD9909-AB58-4B45-A659-7ACEFF47722D}" srcOrd="6" destOrd="0" presId="urn:microsoft.com/office/officeart/2005/8/layout/hProcess11"/>
    <dgm:cxn modelId="{7EB60FB4-747A-4E99-8FD7-C5F6994BC991}" type="presParOf" srcId="{07BD9909-AB58-4B45-A659-7ACEFF47722D}" destId="{9A0419EA-1852-4AE9-AE3D-68F24E2F8226}" srcOrd="0" destOrd="0" presId="urn:microsoft.com/office/officeart/2005/8/layout/hProcess11"/>
    <dgm:cxn modelId="{1C57B7BA-9AFE-49DA-AE54-DB2BED8DFE85}" type="presParOf" srcId="{07BD9909-AB58-4B45-A659-7ACEFF47722D}" destId="{CE6E4E56-BD7B-4799-9E0A-9BA5BA64012D}" srcOrd="1" destOrd="0" presId="urn:microsoft.com/office/officeart/2005/8/layout/hProcess11"/>
    <dgm:cxn modelId="{E2F385EB-1E3C-4B85-B276-18CFE588EE01}" type="presParOf" srcId="{07BD9909-AB58-4B45-A659-7ACEFF47722D}" destId="{DD142E59-E4DC-4138-A7DD-AF7B5854A478}" srcOrd="2" destOrd="0" presId="urn:microsoft.com/office/officeart/2005/8/layout/hProcess11"/>
    <dgm:cxn modelId="{E51B3E3E-B0AA-4745-A357-6578468404B6}" type="presParOf" srcId="{483CA470-6908-46DE-A8FC-FC73530D66EE}" destId="{B8227F47-C9F1-498A-B1DD-E71E3BF617AB}" srcOrd="7" destOrd="0" presId="urn:microsoft.com/office/officeart/2005/8/layout/hProcess11"/>
    <dgm:cxn modelId="{EB8D648C-BD2A-4474-BC9E-2BD9FCA76003}" type="presParOf" srcId="{483CA470-6908-46DE-A8FC-FC73530D66EE}" destId="{5A96A757-6C5F-4CCA-B7F5-F9FBCE041E93}" srcOrd="8" destOrd="0" presId="urn:microsoft.com/office/officeart/2005/8/layout/hProcess11"/>
    <dgm:cxn modelId="{FF2541AE-CE03-4FE8-9ED7-EFF480794091}" type="presParOf" srcId="{5A96A757-6C5F-4CCA-B7F5-F9FBCE041E93}" destId="{37A2CCE4-7AEA-4B71-B160-B8210D635B23}" srcOrd="0" destOrd="0" presId="urn:microsoft.com/office/officeart/2005/8/layout/hProcess11"/>
    <dgm:cxn modelId="{3D8FFC93-F69D-4C2E-BDEB-D55E9CE4A74F}" type="presParOf" srcId="{5A96A757-6C5F-4CCA-B7F5-F9FBCE041E93}" destId="{610C5848-8E4F-4C23-A315-E66AC4AAEF70}" srcOrd="1" destOrd="0" presId="urn:microsoft.com/office/officeart/2005/8/layout/hProcess11"/>
    <dgm:cxn modelId="{48784A97-6B0D-4DBC-A2C6-4EA81A23DC15}" type="presParOf" srcId="{5A96A757-6C5F-4CCA-B7F5-F9FBCE041E93}" destId="{3F987F43-9B03-437A-8E7D-B18196483D02}" srcOrd="2" destOrd="0" presId="urn:microsoft.com/office/officeart/2005/8/layout/hProcess11"/>
    <dgm:cxn modelId="{BF27E421-DF92-40EC-9E05-2DBD3FE7BC29}" type="presParOf" srcId="{483CA470-6908-46DE-A8FC-FC73530D66EE}" destId="{FB62B7C8-722D-4243-BF9B-5D8AB820D395}" srcOrd="9" destOrd="0" presId="urn:microsoft.com/office/officeart/2005/8/layout/hProcess11"/>
    <dgm:cxn modelId="{0D876A80-E986-466C-AD85-572B659B366D}" type="presParOf" srcId="{483CA470-6908-46DE-A8FC-FC73530D66EE}" destId="{0ECB6B91-FF68-4521-9EC7-BDEC02B40F95}" srcOrd="10" destOrd="0" presId="urn:microsoft.com/office/officeart/2005/8/layout/hProcess11"/>
    <dgm:cxn modelId="{87FD3987-8D87-4396-A706-AC729CB68171}" type="presParOf" srcId="{0ECB6B91-FF68-4521-9EC7-BDEC02B40F95}" destId="{491856C6-20EB-4A5B-92DD-C5211BFC1082}" srcOrd="0" destOrd="0" presId="urn:microsoft.com/office/officeart/2005/8/layout/hProcess11"/>
    <dgm:cxn modelId="{6A339775-D537-47D3-8ED4-7F39BFA0C969}" type="presParOf" srcId="{0ECB6B91-FF68-4521-9EC7-BDEC02B40F95}" destId="{CCDFE857-7C81-41AD-89ED-6F5A2730097C}" srcOrd="1" destOrd="0" presId="urn:microsoft.com/office/officeart/2005/8/layout/hProcess11"/>
    <dgm:cxn modelId="{9C4D01F0-0F2E-4E7A-825C-CA15FC2F5EA9}" type="presParOf" srcId="{0ECB6B91-FF68-4521-9EC7-BDEC02B40F95}" destId="{9AD1FC14-96C7-4832-9607-712C5E303619}" srcOrd="2" destOrd="0" presId="urn:microsoft.com/office/officeart/2005/8/layout/hProcess11"/>
    <dgm:cxn modelId="{B5759174-E060-4BD2-9150-1718FBD15ECA}" type="presParOf" srcId="{483CA470-6908-46DE-A8FC-FC73530D66EE}" destId="{16469381-9902-4642-95A8-E45F47F366E7}" srcOrd="11" destOrd="0" presId="urn:microsoft.com/office/officeart/2005/8/layout/hProcess11"/>
    <dgm:cxn modelId="{DCF18A83-4BEE-4CC1-9250-1C349B023078}" type="presParOf" srcId="{483CA470-6908-46DE-A8FC-FC73530D66EE}" destId="{50EAFC52-6F24-485A-9C1A-44DE05DC7B0F}" srcOrd="12" destOrd="0" presId="urn:microsoft.com/office/officeart/2005/8/layout/hProcess11"/>
    <dgm:cxn modelId="{34B2C935-0A62-4B2B-BB83-4032E8A7BB39}" type="presParOf" srcId="{50EAFC52-6F24-485A-9C1A-44DE05DC7B0F}" destId="{5A26CBD8-20DF-4DAB-8166-B48A632B09AB}" srcOrd="0" destOrd="0" presId="urn:microsoft.com/office/officeart/2005/8/layout/hProcess11"/>
    <dgm:cxn modelId="{2CBD9A5B-1A11-4920-8838-8F8199F0EF0F}" type="presParOf" srcId="{50EAFC52-6F24-485A-9C1A-44DE05DC7B0F}" destId="{7807E5BE-5F8B-4A21-A4D3-AFD447AD2A49}" srcOrd="1" destOrd="0" presId="urn:microsoft.com/office/officeart/2005/8/layout/hProcess11"/>
    <dgm:cxn modelId="{3BBBB12B-ACE6-4FC4-A509-E60E4FCC5D82}" type="presParOf" srcId="{50EAFC52-6F24-485A-9C1A-44DE05DC7B0F}" destId="{B1BDF506-45C3-486C-B744-E65FB4291147}" srcOrd="2" destOrd="0" presId="urn:microsoft.com/office/officeart/2005/8/layout/hProcess11"/>
    <dgm:cxn modelId="{6383F067-E19C-4864-96F5-F896A45707AB}" type="presParOf" srcId="{483CA470-6908-46DE-A8FC-FC73530D66EE}" destId="{09AD6153-ACD1-40D3-9246-70C2FB67AE5B}" srcOrd="13" destOrd="0" presId="urn:microsoft.com/office/officeart/2005/8/layout/hProcess11"/>
    <dgm:cxn modelId="{041DE99F-5D57-4BD2-8559-A94508AA3617}" type="presParOf" srcId="{483CA470-6908-46DE-A8FC-FC73530D66EE}" destId="{F20B7BB1-C874-4885-BC61-AB92B3A269E0}" srcOrd="14" destOrd="0" presId="urn:microsoft.com/office/officeart/2005/8/layout/hProcess11"/>
    <dgm:cxn modelId="{E310637B-4D6C-4077-A6AC-AAA54479DBA1}" type="presParOf" srcId="{F20B7BB1-C874-4885-BC61-AB92B3A269E0}" destId="{02A4523B-59C0-44F0-822B-9BC493F0CDF8}" srcOrd="0" destOrd="0" presId="urn:microsoft.com/office/officeart/2005/8/layout/hProcess11"/>
    <dgm:cxn modelId="{C7A037AB-6BAB-4E1D-A939-C8ECA026DA80}" type="presParOf" srcId="{F20B7BB1-C874-4885-BC61-AB92B3A269E0}" destId="{2C867660-A7D9-4EF5-9E87-327293BE4848}" srcOrd="1" destOrd="0" presId="urn:microsoft.com/office/officeart/2005/8/layout/hProcess11"/>
    <dgm:cxn modelId="{074D47B4-6E94-4316-8C04-2B2A2CE24C08}" type="presParOf" srcId="{F20B7BB1-C874-4885-BC61-AB92B3A269E0}" destId="{16196BE1-4AB0-475F-A9EB-5F2B09EA3009}" srcOrd="2" destOrd="0" presId="urn:microsoft.com/office/officeart/2005/8/layout/hProcess11"/>
    <dgm:cxn modelId="{C197CCE6-D34A-426D-A061-F3BF0F4419CC}" type="presParOf" srcId="{483CA470-6908-46DE-A8FC-FC73530D66EE}" destId="{8CFFF3C0-619C-4E5A-BBA5-B13CC1E5E5F4}" srcOrd="15" destOrd="0" presId="urn:microsoft.com/office/officeart/2005/8/layout/hProcess11"/>
    <dgm:cxn modelId="{62D9D2F4-29E1-4F10-AD5C-89F8649FE605}" type="presParOf" srcId="{483CA470-6908-46DE-A8FC-FC73530D66EE}" destId="{48314187-C73C-452C-9869-854178368D4C}" srcOrd="16" destOrd="0" presId="urn:microsoft.com/office/officeart/2005/8/layout/hProcess11"/>
    <dgm:cxn modelId="{BFD2E311-7216-437F-8AC5-5B025491A28B}" type="presParOf" srcId="{48314187-C73C-452C-9869-854178368D4C}" destId="{46AB6559-A59E-4B29-AD32-A81B296FA7F3}" srcOrd="0" destOrd="0" presId="urn:microsoft.com/office/officeart/2005/8/layout/hProcess11"/>
    <dgm:cxn modelId="{5BCC3130-8C01-4D08-8BEB-406106C0B9AE}" type="presParOf" srcId="{48314187-C73C-452C-9869-854178368D4C}" destId="{3709BFE8-6592-45FC-81B0-B905CB067614}" srcOrd="1" destOrd="0" presId="urn:microsoft.com/office/officeart/2005/8/layout/hProcess11"/>
    <dgm:cxn modelId="{4B81DB4D-5910-45F4-BFB1-31510694C417}" type="presParOf" srcId="{48314187-C73C-452C-9869-854178368D4C}" destId="{F6B07F9A-81E6-48C0-B902-C934E660D89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8C50DE-CDA5-4734-A6A0-045E8CC48642}">
      <dsp:nvSpPr>
        <dsp:cNvPr id="0" name=""/>
        <dsp:cNvSpPr/>
      </dsp:nvSpPr>
      <dsp:spPr>
        <a:xfrm>
          <a:off x="1299761" y="1082517"/>
          <a:ext cx="4195042" cy="4128970"/>
        </a:xfrm>
        <a:prstGeom prst="blockArc">
          <a:avLst>
            <a:gd name="adj1" fmla="val 12599803"/>
            <a:gd name="adj2" fmla="val 17308500"/>
            <a:gd name="adj3" fmla="val 452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A6B00C-807E-4891-98FB-3D732C3B4676}">
      <dsp:nvSpPr>
        <dsp:cNvPr id="0" name=""/>
        <dsp:cNvSpPr/>
      </dsp:nvSpPr>
      <dsp:spPr>
        <a:xfrm>
          <a:off x="1279543" y="946310"/>
          <a:ext cx="4128005" cy="4195042"/>
        </a:xfrm>
        <a:prstGeom prst="blockArc">
          <a:avLst>
            <a:gd name="adj1" fmla="val 8848311"/>
            <a:gd name="adj2" fmla="val 12400424"/>
            <a:gd name="adj3" fmla="val 452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144029-4EC0-4044-9E9E-870A46973C68}">
      <dsp:nvSpPr>
        <dsp:cNvPr id="0" name=""/>
        <dsp:cNvSpPr/>
      </dsp:nvSpPr>
      <dsp:spPr>
        <a:xfrm>
          <a:off x="1125131" y="990424"/>
          <a:ext cx="4713633" cy="4195042"/>
        </a:xfrm>
        <a:prstGeom prst="blockArc">
          <a:avLst>
            <a:gd name="adj1" fmla="val 4283090"/>
            <a:gd name="adj2" fmla="val 8938229"/>
            <a:gd name="adj3" fmla="val 452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B373D-F794-44EE-8626-F0E553C48DCF}">
      <dsp:nvSpPr>
        <dsp:cNvPr id="0" name=""/>
        <dsp:cNvSpPr/>
      </dsp:nvSpPr>
      <dsp:spPr>
        <a:xfrm>
          <a:off x="2705036" y="983318"/>
          <a:ext cx="4128508" cy="4195042"/>
        </a:xfrm>
        <a:prstGeom prst="blockArc">
          <a:avLst>
            <a:gd name="adj1" fmla="val 1779864"/>
            <a:gd name="adj2" fmla="val 6478955"/>
            <a:gd name="adj3" fmla="val 452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E8462-C756-4DDA-884F-6CEF3890150C}">
      <dsp:nvSpPr>
        <dsp:cNvPr id="0" name=""/>
        <dsp:cNvSpPr/>
      </dsp:nvSpPr>
      <dsp:spPr>
        <a:xfrm>
          <a:off x="2716081" y="993679"/>
          <a:ext cx="4151833" cy="4195042"/>
        </a:xfrm>
        <a:prstGeom prst="blockArc">
          <a:avLst>
            <a:gd name="adj1" fmla="val 19907300"/>
            <a:gd name="adj2" fmla="val 1759903"/>
            <a:gd name="adj3" fmla="val 452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C1B021-3DBB-43AF-B8C3-DF11026DC891}">
      <dsp:nvSpPr>
        <dsp:cNvPr id="0" name=""/>
        <dsp:cNvSpPr/>
      </dsp:nvSpPr>
      <dsp:spPr>
        <a:xfrm>
          <a:off x="2585546" y="1072992"/>
          <a:ext cx="4384909" cy="4089788"/>
        </a:xfrm>
        <a:prstGeom prst="blockArc">
          <a:avLst>
            <a:gd name="adj1" fmla="val 14946531"/>
            <a:gd name="adj2" fmla="val 19856314"/>
            <a:gd name="adj3" fmla="val 452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BE335D-431B-4605-9360-EEB89985E9A7}">
      <dsp:nvSpPr>
        <dsp:cNvPr id="0" name=""/>
        <dsp:cNvSpPr/>
      </dsp:nvSpPr>
      <dsp:spPr>
        <a:xfrm>
          <a:off x="3220610" y="2122032"/>
          <a:ext cx="1881297" cy="18812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kern="1200" dirty="0"/>
        </a:p>
      </dsp:txBody>
      <dsp:txXfrm>
        <a:off x="3496120" y="2397542"/>
        <a:ext cx="1330277" cy="1330277"/>
      </dsp:txXfrm>
    </dsp:sp>
    <dsp:sp modelId="{06B4C603-9417-44BE-A66B-BDBCB5E33832}">
      <dsp:nvSpPr>
        <dsp:cNvPr id="0" name=""/>
        <dsp:cNvSpPr/>
      </dsp:nvSpPr>
      <dsp:spPr>
        <a:xfrm>
          <a:off x="3351841" y="889494"/>
          <a:ext cx="1390206" cy="6261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ECCESSIVA RIDONDANZA</a:t>
          </a:r>
        </a:p>
      </dsp:txBody>
      <dsp:txXfrm>
        <a:off x="3382405" y="920058"/>
        <a:ext cx="1329078" cy="564982"/>
      </dsp:txXfrm>
    </dsp:sp>
    <dsp:sp modelId="{D336CD78-3F4A-425B-A82A-59A70ADD81BD}">
      <dsp:nvSpPr>
        <dsp:cNvPr id="0" name=""/>
        <dsp:cNvSpPr/>
      </dsp:nvSpPr>
      <dsp:spPr>
        <a:xfrm>
          <a:off x="5440847" y="1814710"/>
          <a:ext cx="2258312" cy="6146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DISORGANIZZAZIONE DELLE INFORMAZIONI</a:t>
          </a:r>
        </a:p>
      </dsp:txBody>
      <dsp:txXfrm>
        <a:off x="5470853" y="1844716"/>
        <a:ext cx="2198300" cy="554667"/>
      </dsp:txXfrm>
    </dsp:sp>
    <dsp:sp modelId="{24411BC9-8C5D-4B7B-83A9-E91608766014}">
      <dsp:nvSpPr>
        <dsp:cNvPr id="0" name=""/>
        <dsp:cNvSpPr/>
      </dsp:nvSpPr>
      <dsp:spPr>
        <a:xfrm>
          <a:off x="5400224" y="3575010"/>
          <a:ext cx="2300980" cy="104093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DIFFICOLTA’ DI COMPILAZIONE DEI CAMPI (es. date, luoghi…)</a:t>
          </a:r>
        </a:p>
      </dsp:txBody>
      <dsp:txXfrm>
        <a:off x="5451038" y="3625824"/>
        <a:ext cx="2199352" cy="939308"/>
      </dsp:txXfrm>
    </dsp:sp>
    <dsp:sp modelId="{E0B5DEC1-3D5F-4165-B3A2-35BE47559CAB}">
      <dsp:nvSpPr>
        <dsp:cNvPr id="0" name=""/>
        <dsp:cNvSpPr/>
      </dsp:nvSpPr>
      <dsp:spPr>
        <a:xfrm>
          <a:off x="3052746" y="4642942"/>
          <a:ext cx="2167235" cy="77572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SCARSA CHIAREZZA SULLA TIPOLOGIA DI DATI DA INSERIRE</a:t>
          </a:r>
        </a:p>
      </dsp:txBody>
      <dsp:txXfrm>
        <a:off x="3090614" y="4680810"/>
        <a:ext cx="2091499" cy="699988"/>
      </dsp:txXfrm>
    </dsp:sp>
    <dsp:sp modelId="{7F2CC391-A74D-4339-9FCF-AE34BD27B06A}">
      <dsp:nvSpPr>
        <dsp:cNvPr id="0" name=""/>
        <dsp:cNvSpPr/>
      </dsp:nvSpPr>
      <dsp:spPr>
        <a:xfrm>
          <a:off x="537292" y="3700577"/>
          <a:ext cx="2375820" cy="8883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MANCANZA O RITARDO NELL’AGGIORNAMENTO</a:t>
          </a:r>
          <a:br>
            <a:rPr lang="it-IT" sz="1600" b="1" kern="1200" dirty="0"/>
          </a:br>
          <a:r>
            <a:rPr lang="it-IT" sz="1600" b="1" kern="1200" dirty="0"/>
            <a:t>DELLE INFORMAZIONI</a:t>
          </a:r>
        </a:p>
      </dsp:txBody>
      <dsp:txXfrm>
        <a:off x="580656" y="3743941"/>
        <a:ext cx="2289092" cy="801592"/>
      </dsp:txXfrm>
    </dsp:sp>
    <dsp:sp modelId="{90214311-CA12-41E9-8E0E-AEFE9C93570D}">
      <dsp:nvSpPr>
        <dsp:cNvPr id="0" name=""/>
        <dsp:cNvSpPr/>
      </dsp:nvSpPr>
      <dsp:spPr>
        <a:xfrm>
          <a:off x="509138" y="1624659"/>
          <a:ext cx="2225271" cy="9947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MANCATA IMPLEMENTAZIONE DI STRUMENTI BASICI</a:t>
          </a:r>
        </a:p>
      </dsp:txBody>
      <dsp:txXfrm>
        <a:off x="557699" y="1673220"/>
        <a:ext cx="2128149" cy="89765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03DC5-5127-4375-8A17-FD18B28476B7}">
      <dsp:nvSpPr>
        <dsp:cNvPr id="0" name=""/>
        <dsp:cNvSpPr/>
      </dsp:nvSpPr>
      <dsp:spPr>
        <a:xfrm>
          <a:off x="0" y="564839"/>
          <a:ext cx="9940925" cy="753120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AA465-A06F-4FF1-82F4-961C2BB09AD7}">
      <dsp:nvSpPr>
        <dsp:cNvPr id="0" name=""/>
        <dsp:cNvSpPr/>
      </dsp:nvSpPr>
      <dsp:spPr>
        <a:xfrm>
          <a:off x="11139" y="217489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B1</a:t>
          </a:r>
          <a:endParaRPr lang="it-IT" sz="2400" b="1" kern="1200" dirty="0"/>
        </a:p>
      </dsp:txBody>
      <dsp:txXfrm>
        <a:off x="11139" y="217489"/>
        <a:ext cx="951256" cy="538194"/>
      </dsp:txXfrm>
    </dsp:sp>
    <dsp:sp modelId="{610F19BF-99F7-47F4-81C3-697A0822D7FF}">
      <dsp:nvSpPr>
        <dsp:cNvPr id="0" name=""/>
        <dsp:cNvSpPr/>
      </dsp:nvSpPr>
      <dsp:spPr>
        <a:xfrm>
          <a:off x="376879" y="843364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8D3AA-2370-41CD-9CF6-A73FF7D72950}">
      <dsp:nvSpPr>
        <dsp:cNvPr id="0" name=""/>
        <dsp:cNvSpPr/>
      </dsp:nvSpPr>
      <dsp:spPr>
        <a:xfrm>
          <a:off x="1009958" y="1136612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B2</a:t>
          </a:r>
        </a:p>
      </dsp:txBody>
      <dsp:txXfrm>
        <a:off x="1009958" y="1136612"/>
        <a:ext cx="951256" cy="538194"/>
      </dsp:txXfrm>
    </dsp:sp>
    <dsp:sp modelId="{6A378BC8-272E-44DE-8F90-AF3C64A02B3D}">
      <dsp:nvSpPr>
        <dsp:cNvPr id="0" name=""/>
        <dsp:cNvSpPr/>
      </dsp:nvSpPr>
      <dsp:spPr>
        <a:xfrm>
          <a:off x="1382819" y="858266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26CC1-64AE-4DAB-871A-C9B2BDFF59B2}">
      <dsp:nvSpPr>
        <dsp:cNvPr id="0" name=""/>
        <dsp:cNvSpPr/>
      </dsp:nvSpPr>
      <dsp:spPr>
        <a:xfrm>
          <a:off x="2026024" y="210365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B3</a:t>
          </a:r>
        </a:p>
      </dsp:txBody>
      <dsp:txXfrm>
        <a:off x="2026024" y="210365"/>
        <a:ext cx="951256" cy="538194"/>
      </dsp:txXfrm>
    </dsp:sp>
    <dsp:sp modelId="{FC95588A-B3BD-44FB-8F63-2637513B4C9A}">
      <dsp:nvSpPr>
        <dsp:cNvPr id="0" name=""/>
        <dsp:cNvSpPr/>
      </dsp:nvSpPr>
      <dsp:spPr>
        <a:xfrm>
          <a:off x="2381638" y="850494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419EA-1852-4AE9-AE3D-68F24E2F8226}">
      <dsp:nvSpPr>
        <dsp:cNvPr id="0" name=""/>
        <dsp:cNvSpPr/>
      </dsp:nvSpPr>
      <dsp:spPr>
        <a:xfrm>
          <a:off x="2989447" y="1344605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B4</a:t>
          </a:r>
        </a:p>
      </dsp:txBody>
      <dsp:txXfrm>
        <a:off x="2989447" y="1344605"/>
        <a:ext cx="951256" cy="538194"/>
      </dsp:txXfrm>
    </dsp:sp>
    <dsp:sp modelId="{CE6E4E56-BD7B-4799-9E0A-9BA5BA64012D}">
      <dsp:nvSpPr>
        <dsp:cNvPr id="0" name=""/>
        <dsp:cNvSpPr/>
      </dsp:nvSpPr>
      <dsp:spPr>
        <a:xfrm>
          <a:off x="3380457" y="851146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2CCE4-7AEA-4B71-B160-B8210D635B23}">
      <dsp:nvSpPr>
        <dsp:cNvPr id="0" name=""/>
        <dsp:cNvSpPr/>
      </dsp:nvSpPr>
      <dsp:spPr>
        <a:xfrm>
          <a:off x="3997788" y="210380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B5</a:t>
          </a:r>
        </a:p>
      </dsp:txBody>
      <dsp:txXfrm>
        <a:off x="3997788" y="210380"/>
        <a:ext cx="951256" cy="538194"/>
      </dsp:txXfrm>
    </dsp:sp>
    <dsp:sp modelId="{610C5848-8E4F-4C23-A315-E66AC4AAEF70}">
      <dsp:nvSpPr>
        <dsp:cNvPr id="0" name=""/>
        <dsp:cNvSpPr/>
      </dsp:nvSpPr>
      <dsp:spPr>
        <a:xfrm>
          <a:off x="4379276" y="850494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856C6-20EB-4A5B-92DD-C5211BFC1082}">
      <dsp:nvSpPr>
        <dsp:cNvPr id="0" name=""/>
        <dsp:cNvSpPr/>
      </dsp:nvSpPr>
      <dsp:spPr>
        <a:xfrm>
          <a:off x="4996607" y="1141402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B6</a:t>
          </a:r>
        </a:p>
      </dsp:txBody>
      <dsp:txXfrm>
        <a:off x="4996607" y="1141402"/>
        <a:ext cx="951256" cy="538194"/>
      </dsp:txXfrm>
    </dsp:sp>
    <dsp:sp modelId="{CCDFE857-7C81-41AD-89ED-6F5A2730097C}">
      <dsp:nvSpPr>
        <dsp:cNvPr id="0" name=""/>
        <dsp:cNvSpPr/>
      </dsp:nvSpPr>
      <dsp:spPr>
        <a:xfrm>
          <a:off x="5378095" y="851146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6CBD8-20DF-4DAB-8166-B48A632B09AB}">
      <dsp:nvSpPr>
        <dsp:cNvPr id="0" name=""/>
        <dsp:cNvSpPr/>
      </dsp:nvSpPr>
      <dsp:spPr>
        <a:xfrm>
          <a:off x="5995426" y="210380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B7</a:t>
          </a:r>
        </a:p>
      </dsp:txBody>
      <dsp:txXfrm>
        <a:off x="5995426" y="210380"/>
        <a:ext cx="951256" cy="538194"/>
      </dsp:txXfrm>
    </dsp:sp>
    <dsp:sp modelId="{7807E5BE-5F8B-4A21-A4D3-AFD447AD2A49}">
      <dsp:nvSpPr>
        <dsp:cNvPr id="0" name=""/>
        <dsp:cNvSpPr/>
      </dsp:nvSpPr>
      <dsp:spPr>
        <a:xfrm>
          <a:off x="6376914" y="850494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4523B-59C0-44F0-822B-9BC493F0CDF8}">
      <dsp:nvSpPr>
        <dsp:cNvPr id="0" name=""/>
        <dsp:cNvSpPr/>
      </dsp:nvSpPr>
      <dsp:spPr>
        <a:xfrm>
          <a:off x="6994245" y="1141402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B8</a:t>
          </a:r>
        </a:p>
      </dsp:txBody>
      <dsp:txXfrm>
        <a:off x="6994245" y="1141402"/>
        <a:ext cx="951256" cy="538194"/>
      </dsp:txXfrm>
    </dsp:sp>
    <dsp:sp modelId="{2C867660-A7D9-4EF5-9E87-327293BE4848}">
      <dsp:nvSpPr>
        <dsp:cNvPr id="0" name=""/>
        <dsp:cNvSpPr/>
      </dsp:nvSpPr>
      <dsp:spPr>
        <a:xfrm>
          <a:off x="7375733" y="851146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B6559-A59E-4B29-AD32-A81B296FA7F3}">
      <dsp:nvSpPr>
        <dsp:cNvPr id="0" name=""/>
        <dsp:cNvSpPr/>
      </dsp:nvSpPr>
      <dsp:spPr>
        <a:xfrm>
          <a:off x="7993064" y="210380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B9</a:t>
          </a:r>
        </a:p>
      </dsp:txBody>
      <dsp:txXfrm>
        <a:off x="7993064" y="210380"/>
        <a:ext cx="951256" cy="538194"/>
      </dsp:txXfrm>
    </dsp:sp>
    <dsp:sp modelId="{3709BFE8-6592-45FC-81B0-B905CB067614}">
      <dsp:nvSpPr>
        <dsp:cNvPr id="0" name=""/>
        <dsp:cNvSpPr/>
      </dsp:nvSpPr>
      <dsp:spPr>
        <a:xfrm>
          <a:off x="8374552" y="850494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03DC5-5127-4375-8A17-FD18B28476B7}">
      <dsp:nvSpPr>
        <dsp:cNvPr id="0" name=""/>
        <dsp:cNvSpPr/>
      </dsp:nvSpPr>
      <dsp:spPr>
        <a:xfrm>
          <a:off x="496610" y="564316"/>
          <a:ext cx="10203294" cy="752422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AA465-A06F-4FF1-82F4-961C2BB09AD7}">
      <dsp:nvSpPr>
        <dsp:cNvPr id="0" name=""/>
        <dsp:cNvSpPr/>
      </dsp:nvSpPr>
      <dsp:spPr>
        <a:xfrm>
          <a:off x="252872" y="217288"/>
          <a:ext cx="963618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B10</a:t>
          </a:r>
          <a:endParaRPr lang="it-IT" sz="2400" b="1" kern="1200" dirty="0"/>
        </a:p>
      </dsp:txBody>
      <dsp:txXfrm>
        <a:off x="252872" y="217288"/>
        <a:ext cx="963618" cy="537695"/>
      </dsp:txXfrm>
    </dsp:sp>
    <dsp:sp modelId="{610F19BF-99F7-47F4-81C3-697A0822D7FF}">
      <dsp:nvSpPr>
        <dsp:cNvPr id="0" name=""/>
        <dsp:cNvSpPr/>
      </dsp:nvSpPr>
      <dsp:spPr>
        <a:xfrm>
          <a:off x="625940" y="842582"/>
          <a:ext cx="188105" cy="18810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8D3AA-2370-41CD-9CF6-A73FF7D72950}">
      <dsp:nvSpPr>
        <dsp:cNvPr id="0" name=""/>
        <dsp:cNvSpPr/>
      </dsp:nvSpPr>
      <dsp:spPr>
        <a:xfrm>
          <a:off x="1258246" y="1135559"/>
          <a:ext cx="1079505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B11</a:t>
          </a:r>
        </a:p>
      </dsp:txBody>
      <dsp:txXfrm>
        <a:off x="1258246" y="1135559"/>
        <a:ext cx="1079505" cy="537695"/>
      </dsp:txXfrm>
    </dsp:sp>
    <dsp:sp modelId="{6A378BC8-272E-44DE-8F90-AF3C64A02B3D}">
      <dsp:nvSpPr>
        <dsp:cNvPr id="0" name=""/>
        <dsp:cNvSpPr/>
      </dsp:nvSpPr>
      <dsp:spPr>
        <a:xfrm>
          <a:off x="1696371" y="857471"/>
          <a:ext cx="188105" cy="18810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26CC1-64AE-4DAB-871A-C9B2BDFF59B2}">
      <dsp:nvSpPr>
        <dsp:cNvPr id="0" name=""/>
        <dsp:cNvSpPr/>
      </dsp:nvSpPr>
      <dsp:spPr>
        <a:xfrm>
          <a:off x="2394647" y="210170"/>
          <a:ext cx="980779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B12</a:t>
          </a:r>
        </a:p>
      </dsp:txBody>
      <dsp:txXfrm>
        <a:off x="2394647" y="210170"/>
        <a:ext cx="980779" cy="537695"/>
      </dsp:txXfrm>
    </dsp:sp>
    <dsp:sp modelId="{FC95588A-B3BD-44FB-8F63-2637513B4C9A}">
      <dsp:nvSpPr>
        <dsp:cNvPr id="0" name=""/>
        <dsp:cNvSpPr/>
      </dsp:nvSpPr>
      <dsp:spPr>
        <a:xfrm>
          <a:off x="2768269" y="849706"/>
          <a:ext cx="188105" cy="18810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419EA-1852-4AE9-AE3D-68F24E2F8226}">
      <dsp:nvSpPr>
        <dsp:cNvPr id="0" name=""/>
        <dsp:cNvSpPr/>
      </dsp:nvSpPr>
      <dsp:spPr>
        <a:xfrm>
          <a:off x="3394467" y="1343359"/>
          <a:ext cx="1112959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B13</a:t>
          </a:r>
        </a:p>
      </dsp:txBody>
      <dsp:txXfrm>
        <a:off x="3394467" y="1343359"/>
        <a:ext cx="1112959" cy="537695"/>
      </dsp:txXfrm>
    </dsp:sp>
    <dsp:sp modelId="{CE6E4E56-BD7B-4799-9E0A-9BA5BA64012D}">
      <dsp:nvSpPr>
        <dsp:cNvPr id="0" name=""/>
        <dsp:cNvSpPr/>
      </dsp:nvSpPr>
      <dsp:spPr>
        <a:xfrm>
          <a:off x="3856894" y="850357"/>
          <a:ext cx="188105" cy="18810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2CCE4-7AEA-4B71-B160-B8210D635B23}">
      <dsp:nvSpPr>
        <dsp:cNvPr id="0" name=""/>
        <dsp:cNvSpPr/>
      </dsp:nvSpPr>
      <dsp:spPr>
        <a:xfrm>
          <a:off x="4549182" y="210185"/>
          <a:ext cx="1000989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B14</a:t>
          </a:r>
        </a:p>
      </dsp:txBody>
      <dsp:txXfrm>
        <a:off x="4549182" y="210185"/>
        <a:ext cx="1000989" cy="537695"/>
      </dsp:txXfrm>
    </dsp:sp>
    <dsp:sp modelId="{610C5848-8E4F-4C23-A315-E66AC4AAEF70}">
      <dsp:nvSpPr>
        <dsp:cNvPr id="0" name=""/>
        <dsp:cNvSpPr/>
      </dsp:nvSpPr>
      <dsp:spPr>
        <a:xfrm>
          <a:off x="4955623" y="849706"/>
          <a:ext cx="188105" cy="18810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856C6-20EB-4A5B-92DD-C5211BFC1082}">
      <dsp:nvSpPr>
        <dsp:cNvPr id="0" name=""/>
        <dsp:cNvSpPr/>
      </dsp:nvSpPr>
      <dsp:spPr>
        <a:xfrm>
          <a:off x="5591926" y="1140344"/>
          <a:ext cx="1151767" cy="537695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B15</a:t>
          </a:r>
        </a:p>
      </dsp:txBody>
      <dsp:txXfrm>
        <a:off x="5591926" y="1140344"/>
        <a:ext cx="1151767" cy="537695"/>
      </dsp:txXfrm>
    </dsp:sp>
    <dsp:sp modelId="{CCDFE857-7C81-41AD-89ED-6F5A2730097C}">
      <dsp:nvSpPr>
        <dsp:cNvPr id="0" name=""/>
        <dsp:cNvSpPr/>
      </dsp:nvSpPr>
      <dsp:spPr>
        <a:xfrm>
          <a:off x="6073757" y="850357"/>
          <a:ext cx="188105" cy="188105"/>
        </a:xfrm>
        <a:prstGeom prst="ellipse">
          <a:avLst/>
        </a:prstGeom>
        <a:solidFill>
          <a:schemeClr val="accent3">
            <a:shade val="80000"/>
            <a:hueOff val="0"/>
            <a:satOff val="0"/>
            <a:lumOff val="119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6CBD8-20DF-4DAB-8166-B48A632B09AB}">
      <dsp:nvSpPr>
        <dsp:cNvPr id="0" name=""/>
        <dsp:cNvSpPr/>
      </dsp:nvSpPr>
      <dsp:spPr>
        <a:xfrm>
          <a:off x="6785448" y="210185"/>
          <a:ext cx="1185012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B16</a:t>
          </a:r>
        </a:p>
      </dsp:txBody>
      <dsp:txXfrm>
        <a:off x="6785448" y="210185"/>
        <a:ext cx="1185012" cy="537695"/>
      </dsp:txXfrm>
    </dsp:sp>
    <dsp:sp modelId="{7807E5BE-5F8B-4A21-A4D3-AFD447AD2A49}">
      <dsp:nvSpPr>
        <dsp:cNvPr id="0" name=""/>
        <dsp:cNvSpPr/>
      </dsp:nvSpPr>
      <dsp:spPr>
        <a:xfrm>
          <a:off x="7283902" y="849706"/>
          <a:ext cx="188105" cy="188105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4523B-59C0-44F0-822B-9BC493F0CDF8}">
      <dsp:nvSpPr>
        <dsp:cNvPr id="0" name=""/>
        <dsp:cNvSpPr/>
      </dsp:nvSpPr>
      <dsp:spPr>
        <a:xfrm>
          <a:off x="8012216" y="1140344"/>
          <a:ext cx="1195108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B17</a:t>
          </a:r>
        </a:p>
      </dsp:txBody>
      <dsp:txXfrm>
        <a:off x="8012216" y="1140344"/>
        <a:ext cx="1195108" cy="537695"/>
      </dsp:txXfrm>
    </dsp:sp>
    <dsp:sp modelId="{2C867660-A7D9-4EF5-9E87-327293BE4848}">
      <dsp:nvSpPr>
        <dsp:cNvPr id="0" name=""/>
        <dsp:cNvSpPr/>
      </dsp:nvSpPr>
      <dsp:spPr>
        <a:xfrm>
          <a:off x="8515718" y="850357"/>
          <a:ext cx="188105" cy="188105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B6559-A59E-4B29-AD32-A81B296FA7F3}">
      <dsp:nvSpPr>
        <dsp:cNvPr id="0" name=""/>
        <dsp:cNvSpPr/>
      </dsp:nvSpPr>
      <dsp:spPr>
        <a:xfrm>
          <a:off x="9249080" y="210185"/>
          <a:ext cx="1050660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B18</a:t>
          </a:r>
        </a:p>
      </dsp:txBody>
      <dsp:txXfrm>
        <a:off x="9249080" y="210185"/>
        <a:ext cx="1050660" cy="537695"/>
      </dsp:txXfrm>
    </dsp:sp>
    <dsp:sp modelId="{3709BFE8-6592-45FC-81B0-B905CB067614}">
      <dsp:nvSpPr>
        <dsp:cNvPr id="0" name=""/>
        <dsp:cNvSpPr/>
      </dsp:nvSpPr>
      <dsp:spPr>
        <a:xfrm>
          <a:off x="9680358" y="849706"/>
          <a:ext cx="188105" cy="188105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03DC5-5127-4375-8A17-FD18B28476B7}">
      <dsp:nvSpPr>
        <dsp:cNvPr id="0" name=""/>
        <dsp:cNvSpPr/>
      </dsp:nvSpPr>
      <dsp:spPr>
        <a:xfrm>
          <a:off x="0" y="564839"/>
          <a:ext cx="9940925" cy="753120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AA465-A06F-4FF1-82F4-961C2BB09AD7}">
      <dsp:nvSpPr>
        <dsp:cNvPr id="0" name=""/>
        <dsp:cNvSpPr/>
      </dsp:nvSpPr>
      <dsp:spPr>
        <a:xfrm>
          <a:off x="11139" y="217489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B1</a:t>
          </a:r>
          <a:endParaRPr lang="it-IT" sz="2400" b="1" kern="1200" dirty="0"/>
        </a:p>
      </dsp:txBody>
      <dsp:txXfrm>
        <a:off x="11139" y="217489"/>
        <a:ext cx="951256" cy="538194"/>
      </dsp:txXfrm>
    </dsp:sp>
    <dsp:sp modelId="{610F19BF-99F7-47F4-81C3-697A0822D7FF}">
      <dsp:nvSpPr>
        <dsp:cNvPr id="0" name=""/>
        <dsp:cNvSpPr/>
      </dsp:nvSpPr>
      <dsp:spPr>
        <a:xfrm>
          <a:off x="376879" y="843364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8D3AA-2370-41CD-9CF6-A73FF7D72950}">
      <dsp:nvSpPr>
        <dsp:cNvPr id="0" name=""/>
        <dsp:cNvSpPr/>
      </dsp:nvSpPr>
      <dsp:spPr>
        <a:xfrm>
          <a:off x="1009958" y="1136612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B2</a:t>
          </a:r>
        </a:p>
      </dsp:txBody>
      <dsp:txXfrm>
        <a:off x="1009958" y="1136612"/>
        <a:ext cx="951256" cy="538194"/>
      </dsp:txXfrm>
    </dsp:sp>
    <dsp:sp modelId="{6A378BC8-272E-44DE-8F90-AF3C64A02B3D}">
      <dsp:nvSpPr>
        <dsp:cNvPr id="0" name=""/>
        <dsp:cNvSpPr/>
      </dsp:nvSpPr>
      <dsp:spPr>
        <a:xfrm>
          <a:off x="1382819" y="858266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26CC1-64AE-4DAB-871A-C9B2BDFF59B2}">
      <dsp:nvSpPr>
        <dsp:cNvPr id="0" name=""/>
        <dsp:cNvSpPr/>
      </dsp:nvSpPr>
      <dsp:spPr>
        <a:xfrm>
          <a:off x="2026024" y="210365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B3</a:t>
          </a:r>
        </a:p>
      </dsp:txBody>
      <dsp:txXfrm>
        <a:off x="2026024" y="210365"/>
        <a:ext cx="951256" cy="538194"/>
      </dsp:txXfrm>
    </dsp:sp>
    <dsp:sp modelId="{FC95588A-B3BD-44FB-8F63-2637513B4C9A}">
      <dsp:nvSpPr>
        <dsp:cNvPr id="0" name=""/>
        <dsp:cNvSpPr/>
      </dsp:nvSpPr>
      <dsp:spPr>
        <a:xfrm>
          <a:off x="2381638" y="850494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419EA-1852-4AE9-AE3D-68F24E2F8226}">
      <dsp:nvSpPr>
        <dsp:cNvPr id="0" name=""/>
        <dsp:cNvSpPr/>
      </dsp:nvSpPr>
      <dsp:spPr>
        <a:xfrm>
          <a:off x="2989447" y="1344605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B4</a:t>
          </a:r>
        </a:p>
      </dsp:txBody>
      <dsp:txXfrm>
        <a:off x="2989447" y="1344605"/>
        <a:ext cx="951256" cy="538194"/>
      </dsp:txXfrm>
    </dsp:sp>
    <dsp:sp modelId="{CE6E4E56-BD7B-4799-9E0A-9BA5BA64012D}">
      <dsp:nvSpPr>
        <dsp:cNvPr id="0" name=""/>
        <dsp:cNvSpPr/>
      </dsp:nvSpPr>
      <dsp:spPr>
        <a:xfrm>
          <a:off x="3380457" y="851146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2CCE4-7AEA-4B71-B160-B8210D635B23}">
      <dsp:nvSpPr>
        <dsp:cNvPr id="0" name=""/>
        <dsp:cNvSpPr/>
      </dsp:nvSpPr>
      <dsp:spPr>
        <a:xfrm>
          <a:off x="3997788" y="210380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B5</a:t>
          </a:r>
        </a:p>
      </dsp:txBody>
      <dsp:txXfrm>
        <a:off x="3997788" y="210380"/>
        <a:ext cx="951256" cy="538194"/>
      </dsp:txXfrm>
    </dsp:sp>
    <dsp:sp modelId="{610C5848-8E4F-4C23-A315-E66AC4AAEF70}">
      <dsp:nvSpPr>
        <dsp:cNvPr id="0" name=""/>
        <dsp:cNvSpPr/>
      </dsp:nvSpPr>
      <dsp:spPr>
        <a:xfrm>
          <a:off x="4379276" y="850494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856C6-20EB-4A5B-92DD-C5211BFC1082}">
      <dsp:nvSpPr>
        <dsp:cNvPr id="0" name=""/>
        <dsp:cNvSpPr/>
      </dsp:nvSpPr>
      <dsp:spPr>
        <a:xfrm>
          <a:off x="4996607" y="1141402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B6</a:t>
          </a:r>
        </a:p>
      </dsp:txBody>
      <dsp:txXfrm>
        <a:off x="4996607" y="1141402"/>
        <a:ext cx="951256" cy="538194"/>
      </dsp:txXfrm>
    </dsp:sp>
    <dsp:sp modelId="{CCDFE857-7C81-41AD-89ED-6F5A2730097C}">
      <dsp:nvSpPr>
        <dsp:cNvPr id="0" name=""/>
        <dsp:cNvSpPr/>
      </dsp:nvSpPr>
      <dsp:spPr>
        <a:xfrm>
          <a:off x="5378095" y="851146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6CBD8-20DF-4DAB-8166-B48A632B09AB}">
      <dsp:nvSpPr>
        <dsp:cNvPr id="0" name=""/>
        <dsp:cNvSpPr/>
      </dsp:nvSpPr>
      <dsp:spPr>
        <a:xfrm>
          <a:off x="5995426" y="210380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B7</a:t>
          </a:r>
        </a:p>
      </dsp:txBody>
      <dsp:txXfrm>
        <a:off x="5995426" y="210380"/>
        <a:ext cx="951256" cy="538194"/>
      </dsp:txXfrm>
    </dsp:sp>
    <dsp:sp modelId="{7807E5BE-5F8B-4A21-A4D3-AFD447AD2A49}">
      <dsp:nvSpPr>
        <dsp:cNvPr id="0" name=""/>
        <dsp:cNvSpPr/>
      </dsp:nvSpPr>
      <dsp:spPr>
        <a:xfrm>
          <a:off x="6376914" y="850494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4523B-59C0-44F0-822B-9BC493F0CDF8}">
      <dsp:nvSpPr>
        <dsp:cNvPr id="0" name=""/>
        <dsp:cNvSpPr/>
      </dsp:nvSpPr>
      <dsp:spPr>
        <a:xfrm>
          <a:off x="6994245" y="1141402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B8</a:t>
          </a:r>
        </a:p>
      </dsp:txBody>
      <dsp:txXfrm>
        <a:off x="6994245" y="1141402"/>
        <a:ext cx="951256" cy="538194"/>
      </dsp:txXfrm>
    </dsp:sp>
    <dsp:sp modelId="{2C867660-A7D9-4EF5-9E87-327293BE4848}">
      <dsp:nvSpPr>
        <dsp:cNvPr id="0" name=""/>
        <dsp:cNvSpPr/>
      </dsp:nvSpPr>
      <dsp:spPr>
        <a:xfrm>
          <a:off x="7375733" y="851146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B6559-A59E-4B29-AD32-A81B296FA7F3}">
      <dsp:nvSpPr>
        <dsp:cNvPr id="0" name=""/>
        <dsp:cNvSpPr/>
      </dsp:nvSpPr>
      <dsp:spPr>
        <a:xfrm>
          <a:off x="7993064" y="210380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B9</a:t>
          </a:r>
        </a:p>
      </dsp:txBody>
      <dsp:txXfrm>
        <a:off x="7993064" y="210380"/>
        <a:ext cx="951256" cy="538194"/>
      </dsp:txXfrm>
    </dsp:sp>
    <dsp:sp modelId="{3709BFE8-6592-45FC-81B0-B905CB067614}">
      <dsp:nvSpPr>
        <dsp:cNvPr id="0" name=""/>
        <dsp:cNvSpPr/>
      </dsp:nvSpPr>
      <dsp:spPr>
        <a:xfrm>
          <a:off x="8374552" y="850494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03DC5-5127-4375-8A17-FD18B28476B7}">
      <dsp:nvSpPr>
        <dsp:cNvPr id="0" name=""/>
        <dsp:cNvSpPr/>
      </dsp:nvSpPr>
      <dsp:spPr>
        <a:xfrm>
          <a:off x="496610" y="564316"/>
          <a:ext cx="10203294" cy="752422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AA465-A06F-4FF1-82F4-961C2BB09AD7}">
      <dsp:nvSpPr>
        <dsp:cNvPr id="0" name=""/>
        <dsp:cNvSpPr/>
      </dsp:nvSpPr>
      <dsp:spPr>
        <a:xfrm>
          <a:off x="252872" y="217288"/>
          <a:ext cx="963618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B10</a:t>
          </a:r>
          <a:endParaRPr lang="it-IT" sz="2400" b="1" kern="1200" dirty="0"/>
        </a:p>
      </dsp:txBody>
      <dsp:txXfrm>
        <a:off x="252872" y="217288"/>
        <a:ext cx="963618" cy="537695"/>
      </dsp:txXfrm>
    </dsp:sp>
    <dsp:sp modelId="{610F19BF-99F7-47F4-81C3-697A0822D7FF}">
      <dsp:nvSpPr>
        <dsp:cNvPr id="0" name=""/>
        <dsp:cNvSpPr/>
      </dsp:nvSpPr>
      <dsp:spPr>
        <a:xfrm>
          <a:off x="625940" y="842582"/>
          <a:ext cx="188105" cy="18810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8D3AA-2370-41CD-9CF6-A73FF7D72950}">
      <dsp:nvSpPr>
        <dsp:cNvPr id="0" name=""/>
        <dsp:cNvSpPr/>
      </dsp:nvSpPr>
      <dsp:spPr>
        <a:xfrm>
          <a:off x="1258246" y="1135559"/>
          <a:ext cx="1079505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B11</a:t>
          </a:r>
        </a:p>
      </dsp:txBody>
      <dsp:txXfrm>
        <a:off x="1258246" y="1135559"/>
        <a:ext cx="1079505" cy="537695"/>
      </dsp:txXfrm>
    </dsp:sp>
    <dsp:sp modelId="{6A378BC8-272E-44DE-8F90-AF3C64A02B3D}">
      <dsp:nvSpPr>
        <dsp:cNvPr id="0" name=""/>
        <dsp:cNvSpPr/>
      </dsp:nvSpPr>
      <dsp:spPr>
        <a:xfrm>
          <a:off x="1696371" y="857471"/>
          <a:ext cx="188105" cy="18810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26CC1-64AE-4DAB-871A-C9B2BDFF59B2}">
      <dsp:nvSpPr>
        <dsp:cNvPr id="0" name=""/>
        <dsp:cNvSpPr/>
      </dsp:nvSpPr>
      <dsp:spPr>
        <a:xfrm>
          <a:off x="2394647" y="210170"/>
          <a:ext cx="980779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B12</a:t>
          </a:r>
        </a:p>
      </dsp:txBody>
      <dsp:txXfrm>
        <a:off x="2394647" y="210170"/>
        <a:ext cx="980779" cy="537695"/>
      </dsp:txXfrm>
    </dsp:sp>
    <dsp:sp modelId="{FC95588A-B3BD-44FB-8F63-2637513B4C9A}">
      <dsp:nvSpPr>
        <dsp:cNvPr id="0" name=""/>
        <dsp:cNvSpPr/>
      </dsp:nvSpPr>
      <dsp:spPr>
        <a:xfrm>
          <a:off x="2768269" y="849706"/>
          <a:ext cx="188105" cy="18810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419EA-1852-4AE9-AE3D-68F24E2F8226}">
      <dsp:nvSpPr>
        <dsp:cNvPr id="0" name=""/>
        <dsp:cNvSpPr/>
      </dsp:nvSpPr>
      <dsp:spPr>
        <a:xfrm>
          <a:off x="3394467" y="1343359"/>
          <a:ext cx="1112959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B13</a:t>
          </a:r>
        </a:p>
      </dsp:txBody>
      <dsp:txXfrm>
        <a:off x="3394467" y="1343359"/>
        <a:ext cx="1112959" cy="537695"/>
      </dsp:txXfrm>
    </dsp:sp>
    <dsp:sp modelId="{CE6E4E56-BD7B-4799-9E0A-9BA5BA64012D}">
      <dsp:nvSpPr>
        <dsp:cNvPr id="0" name=""/>
        <dsp:cNvSpPr/>
      </dsp:nvSpPr>
      <dsp:spPr>
        <a:xfrm>
          <a:off x="3856894" y="850357"/>
          <a:ext cx="188105" cy="18810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2CCE4-7AEA-4B71-B160-B8210D635B23}">
      <dsp:nvSpPr>
        <dsp:cNvPr id="0" name=""/>
        <dsp:cNvSpPr/>
      </dsp:nvSpPr>
      <dsp:spPr>
        <a:xfrm>
          <a:off x="4549182" y="210185"/>
          <a:ext cx="1000989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B14</a:t>
          </a:r>
        </a:p>
      </dsp:txBody>
      <dsp:txXfrm>
        <a:off x="4549182" y="210185"/>
        <a:ext cx="1000989" cy="537695"/>
      </dsp:txXfrm>
    </dsp:sp>
    <dsp:sp modelId="{610C5848-8E4F-4C23-A315-E66AC4AAEF70}">
      <dsp:nvSpPr>
        <dsp:cNvPr id="0" name=""/>
        <dsp:cNvSpPr/>
      </dsp:nvSpPr>
      <dsp:spPr>
        <a:xfrm>
          <a:off x="4955623" y="849706"/>
          <a:ext cx="188105" cy="18810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856C6-20EB-4A5B-92DD-C5211BFC1082}">
      <dsp:nvSpPr>
        <dsp:cNvPr id="0" name=""/>
        <dsp:cNvSpPr/>
      </dsp:nvSpPr>
      <dsp:spPr>
        <a:xfrm>
          <a:off x="5591926" y="1140344"/>
          <a:ext cx="1151767" cy="537695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B15</a:t>
          </a:r>
        </a:p>
      </dsp:txBody>
      <dsp:txXfrm>
        <a:off x="5591926" y="1140344"/>
        <a:ext cx="1151767" cy="537695"/>
      </dsp:txXfrm>
    </dsp:sp>
    <dsp:sp modelId="{CCDFE857-7C81-41AD-89ED-6F5A2730097C}">
      <dsp:nvSpPr>
        <dsp:cNvPr id="0" name=""/>
        <dsp:cNvSpPr/>
      </dsp:nvSpPr>
      <dsp:spPr>
        <a:xfrm>
          <a:off x="6073757" y="850357"/>
          <a:ext cx="188105" cy="188105"/>
        </a:xfrm>
        <a:prstGeom prst="ellipse">
          <a:avLst/>
        </a:prstGeom>
        <a:solidFill>
          <a:schemeClr val="accent3">
            <a:shade val="80000"/>
            <a:hueOff val="0"/>
            <a:satOff val="0"/>
            <a:lumOff val="119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6CBD8-20DF-4DAB-8166-B48A632B09AB}">
      <dsp:nvSpPr>
        <dsp:cNvPr id="0" name=""/>
        <dsp:cNvSpPr/>
      </dsp:nvSpPr>
      <dsp:spPr>
        <a:xfrm>
          <a:off x="6785448" y="210185"/>
          <a:ext cx="1185012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B16</a:t>
          </a:r>
        </a:p>
      </dsp:txBody>
      <dsp:txXfrm>
        <a:off x="6785448" y="210185"/>
        <a:ext cx="1185012" cy="537695"/>
      </dsp:txXfrm>
    </dsp:sp>
    <dsp:sp modelId="{7807E5BE-5F8B-4A21-A4D3-AFD447AD2A49}">
      <dsp:nvSpPr>
        <dsp:cNvPr id="0" name=""/>
        <dsp:cNvSpPr/>
      </dsp:nvSpPr>
      <dsp:spPr>
        <a:xfrm>
          <a:off x="7283902" y="849706"/>
          <a:ext cx="188105" cy="188105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4523B-59C0-44F0-822B-9BC493F0CDF8}">
      <dsp:nvSpPr>
        <dsp:cNvPr id="0" name=""/>
        <dsp:cNvSpPr/>
      </dsp:nvSpPr>
      <dsp:spPr>
        <a:xfrm>
          <a:off x="8012216" y="1140344"/>
          <a:ext cx="1195108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B17</a:t>
          </a:r>
        </a:p>
      </dsp:txBody>
      <dsp:txXfrm>
        <a:off x="8012216" y="1140344"/>
        <a:ext cx="1195108" cy="537695"/>
      </dsp:txXfrm>
    </dsp:sp>
    <dsp:sp modelId="{2C867660-A7D9-4EF5-9E87-327293BE4848}">
      <dsp:nvSpPr>
        <dsp:cNvPr id="0" name=""/>
        <dsp:cNvSpPr/>
      </dsp:nvSpPr>
      <dsp:spPr>
        <a:xfrm>
          <a:off x="8515718" y="850357"/>
          <a:ext cx="188105" cy="188105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B6559-A59E-4B29-AD32-A81B296FA7F3}">
      <dsp:nvSpPr>
        <dsp:cNvPr id="0" name=""/>
        <dsp:cNvSpPr/>
      </dsp:nvSpPr>
      <dsp:spPr>
        <a:xfrm>
          <a:off x="9249080" y="210185"/>
          <a:ext cx="1050660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B18</a:t>
          </a:r>
        </a:p>
      </dsp:txBody>
      <dsp:txXfrm>
        <a:off x="9249080" y="210185"/>
        <a:ext cx="1050660" cy="537695"/>
      </dsp:txXfrm>
    </dsp:sp>
    <dsp:sp modelId="{3709BFE8-6592-45FC-81B0-B905CB067614}">
      <dsp:nvSpPr>
        <dsp:cNvPr id="0" name=""/>
        <dsp:cNvSpPr/>
      </dsp:nvSpPr>
      <dsp:spPr>
        <a:xfrm>
          <a:off x="9680358" y="849706"/>
          <a:ext cx="188105" cy="188105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03DC5-5127-4375-8A17-FD18B28476B7}">
      <dsp:nvSpPr>
        <dsp:cNvPr id="0" name=""/>
        <dsp:cNvSpPr/>
      </dsp:nvSpPr>
      <dsp:spPr>
        <a:xfrm>
          <a:off x="317033" y="564316"/>
          <a:ext cx="6496321" cy="752422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AA465-A06F-4FF1-82F4-961C2BB09AD7}">
      <dsp:nvSpPr>
        <dsp:cNvPr id="0" name=""/>
        <dsp:cNvSpPr/>
      </dsp:nvSpPr>
      <dsp:spPr>
        <a:xfrm>
          <a:off x="162026" y="217288"/>
          <a:ext cx="1006516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B10</a:t>
          </a:r>
          <a:endParaRPr lang="it-IT" sz="2400" b="1" kern="1200" dirty="0"/>
        </a:p>
      </dsp:txBody>
      <dsp:txXfrm>
        <a:off x="162026" y="217288"/>
        <a:ext cx="1006516" cy="537695"/>
      </dsp:txXfrm>
    </dsp:sp>
    <dsp:sp modelId="{610F19BF-99F7-47F4-81C3-697A0822D7FF}">
      <dsp:nvSpPr>
        <dsp:cNvPr id="0" name=""/>
        <dsp:cNvSpPr/>
      </dsp:nvSpPr>
      <dsp:spPr>
        <a:xfrm>
          <a:off x="557423" y="842582"/>
          <a:ext cx="188105" cy="18810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8D3AA-2370-41CD-9CF6-A73FF7D72950}">
      <dsp:nvSpPr>
        <dsp:cNvPr id="0" name=""/>
        <dsp:cNvSpPr/>
      </dsp:nvSpPr>
      <dsp:spPr>
        <a:xfrm>
          <a:off x="1205449" y="1135559"/>
          <a:ext cx="954146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B11</a:t>
          </a:r>
        </a:p>
      </dsp:txBody>
      <dsp:txXfrm>
        <a:off x="1205449" y="1135559"/>
        <a:ext cx="954146" cy="537695"/>
      </dsp:txXfrm>
    </dsp:sp>
    <dsp:sp modelId="{6A378BC8-272E-44DE-8F90-AF3C64A02B3D}">
      <dsp:nvSpPr>
        <dsp:cNvPr id="0" name=""/>
        <dsp:cNvSpPr/>
      </dsp:nvSpPr>
      <dsp:spPr>
        <a:xfrm>
          <a:off x="1581775" y="857471"/>
          <a:ext cx="188105" cy="18810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26CC1-64AE-4DAB-871A-C9B2BDFF59B2}">
      <dsp:nvSpPr>
        <dsp:cNvPr id="0" name=""/>
        <dsp:cNvSpPr/>
      </dsp:nvSpPr>
      <dsp:spPr>
        <a:xfrm>
          <a:off x="2209884" y="210170"/>
          <a:ext cx="1112548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B12</a:t>
          </a:r>
        </a:p>
      </dsp:txBody>
      <dsp:txXfrm>
        <a:off x="2209884" y="210170"/>
        <a:ext cx="1112548" cy="537695"/>
      </dsp:txXfrm>
    </dsp:sp>
    <dsp:sp modelId="{FC95588A-B3BD-44FB-8F63-2637513B4C9A}">
      <dsp:nvSpPr>
        <dsp:cNvPr id="0" name=""/>
        <dsp:cNvSpPr/>
      </dsp:nvSpPr>
      <dsp:spPr>
        <a:xfrm>
          <a:off x="2652029" y="849706"/>
          <a:ext cx="188105" cy="18810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419EA-1852-4AE9-AE3D-68F24E2F8226}">
      <dsp:nvSpPr>
        <dsp:cNvPr id="0" name=""/>
        <dsp:cNvSpPr/>
      </dsp:nvSpPr>
      <dsp:spPr>
        <a:xfrm>
          <a:off x="3339262" y="1343359"/>
          <a:ext cx="983715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B13</a:t>
          </a:r>
        </a:p>
      </dsp:txBody>
      <dsp:txXfrm>
        <a:off x="3339262" y="1343359"/>
        <a:ext cx="983715" cy="537695"/>
      </dsp:txXfrm>
    </dsp:sp>
    <dsp:sp modelId="{CE6E4E56-BD7B-4799-9E0A-9BA5BA64012D}">
      <dsp:nvSpPr>
        <dsp:cNvPr id="0" name=""/>
        <dsp:cNvSpPr/>
      </dsp:nvSpPr>
      <dsp:spPr>
        <a:xfrm>
          <a:off x="3737067" y="850357"/>
          <a:ext cx="188105" cy="18810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2CCE4-7AEA-4B71-B160-B8210D635B23}">
      <dsp:nvSpPr>
        <dsp:cNvPr id="0" name=""/>
        <dsp:cNvSpPr/>
      </dsp:nvSpPr>
      <dsp:spPr>
        <a:xfrm>
          <a:off x="4359884" y="210185"/>
          <a:ext cx="1145461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B14</a:t>
          </a:r>
        </a:p>
      </dsp:txBody>
      <dsp:txXfrm>
        <a:off x="4359884" y="210185"/>
        <a:ext cx="1145461" cy="537695"/>
      </dsp:txXfrm>
    </dsp:sp>
    <dsp:sp modelId="{610C5848-8E4F-4C23-A315-E66AC4AAEF70}">
      <dsp:nvSpPr>
        <dsp:cNvPr id="0" name=""/>
        <dsp:cNvSpPr/>
      </dsp:nvSpPr>
      <dsp:spPr>
        <a:xfrm>
          <a:off x="4838562" y="849706"/>
          <a:ext cx="188105" cy="18810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856C6-20EB-4A5B-92DD-C5211BFC1082}">
      <dsp:nvSpPr>
        <dsp:cNvPr id="0" name=""/>
        <dsp:cNvSpPr/>
      </dsp:nvSpPr>
      <dsp:spPr>
        <a:xfrm>
          <a:off x="5542252" y="1140344"/>
          <a:ext cx="1018016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B15</a:t>
          </a:r>
        </a:p>
      </dsp:txBody>
      <dsp:txXfrm>
        <a:off x="5542252" y="1140344"/>
        <a:ext cx="1018016" cy="537695"/>
      </dsp:txXfrm>
    </dsp:sp>
    <dsp:sp modelId="{CCDFE857-7C81-41AD-89ED-6F5A2730097C}">
      <dsp:nvSpPr>
        <dsp:cNvPr id="0" name=""/>
        <dsp:cNvSpPr/>
      </dsp:nvSpPr>
      <dsp:spPr>
        <a:xfrm>
          <a:off x="5957207" y="850357"/>
          <a:ext cx="188105" cy="188105"/>
        </a:xfrm>
        <a:prstGeom prst="ellipse">
          <a:avLst/>
        </a:prstGeom>
        <a:solidFill>
          <a:schemeClr val="accent3">
            <a:shade val="80000"/>
            <a:hueOff val="0"/>
            <a:satOff val="0"/>
            <a:lumOff val="19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03DC5-5127-4375-8A17-FD18B28476B7}">
      <dsp:nvSpPr>
        <dsp:cNvPr id="0" name=""/>
        <dsp:cNvSpPr/>
      </dsp:nvSpPr>
      <dsp:spPr>
        <a:xfrm>
          <a:off x="0" y="564839"/>
          <a:ext cx="9940925" cy="753120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AA465-A06F-4FF1-82F4-961C2BB09AD7}">
      <dsp:nvSpPr>
        <dsp:cNvPr id="0" name=""/>
        <dsp:cNvSpPr/>
      </dsp:nvSpPr>
      <dsp:spPr>
        <a:xfrm>
          <a:off x="11139" y="217489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B1</a:t>
          </a:r>
          <a:endParaRPr lang="it-IT" sz="2400" b="1" kern="1200" dirty="0"/>
        </a:p>
      </dsp:txBody>
      <dsp:txXfrm>
        <a:off x="11139" y="217489"/>
        <a:ext cx="951256" cy="538194"/>
      </dsp:txXfrm>
    </dsp:sp>
    <dsp:sp modelId="{610F19BF-99F7-47F4-81C3-697A0822D7FF}">
      <dsp:nvSpPr>
        <dsp:cNvPr id="0" name=""/>
        <dsp:cNvSpPr/>
      </dsp:nvSpPr>
      <dsp:spPr>
        <a:xfrm>
          <a:off x="376879" y="843364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8D3AA-2370-41CD-9CF6-A73FF7D72950}">
      <dsp:nvSpPr>
        <dsp:cNvPr id="0" name=""/>
        <dsp:cNvSpPr/>
      </dsp:nvSpPr>
      <dsp:spPr>
        <a:xfrm>
          <a:off x="1009958" y="1136612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B2</a:t>
          </a:r>
        </a:p>
      </dsp:txBody>
      <dsp:txXfrm>
        <a:off x="1009958" y="1136612"/>
        <a:ext cx="951256" cy="538194"/>
      </dsp:txXfrm>
    </dsp:sp>
    <dsp:sp modelId="{6A378BC8-272E-44DE-8F90-AF3C64A02B3D}">
      <dsp:nvSpPr>
        <dsp:cNvPr id="0" name=""/>
        <dsp:cNvSpPr/>
      </dsp:nvSpPr>
      <dsp:spPr>
        <a:xfrm>
          <a:off x="1382819" y="858266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26CC1-64AE-4DAB-871A-C9B2BDFF59B2}">
      <dsp:nvSpPr>
        <dsp:cNvPr id="0" name=""/>
        <dsp:cNvSpPr/>
      </dsp:nvSpPr>
      <dsp:spPr>
        <a:xfrm>
          <a:off x="2026024" y="210365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B3</a:t>
          </a:r>
        </a:p>
      </dsp:txBody>
      <dsp:txXfrm>
        <a:off x="2026024" y="210365"/>
        <a:ext cx="951256" cy="538194"/>
      </dsp:txXfrm>
    </dsp:sp>
    <dsp:sp modelId="{FC95588A-B3BD-44FB-8F63-2637513B4C9A}">
      <dsp:nvSpPr>
        <dsp:cNvPr id="0" name=""/>
        <dsp:cNvSpPr/>
      </dsp:nvSpPr>
      <dsp:spPr>
        <a:xfrm>
          <a:off x="2381638" y="850494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419EA-1852-4AE9-AE3D-68F24E2F8226}">
      <dsp:nvSpPr>
        <dsp:cNvPr id="0" name=""/>
        <dsp:cNvSpPr/>
      </dsp:nvSpPr>
      <dsp:spPr>
        <a:xfrm>
          <a:off x="2989447" y="1344605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B4</a:t>
          </a:r>
        </a:p>
      </dsp:txBody>
      <dsp:txXfrm>
        <a:off x="2989447" y="1344605"/>
        <a:ext cx="951256" cy="538194"/>
      </dsp:txXfrm>
    </dsp:sp>
    <dsp:sp modelId="{CE6E4E56-BD7B-4799-9E0A-9BA5BA64012D}">
      <dsp:nvSpPr>
        <dsp:cNvPr id="0" name=""/>
        <dsp:cNvSpPr/>
      </dsp:nvSpPr>
      <dsp:spPr>
        <a:xfrm>
          <a:off x="3380457" y="851146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2CCE4-7AEA-4B71-B160-B8210D635B23}">
      <dsp:nvSpPr>
        <dsp:cNvPr id="0" name=""/>
        <dsp:cNvSpPr/>
      </dsp:nvSpPr>
      <dsp:spPr>
        <a:xfrm>
          <a:off x="3997788" y="210380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B5</a:t>
          </a:r>
        </a:p>
      </dsp:txBody>
      <dsp:txXfrm>
        <a:off x="3997788" y="210380"/>
        <a:ext cx="951256" cy="538194"/>
      </dsp:txXfrm>
    </dsp:sp>
    <dsp:sp modelId="{610C5848-8E4F-4C23-A315-E66AC4AAEF70}">
      <dsp:nvSpPr>
        <dsp:cNvPr id="0" name=""/>
        <dsp:cNvSpPr/>
      </dsp:nvSpPr>
      <dsp:spPr>
        <a:xfrm>
          <a:off x="4379276" y="850494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856C6-20EB-4A5B-92DD-C5211BFC1082}">
      <dsp:nvSpPr>
        <dsp:cNvPr id="0" name=""/>
        <dsp:cNvSpPr/>
      </dsp:nvSpPr>
      <dsp:spPr>
        <a:xfrm>
          <a:off x="4996607" y="1141402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B6</a:t>
          </a:r>
        </a:p>
      </dsp:txBody>
      <dsp:txXfrm>
        <a:off x="4996607" y="1141402"/>
        <a:ext cx="951256" cy="538194"/>
      </dsp:txXfrm>
    </dsp:sp>
    <dsp:sp modelId="{CCDFE857-7C81-41AD-89ED-6F5A2730097C}">
      <dsp:nvSpPr>
        <dsp:cNvPr id="0" name=""/>
        <dsp:cNvSpPr/>
      </dsp:nvSpPr>
      <dsp:spPr>
        <a:xfrm>
          <a:off x="5378095" y="851146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6CBD8-20DF-4DAB-8166-B48A632B09AB}">
      <dsp:nvSpPr>
        <dsp:cNvPr id="0" name=""/>
        <dsp:cNvSpPr/>
      </dsp:nvSpPr>
      <dsp:spPr>
        <a:xfrm>
          <a:off x="5995426" y="210380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B7</a:t>
          </a:r>
        </a:p>
      </dsp:txBody>
      <dsp:txXfrm>
        <a:off x="5995426" y="210380"/>
        <a:ext cx="951256" cy="538194"/>
      </dsp:txXfrm>
    </dsp:sp>
    <dsp:sp modelId="{7807E5BE-5F8B-4A21-A4D3-AFD447AD2A49}">
      <dsp:nvSpPr>
        <dsp:cNvPr id="0" name=""/>
        <dsp:cNvSpPr/>
      </dsp:nvSpPr>
      <dsp:spPr>
        <a:xfrm>
          <a:off x="6376914" y="850494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4523B-59C0-44F0-822B-9BC493F0CDF8}">
      <dsp:nvSpPr>
        <dsp:cNvPr id="0" name=""/>
        <dsp:cNvSpPr/>
      </dsp:nvSpPr>
      <dsp:spPr>
        <a:xfrm>
          <a:off x="6994245" y="1141402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B8</a:t>
          </a:r>
        </a:p>
      </dsp:txBody>
      <dsp:txXfrm>
        <a:off x="6994245" y="1141402"/>
        <a:ext cx="951256" cy="538194"/>
      </dsp:txXfrm>
    </dsp:sp>
    <dsp:sp modelId="{2C867660-A7D9-4EF5-9E87-327293BE4848}">
      <dsp:nvSpPr>
        <dsp:cNvPr id="0" name=""/>
        <dsp:cNvSpPr/>
      </dsp:nvSpPr>
      <dsp:spPr>
        <a:xfrm>
          <a:off x="7375733" y="851146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B6559-A59E-4B29-AD32-A81B296FA7F3}">
      <dsp:nvSpPr>
        <dsp:cNvPr id="0" name=""/>
        <dsp:cNvSpPr/>
      </dsp:nvSpPr>
      <dsp:spPr>
        <a:xfrm>
          <a:off x="7993064" y="210380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B9</a:t>
          </a:r>
        </a:p>
      </dsp:txBody>
      <dsp:txXfrm>
        <a:off x="7993064" y="210380"/>
        <a:ext cx="951256" cy="538194"/>
      </dsp:txXfrm>
    </dsp:sp>
    <dsp:sp modelId="{3709BFE8-6592-45FC-81B0-B905CB067614}">
      <dsp:nvSpPr>
        <dsp:cNvPr id="0" name=""/>
        <dsp:cNvSpPr/>
      </dsp:nvSpPr>
      <dsp:spPr>
        <a:xfrm>
          <a:off x="8374552" y="850494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03DC5-5127-4375-8A17-FD18B28476B7}">
      <dsp:nvSpPr>
        <dsp:cNvPr id="0" name=""/>
        <dsp:cNvSpPr/>
      </dsp:nvSpPr>
      <dsp:spPr>
        <a:xfrm>
          <a:off x="0" y="564839"/>
          <a:ext cx="9940925" cy="753120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AA465-A06F-4FF1-82F4-961C2BB09AD7}">
      <dsp:nvSpPr>
        <dsp:cNvPr id="0" name=""/>
        <dsp:cNvSpPr/>
      </dsp:nvSpPr>
      <dsp:spPr>
        <a:xfrm>
          <a:off x="11139" y="217489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B1</a:t>
          </a:r>
          <a:endParaRPr lang="it-IT" sz="2400" b="1" kern="1200" dirty="0"/>
        </a:p>
      </dsp:txBody>
      <dsp:txXfrm>
        <a:off x="11139" y="217489"/>
        <a:ext cx="951256" cy="538194"/>
      </dsp:txXfrm>
    </dsp:sp>
    <dsp:sp modelId="{610F19BF-99F7-47F4-81C3-697A0822D7FF}">
      <dsp:nvSpPr>
        <dsp:cNvPr id="0" name=""/>
        <dsp:cNvSpPr/>
      </dsp:nvSpPr>
      <dsp:spPr>
        <a:xfrm>
          <a:off x="376879" y="843364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8D3AA-2370-41CD-9CF6-A73FF7D72950}">
      <dsp:nvSpPr>
        <dsp:cNvPr id="0" name=""/>
        <dsp:cNvSpPr/>
      </dsp:nvSpPr>
      <dsp:spPr>
        <a:xfrm>
          <a:off x="1009958" y="1136612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B2</a:t>
          </a:r>
        </a:p>
      </dsp:txBody>
      <dsp:txXfrm>
        <a:off x="1009958" y="1136612"/>
        <a:ext cx="951256" cy="538194"/>
      </dsp:txXfrm>
    </dsp:sp>
    <dsp:sp modelId="{6A378BC8-272E-44DE-8F90-AF3C64A02B3D}">
      <dsp:nvSpPr>
        <dsp:cNvPr id="0" name=""/>
        <dsp:cNvSpPr/>
      </dsp:nvSpPr>
      <dsp:spPr>
        <a:xfrm>
          <a:off x="1382819" y="858266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26CC1-64AE-4DAB-871A-C9B2BDFF59B2}">
      <dsp:nvSpPr>
        <dsp:cNvPr id="0" name=""/>
        <dsp:cNvSpPr/>
      </dsp:nvSpPr>
      <dsp:spPr>
        <a:xfrm>
          <a:off x="2026024" y="210365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B3</a:t>
          </a:r>
        </a:p>
      </dsp:txBody>
      <dsp:txXfrm>
        <a:off x="2026024" y="210365"/>
        <a:ext cx="951256" cy="538194"/>
      </dsp:txXfrm>
    </dsp:sp>
    <dsp:sp modelId="{FC95588A-B3BD-44FB-8F63-2637513B4C9A}">
      <dsp:nvSpPr>
        <dsp:cNvPr id="0" name=""/>
        <dsp:cNvSpPr/>
      </dsp:nvSpPr>
      <dsp:spPr>
        <a:xfrm>
          <a:off x="2381638" y="850494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419EA-1852-4AE9-AE3D-68F24E2F8226}">
      <dsp:nvSpPr>
        <dsp:cNvPr id="0" name=""/>
        <dsp:cNvSpPr/>
      </dsp:nvSpPr>
      <dsp:spPr>
        <a:xfrm>
          <a:off x="2989447" y="1344605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B4</a:t>
          </a:r>
        </a:p>
      </dsp:txBody>
      <dsp:txXfrm>
        <a:off x="2989447" y="1344605"/>
        <a:ext cx="951256" cy="538194"/>
      </dsp:txXfrm>
    </dsp:sp>
    <dsp:sp modelId="{CE6E4E56-BD7B-4799-9E0A-9BA5BA64012D}">
      <dsp:nvSpPr>
        <dsp:cNvPr id="0" name=""/>
        <dsp:cNvSpPr/>
      </dsp:nvSpPr>
      <dsp:spPr>
        <a:xfrm>
          <a:off x="3380457" y="851146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2CCE4-7AEA-4B71-B160-B8210D635B23}">
      <dsp:nvSpPr>
        <dsp:cNvPr id="0" name=""/>
        <dsp:cNvSpPr/>
      </dsp:nvSpPr>
      <dsp:spPr>
        <a:xfrm>
          <a:off x="3997788" y="210380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B5</a:t>
          </a:r>
        </a:p>
      </dsp:txBody>
      <dsp:txXfrm>
        <a:off x="3997788" y="210380"/>
        <a:ext cx="951256" cy="538194"/>
      </dsp:txXfrm>
    </dsp:sp>
    <dsp:sp modelId="{610C5848-8E4F-4C23-A315-E66AC4AAEF70}">
      <dsp:nvSpPr>
        <dsp:cNvPr id="0" name=""/>
        <dsp:cNvSpPr/>
      </dsp:nvSpPr>
      <dsp:spPr>
        <a:xfrm>
          <a:off x="4379276" y="850494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856C6-20EB-4A5B-92DD-C5211BFC1082}">
      <dsp:nvSpPr>
        <dsp:cNvPr id="0" name=""/>
        <dsp:cNvSpPr/>
      </dsp:nvSpPr>
      <dsp:spPr>
        <a:xfrm>
          <a:off x="4996607" y="1141402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B6</a:t>
          </a:r>
        </a:p>
      </dsp:txBody>
      <dsp:txXfrm>
        <a:off x="4996607" y="1141402"/>
        <a:ext cx="951256" cy="538194"/>
      </dsp:txXfrm>
    </dsp:sp>
    <dsp:sp modelId="{CCDFE857-7C81-41AD-89ED-6F5A2730097C}">
      <dsp:nvSpPr>
        <dsp:cNvPr id="0" name=""/>
        <dsp:cNvSpPr/>
      </dsp:nvSpPr>
      <dsp:spPr>
        <a:xfrm>
          <a:off x="5378095" y="851146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6CBD8-20DF-4DAB-8166-B48A632B09AB}">
      <dsp:nvSpPr>
        <dsp:cNvPr id="0" name=""/>
        <dsp:cNvSpPr/>
      </dsp:nvSpPr>
      <dsp:spPr>
        <a:xfrm>
          <a:off x="5995426" y="210380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B7</a:t>
          </a:r>
        </a:p>
      </dsp:txBody>
      <dsp:txXfrm>
        <a:off x="5995426" y="210380"/>
        <a:ext cx="951256" cy="538194"/>
      </dsp:txXfrm>
    </dsp:sp>
    <dsp:sp modelId="{7807E5BE-5F8B-4A21-A4D3-AFD447AD2A49}">
      <dsp:nvSpPr>
        <dsp:cNvPr id="0" name=""/>
        <dsp:cNvSpPr/>
      </dsp:nvSpPr>
      <dsp:spPr>
        <a:xfrm>
          <a:off x="6376914" y="850494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4523B-59C0-44F0-822B-9BC493F0CDF8}">
      <dsp:nvSpPr>
        <dsp:cNvPr id="0" name=""/>
        <dsp:cNvSpPr/>
      </dsp:nvSpPr>
      <dsp:spPr>
        <a:xfrm>
          <a:off x="6994245" y="1141402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B8</a:t>
          </a:r>
        </a:p>
      </dsp:txBody>
      <dsp:txXfrm>
        <a:off x="6994245" y="1141402"/>
        <a:ext cx="951256" cy="538194"/>
      </dsp:txXfrm>
    </dsp:sp>
    <dsp:sp modelId="{2C867660-A7D9-4EF5-9E87-327293BE4848}">
      <dsp:nvSpPr>
        <dsp:cNvPr id="0" name=""/>
        <dsp:cNvSpPr/>
      </dsp:nvSpPr>
      <dsp:spPr>
        <a:xfrm>
          <a:off x="7375733" y="851146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B6559-A59E-4B29-AD32-A81B296FA7F3}">
      <dsp:nvSpPr>
        <dsp:cNvPr id="0" name=""/>
        <dsp:cNvSpPr/>
      </dsp:nvSpPr>
      <dsp:spPr>
        <a:xfrm>
          <a:off x="7993064" y="210380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B9</a:t>
          </a:r>
        </a:p>
      </dsp:txBody>
      <dsp:txXfrm>
        <a:off x="7993064" y="210380"/>
        <a:ext cx="951256" cy="538194"/>
      </dsp:txXfrm>
    </dsp:sp>
    <dsp:sp modelId="{3709BFE8-6592-45FC-81B0-B905CB067614}">
      <dsp:nvSpPr>
        <dsp:cNvPr id="0" name=""/>
        <dsp:cNvSpPr/>
      </dsp:nvSpPr>
      <dsp:spPr>
        <a:xfrm>
          <a:off x="8374552" y="850494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03DC5-5127-4375-8A17-FD18B28476B7}">
      <dsp:nvSpPr>
        <dsp:cNvPr id="0" name=""/>
        <dsp:cNvSpPr/>
      </dsp:nvSpPr>
      <dsp:spPr>
        <a:xfrm>
          <a:off x="496610" y="564316"/>
          <a:ext cx="10203294" cy="752422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AA465-A06F-4FF1-82F4-961C2BB09AD7}">
      <dsp:nvSpPr>
        <dsp:cNvPr id="0" name=""/>
        <dsp:cNvSpPr/>
      </dsp:nvSpPr>
      <dsp:spPr>
        <a:xfrm>
          <a:off x="252872" y="217288"/>
          <a:ext cx="963618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B10</a:t>
          </a:r>
          <a:endParaRPr lang="it-IT" sz="2400" b="1" kern="1200" dirty="0"/>
        </a:p>
      </dsp:txBody>
      <dsp:txXfrm>
        <a:off x="252872" y="217288"/>
        <a:ext cx="963618" cy="537695"/>
      </dsp:txXfrm>
    </dsp:sp>
    <dsp:sp modelId="{610F19BF-99F7-47F4-81C3-697A0822D7FF}">
      <dsp:nvSpPr>
        <dsp:cNvPr id="0" name=""/>
        <dsp:cNvSpPr/>
      </dsp:nvSpPr>
      <dsp:spPr>
        <a:xfrm>
          <a:off x="625940" y="842582"/>
          <a:ext cx="188105" cy="18810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8D3AA-2370-41CD-9CF6-A73FF7D72950}">
      <dsp:nvSpPr>
        <dsp:cNvPr id="0" name=""/>
        <dsp:cNvSpPr/>
      </dsp:nvSpPr>
      <dsp:spPr>
        <a:xfrm>
          <a:off x="1258246" y="1135559"/>
          <a:ext cx="1079505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B11</a:t>
          </a:r>
        </a:p>
      </dsp:txBody>
      <dsp:txXfrm>
        <a:off x="1258246" y="1135559"/>
        <a:ext cx="1079505" cy="537695"/>
      </dsp:txXfrm>
    </dsp:sp>
    <dsp:sp modelId="{6A378BC8-272E-44DE-8F90-AF3C64A02B3D}">
      <dsp:nvSpPr>
        <dsp:cNvPr id="0" name=""/>
        <dsp:cNvSpPr/>
      </dsp:nvSpPr>
      <dsp:spPr>
        <a:xfrm>
          <a:off x="1696371" y="857471"/>
          <a:ext cx="188105" cy="18810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26CC1-64AE-4DAB-871A-C9B2BDFF59B2}">
      <dsp:nvSpPr>
        <dsp:cNvPr id="0" name=""/>
        <dsp:cNvSpPr/>
      </dsp:nvSpPr>
      <dsp:spPr>
        <a:xfrm>
          <a:off x="2394647" y="210170"/>
          <a:ext cx="980779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B12</a:t>
          </a:r>
        </a:p>
      </dsp:txBody>
      <dsp:txXfrm>
        <a:off x="2394647" y="210170"/>
        <a:ext cx="980779" cy="537695"/>
      </dsp:txXfrm>
    </dsp:sp>
    <dsp:sp modelId="{FC95588A-B3BD-44FB-8F63-2637513B4C9A}">
      <dsp:nvSpPr>
        <dsp:cNvPr id="0" name=""/>
        <dsp:cNvSpPr/>
      </dsp:nvSpPr>
      <dsp:spPr>
        <a:xfrm>
          <a:off x="2768269" y="849706"/>
          <a:ext cx="188105" cy="18810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419EA-1852-4AE9-AE3D-68F24E2F8226}">
      <dsp:nvSpPr>
        <dsp:cNvPr id="0" name=""/>
        <dsp:cNvSpPr/>
      </dsp:nvSpPr>
      <dsp:spPr>
        <a:xfrm>
          <a:off x="3394467" y="1343359"/>
          <a:ext cx="1112959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B13</a:t>
          </a:r>
        </a:p>
      </dsp:txBody>
      <dsp:txXfrm>
        <a:off x="3394467" y="1343359"/>
        <a:ext cx="1112959" cy="537695"/>
      </dsp:txXfrm>
    </dsp:sp>
    <dsp:sp modelId="{CE6E4E56-BD7B-4799-9E0A-9BA5BA64012D}">
      <dsp:nvSpPr>
        <dsp:cNvPr id="0" name=""/>
        <dsp:cNvSpPr/>
      </dsp:nvSpPr>
      <dsp:spPr>
        <a:xfrm>
          <a:off x="3856894" y="850357"/>
          <a:ext cx="188105" cy="18810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2CCE4-7AEA-4B71-B160-B8210D635B23}">
      <dsp:nvSpPr>
        <dsp:cNvPr id="0" name=""/>
        <dsp:cNvSpPr/>
      </dsp:nvSpPr>
      <dsp:spPr>
        <a:xfrm>
          <a:off x="4549182" y="210185"/>
          <a:ext cx="1000989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B14</a:t>
          </a:r>
        </a:p>
      </dsp:txBody>
      <dsp:txXfrm>
        <a:off x="4549182" y="210185"/>
        <a:ext cx="1000989" cy="537695"/>
      </dsp:txXfrm>
    </dsp:sp>
    <dsp:sp modelId="{610C5848-8E4F-4C23-A315-E66AC4AAEF70}">
      <dsp:nvSpPr>
        <dsp:cNvPr id="0" name=""/>
        <dsp:cNvSpPr/>
      </dsp:nvSpPr>
      <dsp:spPr>
        <a:xfrm>
          <a:off x="4955623" y="849706"/>
          <a:ext cx="188105" cy="18810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856C6-20EB-4A5B-92DD-C5211BFC1082}">
      <dsp:nvSpPr>
        <dsp:cNvPr id="0" name=""/>
        <dsp:cNvSpPr/>
      </dsp:nvSpPr>
      <dsp:spPr>
        <a:xfrm>
          <a:off x="5591926" y="1140344"/>
          <a:ext cx="1151767" cy="537695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B15</a:t>
          </a:r>
        </a:p>
      </dsp:txBody>
      <dsp:txXfrm>
        <a:off x="5591926" y="1140344"/>
        <a:ext cx="1151767" cy="537695"/>
      </dsp:txXfrm>
    </dsp:sp>
    <dsp:sp modelId="{CCDFE857-7C81-41AD-89ED-6F5A2730097C}">
      <dsp:nvSpPr>
        <dsp:cNvPr id="0" name=""/>
        <dsp:cNvSpPr/>
      </dsp:nvSpPr>
      <dsp:spPr>
        <a:xfrm>
          <a:off x="6073757" y="850357"/>
          <a:ext cx="188105" cy="188105"/>
        </a:xfrm>
        <a:prstGeom prst="ellipse">
          <a:avLst/>
        </a:prstGeom>
        <a:solidFill>
          <a:schemeClr val="accent3">
            <a:shade val="80000"/>
            <a:hueOff val="0"/>
            <a:satOff val="0"/>
            <a:lumOff val="119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6CBD8-20DF-4DAB-8166-B48A632B09AB}">
      <dsp:nvSpPr>
        <dsp:cNvPr id="0" name=""/>
        <dsp:cNvSpPr/>
      </dsp:nvSpPr>
      <dsp:spPr>
        <a:xfrm>
          <a:off x="6785448" y="210185"/>
          <a:ext cx="1185012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B16</a:t>
          </a:r>
        </a:p>
      </dsp:txBody>
      <dsp:txXfrm>
        <a:off x="6785448" y="210185"/>
        <a:ext cx="1185012" cy="537695"/>
      </dsp:txXfrm>
    </dsp:sp>
    <dsp:sp modelId="{7807E5BE-5F8B-4A21-A4D3-AFD447AD2A49}">
      <dsp:nvSpPr>
        <dsp:cNvPr id="0" name=""/>
        <dsp:cNvSpPr/>
      </dsp:nvSpPr>
      <dsp:spPr>
        <a:xfrm>
          <a:off x="7283902" y="849706"/>
          <a:ext cx="188105" cy="188105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4523B-59C0-44F0-822B-9BC493F0CDF8}">
      <dsp:nvSpPr>
        <dsp:cNvPr id="0" name=""/>
        <dsp:cNvSpPr/>
      </dsp:nvSpPr>
      <dsp:spPr>
        <a:xfrm>
          <a:off x="8012216" y="1140344"/>
          <a:ext cx="1195108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B17</a:t>
          </a:r>
        </a:p>
      </dsp:txBody>
      <dsp:txXfrm>
        <a:off x="8012216" y="1140344"/>
        <a:ext cx="1195108" cy="537695"/>
      </dsp:txXfrm>
    </dsp:sp>
    <dsp:sp modelId="{2C867660-A7D9-4EF5-9E87-327293BE4848}">
      <dsp:nvSpPr>
        <dsp:cNvPr id="0" name=""/>
        <dsp:cNvSpPr/>
      </dsp:nvSpPr>
      <dsp:spPr>
        <a:xfrm>
          <a:off x="8515718" y="850357"/>
          <a:ext cx="188105" cy="188105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B6559-A59E-4B29-AD32-A81B296FA7F3}">
      <dsp:nvSpPr>
        <dsp:cNvPr id="0" name=""/>
        <dsp:cNvSpPr/>
      </dsp:nvSpPr>
      <dsp:spPr>
        <a:xfrm>
          <a:off x="9249080" y="210185"/>
          <a:ext cx="1050660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B18</a:t>
          </a:r>
        </a:p>
      </dsp:txBody>
      <dsp:txXfrm>
        <a:off x="9249080" y="210185"/>
        <a:ext cx="1050660" cy="537695"/>
      </dsp:txXfrm>
    </dsp:sp>
    <dsp:sp modelId="{3709BFE8-6592-45FC-81B0-B905CB067614}">
      <dsp:nvSpPr>
        <dsp:cNvPr id="0" name=""/>
        <dsp:cNvSpPr/>
      </dsp:nvSpPr>
      <dsp:spPr>
        <a:xfrm>
          <a:off x="9680358" y="849706"/>
          <a:ext cx="188105" cy="188105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03DC5-5127-4375-8A17-FD18B28476B7}">
      <dsp:nvSpPr>
        <dsp:cNvPr id="0" name=""/>
        <dsp:cNvSpPr/>
      </dsp:nvSpPr>
      <dsp:spPr>
        <a:xfrm>
          <a:off x="0" y="564839"/>
          <a:ext cx="9940925" cy="753120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AA465-A06F-4FF1-82F4-961C2BB09AD7}">
      <dsp:nvSpPr>
        <dsp:cNvPr id="0" name=""/>
        <dsp:cNvSpPr/>
      </dsp:nvSpPr>
      <dsp:spPr>
        <a:xfrm>
          <a:off x="11139" y="217489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B1</a:t>
          </a:r>
          <a:endParaRPr lang="it-IT" sz="2400" b="1" kern="1200" dirty="0"/>
        </a:p>
      </dsp:txBody>
      <dsp:txXfrm>
        <a:off x="11139" y="217489"/>
        <a:ext cx="951256" cy="538194"/>
      </dsp:txXfrm>
    </dsp:sp>
    <dsp:sp modelId="{610F19BF-99F7-47F4-81C3-697A0822D7FF}">
      <dsp:nvSpPr>
        <dsp:cNvPr id="0" name=""/>
        <dsp:cNvSpPr/>
      </dsp:nvSpPr>
      <dsp:spPr>
        <a:xfrm>
          <a:off x="376879" y="843364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8D3AA-2370-41CD-9CF6-A73FF7D72950}">
      <dsp:nvSpPr>
        <dsp:cNvPr id="0" name=""/>
        <dsp:cNvSpPr/>
      </dsp:nvSpPr>
      <dsp:spPr>
        <a:xfrm>
          <a:off x="1009958" y="1136612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B2</a:t>
          </a:r>
        </a:p>
      </dsp:txBody>
      <dsp:txXfrm>
        <a:off x="1009958" y="1136612"/>
        <a:ext cx="951256" cy="538194"/>
      </dsp:txXfrm>
    </dsp:sp>
    <dsp:sp modelId="{6A378BC8-272E-44DE-8F90-AF3C64A02B3D}">
      <dsp:nvSpPr>
        <dsp:cNvPr id="0" name=""/>
        <dsp:cNvSpPr/>
      </dsp:nvSpPr>
      <dsp:spPr>
        <a:xfrm>
          <a:off x="1382819" y="858266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26CC1-64AE-4DAB-871A-C9B2BDFF59B2}">
      <dsp:nvSpPr>
        <dsp:cNvPr id="0" name=""/>
        <dsp:cNvSpPr/>
      </dsp:nvSpPr>
      <dsp:spPr>
        <a:xfrm>
          <a:off x="2026024" y="210365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B3</a:t>
          </a:r>
        </a:p>
      </dsp:txBody>
      <dsp:txXfrm>
        <a:off x="2026024" y="210365"/>
        <a:ext cx="951256" cy="538194"/>
      </dsp:txXfrm>
    </dsp:sp>
    <dsp:sp modelId="{FC95588A-B3BD-44FB-8F63-2637513B4C9A}">
      <dsp:nvSpPr>
        <dsp:cNvPr id="0" name=""/>
        <dsp:cNvSpPr/>
      </dsp:nvSpPr>
      <dsp:spPr>
        <a:xfrm>
          <a:off x="2381638" y="850494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419EA-1852-4AE9-AE3D-68F24E2F8226}">
      <dsp:nvSpPr>
        <dsp:cNvPr id="0" name=""/>
        <dsp:cNvSpPr/>
      </dsp:nvSpPr>
      <dsp:spPr>
        <a:xfrm>
          <a:off x="2989447" y="1344605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B4</a:t>
          </a:r>
        </a:p>
      </dsp:txBody>
      <dsp:txXfrm>
        <a:off x="2989447" y="1344605"/>
        <a:ext cx="951256" cy="538194"/>
      </dsp:txXfrm>
    </dsp:sp>
    <dsp:sp modelId="{CE6E4E56-BD7B-4799-9E0A-9BA5BA64012D}">
      <dsp:nvSpPr>
        <dsp:cNvPr id="0" name=""/>
        <dsp:cNvSpPr/>
      </dsp:nvSpPr>
      <dsp:spPr>
        <a:xfrm>
          <a:off x="3380457" y="851146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2CCE4-7AEA-4B71-B160-B8210D635B23}">
      <dsp:nvSpPr>
        <dsp:cNvPr id="0" name=""/>
        <dsp:cNvSpPr/>
      </dsp:nvSpPr>
      <dsp:spPr>
        <a:xfrm>
          <a:off x="3997788" y="210380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B5</a:t>
          </a:r>
        </a:p>
      </dsp:txBody>
      <dsp:txXfrm>
        <a:off x="3997788" y="210380"/>
        <a:ext cx="951256" cy="538194"/>
      </dsp:txXfrm>
    </dsp:sp>
    <dsp:sp modelId="{610C5848-8E4F-4C23-A315-E66AC4AAEF70}">
      <dsp:nvSpPr>
        <dsp:cNvPr id="0" name=""/>
        <dsp:cNvSpPr/>
      </dsp:nvSpPr>
      <dsp:spPr>
        <a:xfrm>
          <a:off x="4379276" y="850494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856C6-20EB-4A5B-92DD-C5211BFC1082}">
      <dsp:nvSpPr>
        <dsp:cNvPr id="0" name=""/>
        <dsp:cNvSpPr/>
      </dsp:nvSpPr>
      <dsp:spPr>
        <a:xfrm>
          <a:off x="4996607" y="1141402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B6</a:t>
          </a:r>
        </a:p>
      </dsp:txBody>
      <dsp:txXfrm>
        <a:off x="4996607" y="1141402"/>
        <a:ext cx="951256" cy="538194"/>
      </dsp:txXfrm>
    </dsp:sp>
    <dsp:sp modelId="{CCDFE857-7C81-41AD-89ED-6F5A2730097C}">
      <dsp:nvSpPr>
        <dsp:cNvPr id="0" name=""/>
        <dsp:cNvSpPr/>
      </dsp:nvSpPr>
      <dsp:spPr>
        <a:xfrm>
          <a:off x="5378095" y="851146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6CBD8-20DF-4DAB-8166-B48A632B09AB}">
      <dsp:nvSpPr>
        <dsp:cNvPr id="0" name=""/>
        <dsp:cNvSpPr/>
      </dsp:nvSpPr>
      <dsp:spPr>
        <a:xfrm>
          <a:off x="5995426" y="210380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B7</a:t>
          </a:r>
        </a:p>
      </dsp:txBody>
      <dsp:txXfrm>
        <a:off x="5995426" y="210380"/>
        <a:ext cx="951256" cy="538194"/>
      </dsp:txXfrm>
    </dsp:sp>
    <dsp:sp modelId="{7807E5BE-5F8B-4A21-A4D3-AFD447AD2A49}">
      <dsp:nvSpPr>
        <dsp:cNvPr id="0" name=""/>
        <dsp:cNvSpPr/>
      </dsp:nvSpPr>
      <dsp:spPr>
        <a:xfrm>
          <a:off x="6376914" y="850494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4523B-59C0-44F0-822B-9BC493F0CDF8}">
      <dsp:nvSpPr>
        <dsp:cNvPr id="0" name=""/>
        <dsp:cNvSpPr/>
      </dsp:nvSpPr>
      <dsp:spPr>
        <a:xfrm>
          <a:off x="6994245" y="1141402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B8</a:t>
          </a:r>
        </a:p>
      </dsp:txBody>
      <dsp:txXfrm>
        <a:off x="6994245" y="1141402"/>
        <a:ext cx="951256" cy="538194"/>
      </dsp:txXfrm>
    </dsp:sp>
    <dsp:sp modelId="{2C867660-A7D9-4EF5-9E87-327293BE4848}">
      <dsp:nvSpPr>
        <dsp:cNvPr id="0" name=""/>
        <dsp:cNvSpPr/>
      </dsp:nvSpPr>
      <dsp:spPr>
        <a:xfrm>
          <a:off x="7375733" y="851146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B6559-A59E-4B29-AD32-A81B296FA7F3}">
      <dsp:nvSpPr>
        <dsp:cNvPr id="0" name=""/>
        <dsp:cNvSpPr/>
      </dsp:nvSpPr>
      <dsp:spPr>
        <a:xfrm>
          <a:off x="7993064" y="210380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B9</a:t>
          </a:r>
        </a:p>
      </dsp:txBody>
      <dsp:txXfrm>
        <a:off x="7993064" y="210380"/>
        <a:ext cx="951256" cy="538194"/>
      </dsp:txXfrm>
    </dsp:sp>
    <dsp:sp modelId="{3709BFE8-6592-45FC-81B0-B905CB067614}">
      <dsp:nvSpPr>
        <dsp:cNvPr id="0" name=""/>
        <dsp:cNvSpPr/>
      </dsp:nvSpPr>
      <dsp:spPr>
        <a:xfrm>
          <a:off x="8374552" y="850494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03DC5-5127-4375-8A17-FD18B28476B7}">
      <dsp:nvSpPr>
        <dsp:cNvPr id="0" name=""/>
        <dsp:cNvSpPr/>
      </dsp:nvSpPr>
      <dsp:spPr>
        <a:xfrm>
          <a:off x="496610" y="564316"/>
          <a:ext cx="10203294" cy="752422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AA465-A06F-4FF1-82F4-961C2BB09AD7}">
      <dsp:nvSpPr>
        <dsp:cNvPr id="0" name=""/>
        <dsp:cNvSpPr/>
      </dsp:nvSpPr>
      <dsp:spPr>
        <a:xfrm>
          <a:off x="252872" y="217288"/>
          <a:ext cx="963618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B10</a:t>
          </a:r>
          <a:endParaRPr lang="it-IT" sz="2400" b="1" kern="1200" dirty="0"/>
        </a:p>
      </dsp:txBody>
      <dsp:txXfrm>
        <a:off x="252872" y="217288"/>
        <a:ext cx="963618" cy="537695"/>
      </dsp:txXfrm>
    </dsp:sp>
    <dsp:sp modelId="{610F19BF-99F7-47F4-81C3-697A0822D7FF}">
      <dsp:nvSpPr>
        <dsp:cNvPr id="0" name=""/>
        <dsp:cNvSpPr/>
      </dsp:nvSpPr>
      <dsp:spPr>
        <a:xfrm>
          <a:off x="625940" y="842582"/>
          <a:ext cx="188105" cy="18810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8D3AA-2370-41CD-9CF6-A73FF7D72950}">
      <dsp:nvSpPr>
        <dsp:cNvPr id="0" name=""/>
        <dsp:cNvSpPr/>
      </dsp:nvSpPr>
      <dsp:spPr>
        <a:xfrm>
          <a:off x="1258246" y="1135559"/>
          <a:ext cx="1079505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B11</a:t>
          </a:r>
        </a:p>
      </dsp:txBody>
      <dsp:txXfrm>
        <a:off x="1258246" y="1135559"/>
        <a:ext cx="1079505" cy="537695"/>
      </dsp:txXfrm>
    </dsp:sp>
    <dsp:sp modelId="{6A378BC8-272E-44DE-8F90-AF3C64A02B3D}">
      <dsp:nvSpPr>
        <dsp:cNvPr id="0" name=""/>
        <dsp:cNvSpPr/>
      </dsp:nvSpPr>
      <dsp:spPr>
        <a:xfrm>
          <a:off x="1696371" y="857471"/>
          <a:ext cx="188105" cy="18810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26CC1-64AE-4DAB-871A-C9B2BDFF59B2}">
      <dsp:nvSpPr>
        <dsp:cNvPr id="0" name=""/>
        <dsp:cNvSpPr/>
      </dsp:nvSpPr>
      <dsp:spPr>
        <a:xfrm>
          <a:off x="2394647" y="210170"/>
          <a:ext cx="980779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B12</a:t>
          </a:r>
        </a:p>
      </dsp:txBody>
      <dsp:txXfrm>
        <a:off x="2394647" y="210170"/>
        <a:ext cx="980779" cy="537695"/>
      </dsp:txXfrm>
    </dsp:sp>
    <dsp:sp modelId="{FC95588A-B3BD-44FB-8F63-2637513B4C9A}">
      <dsp:nvSpPr>
        <dsp:cNvPr id="0" name=""/>
        <dsp:cNvSpPr/>
      </dsp:nvSpPr>
      <dsp:spPr>
        <a:xfrm>
          <a:off x="2768269" y="849706"/>
          <a:ext cx="188105" cy="18810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419EA-1852-4AE9-AE3D-68F24E2F8226}">
      <dsp:nvSpPr>
        <dsp:cNvPr id="0" name=""/>
        <dsp:cNvSpPr/>
      </dsp:nvSpPr>
      <dsp:spPr>
        <a:xfrm>
          <a:off x="3394467" y="1343359"/>
          <a:ext cx="1112959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B13</a:t>
          </a:r>
        </a:p>
      </dsp:txBody>
      <dsp:txXfrm>
        <a:off x="3394467" y="1343359"/>
        <a:ext cx="1112959" cy="537695"/>
      </dsp:txXfrm>
    </dsp:sp>
    <dsp:sp modelId="{CE6E4E56-BD7B-4799-9E0A-9BA5BA64012D}">
      <dsp:nvSpPr>
        <dsp:cNvPr id="0" name=""/>
        <dsp:cNvSpPr/>
      </dsp:nvSpPr>
      <dsp:spPr>
        <a:xfrm>
          <a:off x="3856894" y="850357"/>
          <a:ext cx="188105" cy="18810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2CCE4-7AEA-4B71-B160-B8210D635B23}">
      <dsp:nvSpPr>
        <dsp:cNvPr id="0" name=""/>
        <dsp:cNvSpPr/>
      </dsp:nvSpPr>
      <dsp:spPr>
        <a:xfrm>
          <a:off x="4549182" y="210185"/>
          <a:ext cx="1000989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B14</a:t>
          </a:r>
        </a:p>
      </dsp:txBody>
      <dsp:txXfrm>
        <a:off x="4549182" y="210185"/>
        <a:ext cx="1000989" cy="537695"/>
      </dsp:txXfrm>
    </dsp:sp>
    <dsp:sp modelId="{610C5848-8E4F-4C23-A315-E66AC4AAEF70}">
      <dsp:nvSpPr>
        <dsp:cNvPr id="0" name=""/>
        <dsp:cNvSpPr/>
      </dsp:nvSpPr>
      <dsp:spPr>
        <a:xfrm>
          <a:off x="4955623" y="849706"/>
          <a:ext cx="188105" cy="18810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856C6-20EB-4A5B-92DD-C5211BFC1082}">
      <dsp:nvSpPr>
        <dsp:cNvPr id="0" name=""/>
        <dsp:cNvSpPr/>
      </dsp:nvSpPr>
      <dsp:spPr>
        <a:xfrm>
          <a:off x="5591926" y="1140344"/>
          <a:ext cx="1151767" cy="537695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B15</a:t>
          </a:r>
        </a:p>
      </dsp:txBody>
      <dsp:txXfrm>
        <a:off x="5591926" y="1140344"/>
        <a:ext cx="1151767" cy="537695"/>
      </dsp:txXfrm>
    </dsp:sp>
    <dsp:sp modelId="{CCDFE857-7C81-41AD-89ED-6F5A2730097C}">
      <dsp:nvSpPr>
        <dsp:cNvPr id="0" name=""/>
        <dsp:cNvSpPr/>
      </dsp:nvSpPr>
      <dsp:spPr>
        <a:xfrm>
          <a:off x="6073757" y="850357"/>
          <a:ext cx="188105" cy="188105"/>
        </a:xfrm>
        <a:prstGeom prst="ellipse">
          <a:avLst/>
        </a:prstGeom>
        <a:solidFill>
          <a:schemeClr val="accent3">
            <a:shade val="80000"/>
            <a:hueOff val="0"/>
            <a:satOff val="0"/>
            <a:lumOff val="119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6CBD8-20DF-4DAB-8166-B48A632B09AB}">
      <dsp:nvSpPr>
        <dsp:cNvPr id="0" name=""/>
        <dsp:cNvSpPr/>
      </dsp:nvSpPr>
      <dsp:spPr>
        <a:xfrm>
          <a:off x="6785448" y="210185"/>
          <a:ext cx="1185012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B16</a:t>
          </a:r>
        </a:p>
      </dsp:txBody>
      <dsp:txXfrm>
        <a:off x="6785448" y="210185"/>
        <a:ext cx="1185012" cy="537695"/>
      </dsp:txXfrm>
    </dsp:sp>
    <dsp:sp modelId="{7807E5BE-5F8B-4A21-A4D3-AFD447AD2A49}">
      <dsp:nvSpPr>
        <dsp:cNvPr id="0" name=""/>
        <dsp:cNvSpPr/>
      </dsp:nvSpPr>
      <dsp:spPr>
        <a:xfrm>
          <a:off x="7283902" y="849706"/>
          <a:ext cx="188105" cy="188105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4523B-59C0-44F0-822B-9BC493F0CDF8}">
      <dsp:nvSpPr>
        <dsp:cNvPr id="0" name=""/>
        <dsp:cNvSpPr/>
      </dsp:nvSpPr>
      <dsp:spPr>
        <a:xfrm>
          <a:off x="8012216" y="1140344"/>
          <a:ext cx="1195108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B17</a:t>
          </a:r>
        </a:p>
      </dsp:txBody>
      <dsp:txXfrm>
        <a:off x="8012216" y="1140344"/>
        <a:ext cx="1195108" cy="537695"/>
      </dsp:txXfrm>
    </dsp:sp>
    <dsp:sp modelId="{2C867660-A7D9-4EF5-9E87-327293BE4848}">
      <dsp:nvSpPr>
        <dsp:cNvPr id="0" name=""/>
        <dsp:cNvSpPr/>
      </dsp:nvSpPr>
      <dsp:spPr>
        <a:xfrm>
          <a:off x="8515718" y="850357"/>
          <a:ext cx="188105" cy="188105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B6559-A59E-4B29-AD32-A81B296FA7F3}">
      <dsp:nvSpPr>
        <dsp:cNvPr id="0" name=""/>
        <dsp:cNvSpPr/>
      </dsp:nvSpPr>
      <dsp:spPr>
        <a:xfrm>
          <a:off x="9249080" y="210185"/>
          <a:ext cx="1050660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B18</a:t>
          </a:r>
        </a:p>
      </dsp:txBody>
      <dsp:txXfrm>
        <a:off x="9249080" y="210185"/>
        <a:ext cx="1050660" cy="537695"/>
      </dsp:txXfrm>
    </dsp:sp>
    <dsp:sp modelId="{3709BFE8-6592-45FC-81B0-B905CB067614}">
      <dsp:nvSpPr>
        <dsp:cNvPr id="0" name=""/>
        <dsp:cNvSpPr/>
      </dsp:nvSpPr>
      <dsp:spPr>
        <a:xfrm>
          <a:off x="9680358" y="849706"/>
          <a:ext cx="188105" cy="188105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03DC5-5127-4375-8A17-FD18B28476B7}">
      <dsp:nvSpPr>
        <dsp:cNvPr id="0" name=""/>
        <dsp:cNvSpPr/>
      </dsp:nvSpPr>
      <dsp:spPr>
        <a:xfrm>
          <a:off x="0" y="564839"/>
          <a:ext cx="9940925" cy="753120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AA465-A06F-4FF1-82F4-961C2BB09AD7}">
      <dsp:nvSpPr>
        <dsp:cNvPr id="0" name=""/>
        <dsp:cNvSpPr/>
      </dsp:nvSpPr>
      <dsp:spPr>
        <a:xfrm>
          <a:off x="11139" y="217489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B1</a:t>
          </a:r>
          <a:endParaRPr lang="it-IT" sz="2400" b="1" kern="1200" dirty="0"/>
        </a:p>
      </dsp:txBody>
      <dsp:txXfrm>
        <a:off x="11139" y="217489"/>
        <a:ext cx="951256" cy="538194"/>
      </dsp:txXfrm>
    </dsp:sp>
    <dsp:sp modelId="{610F19BF-99F7-47F4-81C3-697A0822D7FF}">
      <dsp:nvSpPr>
        <dsp:cNvPr id="0" name=""/>
        <dsp:cNvSpPr/>
      </dsp:nvSpPr>
      <dsp:spPr>
        <a:xfrm>
          <a:off x="376879" y="843364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8D3AA-2370-41CD-9CF6-A73FF7D72950}">
      <dsp:nvSpPr>
        <dsp:cNvPr id="0" name=""/>
        <dsp:cNvSpPr/>
      </dsp:nvSpPr>
      <dsp:spPr>
        <a:xfrm>
          <a:off x="1009958" y="1136612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B2</a:t>
          </a:r>
        </a:p>
      </dsp:txBody>
      <dsp:txXfrm>
        <a:off x="1009958" y="1136612"/>
        <a:ext cx="951256" cy="538194"/>
      </dsp:txXfrm>
    </dsp:sp>
    <dsp:sp modelId="{6A378BC8-272E-44DE-8F90-AF3C64A02B3D}">
      <dsp:nvSpPr>
        <dsp:cNvPr id="0" name=""/>
        <dsp:cNvSpPr/>
      </dsp:nvSpPr>
      <dsp:spPr>
        <a:xfrm>
          <a:off x="1382819" y="858266"/>
          <a:ext cx="188280" cy="18828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26CC1-64AE-4DAB-871A-C9B2BDFF59B2}">
      <dsp:nvSpPr>
        <dsp:cNvPr id="0" name=""/>
        <dsp:cNvSpPr/>
      </dsp:nvSpPr>
      <dsp:spPr>
        <a:xfrm>
          <a:off x="2026024" y="210365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B3</a:t>
          </a:r>
        </a:p>
      </dsp:txBody>
      <dsp:txXfrm>
        <a:off x="2026024" y="210365"/>
        <a:ext cx="951256" cy="538194"/>
      </dsp:txXfrm>
    </dsp:sp>
    <dsp:sp modelId="{FC95588A-B3BD-44FB-8F63-2637513B4C9A}">
      <dsp:nvSpPr>
        <dsp:cNvPr id="0" name=""/>
        <dsp:cNvSpPr/>
      </dsp:nvSpPr>
      <dsp:spPr>
        <a:xfrm>
          <a:off x="2381638" y="850494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419EA-1852-4AE9-AE3D-68F24E2F8226}">
      <dsp:nvSpPr>
        <dsp:cNvPr id="0" name=""/>
        <dsp:cNvSpPr/>
      </dsp:nvSpPr>
      <dsp:spPr>
        <a:xfrm>
          <a:off x="2989447" y="1344605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B4</a:t>
          </a:r>
        </a:p>
      </dsp:txBody>
      <dsp:txXfrm>
        <a:off x="2989447" y="1344605"/>
        <a:ext cx="951256" cy="538194"/>
      </dsp:txXfrm>
    </dsp:sp>
    <dsp:sp modelId="{CE6E4E56-BD7B-4799-9E0A-9BA5BA64012D}">
      <dsp:nvSpPr>
        <dsp:cNvPr id="0" name=""/>
        <dsp:cNvSpPr/>
      </dsp:nvSpPr>
      <dsp:spPr>
        <a:xfrm>
          <a:off x="3380457" y="851146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2CCE4-7AEA-4B71-B160-B8210D635B23}">
      <dsp:nvSpPr>
        <dsp:cNvPr id="0" name=""/>
        <dsp:cNvSpPr/>
      </dsp:nvSpPr>
      <dsp:spPr>
        <a:xfrm>
          <a:off x="3997788" y="210380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B5</a:t>
          </a:r>
        </a:p>
      </dsp:txBody>
      <dsp:txXfrm>
        <a:off x="3997788" y="210380"/>
        <a:ext cx="951256" cy="538194"/>
      </dsp:txXfrm>
    </dsp:sp>
    <dsp:sp modelId="{610C5848-8E4F-4C23-A315-E66AC4AAEF70}">
      <dsp:nvSpPr>
        <dsp:cNvPr id="0" name=""/>
        <dsp:cNvSpPr/>
      </dsp:nvSpPr>
      <dsp:spPr>
        <a:xfrm>
          <a:off x="4379276" y="850494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856C6-20EB-4A5B-92DD-C5211BFC1082}">
      <dsp:nvSpPr>
        <dsp:cNvPr id="0" name=""/>
        <dsp:cNvSpPr/>
      </dsp:nvSpPr>
      <dsp:spPr>
        <a:xfrm>
          <a:off x="4996607" y="1141402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B6</a:t>
          </a:r>
        </a:p>
      </dsp:txBody>
      <dsp:txXfrm>
        <a:off x="4996607" y="1141402"/>
        <a:ext cx="951256" cy="538194"/>
      </dsp:txXfrm>
    </dsp:sp>
    <dsp:sp modelId="{CCDFE857-7C81-41AD-89ED-6F5A2730097C}">
      <dsp:nvSpPr>
        <dsp:cNvPr id="0" name=""/>
        <dsp:cNvSpPr/>
      </dsp:nvSpPr>
      <dsp:spPr>
        <a:xfrm>
          <a:off x="5378095" y="851146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6CBD8-20DF-4DAB-8166-B48A632B09AB}">
      <dsp:nvSpPr>
        <dsp:cNvPr id="0" name=""/>
        <dsp:cNvSpPr/>
      </dsp:nvSpPr>
      <dsp:spPr>
        <a:xfrm>
          <a:off x="5995426" y="210380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B7</a:t>
          </a:r>
        </a:p>
      </dsp:txBody>
      <dsp:txXfrm>
        <a:off x="5995426" y="210380"/>
        <a:ext cx="951256" cy="538194"/>
      </dsp:txXfrm>
    </dsp:sp>
    <dsp:sp modelId="{7807E5BE-5F8B-4A21-A4D3-AFD447AD2A49}">
      <dsp:nvSpPr>
        <dsp:cNvPr id="0" name=""/>
        <dsp:cNvSpPr/>
      </dsp:nvSpPr>
      <dsp:spPr>
        <a:xfrm>
          <a:off x="6376914" y="850494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4523B-59C0-44F0-822B-9BC493F0CDF8}">
      <dsp:nvSpPr>
        <dsp:cNvPr id="0" name=""/>
        <dsp:cNvSpPr/>
      </dsp:nvSpPr>
      <dsp:spPr>
        <a:xfrm>
          <a:off x="6994245" y="1141402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B8</a:t>
          </a:r>
        </a:p>
      </dsp:txBody>
      <dsp:txXfrm>
        <a:off x="6994245" y="1141402"/>
        <a:ext cx="951256" cy="538194"/>
      </dsp:txXfrm>
    </dsp:sp>
    <dsp:sp modelId="{2C867660-A7D9-4EF5-9E87-327293BE4848}">
      <dsp:nvSpPr>
        <dsp:cNvPr id="0" name=""/>
        <dsp:cNvSpPr/>
      </dsp:nvSpPr>
      <dsp:spPr>
        <a:xfrm>
          <a:off x="7375733" y="851146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B6559-A59E-4B29-AD32-A81B296FA7F3}">
      <dsp:nvSpPr>
        <dsp:cNvPr id="0" name=""/>
        <dsp:cNvSpPr/>
      </dsp:nvSpPr>
      <dsp:spPr>
        <a:xfrm>
          <a:off x="7993064" y="210380"/>
          <a:ext cx="951256" cy="53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B9</a:t>
          </a:r>
        </a:p>
      </dsp:txBody>
      <dsp:txXfrm>
        <a:off x="7993064" y="210380"/>
        <a:ext cx="951256" cy="538194"/>
      </dsp:txXfrm>
    </dsp:sp>
    <dsp:sp modelId="{3709BFE8-6592-45FC-81B0-B905CB067614}">
      <dsp:nvSpPr>
        <dsp:cNvPr id="0" name=""/>
        <dsp:cNvSpPr/>
      </dsp:nvSpPr>
      <dsp:spPr>
        <a:xfrm>
          <a:off x="8374552" y="850494"/>
          <a:ext cx="188280" cy="18828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03DC5-5127-4375-8A17-FD18B28476B7}">
      <dsp:nvSpPr>
        <dsp:cNvPr id="0" name=""/>
        <dsp:cNvSpPr/>
      </dsp:nvSpPr>
      <dsp:spPr>
        <a:xfrm>
          <a:off x="496610" y="564316"/>
          <a:ext cx="10203294" cy="752422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AA465-A06F-4FF1-82F4-961C2BB09AD7}">
      <dsp:nvSpPr>
        <dsp:cNvPr id="0" name=""/>
        <dsp:cNvSpPr/>
      </dsp:nvSpPr>
      <dsp:spPr>
        <a:xfrm>
          <a:off x="252872" y="217288"/>
          <a:ext cx="963618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B10</a:t>
          </a:r>
          <a:endParaRPr lang="it-IT" sz="2400" b="1" kern="1200" dirty="0"/>
        </a:p>
      </dsp:txBody>
      <dsp:txXfrm>
        <a:off x="252872" y="217288"/>
        <a:ext cx="963618" cy="537695"/>
      </dsp:txXfrm>
    </dsp:sp>
    <dsp:sp modelId="{610F19BF-99F7-47F4-81C3-697A0822D7FF}">
      <dsp:nvSpPr>
        <dsp:cNvPr id="0" name=""/>
        <dsp:cNvSpPr/>
      </dsp:nvSpPr>
      <dsp:spPr>
        <a:xfrm>
          <a:off x="625940" y="842582"/>
          <a:ext cx="188105" cy="18810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8D3AA-2370-41CD-9CF6-A73FF7D72950}">
      <dsp:nvSpPr>
        <dsp:cNvPr id="0" name=""/>
        <dsp:cNvSpPr/>
      </dsp:nvSpPr>
      <dsp:spPr>
        <a:xfrm>
          <a:off x="1258246" y="1135559"/>
          <a:ext cx="1079505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B11</a:t>
          </a:r>
        </a:p>
      </dsp:txBody>
      <dsp:txXfrm>
        <a:off x="1258246" y="1135559"/>
        <a:ext cx="1079505" cy="537695"/>
      </dsp:txXfrm>
    </dsp:sp>
    <dsp:sp modelId="{6A378BC8-272E-44DE-8F90-AF3C64A02B3D}">
      <dsp:nvSpPr>
        <dsp:cNvPr id="0" name=""/>
        <dsp:cNvSpPr/>
      </dsp:nvSpPr>
      <dsp:spPr>
        <a:xfrm>
          <a:off x="1696371" y="857471"/>
          <a:ext cx="188105" cy="18810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26CC1-64AE-4DAB-871A-C9B2BDFF59B2}">
      <dsp:nvSpPr>
        <dsp:cNvPr id="0" name=""/>
        <dsp:cNvSpPr/>
      </dsp:nvSpPr>
      <dsp:spPr>
        <a:xfrm>
          <a:off x="2394647" y="210170"/>
          <a:ext cx="980779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B12</a:t>
          </a:r>
        </a:p>
      </dsp:txBody>
      <dsp:txXfrm>
        <a:off x="2394647" y="210170"/>
        <a:ext cx="980779" cy="537695"/>
      </dsp:txXfrm>
    </dsp:sp>
    <dsp:sp modelId="{FC95588A-B3BD-44FB-8F63-2637513B4C9A}">
      <dsp:nvSpPr>
        <dsp:cNvPr id="0" name=""/>
        <dsp:cNvSpPr/>
      </dsp:nvSpPr>
      <dsp:spPr>
        <a:xfrm>
          <a:off x="2768269" y="849706"/>
          <a:ext cx="188105" cy="18810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419EA-1852-4AE9-AE3D-68F24E2F8226}">
      <dsp:nvSpPr>
        <dsp:cNvPr id="0" name=""/>
        <dsp:cNvSpPr/>
      </dsp:nvSpPr>
      <dsp:spPr>
        <a:xfrm>
          <a:off x="3394467" y="1343359"/>
          <a:ext cx="1112959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B13</a:t>
          </a:r>
        </a:p>
      </dsp:txBody>
      <dsp:txXfrm>
        <a:off x="3394467" y="1343359"/>
        <a:ext cx="1112959" cy="537695"/>
      </dsp:txXfrm>
    </dsp:sp>
    <dsp:sp modelId="{CE6E4E56-BD7B-4799-9E0A-9BA5BA64012D}">
      <dsp:nvSpPr>
        <dsp:cNvPr id="0" name=""/>
        <dsp:cNvSpPr/>
      </dsp:nvSpPr>
      <dsp:spPr>
        <a:xfrm>
          <a:off x="3856894" y="850357"/>
          <a:ext cx="188105" cy="18810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2CCE4-7AEA-4B71-B160-B8210D635B23}">
      <dsp:nvSpPr>
        <dsp:cNvPr id="0" name=""/>
        <dsp:cNvSpPr/>
      </dsp:nvSpPr>
      <dsp:spPr>
        <a:xfrm>
          <a:off x="4549182" y="210185"/>
          <a:ext cx="1000989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B14</a:t>
          </a:r>
        </a:p>
      </dsp:txBody>
      <dsp:txXfrm>
        <a:off x="4549182" y="210185"/>
        <a:ext cx="1000989" cy="537695"/>
      </dsp:txXfrm>
    </dsp:sp>
    <dsp:sp modelId="{610C5848-8E4F-4C23-A315-E66AC4AAEF70}">
      <dsp:nvSpPr>
        <dsp:cNvPr id="0" name=""/>
        <dsp:cNvSpPr/>
      </dsp:nvSpPr>
      <dsp:spPr>
        <a:xfrm>
          <a:off x="4955623" y="849706"/>
          <a:ext cx="188105" cy="18810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856C6-20EB-4A5B-92DD-C5211BFC1082}">
      <dsp:nvSpPr>
        <dsp:cNvPr id="0" name=""/>
        <dsp:cNvSpPr/>
      </dsp:nvSpPr>
      <dsp:spPr>
        <a:xfrm>
          <a:off x="5591926" y="1140344"/>
          <a:ext cx="1151767" cy="537695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B15</a:t>
          </a:r>
        </a:p>
      </dsp:txBody>
      <dsp:txXfrm>
        <a:off x="5591926" y="1140344"/>
        <a:ext cx="1151767" cy="537695"/>
      </dsp:txXfrm>
    </dsp:sp>
    <dsp:sp modelId="{CCDFE857-7C81-41AD-89ED-6F5A2730097C}">
      <dsp:nvSpPr>
        <dsp:cNvPr id="0" name=""/>
        <dsp:cNvSpPr/>
      </dsp:nvSpPr>
      <dsp:spPr>
        <a:xfrm>
          <a:off x="6073757" y="850357"/>
          <a:ext cx="188105" cy="188105"/>
        </a:xfrm>
        <a:prstGeom prst="ellipse">
          <a:avLst/>
        </a:prstGeom>
        <a:solidFill>
          <a:schemeClr val="accent3">
            <a:shade val="80000"/>
            <a:hueOff val="0"/>
            <a:satOff val="0"/>
            <a:lumOff val="119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6CBD8-20DF-4DAB-8166-B48A632B09AB}">
      <dsp:nvSpPr>
        <dsp:cNvPr id="0" name=""/>
        <dsp:cNvSpPr/>
      </dsp:nvSpPr>
      <dsp:spPr>
        <a:xfrm>
          <a:off x="6785448" y="210185"/>
          <a:ext cx="1185012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B16</a:t>
          </a:r>
        </a:p>
      </dsp:txBody>
      <dsp:txXfrm>
        <a:off x="6785448" y="210185"/>
        <a:ext cx="1185012" cy="537695"/>
      </dsp:txXfrm>
    </dsp:sp>
    <dsp:sp modelId="{7807E5BE-5F8B-4A21-A4D3-AFD447AD2A49}">
      <dsp:nvSpPr>
        <dsp:cNvPr id="0" name=""/>
        <dsp:cNvSpPr/>
      </dsp:nvSpPr>
      <dsp:spPr>
        <a:xfrm>
          <a:off x="7283902" y="849706"/>
          <a:ext cx="188105" cy="188105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4523B-59C0-44F0-822B-9BC493F0CDF8}">
      <dsp:nvSpPr>
        <dsp:cNvPr id="0" name=""/>
        <dsp:cNvSpPr/>
      </dsp:nvSpPr>
      <dsp:spPr>
        <a:xfrm>
          <a:off x="8012216" y="1140344"/>
          <a:ext cx="1195108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B17</a:t>
          </a:r>
        </a:p>
      </dsp:txBody>
      <dsp:txXfrm>
        <a:off x="8012216" y="1140344"/>
        <a:ext cx="1195108" cy="537695"/>
      </dsp:txXfrm>
    </dsp:sp>
    <dsp:sp modelId="{2C867660-A7D9-4EF5-9E87-327293BE4848}">
      <dsp:nvSpPr>
        <dsp:cNvPr id="0" name=""/>
        <dsp:cNvSpPr/>
      </dsp:nvSpPr>
      <dsp:spPr>
        <a:xfrm>
          <a:off x="8515718" y="850357"/>
          <a:ext cx="188105" cy="188105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B6559-A59E-4B29-AD32-A81B296FA7F3}">
      <dsp:nvSpPr>
        <dsp:cNvPr id="0" name=""/>
        <dsp:cNvSpPr/>
      </dsp:nvSpPr>
      <dsp:spPr>
        <a:xfrm>
          <a:off x="9249080" y="210185"/>
          <a:ext cx="1050660" cy="53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B18</a:t>
          </a:r>
        </a:p>
      </dsp:txBody>
      <dsp:txXfrm>
        <a:off x="9249080" y="210185"/>
        <a:ext cx="1050660" cy="537695"/>
      </dsp:txXfrm>
    </dsp:sp>
    <dsp:sp modelId="{3709BFE8-6592-45FC-81B0-B905CB067614}">
      <dsp:nvSpPr>
        <dsp:cNvPr id="0" name=""/>
        <dsp:cNvSpPr/>
      </dsp:nvSpPr>
      <dsp:spPr>
        <a:xfrm>
          <a:off x="9680358" y="849706"/>
          <a:ext cx="188105" cy="188105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fe1f94d5d6_5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g2fe1f94d5d6_5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10604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fe1f94d5d6_5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g2fe1f94d5d6_5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45261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fe1f94d5d6_5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g2fe1f94d5d6_5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7119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fe1f94d5d6_5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g2fe1f94d5d6_5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144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fe1f94d5d6_5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g2fe1f94d5d6_5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6290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fe1f94d5d6_5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g2fe1f94d5d6_5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6686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C9E42A7-6B34-1F97-76DA-EBB8E18730D0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BEC598D-3278-1A0C-1A08-CE187DED5E0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1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1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1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12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image" Target="../media/image12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Relationship Id="rId1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package" Target="../embeddings/Microsoft_Excel_Worksheet.xlsx"/><Relationship Id="rId4" Type="http://schemas.openxmlformats.org/officeDocument/2006/relationships/chart" Target="../charts/char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emf"/><Relationship Id="rId5" Type="http://schemas.openxmlformats.org/officeDocument/2006/relationships/package" Target="../embeddings/Microsoft_Excel_Worksheet1.xlsx"/><Relationship Id="rId4" Type="http://schemas.openxmlformats.org/officeDocument/2006/relationships/chart" Target="../charts/char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1.png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4" y="1611861"/>
            <a:ext cx="4019550" cy="1817139"/>
          </a:xfrm>
        </p:spPr>
        <p:txBody>
          <a:bodyPr>
            <a:noAutofit/>
          </a:bodyPr>
          <a:lstStyle/>
          <a:p>
            <a:r>
              <a:rPr lang="it-IT" sz="3200" dirty="0"/>
              <a:t>Gestione e rendicontazione di un progetto PNRR: il caso NG-Croce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4" y="3705226"/>
            <a:ext cx="3795445" cy="1655762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5B6D85"/>
                </a:solidFill>
              </a:rPr>
              <a:t>Training Meeting</a:t>
            </a:r>
          </a:p>
          <a:p>
            <a:r>
              <a:rPr lang="it-IT" sz="2800" b="1" dirty="0">
                <a:solidFill>
                  <a:srgbClr val="5B6D85"/>
                </a:solidFill>
              </a:rPr>
              <a:t>NG-Croce</a:t>
            </a:r>
          </a:p>
          <a:p>
            <a:endParaRPr lang="it-IT" sz="1400" b="1" dirty="0">
              <a:solidFill>
                <a:srgbClr val="7196BE"/>
              </a:solidFill>
            </a:endParaRPr>
          </a:p>
          <a:p>
            <a:r>
              <a:rPr lang="it-IT" sz="1400" b="1" dirty="0">
                <a:solidFill>
                  <a:srgbClr val="7196BE"/>
                </a:solidFill>
              </a:rPr>
              <a:t>Lunedì 12 Maggio - Giovedì 15 Maggio</a:t>
            </a:r>
          </a:p>
          <a:p>
            <a:endParaRPr lang="it-IT" dirty="0"/>
          </a:p>
        </p:txBody>
      </p:sp>
      <p:pic>
        <p:nvPicPr>
          <p:cNvPr id="7" name="Segnaposto immagine 6" descr="Immagine che contiene simbolo, Elementi grafici, bianco, logo&#10;&#10;Descrizione generata automaticamente">
            <a:extLst>
              <a:ext uri="{FF2B5EF4-FFF2-40B4-BE49-F238E27FC236}">
                <a16:creationId xmlns:a16="http://schemas.microsoft.com/office/drawing/2014/main" id="{E0DA5E35-8F4C-5FBF-76C8-701E5741AFD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b="-102"/>
          <a:stretch/>
        </p:blipFill>
        <p:spPr>
          <a:xfrm>
            <a:off x="6096000" y="1671004"/>
            <a:ext cx="4225900" cy="4251959"/>
          </a:xfr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230911-BBD2-F50C-97D4-E1B7FEA8CEB4}"/>
              </a:ext>
            </a:extLst>
          </p:cNvPr>
          <p:cNvSpPr txBox="1"/>
          <p:nvPr/>
        </p:nvSpPr>
        <p:spPr>
          <a:xfrm>
            <a:off x="9722498" y="186612"/>
            <a:ext cx="2043403" cy="748425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D1A063E-5590-9030-CE9D-3ACA37F24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8" y="186612"/>
            <a:ext cx="1651602" cy="778125"/>
          </a:xfrm>
          <a:prstGeom prst="rect">
            <a:avLst/>
          </a:prstGeom>
        </p:spPr>
      </p:pic>
      <p:sp>
        <p:nvSpPr>
          <p:cNvPr id="21" name="Segnaposto contenuto 20">
            <a:extLst>
              <a:ext uri="{FF2B5EF4-FFF2-40B4-BE49-F238E27FC236}">
                <a16:creationId xmlns:a16="http://schemas.microsoft.com/office/drawing/2014/main" id="{190CF29E-E057-1299-60A8-F13548116E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5775" y="5681663"/>
            <a:ext cx="3795444" cy="482600"/>
          </a:xfrm>
        </p:spPr>
        <p:txBody>
          <a:bodyPr>
            <a:normAutofit fontScale="62500" lnSpcReduction="20000"/>
          </a:bodyPr>
          <a:lstStyle/>
          <a:p>
            <a:r>
              <a:rPr lang="it-IT" sz="1800" b="1" i="1" dirty="0">
                <a:solidFill>
                  <a:srgbClr val="2A65AF"/>
                </a:solidFill>
              </a:rPr>
              <a:t>Radiotelescopi di Medicina</a:t>
            </a:r>
          </a:p>
          <a:p>
            <a:r>
              <a:rPr lang="it-IT" sz="1800" b="1" i="1" dirty="0">
                <a:solidFill>
                  <a:srgbClr val="2A65AF"/>
                </a:solidFill>
              </a:rPr>
              <a:t>IRA - Bologna</a:t>
            </a:r>
          </a:p>
          <a:p>
            <a:endParaRPr lang="it-IT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83E8FDF-9B7B-4F6C-BE93-C25DBC1F7AD7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Michela Zardi – Andrea Orlati</a:t>
            </a:r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A5E0C2-0BF2-4C67-B517-C889E814D010}"/>
              </a:ext>
            </a:extLst>
          </p:cNvPr>
          <p:cNvSpPr txBox="1"/>
          <p:nvPr/>
        </p:nvSpPr>
        <p:spPr>
          <a:xfrm>
            <a:off x="918365" y="1470570"/>
            <a:ext cx="6730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Cosa sono le 16 procedure non avviate?</a:t>
            </a: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99F41592-1566-45C2-8FAD-3CE3DED42650}"/>
              </a:ext>
            </a:extLst>
          </p:cNvPr>
          <p:cNvGraphicFramePr>
            <a:graphicFrameLocks/>
          </p:cNvGraphicFramePr>
          <p:nvPr/>
        </p:nvGraphicFramePr>
        <p:xfrm>
          <a:off x="7405343" y="1470570"/>
          <a:ext cx="3655637" cy="4550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68CD81D1-A4D9-44B5-85FD-FB26864C9724}"/>
              </a:ext>
            </a:extLst>
          </p:cNvPr>
          <p:cNvGraphicFramePr>
            <a:graphicFrameLocks noGrp="1"/>
          </p:cNvGraphicFramePr>
          <p:nvPr/>
        </p:nvGraphicFramePr>
        <p:xfrm>
          <a:off x="1362075" y="2361248"/>
          <a:ext cx="4171948" cy="1508760"/>
        </p:xfrm>
        <a:graphic>
          <a:graphicData uri="http://schemas.openxmlformats.org/drawingml/2006/table">
            <a:tbl>
              <a:tblPr/>
              <a:tblGrid>
                <a:gridCol w="2265073">
                  <a:extLst>
                    <a:ext uri="{9D8B030D-6E8A-4147-A177-3AD203B41FA5}">
                      <a16:colId xmlns:a16="http://schemas.microsoft.com/office/drawing/2014/main" val="273942203"/>
                    </a:ext>
                  </a:extLst>
                </a:gridCol>
                <a:gridCol w="1906875">
                  <a:extLst>
                    <a:ext uri="{9D8B030D-6E8A-4147-A177-3AD203B41FA5}">
                      <a16:colId xmlns:a16="http://schemas.microsoft.com/office/drawing/2014/main" val="42192911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Voce di spesa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Valore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9465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Opere Civili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€ 29.056,94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7112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Strumentazione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€ 488.898,03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18304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Training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€ 25.000,00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0912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OpenAccess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€ 34.680,00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740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Personale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645918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0A9938-DCBC-4CDA-B3A2-046D030B6BCE}"/>
              </a:ext>
            </a:extLst>
          </p:cNvPr>
          <p:cNvSpPr txBox="1"/>
          <p:nvPr/>
        </p:nvSpPr>
        <p:spPr>
          <a:xfrm>
            <a:off x="1362075" y="4190152"/>
            <a:ext cx="4171950" cy="615553"/>
          </a:xfrm>
          <a:prstGeom prst="rect">
            <a:avLst/>
          </a:prstGeom>
          <a:noFill/>
          <a:ln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C48E48"/>
                </a:solidFill>
              </a:rPr>
              <a:t>N.B.</a:t>
            </a:r>
          </a:p>
          <a:p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Esclusivamente AFFIDAMENTI DIRETTI</a:t>
            </a:r>
          </a:p>
        </p:txBody>
      </p:sp>
    </p:spTree>
    <p:extLst>
      <p:ext uri="{BB962C8B-B14F-4D97-AF65-F5344CB8AC3E}">
        <p14:creationId xmlns:p14="http://schemas.microsoft.com/office/powerpoint/2010/main" val="3201235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A5E0C2-0BF2-4C67-B517-C889E814D010}"/>
              </a:ext>
            </a:extLst>
          </p:cNvPr>
          <p:cNvSpPr txBox="1"/>
          <p:nvPr/>
        </p:nvSpPr>
        <p:spPr>
          <a:xfrm>
            <a:off x="918365" y="1470570"/>
            <a:ext cx="6730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Cosa sono le 16 procedure non avviate?</a:t>
            </a: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99F41592-1566-45C2-8FAD-3CE3DED42650}"/>
              </a:ext>
            </a:extLst>
          </p:cNvPr>
          <p:cNvGraphicFramePr>
            <a:graphicFrameLocks/>
          </p:cNvGraphicFramePr>
          <p:nvPr/>
        </p:nvGraphicFramePr>
        <p:xfrm>
          <a:off x="7405343" y="1470570"/>
          <a:ext cx="3655637" cy="4550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68CD81D1-A4D9-44B5-85FD-FB26864C9724}"/>
              </a:ext>
            </a:extLst>
          </p:cNvPr>
          <p:cNvGraphicFramePr>
            <a:graphicFrameLocks noGrp="1"/>
          </p:cNvGraphicFramePr>
          <p:nvPr/>
        </p:nvGraphicFramePr>
        <p:xfrm>
          <a:off x="1362075" y="2361248"/>
          <a:ext cx="4171948" cy="1508760"/>
        </p:xfrm>
        <a:graphic>
          <a:graphicData uri="http://schemas.openxmlformats.org/drawingml/2006/table">
            <a:tbl>
              <a:tblPr/>
              <a:tblGrid>
                <a:gridCol w="2265073">
                  <a:extLst>
                    <a:ext uri="{9D8B030D-6E8A-4147-A177-3AD203B41FA5}">
                      <a16:colId xmlns:a16="http://schemas.microsoft.com/office/drawing/2014/main" val="273942203"/>
                    </a:ext>
                  </a:extLst>
                </a:gridCol>
                <a:gridCol w="1906875">
                  <a:extLst>
                    <a:ext uri="{9D8B030D-6E8A-4147-A177-3AD203B41FA5}">
                      <a16:colId xmlns:a16="http://schemas.microsoft.com/office/drawing/2014/main" val="42192911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Voce di spesa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Valore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9465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Opere Civili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€ 29.056,94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7112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Strumentazione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€ 488.898,03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18304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Training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€ 25.000,00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0912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OpenAccess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€ 34.680,00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740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Personale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645918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0A9938-DCBC-4CDA-B3A2-046D030B6BCE}"/>
              </a:ext>
            </a:extLst>
          </p:cNvPr>
          <p:cNvSpPr txBox="1"/>
          <p:nvPr/>
        </p:nvSpPr>
        <p:spPr>
          <a:xfrm>
            <a:off x="1362075" y="4190152"/>
            <a:ext cx="4171950" cy="615553"/>
          </a:xfrm>
          <a:prstGeom prst="rect">
            <a:avLst/>
          </a:prstGeom>
          <a:noFill/>
          <a:ln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C48E48"/>
                </a:solidFill>
              </a:rPr>
              <a:t>N.B.</a:t>
            </a:r>
          </a:p>
          <a:p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Esclusivamente AFFIDAMENTI DIRETTI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759A417-D740-4AE1-9B32-C0E57062DA47}"/>
              </a:ext>
            </a:extLst>
          </p:cNvPr>
          <p:cNvSpPr txBox="1"/>
          <p:nvPr/>
        </p:nvSpPr>
        <p:spPr>
          <a:xfrm>
            <a:off x="1362075" y="5097710"/>
            <a:ext cx="4171949" cy="923330"/>
          </a:xfrm>
          <a:prstGeom prst="rect">
            <a:avLst/>
          </a:prstGeom>
          <a:noFill/>
          <a:ln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48E48"/>
                </a:solidFill>
              </a:rPr>
              <a:t>N.N.B.</a:t>
            </a:r>
          </a:p>
          <a:p>
            <a:r>
              <a:rPr lang="it-IT" dirty="0"/>
              <a:t>Quei € 577.634,97 contengono i risparmi avuti dalle procedure già affidate.</a:t>
            </a:r>
          </a:p>
        </p:txBody>
      </p:sp>
    </p:spTree>
    <p:extLst>
      <p:ext uri="{BB962C8B-B14F-4D97-AF65-F5344CB8AC3E}">
        <p14:creationId xmlns:p14="http://schemas.microsoft.com/office/powerpoint/2010/main" val="2190237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A5E0C2-0BF2-4C67-B517-C889E814D010}"/>
              </a:ext>
            </a:extLst>
          </p:cNvPr>
          <p:cNvSpPr txBox="1"/>
          <p:nvPr/>
        </p:nvSpPr>
        <p:spPr>
          <a:xfrm>
            <a:off x="918365" y="1470570"/>
            <a:ext cx="6730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Cosa sono le 16 procedure non avviate?</a:t>
            </a: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99F41592-1566-45C2-8FAD-3CE3DED42650}"/>
              </a:ext>
            </a:extLst>
          </p:cNvPr>
          <p:cNvGraphicFramePr>
            <a:graphicFrameLocks/>
          </p:cNvGraphicFramePr>
          <p:nvPr/>
        </p:nvGraphicFramePr>
        <p:xfrm>
          <a:off x="7405343" y="1470570"/>
          <a:ext cx="3655637" cy="4550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68CD81D1-A4D9-44B5-85FD-FB26864C9724}"/>
              </a:ext>
            </a:extLst>
          </p:cNvPr>
          <p:cNvGraphicFramePr>
            <a:graphicFrameLocks noGrp="1"/>
          </p:cNvGraphicFramePr>
          <p:nvPr/>
        </p:nvGraphicFramePr>
        <p:xfrm>
          <a:off x="1362075" y="2361248"/>
          <a:ext cx="4171948" cy="1508760"/>
        </p:xfrm>
        <a:graphic>
          <a:graphicData uri="http://schemas.openxmlformats.org/drawingml/2006/table">
            <a:tbl>
              <a:tblPr/>
              <a:tblGrid>
                <a:gridCol w="2265073">
                  <a:extLst>
                    <a:ext uri="{9D8B030D-6E8A-4147-A177-3AD203B41FA5}">
                      <a16:colId xmlns:a16="http://schemas.microsoft.com/office/drawing/2014/main" val="273942203"/>
                    </a:ext>
                  </a:extLst>
                </a:gridCol>
                <a:gridCol w="1906875">
                  <a:extLst>
                    <a:ext uri="{9D8B030D-6E8A-4147-A177-3AD203B41FA5}">
                      <a16:colId xmlns:a16="http://schemas.microsoft.com/office/drawing/2014/main" val="42192911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Voce di spesa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Valore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9465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Opere Civili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€ 29.056,94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7112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Strumentazione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€ 488.898,03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18304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Training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€ 25.000,00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0912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OpenAccess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€ 34.680,00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740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Personale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645918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0A9938-DCBC-4CDA-B3A2-046D030B6BCE}"/>
              </a:ext>
            </a:extLst>
          </p:cNvPr>
          <p:cNvSpPr txBox="1"/>
          <p:nvPr/>
        </p:nvSpPr>
        <p:spPr>
          <a:xfrm>
            <a:off x="1362075" y="4190152"/>
            <a:ext cx="4171950" cy="615553"/>
          </a:xfrm>
          <a:prstGeom prst="rect">
            <a:avLst/>
          </a:prstGeom>
          <a:noFill/>
          <a:ln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C48E48"/>
                </a:solidFill>
              </a:rPr>
              <a:t>N.B.</a:t>
            </a:r>
          </a:p>
          <a:p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Esclusivamente AFFIDAMENTI DIRETTI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759A417-D740-4AE1-9B32-C0E57062DA47}"/>
              </a:ext>
            </a:extLst>
          </p:cNvPr>
          <p:cNvSpPr txBox="1"/>
          <p:nvPr/>
        </p:nvSpPr>
        <p:spPr>
          <a:xfrm>
            <a:off x="1362075" y="5097710"/>
            <a:ext cx="4171949" cy="923330"/>
          </a:xfrm>
          <a:prstGeom prst="rect">
            <a:avLst/>
          </a:prstGeom>
          <a:noFill/>
          <a:ln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48E48"/>
                </a:solidFill>
              </a:rPr>
              <a:t>N.N.B.</a:t>
            </a:r>
          </a:p>
          <a:p>
            <a:r>
              <a:rPr lang="it-IT" dirty="0"/>
              <a:t>Quei € 577.634,97 contengono i risparmi avuti dalle procedure già affidate.</a:t>
            </a:r>
          </a:p>
        </p:txBody>
      </p:sp>
      <p:cxnSp>
        <p:nvCxnSpPr>
          <p:cNvPr id="17" name="Connettore curvo 16">
            <a:extLst>
              <a:ext uri="{FF2B5EF4-FFF2-40B4-BE49-F238E27FC236}">
                <a16:creationId xmlns:a16="http://schemas.microsoft.com/office/drawing/2014/main" id="{662A110E-9AD8-466B-80A3-288A95D88B5F}"/>
              </a:ext>
            </a:extLst>
          </p:cNvPr>
          <p:cNvCxnSpPr>
            <a:cxnSpLocks/>
          </p:cNvCxnSpPr>
          <p:nvPr/>
        </p:nvCxnSpPr>
        <p:spPr>
          <a:xfrm rot="10800000" flipV="1">
            <a:off x="7297671" y="4037364"/>
            <a:ext cx="1978152" cy="770525"/>
          </a:xfrm>
          <a:prstGeom prst="curvedConnector3">
            <a:avLst>
              <a:gd name="adj1" fmla="val 42296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4BCFD44-4760-495F-B305-4030BDEAE765}"/>
              </a:ext>
            </a:extLst>
          </p:cNvPr>
          <p:cNvSpPr txBox="1"/>
          <p:nvPr/>
        </p:nvSpPr>
        <p:spPr>
          <a:xfrm>
            <a:off x="6134099" y="3681888"/>
            <a:ext cx="15525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T4.1</a:t>
            </a:r>
          </a:p>
          <a:p>
            <a:r>
              <a:rPr lang="it-IT" dirty="0"/>
              <a:t>60,11%</a:t>
            </a:r>
          </a:p>
          <a:p>
            <a:r>
              <a:rPr lang="it-IT" dirty="0"/>
              <a:t>€ 293.898,03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6764E0D-E092-44C7-BC01-24F8FA1798F8}"/>
              </a:ext>
            </a:extLst>
          </p:cNvPr>
          <p:cNvSpPr txBox="1"/>
          <p:nvPr/>
        </p:nvSpPr>
        <p:spPr>
          <a:xfrm>
            <a:off x="6134099" y="4805705"/>
            <a:ext cx="14287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rgbClr val="C00000"/>
                </a:solidFill>
              </a:rPr>
              <a:t>ATTIVITA’ POSTICIPATA PER FAVORIRE ALTRE ATTIVITA’ PIU’ CRITICHE</a:t>
            </a:r>
            <a:endParaRPr lang="it-IT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1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A5E0C2-0BF2-4C67-B517-C889E814D010}"/>
              </a:ext>
            </a:extLst>
          </p:cNvPr>
          <p:cNvSpPr txBox="1"/>
          <p:nvPr/>
        </p:nvSpPr>
        <p:spPr>
          <a:xfrm>
            <a:off x="918365" y="1470570"/>
            <a:ext cx="6730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Cosa sono le 16 procedure non avviate?</a:t>
            </a: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99F41592-1566-45C2-8FAD-3CE3DED42650}"/>
              </a:ext>
            </a:extLst>
          </p:cNvPr>
          <p:cNvGraphicFramePr>
            <a:graphicFrameLocks/>
          </p:cNvGraphicFramePr>
          <p:nvPr/>
        </p:nvGraphicFramePr>
        <p:xfrm>
          <a:off x="7405343" y="1470570"/>
          <a:ext cx="3655637" cy="4550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68CD81D1-A4D9-44B5-85FD-FB26864C9724}"/>
              </a:ext>
            </a:extLst>
          </p:cNvPr>
          <p:cNvGraphicFramePr>
            <a:graphicFrameLocks noGrp="1"/>
          </p:cNvGraphicFramePr>
          <p:nvPr/>
        </p:nvGraphicFramePr>
        <p:xfrm>
          <a:off x="1362075" y="2361248"/>
          <a:ext cx="4171948" cy="1508760"/>
        </p:xfrm>
        <a:graphic>
          <a:graphicData uri="http://schemas.openxmlformats.org/drawingml/2006/table">
            <a:tbl>
              <a:tblPr/>
              <a:tblGrid>
                <a:gridCol w="2265073">
                  <a:extLst>
                    <a:ext uri="{9D8B030D-6E8A-4147-A177-3AD203B41FA5}">
                      <a16:colId xmlns:a16="http://schemas.microsoft.com/office/drawing/2014/main" val="273942203"/>
                    </a:ext>
                  </a:extLst>
                </a:gridCol>
                <a:gridCol w="1906875">
                  <a:extLst>
                    <a:ext uri="{9D8B030D-6E8A-4147-A177-3AD203B41FA5}">
                      <a16:colId xmlns:a16="http://schemas.microsoft.com/office/drawing/2014/main" val="42192911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Voce di spesa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Valore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9465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Opere Civili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€ 29.056,94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7112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Strumentazione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€ 488.898,03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18304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Training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€ 25.000,00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0912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OpenAccess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€ 34.680,00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740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Personale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645918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0A9938-DCBC-4CDA-B3A2-046D030B6BCE}"/>
              </a:ext>
            </a:extLst>
          </p:cNvPr>
          <p:cNvSpPr txBox="1"/>
          <p:nvPr/>
        </p:nvSpPr>
        <p:spPr>
          <a:xfrm>
            <a:off x="1362075" y="4190152"/>
            <a:ext cx="4171950" cy="615553"/>
          </a:xfrm>
          <a:prstGeom prst="rect">
            <a:avLst/>
          </a:prstGeom>
          <a:noFill/>
          <a:ln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C48E48"/>
                </a:solidFill>
              </a:rPr>
              <a:t>N.B.</a:t>
            </a:r>
          </a:p>
          <a:p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Esclusivamente AFFIDAMENTI DIRETTI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759A417-D740-4AE1-9B32-C0E57062DA47}"/>
              </a:ext>
            </a:extLst>
          </p:cNvPr>
          <p:cNvSpPr txBox="1"/>
          <p:nvPr/>
        </p:nvSpPr>
        <p:spPr>
          <a:xfrm>
            <a:off x="1362075" y="5097710"/>
            <a:ext cx="4171949" cy="923330"/>
          </a:xfrm>
          <a:prstGeom prst="rect">
            <a:avLst/>
          </a:prstGeom>
          <a:noFill/>
          <a:ln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48E48"/>
                </a:solidFill>
              </a:rPr>
              <a:t>N.N.B.</a:t>
            </a:r>
          </a:p>
          <a:p>
            <a:r>
              <a:rPr lang="it-IT" dirty="0"/>
              <a:t>Quei € 577.634,97 contengono i risparmi avuti dalle procedure già affidate.</a:t>
            </a:r>
          </a:p>
        </p:txBody>
      </p:sp>
      <p:cxnSp>
        <p:nvCxnSpPr>
          <p:cNvPr id="17" name="Connettore curvo 16">
            <a:extLst>
              <a:ext uri="{FF2B5EF4-FFF2-40B4-BE49-F238E27FC236}">
                <a16:creationId xmlns:a16="http://schemas.microsoft.com/office/drawing/2014/main" id="{662A110E-9AD8-466B-80A3-288A95D88B5F}"/>
              </a:ext>
            </a:extLst>
          </p:cNvPr>
          <p:cNvCxnSpPr>
            <a:cxnSpLocks/>
          </p:cNvCxnSpPr>
          <p:nvPr/>
        </p:nvCxnSpPr>
        <p:spPr>
          <a:xfrm rot="10800000" flipV="1">
            <a:off x="7297671" y="4037364"/>
            <a:ext cx="1978152" cy="770525"/>
          </a:xfrm>
          <a:prstGeom prst="curvedConnector3">
            <a:avLst>
              <a:gd name="adj1" fmla="val 42296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4BCFD44-4760-495F-B305-4030BDEAE765}"/>
              </a:ext>
            </a:extLst>
          </p:cNvPr>
          <p:cNvSpPr txBox="1"/>
          <p:nvPr/>
        </p:nvSpPr>
        <p:spPr>
          <a:xfrm>
            <a:off x="6134099" y="3681888"/>
            <a:ext cx="15525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T4.1</a:t>
            </a:r>
          </a:p>
          <a:p>
            <a:r>
              <a:rPr lang="it-IT" dirty="0"/>
              <a:t>60,11%</a:t>
            </a:r>
          </a:p>
          <a:p>
            <a:r>
              <a:rPr lang="it-IT" dirty="0"/>
              <a:t>€ 293.898,03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6764E0D-E092-44C7-BC01-24F8FA1798F8}"/>
              </a:ext>
            </a:extLst>
          </p:cNvPr>
          <p:cNvSpPr txBox="1"/>
          <p:nvPr/>
        </p:nvSpPr>
        <p:spPr>
          <a:xfrm>
            <a:off x="6134099" y="4805705"/>
            <a:ext cx="14287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rgbClr val="C00000"/>
                </a:solidFill>
              </a:rPr>
              <a:t>ATTIVITA’ POSTICIPATA PER FAVORIRE ALTRE ATTIVITA’ PIU’ CRITICHE</a:t>
            </a:r>
            <a:endParaRPr lang="it-IT" sz="1200" dirty="0">
              <a:solidFill>
                <a:srgbClr val="C00000"/>
              </a:solidFill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A61F89C9-E944-42FD-951C-661E33542555}"/>
              </a:ext>
            </a:extLst>
          </p:cNvPr>
          <p:cNvSpPr/>
          <p:nvPr/>
        </p:nvSpPr>
        <p:spPr>
          <a:xfrm>
            <a:off x="3857624" y="3355419"/>
            <a:ext cx="1495425" cy="252888"/>
          </a:xfrm>
          <a:custGeom>
            <a:avLst/>
            <a:gdLst>
              <a:gd name="connsiteX0" fmla="*/ 0 w 1495425"/>
              <a:gd name="connsiteY0" fmla="*/ 126444 h 252888"/>
              <a:gd name="connsiteX1" fmla="*/ 747713 w 1495425"/>
              <a:gd name="connsiteY1" fmla="*/ 0 h 252888"/>
              <a:gd name="connsiteX2" fmla="*/ 1495426 w 1495425"/>
              <a:gd name="connsiteY2" fmla="*/ 126444 h 252888"/>
              <a:gd name="connsiteX3" fmla="*/ 747713 w 1495425"/>
              <a:gd name="connsiteY3" fmla="*/ 252888 h 252888"/>
              <a:gd name="connsiteX4" fmla="*/ 0 w 1495425"/>
              <a:gd name="connsiteY4" fmla="*/ 126444 h 25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425" h="252888" extrusionOk="0">
                <a:moveTo>
                  <a:pt x="0" y="126444"/>
                </a:moveTo>
                <a:cubicBezTo>
                  <a:pt x="-55590" y="-8759"/>
                  <a:pt x="421522" y="-31500"/>
                  <a:pt x="747713" y="0"/>
                </a:cubicBezTo>
                <a:cubicBezTo>
                  <a:pt x="1152661" y="4496"/>
                  <a:pt x="1514883" y="50805"/>
                  <a:pt x="1495426" y="126444"/>
                </a:cubicBezTo>
                <a:cubicBezTo>
                  <a:pt x="1456455" y="118579"/>
                  <a:pt x="1149784" y="286740"/>
                  <a:pt x="747713" y="252888"/>
                </a:cubicBezTo>
                <a:cubicBezTo>
                  <a:pt x="339090" y="246919"/>
                  <a:pt x="13549" y="195162"/>
                  <a:pt x="0" y="126444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4129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fe1f94d5d6_5_25"/>
          <p:cNvSpPr txBox="1"/>
          <p:nvPr/>
        </p:nvSpPr>
        <p:spPr>
          <a:xfrm>
            <a:off x="6712747" y="6426382"/>
            <a:ext cx="531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Istruzione e Ricerca 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2fe1f94d5d6_5_25"/>
          <p:cNvSpPr txBox="1"/>
          <p:nvPr/>
        </p:nvSpPr>
        <p:spPr>
          <a:xfrm>
            <a:off x="6712747" y="6426382"/>
            <a:ext cx="531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Istruzione e Ricerca 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2fe1f94d5d6_5_25"/>
          <p:cNvSpPr/>
          <p:nvPr/>
        </p:nvSpPr>
        <p:spPr>
          <a:xfrm>
            <a:off x="9728462" y="122548"/>
            <a:ext cx="2301600" cy="942600"/>
          </a:xfrm>
          <a:prstGeom prst="rect">
            <a:avLst/>
          </a:prstGeom>
          <a:solidFill>
            <a:srgbClr val="2A65AF"/>
          </a:solidFill>
          <a:ln w="12700" cap="flat" cmpd="sng">
            <a:solidFill>
              <a:srgbClr val="2A65A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g2fe1f94d5d6_5_25" descr="Immagine che contiene testo, Carattere, schermata, Elementi grafici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4544" y="195681"/>
            <a:ext cx="1651601" cy="7781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2fe1f94d5d6_5_25"/>
          <p:cNvSpPr txBox="1">
            <a:spLocks noGrp="1"/>
          </p:cNvSpPr>
          <p:nvPr>
            <p:ph type="title"/>
          </p:nvPr>
        </p:nvSpPr>
        <p:spPr>
          <a:xfrm>
            <a:off x="838200" y="2514599"/>
            <a:ext cx="10515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it-IT" sz="6000" dirty="0">
                <a:solidFill>
                  <a:srgbClr val="2B65AF"/>
                </a:solidFill>
              </a:rPr>
              <a:t>RENDICONTAZIONE</a:t>
            </a:r>
            <a:br>
              <a:rPr lang="it-IT" sz="6000" dirty="0">
                <a:solidFill>
                  <a:srgbClr val="2B65AF"/>
                </a:solidFill>
              </a:rPr>
            </a:br>
            <a:r>
              <a:rPr lang="it-IT" sz="6000" dirty="0">
                <a:solidFill>
                  <a:srgbClr val="2B65AF"/>
                </a:solidFill>
              </a:rPr>
              <a:t>FISICA</a:t>
            </a:r>
            <a:endParaRPr sz="6000" dirty="0">
              <a:solidFill>
                <a:srgbClr val="2B65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41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id="{47B9416C-62A9-4914-B9B3-5C42389D9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933527"/>
              </p:ext>
            </p:extLst>
          </p:nvPr>
        </p:nvGraphicFramePr>
        <p:xfrm>
          <a:off x="361419" y="3966105"/>
          <a:ext cx="7117151" cy="1881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AFD0402F-8B87-495C-A7F8-118520A8BD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8406133"/>
              </p:ext>
            </p:extLst>
          </p:nvPr>
        </p:nvGraphicFramePr>
        <p:xfrm>
          <a:off x="1742284" y="2146086"/>
          <a:ext cx="9940925" cy="188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0A51720-DCCA-4BC8-ABFE-9F329A4781C7}"/>
              </a:ext>
            </a:extLst>
          </p:cNvPr>
          <p:cNvSpPr txBox="1"/>
          <p:nvPr/>
        </p:nvSpPr>
        <p:spPr>
          <a:xfrm>
            <a:off x="508790" y="1376448"/>
            <a:ext cx="1117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Stato della rendicontazione FISICA del progetto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09D1545-ACE8-4304-9F53-7A1F7A65613D}"/>
              </a:ext>
            </a:extLst>
          </p:cNvPr>
          <p:cNvSpPr txBox="1"/>
          <p:nvPr/>
        </p:nvSpPr>
        <p:spPr>
          <a:xfrm>
            <a:off x="361420" y="2680822"/>
            <a:ext cx="1404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A65AF"/>
                </a:solidFill>
              </a:rPr>
              <a:t>INIZIO PROGETTO</a:t>
            </a:r>
          </a:p>
        </p:txBody>
      </p:sp>
      <p:pic>
        <p:nvPicPr>
          <p:cNvPr id="20" name="Immagine 19" descr="Immagine che contiene cerchio, nero, schizz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E4032AFA-232A-42B5-9353-ABCF6636BE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0" y="1508868"/>
            <a:ext cx="720684" cy="1171954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27F8207-B678-418A-B0CE-FEF910E5E04D}"/>
              </a:ext>
            </a:extLst>
          </p:cNvPr>
          <p:cNvSpPr txBox="1"/>
          <p:nvPr/>
        </p:nvSpPr>
        <p:spPr>
          <a:xfrm>
            <a:off x="325439" y="3365030"/>
            <a:ext cx="147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01-GEN-2023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55E5FBE-327D-41F1-8910-DDAE4F474FB7}"/>
              </a:ext>
            </a:extLst>
          </p:cNvPr>
          <p:cNvSpPr txBox="1"/>
          <p:nvPr/>
        </p:nvSpPr>
        <p:spPr>
          <a:xfrm>
            <a:off x="7232574" y="4848768"/>
            <a:ext cx="14769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30-GIU-2025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4A696AB-D479-4B6A-AB9B-7C3D031F9665}"/>
              </a:ext>
            </a:extLst>
          </p:cNvPr>
          <p:cNvSpPr txBox="1"/>
          <p:nvPr/>
        </p:nvSpPr>
        <p:spPr>
          <a:xfrm>
            <a:off x="7026012" y="5200829"/>
            <a:ext cx="20332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A65AF"/>
                </a:solidFill>
              </a:rPr>
              <a:t>FINE ORIGINARIA PROGETTO</a:t>
            </a:r>
          </a:p>
        </p:txBody>
      </p:sp>
      <p:pic>
        <p:nvPicPr>
          <p:cNvPr id="26" name="Immagine 25" descr="Immagine che contiene cerchio, nero, schizz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AD58991D-589E-46E1-B699-E4FC8C6452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872" y="4150398"/>
            <a:ext cx="398307" cy="64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79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A18DBCC7-0901-4DEE-81C3-A9C074F18C30}"/>
              </a:ext>
            </a:extLst>
          </p:cNvPr>
          <p:cNvCxnSpPr/>
          <p:nvPr/>
        </p:nvCxnSpPr>
        <p:spPr>
          <a:xfrm flipH="1">
            <a:off x="6276491" y="3939695"/>
            <a:ext cx="0" cy="2376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AFD0402F-8B87-495C-A7F8-118520A8BD0E}"/>
              </a:ext>
            </a:extLst>
          </p:cNvPr>
          <p:cNvGraphicFramePr/>
          <p:nvPr/>
        </p:nvGraphicFramePr>
        <p:xfrm>
          <a:off x="1742284" y="2146086"/>
          <a:ext cx="9940925" cy="188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id="{47B9416C-62A9-4914-B9B3-5C42389D9356}"/>
              </a:ext>
            </a:extLst>
          </p:cNvPr>
          <p:cNvGraphicFramePr/>
          <p:nvPr/>
        </p:nvGraphicFramePr>
        <p:xfrm>
          <a:off x="127790" y="3964867"/>
          <a:ext cx="11178385" cy="1881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0A51720-DCCA-4BC8-ABFE-9F329A4781C7}"/>
              </a:ext>
            </a:extLst>
          </p:cNvPr>
          <p:cNvSpPr txBox="1"/>
          <p:nvPr/>
        </p:nvSpPr>
        <p:spPr>
          <a:xfrm>
            <a:off x="508790" y="1376448"/>
            <a:ext cx="1117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Stato della rendicontazione FISICA del progetto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09D1545-ACE8-4304-9F53-7A1F7A65613D}"/>
              </a:ext>
            </a:extLst>
          </p:cNvPr>
          <p:cNvSpPr txBox="1"/>
          <p:nvPr/>
        </p:nvSpPr>
        <p:spPr>
          <a:xfrm>
            <a:off x="361420" y="2680822"/>
            <a:ext cx="1404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A65AF"/>
                </a:solidFill>
              </a:rPr>
              <a:t>INIZIO PROGETTO</a:t>
            </a:r>
          </a:p>
        </p:txBody>
      </p:sp>
      <p:pic>
        <p:nvPicPr>
          <p:cNvPr id="20" name="Immagine 19" descr="Immagine che contiene cerchio, nero, schizz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E4032AFA-232A-42B5-9353-ABCF6636BE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0" y="1508868"/>
            <a:ext cx="720684" cy="1171954"/>
          </a:xfrm>
          <a:prstGeom prst="rect">
            <a:avLst/>
          </a:prstGeom>
        </p:spPr>
      </p:pic>
      <p:pic>
        <p:nvPicPr>
          <p:cNvPr id="27" name="Immagine 26" descr="Immagine che contiene cerchio, nero, schizz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29BA0B65-EAC3-49DF-B6F3-0494AABFC0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833" y="3791132"/>
            <a:ext cx="720684" cy="1171954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8E9312C-2AB2-4A52-B2A3-41937944F722}"/>
              </a:ext>
            </a:extLst>
          </p:cNvPr>
          <p:cNvSpPr txBox="1"/>
          <p:nvPr/>
        </p:nvSpPr>
        <p:spPr>
          <a:xfrm>
            <a:off x="10603703" y="5017544"/>
            <a:ext cx="1404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A65AF"/>
                </a:solidFill>
              </a:rPr>
              <a:t>FINE PROGETTO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27F8207-B678-418A-B0CE-FEF910E5E04D}"/>
              </a:ext>
            </a:extLst>
          </p:cNvPr>
          <p:cNvSpPr txBox="1"/>
          <p:nvPr/>
        </p:nvSpPr>
        <p:spPr>
          <a:xfrm>
            <a:off x="325439" y="3365030"/>
            <a:ext cx="147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01-GEN-2023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9A508D1-4652-43CC-92B2-3CE9692DA4CD}"/>
              </a:ext>
            </a:extLst>
          </p:cNvPr>
          <p:cNvSpPr txBox="1"/>
          <p:nvPr/>
        </p:nvSpPr>
        <p:spPr>
          <a:xfrm>
            <a:off x="10531742" y="5725593"/>
            <a:ext cx="147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31-DIC-2025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0B22596-4148-43BD-AE2D-39422169BCEE}"/>
              </a:ext>
            </a:extLst>
          </p:cNvPr>
          <p:cNvSpPr txBox="1"/>
          <p:nvPr/>
        </p:nvSpPr>
        <p:spPr>
          <a:xfrm>
            <a:off x="5316806" y="5667376"/>
            <a:ext cx="20332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A65AF"/>
                </a:solidFill>
              </a:rPr>
              <a:t>FINE ORIGINARIA PROGETTO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6F3E453-3137-49AF-8B1E-F4DFF11FF225}"/>
              </a:ext>
            </a:extLst>
          </p:cNvPr>
          <p:cNvSpPr txBox="1"/>
          <p:nvPr/>
        </p:nvSpPr>
        <p:spPr>
          <a:xfrm>
            <a:off x="5594996" y="4141561"/>
            <a:ext cx="14769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30-GIU-2025</a:t>
            </a:r>
          </a:p>
        </p:txBody>
      </p:sp>
      <p:pic>
        <p:nvPicPr>
          <p:cNvPr id="33" name="Immagine 32" descr="Immagine che contiene cerchio, nero, schizz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79F52495-0789-43D5-9938-0C83F49E73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4" y="3568700"/>
            <a:ext cx="398307" cy="64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81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A18DBCC7-0901-4DEE-81C3-A9C074F18C30}"/>
              </a:ext>
            </a:extLst>
          </p:cNvPr>
          <p:cNvCxnSpPr/>
          <p:nvPr/>
        </p:nvCxnSpPr>
        <p:spPr>
          <a:xfrm flipH="1">
            <a:off x="6276491" y="3939695"/>
            <a:ext cx="0" cy="2376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AFD0402F-8B87-495C-A7F8-118520A8BD0E}"/>
              </a:ext>
            </a:extLst>
          </p:cNvPr>
          <p:cNvGraphicFramePr/>
          <p:nvPr/>
        </p:nvGraphicFramePr>
        <p:xfrm>
          <a:off x="1742284" y="2146086"/>
          <a:ext cx="9940925" cy="188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id="{47B9416C-62A9-4914-B9B3-5C42389D9356}"/>
              </a:ext>
            </a:extLst>
          </p:cNvPr>
          <p:cNvGraphicFramePr/>
          <p:nvPr/>
        </p:nvGraphicFramePr>
        <p:xfrm>
          <a:off x="127790" y="3964867"/>
          <a:ext cx="11178385" cy="1881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0A51720-DCCA-4BC8-ABFE-9F329A4781C7}"/>
              </a:ext>
            </a:extLst>
          </p:cNvPr>
          <p:cNvSpPr txBox="1"/>
          <p:nvPr/>
        </p:nvSpPr>
        <p:spPr>
          <a:xfrm>
            <a:off x="508790" y="1376448"/>
            <a:ext cx="1117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Stato della rendicontazione FISICA del progetto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09D1545-ACE8-4304-9F53-7A1F7A65613D}"/>
              </a:ext>
            </a:extLst>
          </p:cNvPr>
          <p:cNvSpPr txBox="1"/>
          <p:nvPr/>
        </p:nvSpPr>
        <p:spPr>
          <a:xfrm>
            <a:off x="361420" y="2680822"/>
            <a:ext cx="1404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A65AF"/>
                </a:solidFill>
              </a:rPr>
              <a:t>INIZIO PROGETTO</a:t>
            </a:r>
          </a:p>
        </p:txBody>
      </p:sp>
      <p:sp>
        <p:nvSpPr>
          <p:cNvPr id="16" name="Parentesi graffa chiusa 15">
            <a:extLst>
              <a:ext uri="{FF2B5EF4-FFF2-40B4-BE49-F238E27FC236}">
                <a16:creationId xmlns:a16="http://schemas.microsoft.com/office/drawing/2014/main" id="{4296326F-F2B3-4F63-B702-8F99D68E0ACB}"/>
              </a:ext>
            </a:extLst>
          </p:cNvPr>
          <p:cNvSpPr/>
          <p:nvPr/>
        </p:nvSpPr>
        <p:spPr>
          <a:xfrm rot="5400000">
            <a:off x="8719516" y="4465129"/>
            <a:ext cx="314325" cy="2496791"/>
          </a:xfrm>
          <a:prstGeom prst="rightBrace">
            <a:avLst>
              <a:gd name="adj1" fmla="val 93182"/>
              <a:gd name="adj2" fmla="val 49237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2A65AF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35CA5A4-BB44-49AB-A3B6-26C11DD4A187}"/>
              </a:ext>
            </a:extLst>
          </p:cNvPr>
          <p:cNvSpPr txBox="1"/>
          <p:nvPr/>
        </p:nvSpPr>
        <p:spPr>
          <a:xfrm>
            <a:off x="7478570" y="5916298"/>
            <a:ext cx="2796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PROROGA</a:t>
            </a:r>
          </a:p>
        </p:txBody>
      </p:sp>
      <p:pic>
        <p:nvPicPr>
          <p:cNvPr id="20" name="Immagine 19" descr="Immagine che contiene cerchio, nero, schizz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E4032AFA-232A-42B5-9353-ABCF6636BE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0" y="1508868"/>
            <a:ext cx="720684" cy="1171954"/>
          </a:xfrm>
          <a:prstGeom prst="rect">
            <a:avLst/>
          </a:prstGeom>
        </p:spPr>
      </p:pic>
      <p:pic>
        <p:nvPicPr>
          <p:cNvPr id="27" name="Immagine 26" descr="Immagine che contiene cerchio, nero, schizz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29BA0B65-EAC3-49DF-B6F3-0494AABFC0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833" y="3791132"/>
            <a:ext cx="720684" cy="1171954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8E9312C-2AB2-4A52-B2A3-41937944F722}"/>
              </a:ext>
            </a:extLst>
          </p:cNvPr>
          <p:cNvSpPr txBox="1"/>
          <p:nvPr/>
        </p:nvSpPr>
        <p:spPr>
          <a:xfrm>
            <a:off x="10603703" y="5017544"/>
            <a:ext cx="1404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A65AF"/>
                </a:solidFill>
              </a:rPr>
              <a:t>FINE PROGETTO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27F8207-B678-418A-B0CE-FEF910E5E04D}"/>
              </a:ext>
            </a:extLst>
          </p:cNvPr>
          <p:cNvSpPr txBox="1"/>
          <p:nvPr/>
        </p:nvSpPr>
        <p:spPr>
          <a:xfrm>
            <a:off x="325439" y="3365030"/>
            <a:ext cx="147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01-GEN-2023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9A508D1-4652-43CC-92B2-3CE9692DA4CD}"/>
              </a:ext>
            </a:extLst>
          </p:cNvPr>
          <p:cNvSpPr txBox="1"/>
          <p:nvPr/>
        </p:nvSpPr>
        <p:spPr>
          <a:xfrm>
            <a:off x="10531742" y="5725593"/>
            <a:ext cx="147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31-DIC-2025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0B22596-4148-43BD-AE2D-39422169BCEE}"/>
              </a:ext>
            </a:extLst>
          </p:cNvPr>
          <p:cNvSpPr txBox="1"/>
          <p:nvPr/>
        </p:nvSpPr>
        <p:spPr>
          <a:xfrm>
            <a:off x="5316806" y="5667376"/>
            <a:ext cx="20332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A65AF"/>
                </a:solidFill>
              </a:rPr>
              <a:t>FINE ORIGINARIA PROGETTO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6F3E453-3137-49AF-8B1E-F4DFF11FF225}"/>
              </a:ext>
            </a:extLst>
          </p:cNvPr>
          <p:cNvSpPr txBox="1"/>
          <p:nvPr/>
        </p:nvSpPr>
        <p:spPr>
          <a:xfrm>
            <a:off x="5594996" y="4141561"/>
            <a:ext cx="14769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30-GIU-2025</a:t>
            </a:r>
          </a:p>
        </p:txBody>
      </p:sp>
      <p:pic>
        <p:nvPicPr>
          <p:cNvPr id="33" name="Immagine 32" descr="Immagine che contiene cerchio, nero, schizz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79F52495-0789-43D5-9938-0C83F49E73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4" y="3568700"/>
            <a:ext cx="398307" cy="647715"/>
          </a:xfrm>
          <a:prstGeom prst="rect">
            <a:avLst/>
          </a:prstGeom>
        </p:spPr>
      </p:pic>
      <p:pic>
        <p:nvPicPr>
          <p:cNvPr id="38" name="Immagine 37" descr="Immagine che contiene cerchio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EBDE4F4D-5AB4-445A-9084-C085484B00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73" y="3739550"/>
            <a:ext cx="1153254" cy="108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78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A82B60B4-5E3E-4852-83A5-D4D77E6CCD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3361963"/>
              </p:ext>
            </p:extLst>
          </p:nvPr>
        </p:nvGraphicFramePr>
        <p:xfrm>
          <a:off x="809623" y="2333625"/>
          <a:ext cx="54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63781D99-8172-464B-82F4-6686186969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9374598"/>
              </p:ext>
            </p:extLst>
          </p:nvPr>
        </p:nvGraphicFramePr>
        <p:xfrm>
          <a:off x="6209623" y="2333625"/>
          <a:ext cx="54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111575C-70E4-4171-9BB2-383FFEC89D0B}"/>
              </a:ext>
            </a:extLst>
          </p:cNvPr>
          <p:cNvSpPr txBox="1"/>
          <p:nvPr/>
        </p:nvSpPr>
        <p:spPr>
          <a:xfrm>
            <a:off x="508790" y="1376448"/>
            <a:ext cx="1117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Distribuzione degli OI sui vari BIMESTRI</a:t>
            </a:r>
          </a:p>
        </p:txBody>
      </p:sp>
    </p:spTree>
    <p:extLst>
      <p:ext uri="{BB962C8B-B14F-4D97-AF65-F5344CB8AC3E}">
        <p14:creationId xmlns:p14="http://schemas.microsoft.com/office/powerpoint/2010/main" val="782300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F8070B9C-6336-4607-A606-77740FB634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0305363"/>
              </p:ext>
            </p:extLst>
          </p:nvPr>
        </p:nvGraphicFramePr>
        <p:xfrm>
          <a:off x="4922196" y="1517515"/>
          <a:ext cx="6546713" cy="4260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C8597942-9650-453E-A5D8-680AD35C1C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051589"/>
              </p:ext>
            </p:extLst>
          </p:nvPr>
        </p:nvGraphicFramePr>
        <p:xfrm>
          <a:off x="1098682" y="3784058"/>
          <a:ext cx="2938295" cy="1005840"/>
        </p:xfrm>
        <a:graphic>
          <a:graphicData uri="http://schemas.openxmlformats.org/drawingml/2006/table">
            <a:tbl>
              <a:tblPr/>
              <a:tblGrid>
                <a:gridCol w="2368296">
                  <a:extLst>
                    <a:ext uri="{9D8B030D-6E8A-4147-A177-3AD203B41FA5}">
                      <a16:colId xmlns:a16="http://schemas.microsoft.com/office/drawing/2014/main" val="1066271087"/>
                    </a:ext>
                  </a:extLst>
                </a:gridCol>
                <a:gridCol w="569999">
                  <a:extLst>
                    <a:ext uri="{9D8B030D-6E8A-4147-A177-3AD203B41FA5}">
                      <a16:colId xmlns:a16="http://schemas.microsoft.com/office/drawing/2014/main" val="165032147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Obiettivi Intermedi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N° OI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2797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Totale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1922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Da raggiungere entro B13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15323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Raggiunti entro B13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666074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6F90403-AC67-48E9-AB8F-557938AD75A2}"/>
              </a:ext>
            </a:extLst>
          </p:cNvPr>
          <p:cNvSpPr txBox="1"/>
          <p:nvPr/>
        </p:nvSpPr>
        <p:spPr>
          <a:xfrm>
            <a:off x="555681" y="2124279"/>
            <a:ext cx="40242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Andamento del raggiungimento degli Obiettivi Intermedi</a:t>
            </a:r>
          </a:p>
        </p:txBody>
      </p:sp>
    </p:spTree>
    <p:extLst>
      <p:ext uri="{BB962C8B-B14F-4D97-AF65-F5344CB8AC3E}">
        <p14:creationId xmlns:p14="http://schemas.microsoft.com/office/powerpoint/2010/main" val="864456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fe1f94d5d6_5_25"/>
          <p:cNvSpPr txBox="1"/>
          <p:nvPr/>
        </p:nvSpPr>
        <p:spPr>
          <a:xfrm>
            <a:off x="6712747" y="6426382"/>
            <a:ext cx="531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Istruzione e Ricerca 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2fe1f94d5d6_5_25"/>
          <p:cNvSpPr txBox="1"/>
          <p:nvPr/>
        </p:nvSpPr>
        <p:spPr>
          <a:xfrm>
            <a:off x="6712747" y="6426382"/>
            <a:ext cx="531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Istruzione e Ricerca 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2fe1f94d5d6_5_25"/>
          <p:cNvSpPr/>
          <p:nvPr/>
        </p:nvSpPr>
        <p:spPr>
          <a:xfrm>
            <a:off x="9728462" y="122548"/>
            <a:ext cx="2301600" cy="942600"/>
          </a:xfrm>
          <a:prstGeom prst="rect">
            <a:avLst/>
          </a:prstGeom>
          <a:solidFill>
            <a:srgbClr val="2A65AF"/>
          </a:solidFill>
          <a:ln w="12700" cap="flat" cmpd="sng">
            <a:solidFill>
              <a:srgbClr val="2A65A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g2fe1f94d5d6_5_25" descr="Immagine che contiene testo, Carattere, schermata, Elementi grafici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4544" y="195681"/>
            <a:ext cx="1651601" cy="7781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2fe1f94d5d6_5_25"/>
          <p:cNvSpPr txBox="1">
            <a:spLocks noGrp="1"/>
          </p:cNvSpPr>
          <p:nvPr>
            <p:ph type="title"/>
          </p:nvPr>
        </p:nvSpPr>
        <p:spPr>
          <a:xfrm>
            <a:off x="838200" y="2514599"/>
            <a:ext cx="10515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it-IT" sz="6000">
                <a:solidFill>
                  <a:srgbClr val="2B65AF"/>
                </a:solidFill>
              </a:rPr>
              <a:t>STATO DELLA RENDICONTAZIONE</a:t>
            </a:r>
            <a:endParaRPr sz="6000">
              <a:solidFill>
                <a:srgbClr val="2B65A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2B56F21-A4B4-447D-980A-3E63DE11BDF9}"/>
              </a:ext>
            </a:extLst>
          </p:cNvPr>
          <p:cNvSpPr txBox="1"/>
          <p:nvPr/>
        </p:nvSpPr>
        <p:spPr>
          <a:xfrm>
            <a:off x="508790" y="1376448"/>
            <a:ext cx="1117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Distribuzione dei DVL sui vari BIMESTRI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F4175BC-C08D-4582-9241-7B9ED1D7A4DA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AD5F32B4-330B-4FC2-A0C5-A502F1686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3C31D77B-69C2-4B5C-9D7C-F0950AA18E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1393006"/>
              </p:ext>
            </p:extLst>
          </p:nvPr>
        </p:nvGraphicFramePr>
        <p:xfrm>
          <a:off x="696001" y="2210887"/>
          <a:ext cx="54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CCBB5586-6548-4797-ABD2-1E976705A3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474259"/>
              </p:ext>
            </p:extLst>
          </p:nvPr>
        </p:nvGraphicFramePr>
        <p:xfrm>
          <a:off x="6135766" y="2210887"/>
          <a:ext cx="54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81846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2ADA373F-3539-48E5-9744-442CE6C931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6617663"/>
              </p:ext>
            </p:extLst>
          </p:nvPr>
        </p:nvGraphicFramePr>
        <p:xfrm>
          <a:off x="4922196" y="1517514"/>
          <a:ext cx="6546712" cy="4260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EA2A8661-1A6A-44A3-8E9C-26A4B8439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868453"/>
              </p:ext>
            </p:extLst>
          </p:nvPr>
        </p:nvGraphicFramePr>
        <p:xfrm>
          <a:off x="1098682" y="3784058"/>
          <a:ext cx="2938294" cy="1069154"/>
        </p:xfrm>
        <a:graphic>
          <a:graphicData uri="http://schemas.openxmlformats.org/drawingml/2006/table">
            <a:tbl>
              <a:tblPr/>
              <a:tblGrid>
                <a:gridCol w="2244593">
                  <a:extLst>
                    <a:ext uri="{9D8B030D-6E8A-4147-A177-3AD203B41FA5}">
                      <a16:colId xmlns:a16="http://schemas.microsoft.com/office/drawing/2014/main" val="679642098"/>
                    </a:ext>
                  </a:extLst>
                </a:gridCol>
                <a:gridCol w="693701">
                  <a:extLst>
                    <a:ext uri="{9D8B030D-6E8A-4147-A177-3AD203B41FA5}">
                      <a16:colId xmlns:a16="http://schemas.microsoft.com/office/drawing/2014/main" val="557720568"/>
                    </a:ext>
                  </a:extLst>
                </a:gridCol>
              </a:tblGrid>
              <a:tr h="21976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Deliverable</a:t>
                      </a:r>
                    </a:p>
                  </a:txBody>
                  <a:tcPr marL="7620" marR="7620" marT="15240" marB="1524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N° DVL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1387254"/>
                  </a:ext>
                </a:extLst>
              </a:tr>
              <a:tr h="20285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Totale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146053"/>
                  </a:ext>
                </a:extLst>
              </a:tr>
              <a:tr h="291914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Da raggiungere entro B13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3266328"/>
                  </a:ext>
                </a:extLst>
              </a:tr>
              <a:tr h="20285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Raggiunti entro B13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32187"/>
                  </a:ext>
                </a:extLst>
              </a:tr>
            </a:tbl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6F90403-AC67-48E9-AB8F-557938AD75A2}"/>
              </a:ext>
            </a:extLst>
          </p:cNvPr>
          <p:cNvSpPr txBox="1"/>
          <p:nvPr/>
        </p:nvSpPr>
        <p:spPr>
          <a:xfrm>
            <a:off x="555681" y="2124279"/>
            <a:ext cx="40242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Andamento del raggiungimento degli Obiettivi Intermedi</a:t>
            </a:r>
          </a:p>
        </p:txBody>
      </p:sp>
    </p:spTree>
    <p:extLst>
      <p:ext uri="{BB962C8B-B14F-4D97-AF65-F5344CB8AC3E}">
        <p14:creationId xmlns:p14="http://schemas.microsoft.com/office/powerpoint/2010/main" val="2783165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2B56F21-A4B4-447D-980A-3E63DE11BDF9}"/>
              </a:ext>
            </a:extLst>
          </p:cNvPr>
          <p:cNvSpPr txBox="1"/>
          <p:nvPr/>
        </p:nvSpPr>
        <p:spPr>
          <a:xfrm>
            <a:off x="508790" y="1376448"/>
            <a:ext cx="1117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Distribuzione dei DVL sui vari BIMESTRI esclusi il DVL del WP1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F4175BC-C08D-4582-9241-7B9ED1D7A4DA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AD5F32B4-330B-4FC2-A0C5-A502F1686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CDBC918C-FE7D-4958-83F2-4B366DD430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7309019"/>
              </p:ext>
            </p:extLst>
          </p:nvPr>
        </p:nvGraphicFramePr>
        <p:xfrm>
          <a:off x="695999" y="2210887"/>
          <a:ext cx="54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FE9EB0E9-C2A6-47F6-A108-AD217A8909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4477918"/>
              </p:ext>
            </p:extLst>
          </p:nvPr>
        </p:nvGraphicFramePr>
        <p:xfrm>
          <a:off x="6096001" y="2210887"/>
          <a:ext cx="54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58599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31A6A023-35FA-40D3-960C-CA17E68B2F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6017727"/>
              </p:ext>
            </p:extLst>
          </p:nvPr>
        </p:nvGraphicFramePr>
        <p:xfrm>
          <a:off x="4922195" y="1517515"/>
          <a:ext cx="6546713" cy="4260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8E175748-F9C7-49AD-9C58-96F9971AD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884400"/>
              </p:ext>
            </p:extLst>
          </p:nvPr>
        </p:nvGraphicFramePr>
        <p:xfrm>
          <a:off x="1098682" y="4079332"/>
          <a:ext cx="2938294" cy="1028700"/>
        </p:xfrm>
        <a:graphic>
          <a:graphicData uri="http://schemas.openxmlformats.org/drawingml/2006/table">
            <a:tbl>
              <a:tblPr/>
              <a:tblGrid>
                <a:gridCol w="2282693">
                  <a:extLst>
                    <a:ext uri="{9D8B030D-6E8A-4147-A177-3AD203B41FA5}">
                      <a16:colId xmlns:a16="http://schemas.microsoft.com/office/drawing/2014/main" val="2163026736"/>
                    </a:ext>
                  </a:extLst>
                </a:gridCol>
                <a:gridCol w="655601">
                  <a:extLst>
                    <a:ext uri="{9D8B030D-6E8A-4147-A177-3AD203B41FA5}">
                      <a16:colId xmlns:a16="http://schemas.microsoft.com/office/drawing/2014/main" val="2136727482"/>
                    </a:ext>
                  </a:extLst>
                </a:gridCol>
              </a:tblGrid>
              <a:tr h="26685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Deliverable</a:t>
                      </a:r>
                    </a:p>
                  </a:txBody>
                  <a:tcPr marL="7620" marR="7620" marT="15240" marB="1524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N° DVL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3018776"/>
                  </a:ext>
                </a:extLst>
              </a:tr>
              <a:tr h="24632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Totale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964994"/>
                  </a:ext>
                </a:extLst>
              </a:tr>
              <a:tr h="24632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Da raggiungere entro B13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14731"/>
                  </a:ext>
                </a:extLst>
              </a:tr>
              <a:tr h="24632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Raggiunti entro B13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983373"/>
                  </a:ext>
                </a:extLst>
              </a:tr>
            </a:tbl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6F90403-AC67-48E9-AB8F-557938AD75A2}"/>
              </a:ext>
            </a:extLst>
          </p:cNvPr>
          <p:cNvSpPr txBox="1"/>
          <p:nvPr/>
        </p:nvSpPr>
        <p:spPr>
          <a:xfrm>
            <a:off x="555680" y="1831989"/>
            <a:ext cx="40242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Andamento del raggiungimento degli Obiettivi Intermedi esclusi i DVL del WP1</a:t>
            </a:r>
          </a:p>
        </p:txBody>
      </p:sp>
    </p:spTree>
    <p:extLst>
      <p:ext uri="{BB962C8B-B14F-4D97-AF65-F5344CB8AC3E}">
        <p14:creationId xmlns:p14="http://schemas.microsoft.com/office/powerpoint/2010/main" val="2597018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fe1f94d5d6_5_25"/>
          <p:cNvSpPr txBox="1"/>
          <p:nvPr/>
        </p:nvSpPr>
        <p:spPr>
          <a:xfrm>
            <a:off x="6712747" y="6426382"/>
            <a:ext cx="531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Istruzione e Ricerca 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2fe1f94d5d6_5_25"/>
          <p:cNvSpPr txBox="1"/>
          <p:nvPr/>
        </p:nvSpPr>
        <p:spPr>
          <a:xfrm>
            <a:off x="6712747" y="6426382"/>
            <a:ext cx="531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Istruzione e Ricerca 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2fe1f94d5d6_5_25"/>
          <p:cNvSpPr/>
          <p:nvPr/>
        </p:nvSpPr>
        <p:spPr>
          <a:xfrm>
            <a:off x="9728462" y="122548"/>
            <a:ext cx="2301600" cy="942600"/>
          </a:xfrm>
          <a:prstGeom prst="rect">
            <a:avLst/>
          </a:prstGeom>
          <a:solidFill>
            <a:srgbClr val="2A65AF"/>
          </a:solidFill>
          <a:ln w="12700" cap="flat" cmpd="sng">
            <a:solidFill>
              <a:srgbClr val="2A65A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g2fe1f94d5d6_5_25" descr="Immagine che contiene testo, Carattere, schermata, Elementi grafici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4544" y="195681"/>
            <a:ext cx="1651601" cy="7781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2fe1f94d5d6_5_25"/>
          <p:cNvSpPr txBox="1">
            <a:spLocks noGrp="1"/>
          </p:cNvSpPr>
          <p:nvPr>
            <p:ph type="title"/>
          </p:nvPr>
        </p:nvSpPr>
        <p:spPr>
          <a:xfrm>
            <a:off x="838200" y="2514599"/>
            <a:ext cx="10515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it-IT" sz="6000" dirty="0">
                <a:solidFill>
                  <a:srgbClr val="2B65AF"/>
                </a:solidFill>
              </a:rPr>
              <a:t>RENDICONTAZIONE</a:t>
            </a:r>
            <a:br>
              <a:rPr lang="it-IT" sz="6000" dirty="0">
                <a:solidFill>
                  <a:srgbClr val="2B65AF"/>
                </a:solidFill>
              </a:rPr>
            </a:br>
            <a:r>
              <a:rPr lang="it-IT" sz="6000" dirty="0">
                <a:solidFill>
                  <a:srgbClr val="2B65AF"/>
                </a:solidFill>
              </a:rPr>
              <a:t>FINANZIARIA</a:t>
            </a:r>
            <a:endParaRPr sz="6000" dirty="0">
              <a:solidFill>
                <a:srgbClr val="2B65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6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A18DBCC7-0901-4DEE-81C3-A9C074F18C30}"/>
              </a:ext>
            </a:extLst>
          </p:cNvPr>
          <p:cNvCxnSpPr/>
          <p:nvPr/>
        </p:nvCxnSpPr>
        <p:spPr>
          <a:xfrm flipH="1">
            <a:off x="6276491" y="3939695"/>
            <a:ext cx="0" cy="2376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AFD0402F-8B87-495C-A7F8-118520A8BD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9923494"/>
              </p:ext>
            </p:extLst>
          </p:nvPr>
        </p:nvGraphicFramePr>
        <p:xfrm>
          <a:off x="1742284" y="2146086"/>
          <a:ext cx="9940925" cy="188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id="{47B9416C-62A9-4914-B9B3-5C42389D9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003185"/>
              </p:ext>
            </p:extLst>
          </p:nvPr>
        </p:nvGraphicFramePr>
        <p:xfrm>
          <a:off x="127790" y="3964867"/>
          <a:ext cx="11178385" cy="1881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0A51720-DCCA-4BC8-ABFE-9F329A4781C7}"/>
              </a:ext>
            </a:extLst>
          </p:cNvPr>
          <p:cNvSpPr txBox="1"/>
          <p:nvPr/>
        </p:nvSpPr>
        <p:spPr>
          <a:xfrm>
            <a:off x="508790" y="1376448"/>
            <a:ext cx="1117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Stato della rendicontazione FINANZIARIA del progetto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09D1545-ACE8-4304-9F53-7A1F7A65613D}"/>
              </a:ext>
            </a:extLst>
          </p:cNvPr>
          <p:cNvSpPr txBox="1"/>
          <p:nvPr/>
        </p:nvSpPr>
        <p:spPr>
          <a:xfrm>
            <a:off x="361420" y="2680822"/>
            <a:ext cx="1404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A65AF"/>
                </a:solidFill>
              </a:rPr>
              <a:t>INIZIO PROGETTO</a:t>
            </a:r>
          </a:p>
        </p:txBody>
      </p:sp>
      <p:pic>
        <p:nvPicPr>
          <p:cNvPr id="20" name="Immagine 19" descr="Immagine che contiene cerchio, nero, schizz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E4032AFA-232A-42B5-9353-ABCF6636BE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0" y="1508868"/>
            <a:ext cx="720684" cy="1171954"/>
          </a:xfrm>
          <a:prstGeom prst="rect">
            <a:avLst/>
          </a:prstGeom>
        </p:spPr>
      </p:pic>
      <p:pic>
        <p:nvPicPr>
          <p:cNvPr id="27" name="Immagine 26" descr="Immagine che contiene cerchio, nero, schizz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29BA0B65-EAC3-49DF-B6F3-0494AABFC0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833" y="3791132"/>
            <a:ext cx="720684" cy="1171954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8E9312C-2AB2-4A52-B2A3-41937944F722}"/>
              </a:ext>
            </a:extLst>
          </p:cNvPr>
          <p:cNvSpPr txBox="1"/>
          <p:nvPr/>
        </p:nvSpPr>
        <p:spPr>
          <a:xfrm>
            <a:off x="10603703" y="5017544"/>
            <a:ext cx="1404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A65AF"/>
                </a:solidFill>
              </a:rPr>
              <a:t>FINE PROGETTO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27F8207-B678-418A-B0CE-FEF910E5E04D}"/>
              </a:ext>
            </a:extLst>
          </p:cNvPr>
          <p:cNvSpPr txBox="1"/>
          <p:nvPr/>
        </p:nvSpPr>
        <p:spPr>
          <a:xfrm>
            <a:off x="325439" y="3365030"/>
            <a:ext cx="147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01-GEN-2023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9A508D1-4652-43CC-92B2-3CE9692DA4CD}"/>
              </a:ext>
            </a:extLst>
          </p:cNvPr>
          <p:cNvSpPr txBox="1"/>
          <p:nvPr/>
        </p:nvSpPr>
        <p:spPr>
          <a:xfrm>
            <a:off x="10531742" y="5725593"/>
            <a:ext cx="147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31-DIC-2025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0B22596-4148-43BD-AE2D-39422169BCEE}"/>
              </a:ext>
            </a:extLst>
          </p:cNvPr>
          <p:cNvSpPr txBox="1"/>
          <p:nvPr/>
        </p:nvSpPr>
        <p:spPr>
          <a:xfrm>
            <a:off x="5316806" y="5667376"/>
            <a:ext cx="20332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A65AF"/>
                </a:solidFill>
              </a:rPr>
              <a:t>FINE ORIGINARIA PROGETTO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6F3E453-3137-49AF-8B1E-F4DFF11FF225}"/>
              </a:ext>
            </a:extLst>
          </p:cNvPr>
          <p:cNvSpPr txBox="1"/>
          <p:nvPr/>
        </p:nvSpPr>
        <p:spPr>
          <a:xfrm>
            <a:off x="5594996" y="4141561"/>
            <a:ext cx="14769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30-GIU-2025</a:t>
            </a:r>
          </a:p>
        </p:txBody>
      </p:sp>
      <p:pic>
        <p:nvPicPr>
          <p:cNvPr id="33" name="Immagine 32" descr="Immagine che contiene cerchio, nero, schizz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79F52495-0789-43D5-9938-0C83F49E73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4" y="3568700"/>
            <a:ext cx="398307" cy="64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34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A18DBCC7-0901-4DEE-81C3-A9C074F18C30}"/>
              </a:ext>
            </a:extLst>
          </p:cNvPr>
          <p:cNvCxnSpPr/>
          <p:nvPr/>
        </p:nvCxnSpPr>
        <p:spPr>
          <a:xfrm flipH="1">
            <a:off x="6276491" y="3939695"/>
            <a:ext cx="0" cy="2376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AFD0402F-8B87-495C-A7F8-118520A8BD0E}"/>
              </a:ext>
            </a:extLst>
          </p:cNvPr>
          <p:cNvGraphicFramePr/>
          <p:nvPr/>
        </p:nvGraphicFramePr>
        <p:xfrm>
          <a:off x="1742284" y="2146086"/>
          <a:ext cx="9940925" cy="188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id="{47B9416C-62A9-4914-B9B3-5C42389D9356}"/>
              </a:ext>
            </a:extLst>
          </p:cNvPr>
          <p:cNvGraphicFramePr/>
          <p:nvPr/>
        </p:nvGraphicFramePr>
        <p:xfrm>
          <a:off x="127790" y="3964867"/>
          <a:ext cx="11178385" cy="1881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0A51720-DCCA-4BC8-ABFE-9F329A4781C7}"/>
              </a:ext>
            </a:extLst>
          </p:cNvPr>
          <p:cNvSpPr txBox="1"/>
          <p:nvPr/>
        </p:nvSpPr>
        <p:spPr>
          <a:xfrm>
            <a:off x="508790" y="1376448"/>
            <a:ext cx="1117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Stato della rendicontazione FINANZIARIA del progetto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09D1545-ACE8-4304-9F53-7A1F7A65613D}"/>
              </a:ext>
            </a:extLst>
          </p:cNvPr>
          <p:cNvSpPr txBox="1"/>
          <p:nvPr/>
        </p:nvSpPr>
        <p:spPr>
          <a:xfrm>
            <a:off x="361420" y="2680822"/>
            <a:ext cx="1404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A65AF"/>
                </a:solidFill>
              </a:rPr>
              <a:t>INIZIO PROGETTO</a:t>
            </a:r>
          </a:p>
        </p:txBody>
      </p:sp>
      <p:sp>
        <p:nvSpPr>
          <p:cNvPr id="16" name="Parentesi graffa chiusa 15">
            <a:extLst>
              <a:ext uri="{FF2B5EF4-FFF2-40B4-BE49-F238E27FC236}">
                <a16:creationId xmlns:a16="http://schemas.microsoft.com/office/drawing/2014/main" id="{4296326F-F2B3-4F63-B702-8F99D68E0ACB}"/>
              </a:ext>
            </a:extLst>
          </p:cNvPr>
          <p:cNvSpPr/>
          <p:nvPr/>
        </p:nvSpPr>
        <p:spPr>
          <a:xfrm rot="5400000">
            <a:off x="8719516" y="4465129"/>
            <a:ext cx="314325" cy="2496791"/>
          </a:xfrm>
          <a:prstGeom prst="rightBrace">
            <a:avLst>
              <a:gd name="adj1" fmla="val 93182"/>
              <a:gd name="adj2" fmla="val 49237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2A65AF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35CA5A4-BB44-49AB-A3B6-26C11DD4A187}"/>
              </a:ext>
            </a:extLst>
          </p:cNvPr>
          <p:cNvSpPr txBox="1"/>
          <p:nvPr/>
        </p:nvSpPr>
        <p:spPr>
          <a:xfrm>
            <a:off x="7478570" y="5916298"/>
            <a:ext cx="2796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PROROGA</a:t>
            </a:r>
          </a:p>
        </p:txBody>
      </p:sp>
      <p:pic>
        <p:nvPicPr>
          <p:cNvPr id="20" name="Immagine 19" descr="Immagine che contiene cerchio, nero, schizz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E4032AFA-232A-42B5-9353-ABCF6636BE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0" y="1508868"/>
            <a:ext cx="720684" cy="1171954"/>
          </a:xfrm>
          <a:prstGeom prst="rect">
            <a:avLst/>
          </a:prstGeom>
        </p:spPr>
      </p:pic>
      <p:pic>
        <p:nvPicPr>
          <p:cNvPr id="27" name="Immagine 26" descr="Immagine che contiene cerchio, nero, schizz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29BA0B65-EAC3-49DF-B6F3-0494AABFC0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833" y="3791132"/>
            <a:ext cx="720684" cy="1171954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8E9312C-2AB2-4A52-B2A3-41937944F722}"/>
              </a:ext>
            </a:extLst>
          </p:cNvPr>
          <p:cNvSpPr txBox="1"/>
          <p:nvPr/>
        </p:nvSpPr>
        <p:spPr>
          <a:xfrm>
            <a:off x="10603703" y="5017544"/>
            <a:ext cx="1404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A65AF"/>
                </a:solidFill>
              </a:rPr>
              <a:t>FINE PROGETTO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27F8207-B678-418A-B0CE-FEF910E5E04D}"/>
              </a:ext>
            </a:extLst>
          </p:cNvPr>
          <p:cNvSpPr txBox="1"/>
          <p:nvPr/>
        </p:nvSpPr>
        <p:spPr>
          <a:xfrm>
            <a:off x="325439" y="3365030"/>
            <a:ext cx="147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01-GEN-2023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9A508D1-4652-43CC-92B2-3CE9692DA4CD}"/>
              </a:ext>
            </a:extLst>
          </p:cNvPr>
          <p:cNvSpPr txBox="1"/>
          <p:nvPr/>
        </p:nvSpPr>
        <p:spPr>
          <a:xfrm>
            <a:off x="10531742" y="5725593"/>
            <a:ext cx="147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31-DIC-2025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0B22596-4148-43BD-AE2D-39422169BCEE}"/>
              </a:ext>
            </a:extLst>
          </p:cNvPr>
          <p:cNvSpPr txBox="1"/>
          <p:nvPr/>
        </p:nvSpPr>
        <p:spPr>
          <a:xfrm>
            <a:off x="5316806" y="5667376"/>
            <a:ext cx="20332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A65AF"/>
                </a:solidFill>
              </a:rPr>
              <a:t>FINE ORIGINARIA PROGETTO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6F3E453-3137-49AF-8B1E-F4DFF11FF225}"/>
              </a:ext>
            </a:extLst>
          </p:cNvPr>
          <p:cNvSpPr txBox="1"/>
          <p:nvPr/>
        </p:nvSpPr>
        <p:spPr>
          <a:xfrm>
            <a:off x="5594996" y="4141561"/>
            <a:ext cx="14769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30-GIU-2025</a:t>
            </a:r>
          </a:p>
        </p:txBody>
      </p:sp>
      <p:pic>
        <p:nvPicPr>
          <p:cNvPr id="33" name="Immagine 32" descr="Immagine che contiene cerchio, nero, schizz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79F52495-0789-43D5-9938-0C83F49E73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4" y="3568700"/>
            <a:ext cx="398307" cy="647715"/>
          </a:xfrm>
          <a:prstGeom prst="rect">
            <a:avLst/>
          </a:prstGeom>
        </p:spPr>
      </p:pic>
      <p:pic>
        <p:nvPicPr>
          <p:cNvPr id="21" name="Immagine 20" descr="Immagine che contiene cerchio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BD8E002E-B835-42E6-937E-2902BBFA05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73" y="3739550"/>
            <a:ext cx="1153254" cy="108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85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A18DBCC7-0901-4DEE-81C3-A9C074F18C30}"/>
              </a:ext>
            </a:extLst>
          </p:cNvPr>
          <p:cNvCxnSpPr/>
          <p:nvPr/>
        </p:nvCxnSpPr>
        <p:spPr>
          <a:xfrm flipH="1">
            <a:off x="6276491" y="3939695"/>
            <a:ext cx="0" cy="2376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AFD0402F-8B87-495C-A7F8-118520A8BD0E}"/>
              </a:ext>
            </a:extLst>
          </p:cNvPr>
          <p:cNvGraphicFramePr/>
          <p:nvPr/>
        </p:nvGraphicFramePr>
        <p:xfrm>
          <a:off x="1742284" y="2146086"/>
          <a:ext cx="9940925" cy="188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id="{47B9416C-62A9-4914-B9B3-5C42389D9356}"/>
              </a:ext>
            </a:extLst>
          </p:cNvPr>
          <p:cNvGraphicFramePr/>
          <p:nvPr/>
        </p:nvGraphicFramePr>
        <p:xfrm>
          <a:off x="127790" y="3964867"/>
          <a:ext cx="11178385" cy="1881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0A51720-DCCA-4BC8-ABFE-9F329A4781C7}"/>
              </a:ext>
            </a:extLst>
          </p:cNvPr>
          <p:cNvSpPr txBox="1"/>
          <p:nvPr/>
        </p:nvSpPr>
        <p:spPr>
          <a:xfrm>
            <a:off x="508790" y="1376448"/>
            <a:ext cx="1117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Stato della rendicontazione FINANZIARIA del progetto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09D1545-ACE8-4304-9F53-7A1F7A65613D}"/>
              </a:ext>
            </a:extLst>
          </p:cNvPr>
          <p:cNvSpPr txBox="1"/>
          <p:nvPr/>
        </p:nvSpPr>
        <p:spPr>
          <a:xfrm>
            <a:off x="361420" y="2680822"/>
            <a:ext cx="1404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A65AF"/>
                </a:solidFill>
              </a:rPr>
              <a:t>INIZIO PROGETTO</a:t>
            </a:r>
          </a:p>
        </p:txBody>
      </p:sp>
      <p:sp>
        <p:nvSpPr>
          <p:cNvPr id="16" name="Parentesi graffa chiusa 15">
            <a:extLst>
              <a:ext uri="{FF2B5EF4-FFF2-40B4-BE49-F238E27FC236}">
                <a16:creationId xmlns:a16="http://schemas.microsoft.com/office/drawing/2014/main" id="{4296326F-F2B3-4F63-B702-8F99D68E0ACB}"/>
              </a:ext>
            </a:extLst>
          </p:cNvPr>
          <p:cNvSpPr/>
          <p:nvPr/>
        </p:nvSpPr>
        <p:spPr>
          <a:xfrm rot="5400000">
            <a:off x="8719516" y="4465129"/>
            <a:ext cx="314325" cy="2496791"/>
          </a:xfrm>
          <a:prstGeom prst="rightBrace">
            <a:avLst>
              <a:gd name="adj1" fmla="val 93182"/>
              <a:gd name="adj2" fmla="val 49237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2A65AF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35CA5A4-BB44-49AB-A3B6-26C11DD4A187}"/>
              </a:ext>
            </a:extLst>
          </p:cNvPr>
          <p:cNvSpPr txBox="1"/>
          <p:nvPr/>
        </p:nvSpPr>
        <p:spPr>
          <a:xfrm>
            <a:off x="7478570" y="5916298"/>
            <a:ext cx="2796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PROROGA</a:t>
            </a:r>
          </a:p>
        </p:txBody>
      </p:sp>
      <p:pic>
        <p:nvPicPr>
          <p:cNvPr id="20" name="Immagine 19" descr="Immagine che contiene cerchio, nero, schizz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E4032AFA-232A-42B5-9353-ABCF6636BE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0" y="1508868"/>
            <a:ext cx="720684" cy="1171954"/>
          </a:xfrm>
          <a:prstGeom prst="rect">
            <a:avLst/>
          </a:prstGeom>
        </p:spPr>
      </p:pic>
      <p:pic>
        <p:nvPicPr>
          <p:cNvPr id="27" name="Immagine 26" descr="Immagine che contiene cerchio, nero, schizz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29BA0B65-EAC3-49DF-B6F3-0494AABFC0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833" y="3791132"/>
            <a:ext cx="720684" cy="1171954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8E9312C-2AB2-4A52-B2A3-41937944F722}"/>
              </a:ext>
            </a:extLst>
          </p:cNvPr>
          <p:cNvSpPr txBox="1"/>
          <p:nvPr/>
        </p:nvSpPr>
        <p:spPr>
          <a:xfrm>
            <a:off x="10603703" y="5017544"/>
            <a:ext cx="1404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A65AF"/>
                </a:solidFill>
              </a:rPr>
              <a:t>FINE PROGETTO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27F8207-B678-418A-B0CE-FEF910E5E04D}"/>
              </a:ext>
            </a:extLst>
          </p:cNvPr>
          <p:cNvSpPr txBox="1"/>
          <p:nvPr/>
        </p:nvSpPr>
        <p:spPr>
          <a:xfrm>
            <a:off x="325439" y="3365030"/>
            <a:ext cx="147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01-GEN-2023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9A508D1-4652-43CC-92B2-3CE9692DA4CD}"/>
              </a:ext>
            </a:extLst>
          </p:cNvPr>
          <p:cNvSpPr txBox="1"/>
          <p:nvPr/>
        </p:nvSpPr>
        <p:spPr>
          <a:xfrm>
            <a:off x="10531742" y="5725593"/>
            <a:ext cx="147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31-DIC-2025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0B22596-4148-43BD-AE2D-39422169BCEE}"/>
              </a:ext>
            </a:extLst>
          </p:cNvPr>
          <p:cNvSpPr txBox="1"/>
          <p:nvPr/>
        </p:nvSpPr>
        <p:spPr>
          <a:xfrm>
            <a:off x="5316806" y="5667376"/>
            <a:ext cx="20332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A65AF"/>
                </a:solidFill>
              </a:rPr>
              <a:t>FINE ORIGINARIA PROGETTO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6F3E453-3137-49AF-8B1E-F4DFF11FF225}"/>
              </a:ext>
            </a:extLst>
          </p:cNvPr>
          <p:cNvSpPr txBox="1"/>
          <p:nvPr/>
        </p:nvSpPr>
        <p:spPr>
          <a:xfrm>
            <a:off x="5594996" y="4141561"/>
            <a:ext cx="14769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30-GIU-2025</a:t>
            </a:r>
          </a:p>
        </p:txBody>
      </p:sp>
      <p:pic>
        <p:nvPicPr>
          <p:cNvPr id="33" name="Immagine 32" descr="Immagine che contiene cerchio, nero, schizz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79F52495-0789-43D5-9938-0C83F49E73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4" y="3568700"/>
            <a:ext cx="398307" cy="647715"/>
          </a:xfrm>
          <a:prstGeom prst="rect">
            <a:avLst/>
          </a:prstGeom>
        </p:spPr>
      </p:pic>
      <p:pic>
        <p:nvPicPr>
          <p:cNvPr id="21" name="Immagine 20" descr="Immagine che contiene cerchio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BD8E002E-B835-42E6-937E-2902BBFA05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234" y="2525853"/>
            <a:ext cx="10767765" cy="1085023"/>
          </a:xfrm>
          <a:prstGeom prst="rect">
            <a:avLst/>
          </a:prstGeom>
        </p:spPr>
      </p:pic>
      <p:pic>
        <p:nvPicPr>
          <p:cNvPr id="22" name="Immagine 21" descr="Immagine che contiene cerchio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D2C06026-5C73-40C4-B675-76C27DDF85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957" y="4367167"/>
            <a:ext cx="4471197" cy="108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50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38A40F4D-FF32-442A-9742-C9FE23E70F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5634734"/>
              </p:ext>
            </p:extLst>
          </p:nvPr>
        </p:nvGraphicFramePr>
        <p:xfrm>
          <a:off x="654051" y="3327400"/>
          <a:ext cx="12587816" cy="2675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411989BD-10DE-445D-8562-C6C934AE20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057690"/>
              </p:ext>
            </p:extLst>
          </p:nvPr>
        </p:nvGraphicFramePr>
        <p:xfrm>
          <a:off x="6385984" y="1736105"/>
          <a:ext cx="4930775" cy="137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Worksheet" r:id="rId5" imgW="4930105" imgH="1379094" progId="Excel.Sheet.12">
                  <p:embed/>
                </p:oleObj>
              </mc:Choice>
              <mc:Fallback>
                <p:oleObj name="Worksheet" r:id="rId5" imgW="4930105" imgH="137909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85984" y="1736105"/>
                        <a:ext cx="4930775" cy="137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E7D3E05-A95C-4583-AA94-4A196E6AB018}"/>
              </a:ext>
            </a:extLst>
          </p:cNvPr>
          <p:cNvSpPr txBox="1"/>
          <p:nvPr/>
        </p:nvSpPr>
        <p:spPr>
          <a:xfrm>
            <a:off x="508790" y="1736105"/>
            <a:ext cx="5587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Variazione OGGETTIVA che si suppone di richiedere a breve</a:t>
            </a:r>
          </a:p>
        </p:txBody>
      </p:sp>
    </p:spTree>
    <p:extLst>
      <p:ext uri="{BB962C8B-B14F-4D97-AF65-F5344CB8AC3E}">
        <p14:creationId xmlns:p14="http://schemas.microsoft.com/office/powerpoint/2010/main" val="3767613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BD2824F1-35C0-48F5-B24C-A9579CBF47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928690"/>
              </p:ext>
            </p:extLst>
          </p:nvPr>
        </p:nvGraphicFramePr>
        <p:xfrm>
          <a:off x="5215467" y="1625599"/>
          <a:ext cx="7518399" cy="4360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6E5757B2-3A8F-444F-8EE5-398C042E2A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147861"/>
              </p:ext>
            </p:extLst>
          </p:nvPr>
        </p:nvGraphicFramePr>
        <p:xfrm>
          <a:off x="864660" y="3402652"/>
          <a:ext cx="3908425" cy="206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Worksheet" r:id="rId5" imgW="3908954" imgH="2065036" progId="Excel.Sheet.12">
                  <p:embed/>
                </p:oleObj>
              </mc:Choice>
              <mc:Fallback>
                <p:oleObj name="Worksheet" r:id="rId5" imgW="3908954" imgH="206503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4660" y="3402652"/>
                        <a:ext cx="3908425" cy="2065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5B16381C-1BCB-4587-91CF-39E98E56281C}"/>
              </a:ext>
            </a:extLst>
          </p:cNvPr>
          <p:cNvCxnSpPr/>
          <p:nvPr/>
        </p:nvCxnSpPr>
        <p:spPr>
          <a:xfrm>
            <a:off x="8753475" y="2261658"/>
            <a:ext cx="0" cy="298800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4C2541C-75F4-4223-B083-99B82C438676}"/>
              </a:ext>
            </a:extLst>
          </p:cNvPr>
          <p:cNvSpPr txBox="1"/>
          <p:nvPr/>
        </p:nvSpPr>
        <p:spPr>
          <a:xfrm>
            <a:off x="864660" y="1784604"/>
            <a:ext cx="3908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Rendicontazione FINANZIARIA: a che punto siamo</a:t>
            </a:r>
          </a:p>
        </p:txBody>
      </p:sp>
    </p:spTree>
    <p:extLst>
      <p:ext uri="{BB962C8B-B14F-4D97-AF65-F5344CB8AC3E}">
        <p14:creationId xmlns:p14="http://schemas.microsoft.com/office/powerpoint/2010/main" val="2276738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Istruzione e Ricerca 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1"/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Istruzione e Ricerca 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1"/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 w="12700" cap="flat" cmpd="sng">
            <a:solidFill>
              <a:srgbClr val="2A65A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21" descr="Immagine che contiene testo, Carattere, schermata, Elementi grafici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4544" y="195681"/>
            <a:ext cx="1651602" cy="77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1"/>
          <p:cNvSpPr txBox="1"/>
          <p:nvPr/>
        </p:nvSpPr>
        <p:spPr>
          <a:xfrm>
            <a:off x="639900" y="1533525"/>
            <a:ext cx="3875700" cy="373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</a:rPr>
              <a:t>La rendicontazione del progetto viene effettuata tramite il Portale </a:t>
            </a:r>
            <a:r>
              <a:rPr lang="it-IT" sz="1800" b="1" dirty="0">
                <a:solidFill>
                  <a:schemeClr val="dk1"/>
                </a:solidFill>
              </a:rPr>
              <a:t>GEA </a:t>
            </a:r>
            <a:r>
              <a:rPr lang="it-IT" sz="1800" dirty="0">
                <a:solidFill>
                  <a:schemeClr val="dk1"/>
                </a:solidFill>
              </a:rPr>
              <a:t>(Gestione </a:t>
            </a:r>
            <a:r>
              <a:rPr lang="it-IT" sz="1800" dirty="0" err="1">
                <a:solidFill>
                  <a:schemeClr val="dk1"/>
                </a:solidFill>
              </a:rPr>
              <a:t>iniziativE</a:t>
            </a:r>
            <a:r>
              <a:rPr lang="it-IT" sz="1800" dirty="0">
                <a:solidFill>
                  <a:schemeClr val="dk1"/>
                </a:solidFill>
              </a:rPr>
              <a:t> e progetti di </a:t>
            </a:r>
            <a:r>
              <a:rPr lang="it-IT" sz="1800" dirty="0" err="1">
                <a:solidFill>
                  <a:schemeClr val="dk1"/>
                </a:solidFill>
              </a:rPr>
              <a:t>ricercA</a:t>
            </a:r>
            <a:r>
              <a:rPr lang="it-IT" sz="1800" dirty="0">
                <a:solidFill>
                  <a:schemeClr val="dk1"/>
                </a:solidFill>
              </a:rPr>
              <a:t>) del Ministero dell’Università e della Ricerca ed è suddivisa in tre macroaree: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157" name="Google Shape;15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7825" y="1805743"/>
            <a:ext cx="6784949" cy="359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 rotWithShape="1">
          <a:blip r:embed="rId5">
            <a:alphaModFix/>
          </a:blip>
          <a:srcRect l="21711" t="18761" r="25139" b="42411"/>
          <a:stretch/>
        </p:blipFill>
        <p:spPr>
          <a:xfrm>
            <a:off x="1201475" y="3762250"/>
            <a:ext cx="2752550" cy="201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42C4982-4165-4B56-8789-99CFB442C8C0}"/>
              </a:ext>
            </a:extLst>
          </p:cNvPr>
          <p:cNvSpPr txBox="1"/>
          <p:nvPr/>
        </p:nvSpPr>
        <p:spPr>
          <a:xfrm>
            <a:off x="1125537" y="1701105"/>
            <a:ext cx="5205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A65AF"/>
                </a:solidFill>
              </a:rPr>
              <a:t>Situazione OVERHEAD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B0DF94AD-38C5-418B-A476-836B4F5D1F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3991446"/>
              </p:ext>
            </p:extLst>
          </p:nvPr>
        </p:nvGraphicFramePr>
        <p:xfrm>
          <a:off x="7440959" y="1701105"/>
          <a:ext cx="3860800" cy="408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61088128-2C47-4701-B1CD-6259CBE0B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796626"/>
              </p:ext>
            </p:extLst>
          </p:nvPr>
        </p:nvGraphicFramePr>
        <p:xfrm>
          <a:off x="1125538" y="2547938"/>
          <a:ext cx="5205758" cy="2887980"/>
        </p:xfrm>
        <a:graphic>
          <a:graphicData uri="http://schemas.openxmlformats.org/drawingml/2006/table">
            <a:tbl>
              <a:tblPr/>
              <a:tblGrid>
                <a:gridCol w="2986435">
                  <a:extLst>
                    <a:ext uri="{9D8B030D-6E8A-4147-A177-3AD203B41FA5}">
                      <a16:colId xmlns:a16="http://schemas.microsoft.com/office/drawing/2014/main" val="1691861826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44321533"/>
                    </a:ext>
                  </a:extLst>
                </a:gridCol>
                <a:gridCol w="771523">
                  <a:extLst>
                    <a:ext uri="{9D8B030D-6E8A-4147-A177-3AD203B41FA5}">
                      <a16:colId xmlns:a16="http://schemas.microsoft.com/office/drawing/2014/main" val="128129757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Overhead maturabile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€ 1.239.869,40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9995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Overhead maturato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€ 299.707,36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44689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Overhead speso mediante spese rendicontate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€ 137.804,92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41975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Overhead redicontabile tramite il personale maturato (50%)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€ 510.469,48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41%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788443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Overhead redicontabile tramite il personale maturabile a B18 (50%)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€ 828.163,48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67%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68651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Overhead ipoteticamente da spendere mendiante spese rendicontate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€ 273.901,00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678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4297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fe1f94d5d6_5_25"/>
          <p:cNvSpPr txBox="1"/>
          <p:nvPr/>
        </p:nvSpPr>
        <p:spPr>
          <a:xfrm>
            <a:off x="6712747" y="6426382"/>
            <a:ext cx="531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Istruzione e Ricerca 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2fe1f94d5d6_5_25"/>
          <p:cNvSpPr txBox="1"/>
          <p:nvPr/>
        </p:nvSpPr>
        <p:spPr>
          <a:xfrm>
            <a:off x="6712747" y="6426382"/>
            <a:ext cx="531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Istruzione e Ricerca 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2fe1f94d5d6_5_25"/>
          <p:cNvSpPr/>
          <p:nvPr/>
        </p:nvSpPr>
        <p:spPr>
          <a:xfrm>
            <a:off x="9728462" y="122548"/>
            <a:ext cx="2301600" cy="942600"/>
          </a:xfrm>
          <a:prstGeom prst="rect">
            <a:avLst/>
          </a:prstGeom>
          <a:solidFill>
            <a:srgbClr val="2A65AF"/>
          </a:solidFill>
          <a:ln w="12700" cap="flat" cmpd="sng">
            <a:solidFill>
              <a:srgbClr val="2A65A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g2fe1f94d5d6_5_25" descr="Immagine che contiene testo, Carattere, schermata, Elementi grafici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4544" y="195681"/>
            <a:ext cx="1651601" cy="7781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2fe1f94d5d6_5_25"/>
          <p:cNvSpPr txBox="1">
            <a:spLocks noGrp="1"/>
          </p:cNvSpPr>
          <p:nvPr>
            <p:ph type="title"/>
          </p:nvPr>
        </p:nvSpPr>
        <p:spPr>
          <a:xfrm>
            <a:off x="838200" y="2514599"/>
            <a:ext cx="10515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it-IT" sz="6000" dirty="0">
                <a:solidFill>
                  <a:srgbClr val="2B65AF"/>
                </a:solidFill>
              </a:rPr>
              <a:t>RISCHI:</a:t>
            </a:r>
            <a:br>
              <a:rPr lang="it-IT" sz="6000" dirty="0">
                <a:solidFill>
                  <a:srgbClr val="2B65AF"/>
                </a:solidFill>
              </a:rPr>
            </a:br>
            <a:r>
              <a:rPr lang="it-IT" sz="6000" dirty="0">
                <a:solidFill>
                  <a:srgbClr val="2B65AF"/>
                </a:solidFill>
              </a:rPr>
              <a:t>PREVISTI E IMPREVISTI</a:t>
            </a:r>
            <a:endParaRPr sz="6000" dirty="0">
              <a:solidFill>
                <a:srgbClr val="2B65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97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03B21310-DFF2-8747-861A-D53E6319A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998" y="-38100"/>
            <a:ext cx="2451401" cy="11938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CD7EE65-E213-344B-9C5D-D7ADBD45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Rischi legati a ritardi, budget e qualità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CB7BEDF-F091-894D-8D67-49DDF14C2043}"/>
              </a:ext>
            </a:extLst>
          </p:cNvPr>
          <p:cNvSpPr txBox="1"/>
          <p:nvPr/>
        </p:nvSpPr>
        <p:spPr>
          <a:xfrm>
            <a:off x="10845800" y="571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4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8909E69-EAE8-9F4F-A346-B3D758437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8" y="186612"/>
            <a:ext cx="1651602" cy="778125"/>
          </a:xfrm>
          <a:prstGeom prst="rect">
            <a:avLst/>
          </a:prstGeom>
        </p:spPr>
      </p:pic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0296482A-AA20-4868-B5BB-32C8CC90CC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146218"/>
              </p:ext>
            </p:extLst>
          </p:nvPr>
        </p:nvGraphicFramePr>
        <p:xfrm>
          <a:off x="838200" y="1876041"/>
          <a:ext cx="10515600" cy="431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7300">
                  <a:extLst>
                    <a:ext uri="{9D8B030D-6E8A-4147-A177-3AD203B41FA5}">
                      <a16:colId xmlns:a16="http://schemas.microsoft.com/office/drawing/2014/main" val="2760381523"/>
                    </a:ext>
                  </a:extLst>
                </a:gridCol>
                <a:gridCol w="5448300">
                  <a:extLst>
                    <a:ext uri="{9D8B030D-6E8A-4147-A177-3AD203B41FA5}">
                      <a16:colId xmlns:a16="http://schemas.microsoft.com/office/drawing/2014/main" val="22461296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PIANIFICAZIONE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ESECUZIONE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54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dirty="0"/>
                        <a:t>Difficoltà nei bandi per il personale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solidFill>
                            <a:srgbClr val="00B050"/>
                          </a:solidFill>
                          <a:latin typeface="+mn-lt"/>
                        </a:rPr>
                        <a:t>✓</a:t>
                      </a:r>
                      <a:r>
                        <a:rPr lang="it-IT" sz="1800" dirty="0">
                          <a:latin typeface="+mn-lt"/>
                        </a:rPr>
                        <a:t> P</a:t>
                      </a:r>
                      <a:r>
                        <a:rPr lang="it-IT" sz="1800" dirty="0">
                          <a:effectLst/>
                          <a:latin typeface="+mn-lt"/>
                        </a:rPr>
                        <a:t>rime assunzioni ad agosto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007274"/>
                  </a:ext>
                </a:extLst>
              </a:tr>
              <a:tr h="313439">
                <a:tc>
                  <a:txBody>
                    <a:bodyPr/>
                    <a:lstStyle/>
                    <a:p>
                      <a:r>
                        <a:rPr lang="it-IT" sz="1800" dirty="0"/>
                        <a:t>Difficoltà nel reperire personale adeguatamente formato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solidFill>
                            <a:srgbClr val="00B050"/>
                          </a:solidFill>
                          <a:latin typeface="+mn-lt"/>
                        </a:rPr>
                        <a:t>✓ </a:t>
                      </a:r>
                      <a:r>
                        <a:rPr lang="it-IT" sz="1800" dirty="0">
                          <a:effectLst/>
                          <a:latin typeface="+mn-lt"/>
                        </a:rPr>
                        <a:t>Diverse posizione non assegnate e concorsi banditi una seconda volta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502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dirty="0"/>
                        <a:t>Difficoltà con il codice appalti e requisiti PNRR per la preparazione delle gare d’appalto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solidFill>
                            <a:srgbClr val="00B050"/>
                          </a:solidFill>
                          <a:latin typeface="+mn-lt"/>
                        </a:rPr>
                        <a:t>✓ </a:t>
                      </a:r>
                      <a:r>
                        <a:rPr lang="it-IT" sz="1800" dirty="0">
                          <a:effectLst/>
                          <a:latin typeface="+mn-lt"/>
                        </a:rPr>
                        <a:t>Prime procedure di gara uscite in piattaforma autunno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361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dirty="0"/>
                        <a:t>Difficoltà con le procedure di appalto come ricorsi o dispute in fase di affidamento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312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dirty="0"/>
                        <a:t>Scarsità o difficoltà di reperimento di certi materiali che si traducono in ritardi di fornitura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solidFill>
                            <a:srgbClr val="00B050"/>
                          </a:solidFill>
                          <a:latin typeface="+mn-lt"/>
                        </a:rPr>
                        <a:t>✓ </a:t>
                      </a:r>
                      <a:r>
                        <a:rPr lang="it-IT" sz="1800" dirty="0">
                          <a:effectLst/>
                          <a:latin typeface="+mn-lt"/>
                        </a:rPr>
                        <a:t>Accessi agli atti, gara lavori impianto meccanici di Noto, Gara HPC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121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dirty="0"/>
                        <a:t>Incremento di prezzi per beni e servizi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solidFill>
                            <a:srgbClr val="00B050"/>
                          </a:solidFill>
                          <a:latin typeface="+mn-lt"/>
                        </a:rPr>
                        <a:t>✓</a:t>
                      </a:r>
                      <a:r>
                        <a:rPr lang="it-IT" sz="1800" dirty="0">
                          <a:effectLst/>
                          <a:latin typeface="+mn-lt"/>
                        </a:rPr>
                        <a:t> Ci sono stati aumenti diffusi ma al momento non ci sono difficoltà di budget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273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dirty="0"/>
                        <a:t>Fornitori non Italiani o non 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solidFill>
                            <a:srgbClr val="00B050"/>
                          </a:solidFill>
                          <a:latin typeface="+mn-lt"/>
                        </a:rPr>
                        <a:t>✓ </a:t>
                      </a:r>
                      <a:r>
                        <a:rPr lang="it-IT" sz="1800" dirty="0">
                          <a:effectLst/>
                          <a:latin typeface="+mn-lt"/>
                        </a:rPr>
                        <a:t>Problema con Università di Malta, in corso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628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981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03B21310-DFF2-8747-861A-D53E6319A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998" y="-38100"/>
            <a:ext cx="2451401" cy="11938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CD7EE65-E213-344B-9C5D-D7ADBD45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Nella realtà.....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8F729A-1C40-7B41-9A7C-E07E4C7FE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76424"/>
            <a:ext cx="10192331" cy="4181475"/>
          </a:xfrm>
        </p:spPr>
        <p:txBody>
          <a:bodyPr>
            <a:normAutofit fontScale="62500" lnSpcReduction="20000"/>
          </a:bodyPr>
          <a:lstStyle/>
          <a:p>
            <a:r>
              <a:rPr lang="it-IT" dirty="0">
                <a:effectLst/>
                <a:latin typeface="Helvetica" pitchFamily="2" charset="0"/>
              </a:rPr>
              <a:t>Problemi vari con la piattaforma UBUY.</a:t>
            </a:r>
          </a:p>
          <a:p>
            <a:r>
              <a:rPr lang="it-IT" dirty="0">
                <a:effectLst/>
                <a:latin typeface="Helvetica" pitchFamily="2" charset="0"/>
              </a:rPr>
              <a:t>Procedura con manifestazione di interesse con 80 e più candidature da </a:t>
            </a:r>
            <a:r>
              <a:rPr lang="it-IT" dirty="0" err="1">
                <a:effectLst/>
                <a:latin typeface="Helvetica" pitchFamily="2" charset="0"/>
              </a:rPr>
              <a:t>valiare</a:t>
            </a:r>
            <a:r>
              <a:rPr lang="it-IT" dirty="0">
                <a:effectLst/>
                <a:latin typeface="Helvetica" pitchFamily="2" charset="0"/>
              </a:rPr>
              <a:t>.</a:t>
            </a:r>
          </a:p>
          <a:p>
            <a:r>
              <a:rPr lang="it-IT" dirty="0">
                <a:effectLst/>
                <a:latin typeface="Helvetica" pitchFamily="2" charset="0"/>
              </a:rPr>
              <a:t>Procedure con operatori da escludere con conseguenti ritardi.</a:t>
            </a:r>
          </a:p>
          <a:p>
            <a:r>
              <a:rPr lang="it-IT" dirty="0">
                <a:effectLst/>
                <a:latin typeface="Helvetica" pitchFamily="2" charset="0"/>
              </a:rPr>
              <a:t>Mancata associata CIG con CUP del progetto.</a:t>
            </a:r>
          </a:p>
          <a:p>
            <a:r>
              <a:rPr lang="it-IT" dirty="0">
                <a:effectLst/>
                <a:latin typeface="Helvetica" pitchFamily="2" charset="0"/>
              </a:rPr>
              <a:t>Fornitori  «recalcitranti» a produrre i documenti di gara o addirittura fare offerte.</a:t>
            </a:r>
          </a:p>
          <a:p>
            <a:r>
              <a:rPr lang="it-IT" dirty="0">
                <a:effectLst/>
                <a:latin typeface="Helvetica" pitchFamily="2" charset="0"/>
              </a:rPr>
              <a:t>Difficoltà di prendere il controllo dei CIG delle procedure di appalto per lavori espletate dalle Centrali di Committenza.</a:t>
            </a:r>
          </a:p>
          <a:p>
            <a:r>
              <a:rPr lang="it-IT" dirty="0">
                <a:effectLst/>
                <a:latin typeface="Helvetica" pitchFamily="2" charset="0"/>
              </a:rPr>
              <a:t>Subfornitori/appaltatori non in regola con la legislazione.</a:t>
            </a:r>
          </a:p>
          <a:p>
            <a:r>
              <a:rPr lang="it-IT" dirty="0">
                <a:effectLst/>
                <a:latin typeface="Helvetica" pitchFamily="2" charset="0"/>
              </a:rPr>
              <a:t>Ritardi nelle risposte dei controlli di legge prima della stipula dei contratti.</a:t>
            </a:r>
          </a:p>
          <a:p>
            <a:r>
              <a:rPr lang="it-IT" dirty="0">
                <a:latin typeface="Helvetica" pitchFamily="2" charset="0"/>
              </a:rPr>
              <a:t>T</a:t>
            </a:r>
            <a:r>
              <a:rPr lang="it-IT" dirty="0">
                <a:effectLst/>
                <a:latin typeface="Helvetica" pitchFamily="2" charset="0"/>
              </a:rPr>
              <a:t>empi di fornitura dilatati tra la fase di pianificazione e quella dell’affidamento.</a:t>
            </a:r>
          </a:p>
          <a:p>
            <a:r>
              <a:rPr lang="it-IT" dirty="0">
                <a:latin typeface="Helvetica" pitchFamily="2" charset="0"/>
              </a:rPr>
              <a:t>Obbligo di un solo rinnovo per il personale ma contratti stipulati per un solo anno.</a:t>
            </a:r>
          </a:p>
          <a:p>
            <a:r>
              <a:rPr lang="it-IT" dirty="0">
                <a:latin typeface="Helvetica" pitchFamily="2" charset="0"/>
              </a:rPr>
              <a:t>Aziende che si “tirano indietro” nel momento in cui c’è da passare al concreto.</a:t>
            </a:r>
          </a:p>
          <a:p>
            <a:r>
              <a:rPr lang="it-IT" dirty="0">
                <a:latin typeface="Helvetica" pitchFamily="2" charset="0"/>
              </a:rPr>
              <a:t>Aziende non completamente qualificata o con l’adeguata competenza per l’esecuzione del contratto.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CB7BEDF-F091-894D-8D67-49DDF14C2043}"/>
              </a:ext>
            </a:extLst>
          </p:cNvPr>
          <p:cNvSpPr txBox="1"/>
          <p:nvPr/>
        </p:nvSpPr>
        <p:spPr>
          <a:xfrm>
            <a:off x="10845800" y="571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4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8909E69-EAE8-9F4F-A346-B3D758437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8" y="186612"/>
            <a:ext cx="1651602" cy="7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85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03B21310-DFF2-8747-861A-D53E6319A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998" y="-38100"/>
            <a:ext cx="2451401" cy="11938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CD7EE65-E213-344B-9C5D-D7ADBD45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 ancora…....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8F729A-1C40-7B41-9A7C-E07E4C7FE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2001919"/>
            <a:ext cx="6835060" cy="2816664"/>
          </a:xfrm>
        </p:spPr>
        <p:txBody>
          <a:bodyPr>
            <a:normAutofit fontScale="92500"/>
          </a:bodyPr>
          <a:lstStyle/>
          <a:p>
            <a:r>
              <a:rPr lang="it-IT" sz="2000" dirty="0">
                <a:latin typeface="+mn-lt"/>
              </a:rPr>
              <a:t>Incendio in cabina elettrica stazione di Noto</a:t>
            </a:r>
          </a:p>
          <a:p>
            <a:r>
              <a:rPr lang="it-IT" sz="2000" dirty="0">
                <a:latin typeface="+mn-lt"/>
              </a:rPr>
              <a:t>Fornitura sbagliata e da rifare: rotaia di Noto</a:t>
            </a:r>
          </a:p>
          <a:p>
            <a:r>
              <a:rPr lang="it-IT" sz="2000" dirty="0">
                <a:latin typeface="+mn-lt"/>
              </a:rPr>
              <a:t>Percentuale di subappalto disattesa</a:t>
            </a:r>
          </a:p>
          <a:p>
            <a:r>
              <a:rPr lang="it-IT" sz="2000" dirty="0">
                <a:latin typeface="+mn-lt"/>
              </a:rPr>
              <a:t>Problemi nel trovare l’accordo per la sede di installazione del trasmettitore</a:t>
            </a:r>
          </a:p>
          <a:p>
            <a:r>
              <a:rPr lang="it-IT" sz="2000" dirty="0">
                <a:latin typeface="+mn-lt"/>
              </a:rPr>
              <a:t>Misure sul campo per la validazione del progetto dell’elettronica del ricevitore che richiedono ramo E/</a:t>
            </a:r>
            <a:r>
              <a:rPr lang="it-IT" sz="2000" dirty="0" err="1">
                <a:latin typeface="+mn-lt"/>
              </a:rPr>
              <a:t>W</a:t>
            </a:r>
            <a:r>
              <a:rPr lang="it-IT" sz="2000" dirty="0">
                <a:latin typeface="+mn-lt"/>
              </a:rPr>
              <a:t> movimentabile</a:t>
            </a:r>
          </a:p>
          <a:p>
            <a:r>
              <a:rPr lang="it-IT" sz="2000" dirty="0">
                <a:latin typeface="+mn-lt"/>
              </a:rPr>
              <a:t>Verifica pipeline e validazione aggiornamenti sulla E/W del WP6</a:t>
            </a:r>
          </a:p>
          <a:p>
            <a:endParaRPr lang="it-IT" sz="2000" dirty="0">
              <a:latin typeface="+mn-lt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CB7BEDF-F091-894D-8D67-49DDF14C2043}"/>
              </a:ext>
            </a:extLst>
          </p:cNvPr>
          <p:cNvSpPr txBox="1"/>
          <p:nvPr/>
        </p:nvSpPr>
        <p:spPr>
          <a:xfrm>
            <a:off x="10845800" y="571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4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8909E69-EAE8-9F4F-A346-B3D758437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8" y="186612"/>
            <a:ext cx="1651602" cy="778125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57576778-8949-304A-B284-4DDCFB739E49}"/>
              </a:ext>
            </a:extLst>
          </p:cNvPr>
          <p:cNvSpPr txBox="1">
            <a:spLocks/>
          </p:cNvSpPr>
          <p:nvPr/>
        </p:nvSpPr>
        <p:spPr>
          <a:xfrm>
            <a:off x="6172201" y="1725693"/>
            <a:ext cx="4858329" cy="4199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  <p:pic>
        <p:nvPicPr>
          <p:cNvPr id="5" name="Immagine 4" descr="Immagine che contiene interno, abbandonato, macchina, esplorazione&#10;&#10;Descrizione generata automaticamente">
            <a:extLst>
              <a:ext uri="{FF2B5EF4-FFF2-40B4-BE49-F238E27FC236}">
                <a16:creationId xmlns:a16="http://schemas.microsoft.com/office/drawing/2014/main" id="{669C30A5-A569-384B-BE4C-A1D2B5E86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28" y="1380412"/>
            <a:ext cx="3509672" cy="467956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DB58BE-8EA7-9246-B668-CFBEDCDD3149}"/>
              </a:ext>
            </a:extLst>
          </p:cNvPr>
          <p:cNvSpPr txBox="1"/>
          <p:nvPr/>
        </p:nvSpPr>
        <p:spPr>
          <a:xfrm>
            <a:off x="838198" y="5199198"/>
            <a:ext cx="6682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A65AF"/>
                </a:solidFill>
              </a:rPr>
              <a:t>Ritardi sulla chiusura e sui pagamenti</a:t>
            </a:r>
          </a:p>
          <a:p>
            <a:pPr algn="ctr"/>
            <a:r>
              <a:rPr lang="it-IT" b="1" dirty="0">
                <a:solidFill>
                  <a:srgbClr val="2A65AF"/>
                </a:solidFill>
              </a:rPr>
              <a:t>Ripercussioni su alcuni obbiettivi del progetto</a:t>
            </a:r>
          </a:p>
        </p:txBody>
      </p:sp>
      <p:sp>
        <p:nvSpPr>
          <p:cNvPr id="8" name="Freccia giù 7">
            <a:extLst>
              <a:ext uri="{FF2B5EF4-FFF2-40B4-BE49-F238E27FC236}">
                <a16:creationId xmlns:a16="http://schemas.microsoft.com/office/drawing/2014/main" id="{CA2AC4E9-C789-B745-B080-803860AE9F78}"/>
              </a:ext>
            </a:extLst>
          </p:cNvPr>
          <p:cNvSpPr/>
          <p:nvPr/>
        </p:nvSpPr>
        <p:spPr>
          <a:xfrm>
            <a:off x="4013412" y="4830854"/>
            <a:ext cx="484632" cy="3683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77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03B21310-DFF2-8747-861A-D53E6319A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998" y="-38100"/>
            <a:ext cx="2451401" cy="11938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CB7BEDF-F091-894D-8D67-49DDF14C2043}"/>
              </a:ext>
            </a:extLst>
          </p:cNvPr>
          <p:cNvSpPr txBox="1"/>
          <p:nvPr/>
        </p:nvSpPr>
        <p:spPr>
          <a:xfrm>
            <a:off x="10845800" y="571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4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8909E69-EAE8-9F4F-A346-B3D758437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8" y="186612"/>
            <a:ext cx="1651602" cy="778125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57576778-8949-304A-B284-4DDCFB739E49}"/>
              </a:ext>
            </a:extLst>
          </p:cNvPr>
          <p:cNvSpPr txBox="1">
            <a:spLocks/>
          </p:cNvSpPr>
          <p:nvPr/>
        </p:nvSpPr>
        <p:spPr>
          <a:xfrm>
            <a:off x="6172201" y="1725693"/>
            <a:ext cx="4858329" cy="4199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  <p:pic>
        <p:nvPicPr>
          <p:cNvPr id="9" name="Immagine 8" descr="Immagine che contiene erba, aria aperta, notte, stella&#10;&#10;Descrizione generata automaticamente">
            <a:extLst>
              <a:ext uri="{FF2B5EF4-FFF2-40B4-BE49-F238E27FC236}">
                <a16:creationId xmlns:a16="http://schemas.microsoft.com/office/drawing/2014/main" id="{9C9BE651-CDEC-334F-97D9-1CB8B8758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8" y="1325720"/>
            <a:ext cx="10988825" cy="487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22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03B21310-DFF2-8747-861A-D53E6319A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998" y="-38100"/>
            <a:ext cx="2451401" cy="11938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CD7EE65-E213-344B-9C5D-D7ADBD455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4730"/>
            <a:ext cx="10515600" cy="581020"/>
          </a:xfrm>
        </p:spPr>
        <p:txBody>
          <a:bodyPr/>
          <a:lstStyle/>
          <a:p>
            <a:r>
              <a:rPr lang="it-IT" dirty="0"/>
              <a:t>Azioni intraprese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CB7BEDF-F091-894D-8D67-49DDF14C2043}"/>
              </a:ext>
            </a:extLst>
          </p:cNvPr>
          <p:cNvSpPr txBox="1"/>
          <p:nvPr/>
        </p:nvSpPr>
        <p:spPr>
          <a:xfrm>
            <a:off x="10845800" y="571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4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8909E69-EAE8-9F4F-A346-B3D758437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8" y="186612"/>
            <a:ext cx="1651602" cy="778125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57576778-8949-304A-B284-4DDCFB739E49}"/>
              </a:ext>
            </a:extLst>
          </p:cNvPr>
          <p:cNvSpPr txBox="1">
            <a:spLocks/>
          </p:cNvSpPr>
          <p:nvPr/>
        </p:nvSpPr>
        <p:spPr>
          <a:xfrm>
            <a:off x="6172201" y="1725693"/>
            <a:ext cx="4858329" cy="4199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3F5E771B-E39F-1940-B69E-DEA566F44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2295686"/>
            <a:ext cx="10629902" cy="3226678"/>
          </a:xfrm>
        </p:spPr>
        <p:txBody>
          <a:bodyPr>
            <a:normAutofit fontScale="92500"/>
          </a:bodyPr>
          <a:lstStyle/>
          <a:p>
            <a:r>
              <a:rPr lang="it-IT" sz="3200" dirty="0">
                <a:latin typeface="Titillium"/>
              </a:rPr>
              <a:t>Lavoro con ETS e con il MUR</a:t>
            </a:r>
          </a:p>
          <a:p>
            <a:r>
              <a:rPr lang="it-IT" sz="3200" dirty="0">
                <a:latin typeface="Titillium"/>
              </a:rPr>
              <a:t>Riformulazione di alcuni obbiettivi del progetto (no de-</a:t>
            </a:r>
            <a:r>
              <a:rPr lang="it-IT" sz="3200" dirty="0" err="1">
                <a:latin typeface="Titillium"/>
              </a:rPr>
              <a:t>scoping</a:t>
            </a:r>
            <a:r>
              <a:rPr lang="it-IT" sz="3200" dirty="0">
                <a:latin typeface="Titillium"/>
              </a:rPr>
              <a:t>)</a:t>
            </a:r>
          </a:p>
          <a:p>
            <a:r>
              <a:rPr lang="it-IT" sz="3200" dirty="0">
                <a:latin typeface="Titillium"/>
              </a:rPr>
              <a:t>Riformulazione di alcuni task (es T6.1 o elettronica RX)</a:t>
            </a:r>
          </a:p>
          <a:p>
            <a:r>
              <a:rPr lang="it-IT" sz="3200" dirty="0">
                <a:latin typeface="Titillium"/>
              </a:rPr>
              <a:t>Gestione delle </a:t>
            </a:r>
            <a:r>
              <a:rPr lang="it-IT" sz="3200" dirty="0" err="1">
                <a:latin typeface="Titillium"/>
              </a:rPr>
              <a:t>milestone</a:t>
            </a:r>
            <a:r>
              <a:rPr lang="it-IT" sz="3200" dirty="0">
                <a:latin typeface="Titillium"/>
              </a:rPr>
              <a:t> di pagamento dei contratti più critici e pianificazione delle spese</a:t>
            </a:r>
          </a:p>
          <a:p>
            <a:r>
              <a:rPr lang="it-IT" sz="3200" dirty="0">
                <a:latin typeface="Titillium"/>
              </a:rPr>
              <a:t>Impiego del budget forfettario nel caso di spese non più esigibili</a:t>
            </a:r>
          </a:p>
        </p:txBody>
      </p:sp>
    </p:spTree>
    <p:extLst>
      <p:ext uri="{BB962C8B-B14F-4D97-AF65-F5344CB8AC3E}">
        <p14:creationId xmlns:p14="http://schemas.microsoft.com/office/powerpoint/2010/main" val="1126337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fe1f94d5d6_5_25"/>
          <p:cNvSpPr txBox="1"/>
          <p:nvPr/>
        </p:nvSpPr>
        <p:spPr>
          <a:xfrm>
            <a:off x="6712747" y="6426382"/>
            <a:ext cx="531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Istruzione e Ricerca 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2fe1f94d5d6_5_25"/>
          <p:cNvSpPr txBox="1"/>
          <p:nvPr/>
        </p:nvSpPr>
        <p:spPr>
          <a:xfrm>
            <a:off x="6712747" y="6426382"/>
            <a:ext cx="531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Istruzione e Ricerca 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2fe1f94d5d6_5_25"/>
          <p:cNvSpPr/>
          <p:nvPr/>
        </p:nvSpPr>
        <p:spPr>
          <a:xfrm>
            <a:off x="9728462" y="122548"/>
            <a:ext cx="2301600" cy="942600"/>
          </a:xfrm>
          <a:prstGeom prst="rect">
            <a:avLst/>
          </a:prstGeom>
          <a:solidFill>
            <a:srgbClr val="2A65AF"/>
          </a:solidFill>
          <a:ln w="12700" cap="flat" cmpd="sng">
            <a:solidFill>
              <a:srgbClr val="2A65A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g2fe1f94d5d6_5_25" descr="Immagine che contiene testo, Carattere, schermata, Elementi grafici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4544" y="195681"/>
            <a:ext cx="1651601" cy="7781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2fe1f94d5d6_5_25"/>
          <p:cNvSpPr txBox="1">
            <a:spLocks noGrp="1"/>
          </p:cNvSpPr>
          <p:nvPr>
            <p:ph type="title"/>
          </p:nvPr>
        </p:nvSpPr>
        <p:spPr>
          <a:xfrm>
            <a:off x="838200" y="2514599"/>
            <a:ext cx="10515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it-IT" sz="6000" dirty="0">
                <a:solidFill>
                  <a:srgbClr val="2B65AF"/>
                </a:solidFill>
              </a:rPr>
              <a:t>VERSO LA FINE DEL PROGETTO NG-CROCE</a:t>
            </a:r>
            <a:endParaRPr sz="6000" dirty="0">
              <a:solidFill>
                <a:srgbClr val="2B65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59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03B21310-DFF2-8747-861A-D53E6319A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998" y="-38100"/>
            <a:ext cx="2451401" cy="11938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CD7EE65-E213-344B-9C5D-D7ADBD45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+mn-lt"/>
              </a:rPr>
              <a:t>Piano delle spese alla fine del progetto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CB7BEDF-F091-894D-8D67-49DDF14C2043}"/>
              </a:ext>
            </a:extLst>
          </p:cNvPr>
          <p:cNvSpPr txBox="1"/>
          <p:nvPr/>
        </p:nvSpPr>
        <p:spPr>
          <a:xfrm>
            <a:off x="10845800" y="571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4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8909E69-EAE8-9F4F-A346-B3D758437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8" y="186612"/>
            <a:ext cx="1651602" cy="778125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57576778-8949-304A-B284-4DDCFB739E49}"/>
              </a:ext>
            </a:extLst>
          </p:cNvPr>
          <p:cNvSpPr txBox="1">
            <a:spLocks/>
          </p:cNvSpPr>
          <p:nvPr/>
        </p:nvSpPr>
        <p:spPr>
          <a:xfrm>
            <a:off x="6172201" y="1725693"/>
            <a:ext cx="4858329" cy="4199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  <p:pic>
        <p:nvPicPr>
          <p:cNvPr id="10" name="Immagine 9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3A5DEC9B-698D-E64D-A813-0C5B0C32B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8" y="1904852"/>
            <a:ext cx="4044229" cy="2500932"/>
          </a:xfrm>
          <a:prstGeom prst="rect">
            <a:avLst/>
          </a:prstGeom>
        </p:spPr>
      </p:pic>
      <p:pic>
        <p:nvPicPr>
          <p:cNvPr id="15" name="Immagine 14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5537FCBF-EF3C-3D4A-9A76-7E1904C49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33" y="1974850"/>
            <a:ext cx="4015296" cy="2324100"/>
          </a:xfrm>
          <a:prstGeom prst="rect">
            <a:avLst/>
          </a:prstGeom>
        </p:spPr>
      </p:pic>
      <p:pic>
        <p:nvPicPr>
          <p:cNvPr id="17" name="Immagine 16" descr="Immagine che contiene testo, schermata, numero, menu&#10;&#10;Descrizione generata automaticamente">
            <a:extLst>
              <a:ext uri="{FF2B5EF4-FFF2-40B4-BE49-F238E27FC236}">
                <a16:creationId xmlns:a16="http://schemas.microsoft.com/office/drawing/2014/main" id="{DD33E6CD-36CE-074F-94A2-8AB75173E6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71" y="1898650"/>
            <a:ext cx="24892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67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6;p7">
            <a:extLst>
              <a:ext uri="{FF2B5EF4-FFF2-40B4-BE49-F238E27FC236}">
                <a16:creationId xmlns:a16="http://schemas.microsoft.com/office/drawing/2014/main" id="{CDC893CC-0E25-4978-ADB0-CA789A58FA5A}"/>
              </a:ext>
            </a:extLst>
          </p:cNvPr>
          <p:cNvSpPr txBox="1"/>
          <p:nvPr/>
        </p:nvSpPr>
        <p:spPr>
          <a:xfrm>
            <a:off x="6712747" y="6427028"/>
            <a:ext cx="531722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Istruzione e Ricerca 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07;p7">
            <a:extLst>
              <a:ext uri="{FF2B5EF4-FFF2-40B4-BE49-F238E27FC236}">
                <a16:creationId xmlns:a16="http://schemas.microsoft.com/office/drawing/2014/main" id="{3303CFE6-5F70-45C7-AF02-3163C2D7C521}"/>
              </a:ext>
            </a:extLst>
          </p:cNvPr>
          <p:cNvSpPr txBox="1"/>
          <p:nvPr/>
        </p:nvSpPr>
        <p:spPr>
          <a:xfrm>
            <a:off x="6712747" y="6427028"/>
            <a:ext cx="531722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Istruzione e Ricerca 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08;p7">
            <a:extLst>
              <a:ext uri="{FF2B5EF4-FFF2-40B4-BE49-F238E27FC236}">
                <a16:creationId xmlns:a16="http://schemas.microsoft.com/office/drawing/2014/main" id="{CC20C3DF-C4D1-47E2-8D53-B8F5C5E3E39F}"/>
              </a:ext>
            </a:extLst>
          </p:cNvPr>
          <p:cNvSpPr/>
          <p:nvPr/>
        </p:nvSpPr>
        <p:spPr>
          <a:xfrm>
            <a:off x="9728462" y="123194"/>
            <a:ext cx="2301510" cy="942681"/>
          </a:xfrm>
          <a:prstGeom prst="rect">
            <a:avLst/>
          </a:prstGeom>
          <a:solidFill>
            <a:srgbClr val="2A65AF"/>
          </a:solidFill>
          <a:ln w="12700" cap="flat" cmpd="sng">
            <a:solidFill>
              <a:srgbClr val="2A65A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309;p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866041F-1AAE-431A-9641-4AB5CD5D4E8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4544" y="196327"/>
            <a:ext cx="1651602" cy="778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310;p7">
            <a:extLst>
              <a:ext uri="{FF2B5EF4-FFF2-40B4-BE49-F238E27FC236}">
                <a16:creationId xmlns:a16="http://schemas.microsoft.com/office/drawing/2014/main" id="{CF2C780A-C663-4A5D-A2BA-9D55694DE446}"/>
              </a:ext>
            </a:extLst>
          </p:cNvPr>
          <p:cNvGrpSpPr/>
          <p:nvPr/>
        </p:nvGrpSpPr>
        <p:grpSpPr>
          <a:xfrm>
            <a:off x="0" y="1614292"/>
            <a:ext cx="12192000" cy="4410636"/>
            <a:chOff x="0" y="1613646"/>
            <a:chExt cx="12192000" cy="4410636"/>
          </a:xfrm>
        </p:grpSpPr>
        <p:sp>
          <p:nvSpPr>
            <p:cNvPr id="10" name="Google Shape;311;p7">
              <a:extLst>
                <a:ext uri="{FF2B5EF4-FFF2-40B4-BE49-F238E27FC236}">
                  <a16:creationId xmlns:a16="http://schemas.microsoft.com/office/drawing/2014/main" id="{B28612AF-3F31-4D46-B909-7F72C20E3FE7}"/>
                </a:ext>
              </a:extLst>
            </p:cNvPr>
            <p:cNvSpPr/>
            <p:nvPr/>
          </p:nvSpPr>
          <p:spPr>
            <a:xfrm>
              <a:off x="0" y="3585884"/>
              <a:ext cx="12192000" cy="2438398"/>
            </a:xfrm>
            <a:prstGeom prst="rect">
              <a:avLst/>
            </a:prstGeom>
            <a:solidFill>
              <a:srgbClr val="BBD3EF"/>
            </a:solidFill>
            <a:ln w="12700" cap="flat" cmpd="sng">
              <a:solidFill>
                <a:srgbClr val="BBD3E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312;p7">
              <a:extLst>
                <a:ext uri="{FF2B5EF4-FFF2-40B4-BE49-F238E27FC236}">
                  <a16:creationId xmlns:a16="http://schemas.microsoft.com/office/drawing/2014/main" id="{D149D727-CAC5-447C-B32F-81EA5DF88004}"/>
                </a:ext>
              </a:extLst>
            </p:cNvPr>
            <p:cNvSpPr txBox="1"/>
            <p:nvPr/>
          </p:nvSpPr>
          <p:spPr>
            <a:xfrm>
              <a:off x="4473847" y="3854082"/>
              <a:ext cx="6167260" cy="19507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4B5B"/>
                </a:buClr>
                <a:buSzPts val="1600"/>
                <a:buFont typeface="Arial"/>
                <a:buNone/>
              </a:pPr>
              <a:r>
                <a:rPr lang="it-IT" sz="1600" b="1" i="0" u="none" strike="noStrike" cap="none" dirty="0">
                  <a:solidFill>
                    <a:srgbClr val="3F4B5B"/>
                  </a:solidFill>
                  <a:latin typeface="+mn-lt"/>
                  <a:ea typeface="Arial"/>
                  <a:cs typeface="Arial"/>
                  <a:sym typeface="Arial"/>
                </a:rPr>
                <a:t>Next Generation – Croce del Nord</a:t>
              </a:r>
              <a:endParaRPr sz="14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4973A1"/>
                </a:buClr>
                <a:buSzPts val="1600"/>
                <a:buFont typeface="Arial"/>
                <a:buNone/>
              </a:pPr>
              <a:r>
                <a:rPr lang="it-IT" sz="1600" b="1" i="0" u="none" strike="noStrike" cap="none" dirty="0">
                  <a:solidFill>
                    <a:srgbClr val="4973A1"/>
                  </a:solidFill>
                  <a:latin typeface="+mn-lt"/>
                  <a:ea typeface="Arial"/>
                  <a:cs typeface="Arial"/>
                  <a:sym typeface="Arial"/>
                </a:rPr>
                <a:t>IR0000026</a:t>
              </a:r>
              <a:endParaRPr sz="14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973A1"/>
                </a:buClr>
                <a:buSzPts val="1200"/>
                <a:buFont typeface="Arial"/>
                <a:buNone/>
              </a:pPr>
              <a:r>
                <a:rPr lang="it-IT" sz="1200" b="1" i="0" u="none" strike="noStrike" cap="none" dirty="0">
                  <a:solidFill>
                    <a:srgbClr val="4973A1"/>
                  </a:solidFill>
                  <a:latin typeface="+mn-lt"/>
                  <a:ea typeface="Arial"/>
                  <a:cs typeface="Arial"/>
                  <a:sym typeface="Arial"/>
                </a:rPr>
                <a:t>Intervento finanziato nell’ambito del </a:t>
              </a:r>
              <a:r>
                <a:rPr lang="it-IT" sz="1400" b="1" i="0" u="none" strike="noStrike" cap="none" dirty="0">
                  <a:solidFill>
                    <a:srgbClr val="4973A1"/>
                  </a:solidFill>
                  <a:latin typeface="+mn-lt"/>
                  <a:ea typeface="Arial"/>
                  <a:cs typeface="Arial"/>
                  <a:sym typeface="Arial"/>
                </a:rPr>
                <a:t>PNRR</a:t>
              </a:r>
              <a:r>
                <a:rPr lang="it-IT" sz="1200" b="1" i="0" u="none" strike="noStrike" cap="none" dirty="0">
                  <a:solidFill>
                    <a:srgbClr val="4973A1"/>
                  </a:solidFill>
                  <a:latin typeface="+mn-lt"/>
                  <a:ea typeface="Arial"/>
                  <a:cs typeface="Arial"/>
                  <a:sym typeface="Arial"/>
                </a:rPr>
                <a:t> - Piano Nazionale di Ripresa e Resilienza</a:t>
              </a:r>
              <a:endParaRPr sz="14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4973A1"/>
                </a:buClr>
                <a:buSzPts val="1600"/>
                <a:buFont typeface="Arial"/>
                <a:buNone/>
              </a:pPr>
              <a:r>
                <a:rPr lang="it-IT" sz="1600" b="1" i="0" u="none" strike="noStrike" cap="none" dirty="0">
                  <a:solidFill>
                    <a:srgbClr val="4973A1"/>
                  </a:solidFill>
                  <a:latin typeface="+mn-lt"/>
                  <a:ea typeface="Arial"/>
                  <a:cs typeface="Arial"/>
                  <a:sym typeface="Arial"/>
                </a:rPr>
                <a:t>M4C2 </a:t>
              </a:r>
              <a:endParaRPr sz="14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973A1"/>
                </a:buClr>
                <a:buSzPts val="1200"/>
                <a:buFont typeface="Arial"/>
                <a:buNone/>
              </a:pPr>
              <a:r>
                <a:rPr lang="it-IT" sz="1200" b="1" i="0" u="none" strike="noStrike" cap="none" dirty="0">
                  <a:solidFill>
                    <a:srgbClr val="4973A1"/>
                  </a:solidFill>
                  <a:latin typeface="+mn-lt"/>
                  <a:ea typeface="Arial"/>
                  <a:cs typeface="Arial"/>
                  <a:sym typeface="Arial"/>
                </a:rPr>
                <a:t>Missione 4 - </a:t>
              </a:r>
              <a:r>
                <a:rPr lang="it-IT" sz="1200" b="1" i="1" u="none" strike="noStrike" cap="none" dirty="0">
                  <a:solidFill>
                    <a:srgbClr val="4973A1"/>
                  </a:solidFill>
                  <a:latin typeface="+mn-lt"/>
                  <a:ea typeface="Arial"/>
                  <a:cs typeface="Arial"/>
                  <a:sym typeface="Arial"/>
                </a:rPr>
                <a:t>Istruzione e Ricerca           </a:t>
              </a:r>
              <a:r>
                <a:rPr lang="it-IT" sz="1200" b="1" i="0" u="none" strike="noStrike" cap="none" dirty="0">
                  <a:solidFill>
                    <a:srgbClr val="4973A1"/>
                  </a:solidFill>
                  <a:latin typeface="+mn-lt"/>
                  <a:ea typeface="Arial"/>
                  <a:cs typeface="Arial"/>
                  <a:sym typeface="Arial"/>
                </a:rPr>
                <a:t>Componente 2 - </a:t>
              </a:r>
              <a:r>
                <a:rPr lang="it-IT" sz="1200" b="1" i="1" u="none" strike="noStrike" cap="none" dirty="0">
                  <a:solidFill>
                    <a:srgbClr val="4973A1"/>
                  </a:solidFill>
                  <a:latin typeface="+mn-lt"/>
                  <a:ea typeface="Arial"/>
                  <a:cs typeface="Arial"/>
                  <a:sym typeface="Arial"/>
                </a:rPr>
                <a:t>Dalla Ricerca alla Impresa</a:t>
              </a:r>
              <a:endParaRPr sz="14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973A1"/>
                </a:buClr>
                <a:buSzPts val="1200"/>
                <a:buFont typeface="Arial"/>
                <a:buNone/>
              </a:pPr>
              <a:r>
                <a:rPr lang="it-IT" sz="1200" b="1" i="0" u="none" strike="noStrike" cap="none" dirty="0">
                  <a:solidFill>
                    <a:srgbClr val="4973A1"/>
                  </a:solidFill>
                  <a:latin typeface="+mn-lt"/>
                  <a:ea typeface="Arial"/>
                  <a:cs typeface="Arial"/>
                  <a:sym typeface="Arial"/>
                </a:rPr>
                <a:t>Linea di Investimento 3.1 - </a:t>
              </a:r>
              <a:r>
                <a:rPr lang="it-IT" sz="1200" b="1" i="1" u="none" strike="noStrike" cap="none" dirty="0">
                  <a:solidFill>
                    <a:srgbClr val="4973A1"/>
                  </a:solidFill>
                  <a:latin typeface="+mn-lt"/>
                  <a:ea typeface="Arial"/>
                  <a:cs typeface="Arial"/>
                  <a:sym typeface="Arial"/>
                </a:rPr>
                <a:t>Rafforzamento e creazione di Infrastrutture di Ricerca</a:t>
              </a:r>
              <a:endParaRPr sz="14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1" i="1" u="none" strike="noStrike" cap="none" dirty="0">
                <a:solidFill>
                  <a:srgbClr val="4973A1"/>
                </a:solidFill>
                <a:latin typeface="+mn-lt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973A1"/>
                </a:buClr>
                <a:buSzPts val="1200"/>
                <a:buFont typeface="Arial"/>
                <a:buNone/>
              </a:pPr>
              <a:r>
                <a:rPr lang="it-IT" sz="1200" b="1" i="1" u="none" strike="noStrike" cap="none" dirty="0">
                  <a:solidFill>
                    <a:srgbClr val="4973A1"/>
                  </a:solidFill>
                  <a:latin typeface="+mn-lt"/>
                  <a:ea typeface="Arial"/>
                  <a:cs typeface="Arial"/>
                  <a:sym typeface="Arial"/>
                </a:rPr>
                <a:t>CUP C53C22000880006</a:t>
              </a:r>
              <a:endParaRPr sz="14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Google Shape;313;p7" descr="Immagine che contiene simbolo, Elementi grafici, bianco, logo&#10;&#10;Descrizione generata automaticamente">
              <a:extLst>
                <a:ext uri="{FF2B5EF4-FFF2-40B4-BE49-F238E27FC236}">
                  <a16:creationId xmlns:a16="http://schemas.microsoft.com/office/drawing/2014/main" id="{1D5C274A-A737-40D6-AB6C-BE7FADA8155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3421" b="-100"/>
            <a:stretch/>
          </p:blipFill>
          <p:spPr>
            <a:xfrm>
              <a:off x="2314381" y="3820533"/>
              <a:ext cx="1905497" cy="19172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14;p7">
              <a:extLst>
                <a:ext uri="{FF2B5EF4-FFF2-40B4-BE49-F238E27FC236}">
                  <a16:creationId xmlns:a16="http://schemas.microsoft.com/office/drawing/2014/main" id="{C73F5CED-36DC-4F18-BC93-3E0B90B75C10}"/>
                </a:ext>
              </a:extLst>
            </p:cNvPr>
            <p:cNvSpPr txBox="1"/>
            <p:nvPr/>
          </p:nvSpPr>
          <p:spPr>
            <a:xfrm>
              <a:off x="1312783" y="1613646"/>
              <a:ext cx="9566434" cy="1658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fontScale="92500" lnSpcReduction="2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27F47"/>
                </a:buClr>
                <a:buSzPct val="100000"/>
                <a:buFont typeface="Arial"/>
                <a:buNone/>
              </a:pPr>
              <a:r>
                <a:rPr lang="it-IT" sz="9400" b="1" i="0" u="none" strike="noStrike" cap="none" dirty="0">
                  <a:solidFill>
                    <a:srgbClr val="B27F47"/>
                  </a:solidFill>
                  <a:latin typeface="+mn-lt"/>
                  <a:ea typeface="Arial"/>
                  <a:cs typeface="Arial"/>
                  <a:sym typeface="Arial"/>
                </a:rPr>
                <a:t>GRAZIE</a:t>
              </a:r>
              <a:endParaRPr sz="14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3E23"/>
                </a:buClr>
                <a:buSzPct val="100000"/>
                <a:buFont typeface="Arial"/>
                <a:buNone/>
              </a:pPr>
              <a:r>
                <a:rPr lang="it-IT" sz="5200" b="1" i="0" u="none" strike="noStrike" cap="none" dirty="0">
                  <a:solidFill>
                    <a:srgbClr val="573E23"/>
                  </a:solidFill>
                  <a:latin typeface="+mn-lt"/>
                  <a:ea typeface="Arial"/>
                  <a:cs typeface="Arial"/>
                  <a:sym typeface="Arial"/>
                </a:rPr>
                <a:t>PER L’ATTENZIONE</a:t>
              </a:r>
              <a:endParaRPr sz="14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345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7011D533-9CBF-49E9-99D8-1970CC4FAF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3630807" y="1581108"/>
            <a:ext cx="7861871" cy="4422302"/>
          </a:xfrm>
          <a:prstGeom prst="rect">
            <a:avLst/>
          </a:prstGeom>
        </p:spPr>
      </p:pic>
      <p:pic>
        <p:nvPicPr>
          <p:cNvPr id="18" name="Immagine 17" descr="Immagine che contiene schermata, testo, diagramma&#10;&#10;Il contenuto generato dall'IA potrebbe non essere corretto.">
            <a:extLst>
              <a:ext uri="{FF2B5EF4-FFF2-40B4-BE49-F238E27FC236}">
                <a16:creationId xmlns:a16="http://schemas.microsoft.com/office/drawing/2014/main" id="{DC6AA026-3AA3-4B8E-A1BF-0D3B093E9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78" y="1580810"/>
            <a:ext cx="7862400" cy="4422600"/>
          </a:xfrm>
          <a:prstGeom prst="rect">
            <a:avLst/>
          </a:prstGeom>
        </p:spPr>
      </p:pic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FA39CA90-6D1D-4F67-9133-E5723C514A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1818819"/>
              </p:ext>
            </p:extLst>
          </p:nvPr>
        </p:nvGraphicFramePr>
        <p:xfrm>
          <a:off x="162028" y="584743"/>
          <a:ext cx="772123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1" name="Google Shape;151;p21"/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Istruzione e Ricerca 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1"/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Istruzione e Ricerca 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1"/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 w="12700" cap="flat" cmpd="sng">
            <a:solidFill>
              <a:srgbClr val="2A65A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21" descr="Immagine che contiene testo, Carattere, schermata, Elementi grafici&#10;&#10;Descrizione generata automa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34544" y="195681"/>
            <a:ext cx="1651602" cy="7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Immagine che contiene Policromia, creatività, arte&#10;&#10;Il contenuto generato dall'IA potrebbe non essere corretto.">
            <a:extLst>
              <a:ext uri="{FF2B5EF4-FFF2-40B4-BE49-F238E27FC236}">
                <a16:creationId xmlns:a16="http://schemas.microsoft.com/office/drawing/2014/main" id="{0E969151-6042-4C29-B080-278D938797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 t="16846" r="18545" b="6977"/>
          <a:stretch/>
        </p:blipFill>
        <p:spPr>
          <a:xfrm>
            <a:off x="3630807" y="2944534"/>
            <a:ext cx="1492354" cy="142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35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fe1f94d5d6_5_25"/>
          <p:cNvSpPr txBox="1"/>
          <p:nvPr/>
        </p:nvSpPr>
        <p:spPr>
          <a:xfrm>
            <a:off x="6712747" y="6426382"/>
            <a:ext cx="531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Istruzione e Ricerca 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2fe1f94d5d6_5_25"/>
          <p:cNvSpPr txBox="1"/>
          <p:nvPr/>
        </p:nvSpPr>
        <p:spPr>
          <a:xfrm>
            <a:off x="6712747" y="6426382"/>
            <a:ext cx="531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Istruzione e Ricerca 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2fe1f94d5d6_5_25"/>
          <p:cNvSpPr/>
          <p:nvPr/>
        </p:nvSpPr>
        <p:spPr>
          <a:xfrm>
            <a:off x="9728462" y="122548"/>
            <a:ext cx="2301600" cy="942600"/>
          </a:xfrm>
          <a:prstGeom prst="rect">
            <a:avLst/>
          </a:prstGeom>
          <a:solidFill>
            <a:srgbClr val="2A65AF"/>
          </a:solidFill>
          <a:ln w="12700" cap="flat" cmpd="sng">
            <a:solidFill>
              <a:srgbClr val="2A65A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g2fe1f94d5d6_5_25" descr="Immagine che contiene testo, Carattere, schermata, Elementi grafici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4544" y="195681"/>
            <a:ext cx="1651601" cy="7781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2fe1f94d5d6_5_25"/>
          <p:cNvSpPr txBox="1">
            <a:spLocks noGrp="1"/>
          </p:cNvSpPr>
          <p:nvPr>
            <p:ph type="title"/>
          </p:nvPr>
        </p:nvSpPr>
        <p:spPr>
          <a:xfrm>
            <a:off x="838200" y="2514599"/>
            <a:ext cx="10515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it-IT" sz="6000" dirty="0">
                <a:solidFill>
                  <a:srgbClr val="2B65AF"/>
                </a:solidFill>
              </a:rPr>
              <a:t>RENDICONTAZIONE</a:t>
            </a:r>
            <a:br>
              <a:rPr lang="it-IT" sz="6000" dirty="0">
                <a:solidFill>
                  <a:srgbClr val="2B65AF"/>
                </a:solidFill>
              </a:rPr>
            </a:br>
            <a:r>
              <a:rPr lang="it-IT" sz="6000" dirty="0">
                <a:solidFill>
                  <a:srgbClr val="2B65AF"/>
                </a:solidFill>
              </a:rPr>
              <a:t>PROCEDURALE</a:t>
            </a:r>
            <a:endParaRPr sz="6000" dirty="0">
              <a:solidFill>
                <a:srgbClr val="2B65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76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4F63C7F5-CAE6-4CDC-8AD7-78EA0F94D1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1483451"/>
              </p:ext>
            </p:extLst>
          </p:nvPr>
        </p:nvGraphicFramePr>
        <p:xfrm>
          <a:off x="5194753" y="1612145"/>
          <a:ext cx="3449714" cy="4267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AA2BB01F-A0E7-4435-B19D-827A78C73A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578450"/>
              </p:ext>
            </p:extLst>
          </p:nvPr>
        </p:nvGraphicFramePr>
        <p:xfrm>
          <a:off x="8500532" y="1405465"/>
          <a:ext cx="3200401" cy="4482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6A07BCA-1775-46C2-9388-AF04E485626F}"/>
              </a:ext>
            </a:extLst>
          </p:cNvPr>
          <p:cNvSpPr txBox="1"/>
          <p:nvPr/>
        </p:nvSpPr>
        <p:spPr>
          <a:xfrm>
            <a:off x="508791" y="1376448"/>
            <a:ext cx="42773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Stato degli avanzamenti e della rendicontazione PROCEDURALE del progetto</a:t>
            </a:r>
          </a:p>
        </p:txBody>
      </p:sp>
      <p:graphicFrame>
        <p:nvGraphicFramePr>
          <p:cNvPr id="20" name="Tabella 19">
            <a:extLst>
              <a:ext uri="{FF2B5EF4-FFF2-40B4-BE49-F238E27FC236}">
                <a16:creationId xmlns:a16="http://schemas.microsoft.com/office/drawing/2014/main" id="{F80A33F6-C998-4BFF-86EC-9913F98AC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723787"/>
              </p:ext>
            </p:extLst>
          </p:nvPr>
        </p:nvGraphicFramePr>
        <p:xfrm>
          <a:off x="663002" y="3112036"/>
          <a:ext cx="4123094" cy="2775896"/>
        </p:xfrm>
        <a:graphic>
          <a:graphicData uri="http://schemas.openxmlformats.org/drawingml/2006/table">
            <a:tbl>
              <a:tblPr/>
              <a:tblGrid>
                <a:gridCol w="2037865">
                  <a:extLst>
                    <a:ext uri="{9D8B030D-6E8A-4147-A177-3AD203B41FA5}">
                      <a16:colId xmlns:a16="http://schemas.microsoft.com/office/drawing/2014/main" val="2870989138"/>
                    </a:ext>
                  </a:extLst>
                </a:gridCol>
                <a:gridCol w="436205">
                  <a:extLst>
                    <a:ext uri="{9D8B030D-6E8A-4147-A177-3AD203B41FA5}">
                      <a16:colId xmlns:a16="http://schemas.microsoft.com/office/drawing/2014/main" val="2154694980"/>
                    </a:ext>
                  </a:extLst>
                </a:gridCol>
                <a:gridCol w="1649024">
                  <a:extLst>
                    <a:ext uri="{9D8B030D-6E8A-4147-A177-3AD203B41FA5}">
                      <a16:colId xmlns:a16="http://schemas.microsoft.com/office/drawing/2014/main" val="1134667929"/>
                    </a:ext>
                  </a:extLst>
                </a:gridCol>
              </a:tblGrid>
              <a:tr h="3272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Procedure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Valore economico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101411"/>
                  </a:ext>
                </a:extLst>
              </a:tr>
              <a:tr h="3272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Rendicontate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€ 7.462.372,39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665264"/>
                  </a:ext>
                </a:extLst>
              </a:tr>
              <a:tr h="3272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Contrattualizzate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€ 3.423.616,05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3496275"/>
                  </a:ext>
                </a:extLst>
              </a:tr>
              <a:tr h="3272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Impegnate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€ 6.248.796,59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447963"/>
                  </a:ext>
                </a:extLst>
              </a:tr>
              <a:tr h="3272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1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In corso o concluse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1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€ 17.134.785,03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769715"/>
                  </a:ext>
                </a:extLst>
              </a:tr>
              <a:tr h="6445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Ancora da avviare o in fase embionale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€ 577.634,97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855199"/>
                  </a:ext>
                </a:extLst>
              </a:tr>
              <a:tr h="3272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Totale procedure (ipotesi)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€ 17.712.420,00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457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0953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9AC2485E-F405-45D9-B81A-69612C70BB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2400101"/>
              </p:ext>
            </p:extLst>
          </p:nvPr>
        </p:nvGraphicFramePr>
        <p:xfrm>
          <a:off x="7979831" y="1278466"/>
          <a:ext cx="4241801" cy="4609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5102AD69-5424-43A5-87B3-0D243CC67F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4615095"/>
              </p:ext>
            </p:extLst>
          </p:nvPr>
        </p:nvGraphicFramePr>
        <p:xfrm>
          <a:off x="5194753" y="1278465"/>
          <a:ext cx="3449714" cy="4609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2CE6B2E-1D0B-43EB-AC08-759AE758A508}"/>
              </a:ext>
            </a:extLst>
          </p:cNvPr>
          <p:cNvSpPr txBox="1"/>
          <p:nvPr/>
        </p:nvSpPr>
        <p:spPr>
          <a:xfrm>
            <a:off x="508791" y="1376448"/>
            <a:ext cx="42773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Stato degli avanzamenti e della rendicontazione PROCEDURALE del progetto</a:t>
            </a:r>
          </a:p>
        </p:txBody>
      </p:sp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34A79B3C-FD51-45D1-B0F3-E9F13FEB5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572827"/>
              </p:ext>
            </p:extLst>
          </p:nvPr>
        </p:nvGraphicFramePr>
        <p:xfrm>
          <a:off x="663002" y="3112036"/>
          <a:ext cx="4123094" cy="2775896"/>
        </p:xfrm>
        <a:graphic>
          <a:graphicData uri="http://schemas.openxmlformats.org/drawingml/2006/table">
            <a:tbl>
              <a:tblPr/>
              <a:tblGrid>
                <a:gridCol w="2037865">
                  <a:extLst>
                    <a:ext uri="{9D8B030D-6E8A-4147-A177-3AD203B41FA5}">
                      <a16:colId xmlns:a16="http://schemas.microsoft.com/office/drawing/2014/main" val="2870989138"/>
                    </a:ext>
                  </a:extLst>
                </a:gridCol>
                <a:gridCol w="436205">
                  <a:extLst>
                    <a:ext uri="{9D8B030D-6E8A-4147-A177-3AD203B41FA5}">
                      <a16:colId xmlns:a16="http://schemas.microsoft.com/office/drawing/2014/main" val="2154694980"/>
                    </a:ext>
                  </a:extLst>
                </a:gridCol>
                <a:gridCol w="1649024">
                  <a:extLst>
                    <a:ext uri="{9D8B030D-6E8A-4147-A177-3AD203B41FA5}">
                      <a16:colId xmlns:a16="http://schemas.microsoft.com/office/drawing/2014/main" val="1134667929"/>
                    </a:ext>
                  </a:extLst>
                </a:gridCol>
              </a:tblGrid>
              <a:tr h="3272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Procedure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Valore economico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101411"/>
                  </a:ext>
                </a:extLst>
              </a:tr>
              <a:tr h="3272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Rendicontate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€ 7.462.372,39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665264"/>
                  </a:ext>
                </a:extLst>
              </a:tr>
              <a:tr h="3272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Contrattualizzate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€ 3.423.616,05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3496275"/>
                  </a:ext>
                </a:extLst>
              </a:tr>
              <a:tr h="3272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Impegnate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€ 6.248.796,59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447963"/>
                  </a:ext>
                </a:extLst>
              </a:tr>
              <a:tr h="3272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1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In corso o concluse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1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€ 17.134.785,03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769715"/>
                  </a:ext>
                </a:extLst>
              </a:tr>
              <a:tr h="6445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Ancora da avviare o in fase embionale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€ 577.634,97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855199"/>
                  </a:ext>
                </a:extLst>
              </a:tr>
              <a:tr h="3272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Totale procedure (ipotesi)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€ 17.712.420,00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457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026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10F3E027-8608-46C6-8DDA-AB65077091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6168963"/>
              </p:ext>
            </p:extLst>
          </p:nvPr>
        </p:nvGraphicFramePr>
        <p:xfrm>
          <a:off x="8508208" y="1415415"/>
          <a:ext cx="3175001" cy="4057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BAC941CF-0217-4E0F-8784-04EB390937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3071647"/>
              </p:ext>
            </p:extLst>
          </p:nvPr>
        </p:nvGraphicFramePr>
        <p:xfrm>
          <a:off x="5352105" y="1384935"/>
          <a:ext cx="3097628" cy="4088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2CE6B2E-1D0B-43EB-AC08-759AE758A508}"/>
              </a:ext>
            </a:extLst>
          </p:cNvPr>
          <p:cNvSpPr txBox="1"/>
          <p:nvPr/>
        </p:nvSpPr>
        <p:spPr>
          <a:xfrm>
            <a:off x="508791" y="1376448"/>
            <a:ext cx="42773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Stato degli avanzamenti e della rendicontazione PROCEDURALE del progetto</a:t>
            </a:r>
          </a:p>
        </p:txBody>
      </p:sp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014FA6AC-8D6E-4D3B-A7EB-C4118AEED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572827"/>
              </p:ext>
            </p:extLst>
          </p:nvPr>
        </p:nvGraphicFramePr>
        <p:xfrm>
          <a:off x="663002" y="3112036"/>
          <a:ext cx="4123094" cy="2775896"/>
        </p:xfrm>
        <a:graphic>
          <a:graphicData uri="http://schemas.openxmlformats.org/drawingml/2006/table">
            <a:tbl>
              <a:tblPr/>
              <a:tblGrid>
                <a:gridCol w="2037865">
                  <a:extLst>
                    <a:ext uri="{9D8B030D-6E8A-4147-A177-3AD203B41FA5}">
                      <a16:colId xmlns:a16="http://schemas.microsoft.com/office/drawing/2014/main" val="2870989138"/>
                    </a:ext>
                  </a:extLst>
                </a:gridCol>
                <a:gridCol w="436205">
                  <a:extLst>
                    <a:ext uri="{9D8B030D-6E8A-4147-A177-3AD203B41FA5}">
                      <a16:colId xmlns:a16="http://schemas.microsoft.com/office/drawing/2014/main" val="2154694980"/>
                    </a:ext>
                  </a:extLst>
                </a:gridCol>
                <a:gridCol w="1649024">
                  <a:extLst>
                    <a:ext uri="{9D8B030D-6E8A-4147-A177-3AD203B41FA5}">
                      <a16:colId xmlns:a16="http://schemas.microsoft.com/office/drawing/2014/main" val="1134667929"/>
                    </a:ext>
                  </a:extLst>
                </a:gridCol>
              </a:tblGrid>
              <a:tr h="3272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Procedure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Valore economico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101411"/>
                  </a:ext>
                </a:extLst>
              </a:tr>
              <a:tr h="3272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Rendicontate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€ 7.462.372,39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665264"/>
                  </a:ext>
                </a:extLst>
              </a:tr>
              <a:tr h="3272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Contrattualizzate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€ 3.423.616,05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3496275"/>
                  </a:ext>
                </a:extLst>
              </a:tr>
              <a:tr h="3272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Impegnate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€ 6.248.796,59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447963"/>
                  </a:ext>
                </a:extLst>
              </a:tr>
              <a:tr h="3272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1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In corso o concluse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1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€ 17.134.785,03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769715"/>
                  </a:ext>
                </a:extLst>
              </a:tr>
              <a:tr h="6445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Ancora da avviare o in fase embionale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€ 577.634,97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855199"/>
                  </a:ext>
                </a:extLst>
              </a:tr>
              <a:tr h="32721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Totale procedure (ipotesi)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€ 17.712.420,00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457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737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A5E0C2-0BF2-4C67-B517-C889E814D010}"/>
              </a:ext>
            </a:extLst>
          </p:cNvPr>
          <p:cNvSpPr txBox="1"/>
          <p:nvPr/>
        </p:nvSpPr>
        <p:spPr>
          <a:xfrm>
            <a:off x="918365" y="1470570"/>
            <a:ext cx="6730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A65AF"/>
                </a:solidFill>
              </a:rPr>
              <a:t>Cosa sono le 16 procedure non avviate?</a:t>
            </a: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99F41592-1566-45C2-8FAD-3CE3DED426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3883399"/>
              </p:ext>
            </p:extLst>
          </p:nvPr>
        </p:nvGraphicFramePr>
        <p:xfrm>
          <a:off x="7405343" y="1470570"/>
          <a:ext cx="3655637" cy="4550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68CD81D1-A4D9-44B5-85FD-FB26864C9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558800"/>
              </p:ext>
            </p:extLst>
          </p:nvPr>
        </p:nvGraphicFramePr>
        <p:xfrm>
          <a:off x="1362075" y="2361248"/>
          <a:ext cx="4171948" cy="1508760"/>
        </p:xfrm>
        <a:graphic>
          <a:graphicData uri="http://schemas.openxmlformats.org/drawingml/2006/table">
            <a:tbl>
              <a:tblPr/>
              <a:tblGrid>
                <a:gridCol w="2265073">
                  <a:extLst>
                    <a:ext uri="{9D8B030D-6E8A-4147-A177-3AD203B41FA5}">
                      <a16:colId xmlns:a16="http://schemas.microsoft.com/office/drawing/2014/main" val="273942203"/>
                    </a:ext>
                  </a:extLst>
                </a:gridCol>
                <a:gridCol w="1906875">
                  <a:extLst>
                    <a:ext uri="{9D8B030D-6E8A-4147-A177-3AD203B41FA5}">
                      <a16:colId xmlns:a16="http://schemas.microsoft.com/office/drawing/2014/main" val="42192911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Voce di spesa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Valore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9465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Opere Civili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€ 29.056,94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7112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Strumentazione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€ 488.898,03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18304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Training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€ 25.000,00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0912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OpenAccess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€ 34.680,00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740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Personale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€ 0,00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645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77612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467FBC-AEAE-4EC2-BF36-9EF027E22BDD}">
  <ds:schemaRefs>
    <ds:schemaRef ds:uri="33de9cbb-7065-497c-aaf6-21859a933a93"/>
    <ds:schemaRef ds:uri="a398c2fc-ef96-41f5-a6be-4e19eee013d8"/>
    <ds:schemaRef ds:uri="d2b3df68-07b5-4773-aba1-bd9b51ecb5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763</TotalTime>
  <Words>1839</Words>
  <Application>Microsoft Office PowerPoint</Application>
  <PresentationFormat>Widescreen</PresentationFormat>
  <Paragraphs>508</Paragraphs>
  <Slides>39</Slides>
  <Notes>8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6" baseType="lpstr">
      <vt:lpstr>Arial</vt:lpstr>
      <vt:lpstr>Calibri</vt:lpstr>
      <vt:lpstr>Helvetica</vt:lpstr>
      <vt:lpstr>Titillium</vt:lpstr>
      <vt:lpstr>Titillium Bd</vt:lpstr>
      <vt:lpstr>Tema di Office</vt:lpstr>
      <vt:lpstr>Worksheet</vt:lpstr>
      <vt:lpstr>Gestione e rendicontazione di un progetto PNRR: il caso NG-Croce</vt:lpstr>
      <vt:lpstr>STATO DELLA RENDICONTAZIONE</vt:lpstr>
      <vt:lpstr>Presentazione standard di PowerPoint</vt:lpstr>
      <vt:lpstr>Presentazione standard di PowerPoint</vt:lpstr>
      <vt:lpstr>RENDICONTAZIONE PROCEDURALE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RENDICONTAZIONE FISICA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RENDICONTAZIONE FINANZIARIA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RISCHI: PREVISTI E IMPREVISTI</vt:lpstr>
      <vt:lpstr>Rischi legati a ritardi, budget e qualità</vt:lpstr>
      <vt:lpstr>Nella realtà.....</vt:lpstr>
      <vt:lpstr>E ancora…....</vt:lpstr>
      <vt:lpstr>Presentazione standard di PowerPoint</vt:lpstr>
      <vt:lpstr>Azioni intraprese</vt:lpstr>
      <vt:lpstr>VERSO LA FINE DEL PROGETTO NG-CROCE</vt:lpstr>
      <vt:lpstr>Piano delle spese alla fine del progetto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Michela Zardi</cp:lastModifiedBy>
  <cp:revision>46</cp:revision>
  <dcterms:created xsi:type="dcterms:W3CDTF">2022-10-26T09:11:02Z</dcterms:created>
  <dcterms:modified xsi:type="dcterms:W3CDTF">2025-05-14T12:58:12Z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