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29"/>
  </p:notesMasterIdLst>
  <p:sldIdLst>
    <p:sldId id="256" r:id="rId5"/>
    <p:sldId id="258" r:id="rId6"/>
    <p:sldId id="705" r:id="rId7"/>
    <p:sldId id="747" r:id="rId8"/>
    <p:sldId id="743" r:id="rId9"/>
    <p:sldId id="748" r:id="rId10"/>
    <p:sldId id="699" r:id="rId11"/>
    <p:sldId id="706" r:id="rId12"/>
    <p:sldId id="651" r:id="rId13"/>
    <p:sldId id="260" r:id="rId14"/>
    <p:sldId id="261" r:id="rId15"/>
    <p:sldId id="262" r:id="rId16"/>
    <p:sldId id="263" r:id="rId17"/>
    <p:sldId id="707" r:id="rId18"/>
    <p:sldId id="265" r:id="rId19"/>
    <p:sldId id="653" r:id="rId20"/>
    <p:sldId id="700" r:id="rId21"/>
    <p:sldId id="267" r:id="rId22"/>
    <p:sldId id="268" r:id="rId23"/>
    <p:sldId id="654" r:id="rId24"/>
    <p:sldId id="655" r:id="rId25"/>
    <p:sldId id="656" r:id="rId26"/>
    <p:sldId id="657" r:id="rId27"/>
    <p:sldId id="658" r:id="rId28"/>
    <p:sldId id="744" r:id="rId29"/>
    <p:sldId id="277" r:id="rId30"/>
    <p:sldId id="660" r:id="rId31"/>
    <p:sldId id="708" r:id="rId32"/>
    <p:sldId id="745" r:id="rId33"/>
    <p:sldId id="710" r:id="rId34"/>
    <p:sldId id="713" r:id="rId35"/>
    <p:sldId id="714" r:id="rId36"/>
    <p:sldId id="715" r:id="rId37"/>
    <p:sldId id="716" r:id="rId38"/>
    <p:sldId id="717" r:id="rId39"/>
    <p:sldId id="718" r:id="rId40"/>
    <p:sldId id="701" r:id="rId41"/>
    <p:sldId id="289" r:id="rId42"/>
    <p:sldId id="661" r:id="rId43"/>
    <p:sldId id="662" r:id="rId44"/>
    <p:sldId id="746" r:id="rId45"/>
    <p:sldId id="293" r:id="rId46"/>
    <p:sldId id="664" r:id="rId47"/>
    <p:sldId id="296" r:id="rId48"/>
    <p:sldId id="665" r:id="rId49"/>
    <p:sldId id="297" r:id="rId50"/>
    <p:sldId id="666" r:id="rId51"/>
    <p:sldId id="702" r:id="rId52"/>
    <p:sldId id="299" r:id="rId53"/>
    <p:sldId id="667" r:id="rId54"/>
    <p:sldId id="668" r:id="rId55"/>
    <p:sldId id="669" r:id="rId56"/>
    <p:sldId id="670" r:id="rId57"/>
    <p:sldId id="671" r:id="rId58"/>
    <p:sldId id="672" r:id="rId59"/>
    <p:sldId id="306" r:id="rId60"/>
    <p:sldId id="673" r:id="rId61"/>
    <p:sldId id="308" r:id="rId62"/>
    <p:sldId id="309" r:id="rId63"/>
    <p:sldId id="719" r:id="rId64"/>
    <p:sldId id="720" r:id="rId65"/>
    <p:sldId id="721" r:id="rId66"/>
    <p:sldId id="722" r:id="rId67"/>
    <p:sldId id="723" r:id="rId68"/>
    <p:sldId id="724" r:id="rId69"/>
    <p:sldId id="725" r:id="rId70"/>
    <p:sldId id="726" r:id="rId71"/>
    <p:sldId id="727" r:id="rId72"/>
    <p:sldId id="728" r:id="rId73"/>
    <p:sldId id="729" r:id="rId74"/>
    <p:sldId id="730" r:id="rId75"/>
    <p:sldId id="731" r:id="rId76"/>
    <p:sldId id="323" r:id="rId77"/>
    <p:sldId id="674" r:id="rId78"/>
    <p:sldId id="325" r:id="rId79"/>
    <p:sldId id="675" r:id="rId80"/>
    <p:sldId id="703" r:id="rId81"/>
    <p:sldId id="327" r:id="rId82"/>
    <p:sldId id="676" r:id="rId83"/>
    <p:sldId id="329" r:id="rId84"/>
    <p:sldId id="677" r:id="rId85"/>
    <p:sldId id="678" r:id="rId86"/>
    <p:sldId id="333" r:id="rId87"/>
    <p:sldId id="679" r:id="rId88"/>
    <p:sldId id="732" r:id="rId89"/>
    <p:sldId id="335" r:id="rId90"/>
    <p:sldId id="680" r:id="rId91"/>
    <p:sldId id="681" r:id="rId92"/>
    <p:sldId id="336" r:id="rId93"/>
    <p:sldId id="337" r:id="rId94"/>
    <p:sldId id="682" r:id="rId95"/>
    <p:sldId id="690" r:id="rId96"/>
    <p:sldId id="339" r:id="rId97"/>
    <p:sldId id="683" r:id="rId98"/>
    <p:sldId id="684" r:id="rId99"/>
    <p:sldId id="685" r:id="rId100"/>
    <p:sldId id="686" r:id="rId101"/>
    <p:sldId id="687" r:id="rId102"/>
    <p:sldId id="688" r:id="rId103"/>
    <p:sldId id="733" r:id="rId104"/>
    <p:sldId id="734" r:id="rId105"/>
    <p:sldId id="735" r:id="rId106"/>
    <p:sldId id="736" r:id="rId107"/>
    <p:sldId id="737" r:id="rId108"/>
    <p:sldId id="352" r:id="rId109"/>
    <p:sldId id="691" r:id="rId110"/>
    <p:sldId id="354" r:id="rId111"/>
    <p:sldId id="355" r:id="rId112"/>
    <p:sldId id="356" r:id="rId113"/>
    <p:sldId id="357" r:id="rId114"/>
    <p:sldId id="358" r:id="rId115"/>
    <p:sldId id="359" r:id="rId116"/>
    <p:sldId id="360" r:id="rId117"/>
    <p:sldId id="738" r:id="rId118"/>
    <p:sldId id="739" r:id="rId119"/>
    <p:sldId id="740" r:id="rId120"/>
    <p:sldId id="692" r:id="rId121"/>
    <p:sldId id="693" r:id="rId122"/>
    <p:sldId id="704" r:id="rId123"/>
    <p:sldId id="694" r:id="rId124"/>
    <p:sldId id="695" r:id="rId125"/>
    <p:sldId id="696" r:id="rId126"/>
    <p:sldId id="749" r:id="rId127"/>
    <p:sldId id="741" r:id="rId1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5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0A7B30-4469-44F8-93B7-8FB59315D501}" v="145" dt="2025-05-12T14:31:35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138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microsoft.com/office/2016/11/relationships/changesInfo" Target="changesInfos/changesInfo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presProps" Target="presProps.xml"/><Relationship Id="rId135" Type="http://schemas.microsoft.com/office/2015/10/relationships/revisionInfo" Target="revisionInfo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theme" Target="theme/theme1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ro Massari" userId="e3b3c45b-72c4-46f4-ae7c-c3326bf662c4" providerId="ADAL" clId="{920A7B30-4469-44F8-93B7-8FB59315D501}"/>
    <pc:docChg chg="undo custSel addSld delSld modSld modMainMaster">
      <pc:chgData name="Mauro Massari" userId="e3b3c45b-72c4-46f4-ae7c-c3326bf662c4" providerId="ADAL" clId="{920A7B30-4469-44F8-93B7-8FB59315D501}" dt="2025-05-13T12:48:46.481" v="2130" actId="729"/>
      <pc:docMkLst>
        <pc:docMk/>
      </pc:docMkLst>
      <pc:sldChg chg="modSp mod">
        <pc:chgData name="Mauro Massari" userId="e3b3c45b-72c4-46f4-ae7c-c3326bf662c4" providerId="ADAL" clId="{920A7B30-4469-44F8-93B7-8FB59315D501}" dt="2025-05-12T08:13:35.106" v="57" actId="14100"/>
        <pc:sldMkLst>
          <pc:docMk/>
          <pc:sldMk cId="2416892646" sldId="256"/>
        </pc:sldMkLst>
        <pc:spChg chg="mod">
          <ac:chgData name="Mauro Massari" userId="e3b3c45b-72c4-46f4-ae7c-c3326bf662c4" providerId="ADAL" clId="{920A7B30-4469-44F8-93B7-8FB59315D501}" dt="2025-05-12T08:13:35.106" v="57" actId="14100"/>
          <ac:spMkLst>
            <pc:docMk/>
            <pc:sldMk cId="2416892646" sldId="256"/>
            <ac:spMk id="2" creationId="{583CCC7D-5E06-47A8-A7BC-3298CBC83031}"/>
          </ac:spMkLst>
        </pc:spChg>
        <pc:spChg chg="mod">
          <ac:chgData name="Mauro Massari" userId="e3b3c45b-72c4-46f4-ae7c-c3326bf662c4" providerId="ADAL" clId="{920A7B30-4469-44F8-93B7-8FB59315D501}" dt="2025-05-12T08:11:44.870" v="41" actId="20577"/>
          <ac:spMkLst>
            <pc:docMk/>
            <pc:sldMk cId="2416892646" sldId="256"/>
            <ac:spMk id="12" creationId="{C83E8FDF-9B7B-4F6C-BE93-C25DBC1F7AD7}"/>
          </ac:spMkLst>
        </pc:spChg>
      </pc:sldChg>
      <pc:sldChg chg="del">
        <pc:chgData name="Mauro Massari" userId="e3b3c45b-72c4-46f4-ae7c-c3326bf662c4" providerId="ADAL" clId="{920A7B30-4469-44F8-93B7-8FB59315D501}" dt="2025-05-12T08:18:10.340" v="127" actId="2696"/>
        <pc:sldMkLst>
          <pc:docMk/>
          <pc:sldMk cId="1102379267" sldId="257"/>
        </pc:sldMkLst>
      </pc:sldChg>
      <pc:sldChg chg="modSp add mod">
        <pc:chgData name="Mauro Massari" userId="e3b3c45b-72c4-46f4-ae7c-c3326bf662c4" providerId="ADAL" clId="{920A7B30-4469-44F8-93B7-8FB59315D501}" dt="2025-05-12T08:17:26.347" v="125" actId="20577"/>
        <pc:sldMkLst>
          <pc:docMk/>
          <pc:sldMk cId="1522149550" sldId="258"/>
        </pc:sldMkLst>
        <pc:spChg chg="mod">
          <ac:chgData name="Mauro Massari" userId="e3b3c45b-72c4-46f4-ae7c-c3326bf662c4" providerId="ADAL" clId="{920A7B30-4469-44F8-93B7-8FB59315D501}" dt="2025-05-12T08:17:26.347" v="125" actId="20577"/>
          <ac:spMkLst>
            <pc:docMk/>
            <pc:sldMk cId="1522149550" sldId="258"/>
            <ac:spMk id="2" creationId="{66B78E44-61A3-BB4F-A9D0-F6C2891A9AD4}"/>
          </ac:spMkLst>
        </pc:spChg>
      </pc:sldChg>
      <pc:sldChg chg="add modTransition">
        <pc:chgData name="Mauro Massari" userId="e3b3c45b-72c4-46f4-ae7c-c3326bf662c4" providerId="ADAL" clId="{920A7B30-4469-44F8-93B7-8FB59315D501}" dt="2025-05-12T06:42:50.679" v="0"/>
        <pc:sldMkLst>
          <pc:docMk/>
          <pc:sldMk cId="1846675549" sldId="260"/>
        </pc:sldMkLst>
      </pc:sldChg>
      <pc:sldChg chg="add">
        <pc:chgData name="Mauro Massari" userId="e3b3c45b-72c4-46f4-ae7c-c3326bf662c4" providerId="ADAL" clId="{920A7B30-4469-44F8-93B7-8FB59315D501}" dt="2025-05-12T06:42:50.679" v="0"/>
        <pc:sldMkLst>
          <pc:docMk/>
          <pc:sldMk cId="1233466398" sldId="261"/>
        </pc:sldMkLst>
      </pc:sldChg>
      <pc:sldChg chg="add">
        <pc:chgData name="Mauro Massari" userId="e3b3c45b-72c4-46f4-ae7c-c3326bf662c4" providerId="ADAL" clId="{920A7B30-4469-44F8-93B7-8FB59315D501}" dt="2025-05-12T06:42:50.679" v="0"/>
        <pc:sldMkLst>
          <pc:docMk/>
          <pc:sldMk cId="345358805" sldId="262"/>
        </pc:sldMkLst>
      </pc:sldChg>
      <pc:sldChg chg="modSp add mod modTransition">
        <pc:chgData name="Mauro Massari" userId="e3b3c45b-72c4-46f4-ae7c-c3326bf662c4" providerId="ADAL" clId="{920A7B30-4469-44F8-93B7-8FB59315D501}" dt="2025-05-12T11:49:59.099" v="130" actId="1076"/>
        <pc:sldMkLst>
          <pc:docMk/>
          <pc:sldMk cId="2488324433" sldId="263"/>
        </pc:sldMkLst>
        <pc:spChg chg="mod">
          <ac:chgData name="Mauro Massari" userId="e3b3c45b-72c4-46f4-ae7c-c3326bf662c4" providerId="ADAL" clId="{920A7B30-4469-44F8-93B7-8FB59315D501}" dt="2025-05-12T11:49:50.362" v="128" actId="14100"/>
          <ac:spMkLst>
            <pc:docMk/>
            <pc:sldMk cId="2488324433" sldId="263"/>
            <ac:spMk id="1083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1:49:54.064" v="129" actId="1076"/>
          <ac:spMkLst>
            <pc:docMk/>
            <pc:sldMk cId="2488324433" sldId="263"/>
            <ac:spMk id="1084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1:49:59.099" v="130" actId="1076"/>
          <ac:spMkLst>
            <pc:docMk/>
            <pc:sldMk cId="2488324433" sldId="263"/>
            <ac:spMk id="1085" creationId="{00000000-0000-0000-0000-000000000000}"/>
          </ac:spMkLst>
        </pc:spChg>
      </pc:sldChg>
      <pc:sldChg chg="add modTransition">
        <pc:chgData name="Mauro Massari" userId="e3b3c45b-72c4-46f4-ae7c-c3326bf662c4" providerId="ADAL" clId="{920A7B30-4469-44F8-93B7-8FB59315D501}" dt="2025-05-12T06:42:50.679" v="0"/>
        <pc:sldMkLst>
          <pc:docMk/>
          <pc:sldMk cId="3284059634" sldId="265"/>
        </pc:sldMkLst>
      </pc:sldChg>
      <pc:sldChg chg="modSp add mod modTransition">
        <pc:chgData name="Mauro Massari" userId="e3b3c45b-72c4-46f4-ae7c-c3326bf662c4" providerId="ADAL" clId="{920A7B30-4469-44F8-93B7-8FB59315D501}" dt="2025-05-12T14:27:05.355" v="2097"/>
        <pc:sldMkLst>
          <pc:docMk/>
          <pc:sldMk cId="1936923810" sldId="267"/>
        </pc:sldMkLst>
        <pc:spChg chg="mod">
          <ac:chgData name="Mauro Massari" userId="e3b3c45b-72c4-46f4-ae7c-c3326bf662c4" providerId="ADAL" clId="{920A7B30-4469-44F8-93B7-8FB59315D501}" dt="2025-05-12T11:51:22.573" v="140" actId="1076"/>
          <ac:spMkLst>
            <pc:docMk/>
            <pc:sldMk cId="1936923810" sldId="267"/>
            <ac:spMk id="15" creationId="{711D35C3-58EB-5D4E-A355-5179D39EFE29}"/>
          </ac:spMkLst>
        </pc:spChg>
        <pc:grpChg chg="mod">
          <ac:chgData name="Mauro Massari" userId="e3b3c45b-72c4-46f4-ae7c-c3326bf662c4" providerId="ADAL" clId="{920A7B30-4469-44F8-93B7-8FB59315D501}" dt="2025-05-12T11:51:19.698" v="139" actId="1076"/>
          <ac:grpSpMkLst>
            <pc:docMk/>
            <pc:sldMk cId="1936923810" sldId="267"/>
            <ac:grpSpMk id="2" creationId="{F68504B5-BD4A-154A-A0E0-932926D34C45}"/>
          </ac:grpSpMkLst>
        </pc:grpChg>
        <pc:picChg chg="mod">
          <ac:chgData name="Mauro Massari" userId="e3b3c45b-72c4-46f4-ae7c-c3326bf662c4" providerId="ADAL" clId="{920A7B30-4469-44F8-93B7-8FB59315D501}" dt="2025-05-12T11:51:33.600" v="143" actId="1076"/>
          <ac:picMkLst>
            <pc:docMk/>
            <pc:sldMk cId="1936923810" sldId="267"/>
            <ac:picMk id="16" creationId="{5C9A213A-2D1D-5841-B029-1782343643E4}"/>
          </ac:picMkLst>
        </pc:picChg>
        <pc:picChg chg="mod">
          <ac:chgData name="Mauro Massari" userId="e3b3c45b-72c4-46f4-ae7c-c3326bf662c4" providerId="ADAL" clId="{920A7B30-4469-44F8-93B7-8FB59315D501}" dt="2025-05-12T11:51:33.600" v="143" actId="1076"/>
          <ac:picMkLst>
            <pc:docMk/>
            <pc:sldMk cId="1936923810" sldId="267"/>
            <ac:picMk id="17" creationId="{DD456974-B583-0A42-BFD5-CC78E0109926}"/>
          </ac:picMkLst>
        </pc:picChg>
        <pc:picChg chg="mod">
          <ac:chgData name="Mauro Massari" userId="e3b3c45b-72c4-46f4-ae7c-c3326bf662c4" providerId="ADAL" clId="{920A7B30-4469-44F8-93B7-8FB59315D501}" dt="2025-05-12T11:50:58.472" v="138" actId="14100"/>
          <ac:picMkLst>
            <pc:docMk/>
            <pc:sldMk cId="1936923810" sldId="267"/>
            <ac:picMk id="1636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1:51:39.258" v="144" actId="1076"/>
          <ac:picMkLst>
            <pc:docMk/>
            <pc:sldMk cId="1936923810" sldId="267"/>
            <ac:picMk id="1639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1:51:39.258" v="144" actId="1076"/>
          <ac:picMkLst>
            <pc:docMk/>
            <pc:sldMk cId="1936923810" sldId="267"/>
            <ac:picMk id="1642" creationId="{00000000-0000-0000-0000-000000000000}"/>
          </ac:picMkLst>
        </pc:picChg>
      </pc:sldChg>
      <pc:sldChg chg="addSp delSp modSp add mod modTransition">
        <pc:chgData name="Mauro Massari" userId="e3b3c45b-72c4-46f4-ae7c-c3326bf662c4" providerId="ADAL" clId="{920A7B30-4469-44F8-93B7-8FB59315D501}" dt="2025-05-12T11:57:56.796" v="187" actId="1076"/>
        <pc:sldMkLst>
          <pc:docMk/>
          <pc:sldMk cId="771782403" sldId="268"/>
        </pc:sldMkLst>
        <pc:picChg chg="add mod">
          <ac:chgData name="Mauro Massari" userId="e3b3c45b-72c4-46f4-ae7c-c3326bf662c4" providerId="ADAL" clId="{920A7B30-4469-44F8-93B7-8FB59315D501}" dt="2025-05-12T11:57:56.796" v="187" actId="1076"/>
          <ac:picMkLst>
            <pc:docMk/>
            <pc:sldMk cId="771782403" sldId="268"/>
            <ac:picMk id="7" creationId="{FA7EDBCF-DAA1-95A9-F2A7-AFB557D5EF34}"/>
          </ac:picMkLst>
        </pc:picChg>
        <pc:picChg chg="del mod">
          <ac:chgData name="Mauro Massari" userId="e3b3c45b-72c4-46f4-ae7c-c3326bf662c4" providerId="ADAL" clId="{920A7B30-4469-44F8-93B7-8FB59315D501}" dt="2025-05-12T11:55:02.584" v="162" actId="478"/>
          <ac:picMkLst>
            <pc:docMk/>
            <pc:sldMk cId="771782403" sldId="268"/>
            <ac:picMk id="1645" creationId="{00000000-0000-0000-0000-000000000000}"/>
          </ac:picMkLst>
        </pc:picChg>
      </pc:sldChg>
      <pc:sldChg chg="addSp delSp modSp add mod modTransition">
        <pc:chgData name="Mauro Massari" userId="e3b3c45b-72c4-46f4-ae7c-c3326bf662c4" providerId="ADAL" clId="{920A7B30-4469-44F8-93B7-8FB59315D501}" dt="2025-05-12T12:02:10.047" v="265"/>
        <pc:sldMkLst>
          <pc:docMk/>
          <pc:sldMk cId="3671513586" sldId="277"/>
        </pc:sldMkLst>
        <pc:spChg chg="add mod">
          <ac:chgData name="Mauro Massari" userId="e3b3c45b-72c4-46f4-ae7c-c3326bf662c4" providerId="ADAL" clId="{920A7B30-4469-44F8-93B7-8FB59315D501}" dt="2025-05-12T12:02:10.047" v="265"/>
          <ac:spMkLst>
            <pc:docMk/>
            <pc:sldMk cId="3671513586" sldId="277"/>
            <ac:spMk id="6" creationId="{BDC1E457-6166-A1AD-16FD-71DE1E8E9EED}"/>
          </ac:spMkLst>
        </pc:spChg>
        <pc:spChg chg="del">
          <ac:chgData name="Mauro Massari" userId="e3b3c45b-72c4-46f4-ae7c-c3326bf662c4" providerId="ADAL" clId="{920A7B30-4469-44F8-93B7-8FB59315D501}" dt="2025-05-12T12:02:09.222" v="264" actId="478"/>
          <ac:spMkLst>
            <pc:docMk/>
            <pc:sldMk cId="3671513586" sldId="277"/>
            <ac:spMk id="1789" creationId="{00000000-0000-0000-0000-000000000000}"/>
          </ac:spMkLst>
        </pc:spChg>
        <pc:picChg chg="add mod">
          <ac:chgData name="Mauro Massari" userId="e3b3c45b-72c4-46f4-ae7c-c3326bf662c4" providerId="ADAL" clId="{920A7B30-4469-44F8-93B7-8FB59315D501}" dt="2025-05-12T12:02:10.047" v="265"/>
          <ac:picMkLst>
            <pc:docMk/>
            <pc:sldMk cId="3671513586" sldId="277"/>
            <ac:picMk id="5" creationId="{12EA96EC-DEB3-833C-8A90-E5EE1ECFFBB7}"/>
          </ac:picMkLst>
        </pc:picChg>
        <pc:picChg chg="add mod">
          <ac:chgData name="Mauro Massari" userId="e3b3c45b-72c4-46f4-ae7c-c3326bf662c4" providerId="ADAL" clId="{920A7B30-4469-44F8-93B7-8FB59315D501}" dt="2025-05-12T12:02:10.047" v="265"/>
          <ac:picMkLst>
            <pc:docMk/>
            <pc:sldMk cId="3671513586" sldId="277"/>
            <ac:picMk id="7" creationId="{FE603D26-07D9-54BB-92C0-486E3132E4CC}"/>
          </ac:picMkLst>
        </pc:picChg>
        <pc:picChg chg="del">
          <ac:chgData name="Mauro Massari" userId="e3b3c45b-72c4-46f4-ae7c-c3326bf662c4" providerId="ADAL" clId="{920A7B30-4469-44F8-93B7-8FB59315D501}" dt="2025-05-12T12:02:09.222" v="264" actId="478"/>
          <ac:picMkLst>
            <pc:docMk/>
            <pc:sldMk cId="3671513586" sldId="277"/>
            <ac:picMk id="1788" creationId="{00000000-0000-0000-0000-000000000000}"/>
          </ac:picMkLst>
        </pc:picChg>
        <pc:picChg chg="del">
          <ac:chgData name="Mauro Massari" userId="e3b3c45b-72c4-46f4-ae7c-c3326bf662c4" providerId="ADAL" clId="{920A7B30-4469-44F8-93B7-8FB59315D501}" dt="2025-05-12T12:02:09.222" v="264" actId="478"/>
          <ac:picMkLst>
            <pc:docMk/>
            <pc:sldMk cId="3671513586" sldId="277"/>
            <ac:picMk id="1790" creationId="{00000000-0000-0000-0000-000000000000}"/>
          </ac:picMkLst>
        </pc:picChg>
      </pc:sldChg>
      <pc:sldChg chg="add modTransition">
        <pc:chgData name="Mauro Massari" userId="e3b3c45b-72c4-46f4-ae7c-c3326bf662c4" providerId="ADAL" clId="{920A7B30-4469-44F8-93B7-8FB59315D501}" dt="2025-05-12T14:27:15.171" v="2098"/>
        <pc:sldMkLst>
          <pc:docMk/>
          <pc:sldMk cId="3295834881" sldId="289"/>
        </pc:sldMkLst>
      </pc:sldChg>
      <pc:sldChg chg="addSp delSp modSp add mod modTransition">
        <pc:chgData name="Mauro Massari" userId="e3b3c45b-72c4-46f4-ae7c-c3326bf662c4" providerId="ADAL" clId="{920A7B30-4469-44F8-93B7-8FB59315D501}" dt="2025-05-12T12:12:10.632" v="432" actId="20577"/>
        <pc:sldMkLst>
          <pc:docMk/>
          <pc:sldMk cId="2720036764" sldId="293"/>
        </pc:sldMkLst>
        <pc:spChg chg="add mod">
          <ac:chgData name="Mauro Massari" userId="e3b3c45b-72c4-46f4-ae7c-c3326bf662c4" providerId="ADAL" clId="{920A7B30-4469-44F8-93B7-8FB59315D501}" dt="2025-05-12T12:11:54.386" v="428"/>
          <ac:spMkLst>
            <pc:docMk/>
            <pc:sldMk cId="2720036764" sldId="293"/>
            <ac:spMk id="5" creationId="{621E9009-0315-59C6-38DD-125A889269C2}"/>
          </ac:spMkLst>
        </pc:spChg>
        <pc:spChg chg="add del mod">
          <ac:chgData name="Mauro Massari" userId="e3b3c45b-72c4-46f4-ae7c-c3326bf662c4" providerId="ADAL" clId="{920A7B30-4469-44F8-93B7-8FB59315D501}" dt="2025-05-12T12:12:10.632" v="432" actId="20577"/>
          <ac:spMkLst>
            <pc:docMk/>
            <pc:sldMk cId="2720036764" sldId="293"/>
            <ac:spMk id="24" creationId="{C9C8D1F3-704D-7E4F-BD64-1B527067E116}"/>
          </ac:spMkLst>
        </pc:spChg>
        <pc:picChg chg="add mod">
          <ac:chgData name="Mauro Massari" userId="e3b3c45b-72c4-46f4-ae7c-c3326bf662c4" providerId="ADAL" clId="{920A7B30-4469-44F8-93B7-8FB59315D501}" dt="2025-05-12T12:11:54.386" v="428"/>
          <ac:picMkLst>
            <pc:docMk/>
            <pc:sldMk cId="2720036764" sldId="293"/>
            <ac:picMk id="6" creationId="{B57D98C2-EF38-393A-188C-B33178F59C2E}"/>
          </ac:picMkLst>
        </pc:picChg>
        <pc:picChg chg="add mod">
          <ac:chgData name="Mauro Massari" userId="e3b3c45b-72c4-46f4-ae7c-c3326bf662c4" providerId="ADAL" clId="{920A7B30-4469-44F8-93B7-8FB59315D501}" dt="2025-05-12T12:12:07.051" v="431"/>
          <ac:picMkLst>
            <pc:docMk/>
            <pc:sldMk cId="2720036764" sldId="293"/>
            <ac:picMk id="7" creationId="{0D8B9DB3-93B3-A263-F37A-544F5D94D043}"/>
          </ac:picMkLst>
        </pc:picChg>
        <pc:picChg chg="del">
          <ac:chgData name="Mauro Massari" userId="e3b3c45b-72c4-46f4-ae7c-c3326bf662c4" providerId="ADAL" clId="{920A7B30-4469-44F8-93B7-8FB59315D501}" dt="2025-05-12T12:12:06.674" v="430" actId="478"/>
          <ac:picMkLst>
            <pc:docMk/>
            <pc:sldMk cId="2720036764" sldId="293"/>
            <ac:picMk id="25" creationId="{85977F69-7B87-A847-A3AB-E11CE6EB959E}"/>
          </ac:picMkLst>
        </pc:picChg>
      </pc:sldChg>
      <pc:sldChg chg="modSp add mod modTransition">
        <pc:chgData name="Mauro Massari" userId="e3b3c45b-72c4-46f4-ae7c-c3326bf662c4" providerId="ADAL" clId="{920A7B30-4469-44F8-93B7-8FB59315D501}" dt="2025-05-12T06:42:51.007" v="2" actId="27636"/>
        <pc:sldMkLst>
          <pc:docMk/>
          <pc:sldMk cId="1671589232" sldId="296"/>
        </pc:sldMkLst>
        <pc:spChg chg="mod">
          <ac:chgData name="Mauro Massari" userId="e3b3c45b-72c4-46f4-ae7c-c3326bf662c4" providerId="ADAL" clId="{920A7B30-4469-44F8-93B7-8FB59315D501}" dt="2025-05-12T06:42:51.007" v="2" actId="27636"/>
          <ac:spMkLst>
            <pc:docMk/>
            <pc:sldMk cId="1671589232" sldId="296"/>
            <ac:spMk id="2201" creationId="{00000000-0000-0000-0000-000000000000}"/>
          </ac:spMkLst>
        </pc:spChg>
      </pc:sldChg>
      <pc:sldChg chg="add modTransition">
        <pc:chgData name="Mauro Massari" userId="e3b3c45b-72c4-46f4-ae7c-c3326bf662c4" providerId="ADAL" clId="{920A7B30-4469-44F8-93B7-8FB59315D501}" dt="2025-05-12T06:42:50.679" v="0"/>
        <pc:sldMkLst>
          <pc:docMk/>
          <pc:sldMk cId="3175996506" sldId="297"/>
        </pc:sldMkLst>
      </pc:sldChg>
      <pc:sldChg chg="addSp delSp modSp add mod modTransition">
        <pc:chgData name="Mauro Massari" userId="e3b3c45b-72c4-46f4-ae7c-c3326bf662c4" providerId="ADAL" clId="{920A7B30-4469-44F8-93B7-8FB59315D501}" dt="2025-05-12T14:27:21.243" v="2099"/>
        <pc:sldMkLst>
          <pc:docMk/>
          <pc:sldMk cId="3864428302" sldId="299"/>
        </pc:sldMkLst>
        <pc:picChg chg="add del mod">
          <ac:chgData name="Mauro Massari" userId="e3b3c45b-72c4-46f4-ae7c-c3326bf662c4" providerId="ADAL" clId="{920A7B30-4469-44F8-93B7-8FB59315D501}" dt="2025-05-12T12:47:55.103" v="1893" actId="21"/>
          <ac:picMkLst>
            <pc:docMk/>
            <pc:sldMk cId="3864428302" sldId="299"/>
            <ac:picMk id="5" creationId="{00000000-0000-0000-0000-000000000000}"/>
          </ac:picMkLst>
        </pc:picChg>
        <pc:picChg chg="add del mod">
          <ac:chgData name="Mauro Massari" userId="e3b3c45b-72c4-46f4-ae7c-c3326bf662c4" providerId="ADAL" clId="{920A7B30-4469-44F8-93B7-8FB59315D501}" dt="2025-05-12T12:47:55.103" v="1893" actId="21"/>
          <ac:picMkLst>
            <pc:docMk/>
            <pc:sldMk cId="3864428302" sldId="299"/>
            <ac:picMk id="6" creationId="{00000000-0000-0000-0000-000000000000}"/>
          </ac:picMkLst>
        </pc:picChg>
        <pc:picChg chg="add del mod">
          <ac:chgData name="Mauro Massari" userId="e3b3c45b-72c4-46f4-ae7c-c3326bf662c4" providerId="ADAL" clId="{920A7B30-4469-44F8-93B7-8FB59315D501}" dt="2025-05-12T12:47:55.103" v="1893" actId="21"/>
          <ac:picMkLst>
            <pc:docMk/>
            <pc:sldMk cId="3864428302" sldId="299"/>
            <ac:picMk id="7" creationId="{00000000-0000-0000-0000-000000000000}"/>
          </ac:picMkLst>
        </pc:picChg>
        <pc:picChg chg="add del mod">
          <ac:chgData name="Mauro Massari" userId="e3b3c45b-72c4-46f4-ae7c-c3326bf662c4" providerId="ADAL" clId="{920A7B30-4469-44F8-93B7-8FB59315D501}" dt="2025-05-12T12:47:55.103" v="1893" actId="21"/>
          <ac:picMkLst>
            <pc:docMk/>
            <pc:sldMk cId="3864428302" sldId="299"/>
            <ac:picMk id="8" creationId="{00000000-0000-0000-0000-000000000000}"/>
          </ac:picMkLst>
        </pc:picChg>
        <pc:picChg chg="add del mod">
          <ac:chgData name="Mauro Massari" userId="e3b3c45b-72c4-46f4-ae7c-c3326bf662c4" providerId="ADAL" clId="{920A7B30-4469-44F8-93B7-8FB59315D501}" dt="2025-05-12T12:47:55.103" v="1893" actId="21"/>
          <ac:picMkLst>
            <pc:docMk/>
            <pc:sldMk cId="3864428302" sldId="299"/>
            <ac:picMk id="9" creationId="{00000000-0000-0000-0000-000000000000}"/>
          </ac:picMkLst>
        </pc:picChg>
        <pc:picChg chg="add del mod">
          <ac:chgData name="Mauro Massari" userId="e3b3c45b-72c4-46f4-ae7c-c3326bf662c4" providerId="ADAL" clId="{920A7B30-4469-44F8-93B7-8FB59315D501}" dt="2025-05-12T12:47:55.103" v="1893" actId="21"/>
          <ac:picMkLst>
            <pc:docMk/>
            <pc:sldMk cId="3864428302" sldId="299"/>
            <ac:picMk id="10" creationId="{00000000-0000-0000-0000-000000000000}"/>
          </ac:picMkLst>
        </pc:picChg>
        <pc:picChg chg="add mod">
          <ac:chgData name="Mauro Massari" userId="e3b3c45b-72c4-46f4-ae7c-c3326bf662c4" providerId="ADAL" clId="{920A7B30-4469-44F8-93B7-8FB59315D501}" dt="2025-05-12T12:47:56.579" v="1894"/>
          <ac:picMkLst>
            <pc:docMk/>
            <pc:sldMk cId="3864428302" sldId="299"/>
            <ac:picMk id="11" creationId="{00000000-0000-0000-0000-000000000000}"/>
          </ac:picMkLst>
        </pc:picChg>
        <pc:picChg chg="add mod">
          <ac:chgData name="Mauro Massari" userId="e3b3c45b-72c4-46f4-ae7c-c3326bf662c4" providerId="ADAL" clId="{920A7B30-4469-44F8-93B7-8FB59315D501}" dt="2025-05-12T12:47:56.579" v="1894"/>
          <ac:picMkLst>
            <pc:docMk/>
            <pc:sldMk cId="3864428302" sldId="299"/>
            <ac:picMk id="12" creationId="{00000000-0000-0000-0000-000000000000}"/>
          </ac:picMkLst>
        </pc:picChg>
        <pc:picChg chg="add mod">
          <ac:chgData name="Mauro Massari" userId="e3b3c45b-72c4-46f4-ae7c-c3326bf662c4" providerId="ADAL" clId="{920A7B30-4469-44F8-93B7-8FB59315D501}" dt="2025-05-12T12:47:56.579" v="1894"/>
          <ac:picMkLst>
            <pc:docMk/>
            <pc:sldMk cId="3864428302" sldId="299"/>
            <ac:picMk id="13" creationId="{00000000-0000-0000-0000-000000000000}"/>
          </ac:picMkLst>
        </pc:picChg>
        <pc:picChg chg="add mod">
          <ac:chgData name="Mauro Massari" userId="e3b3c45b-72c4-46f4-ae7c-c3326bf662c4" providerId="ADAL" clId="{920A7B30-4469-44F8-93B7-8FB59315D501}" dt="2025-05-12T12:47:56.579" v="1894"/>
          <ac:picMkLst>
            <pc:docMk/>
            <pc:sldMk cId="3864428302" sldId="299"/>
            <ac:picMk id="14" creationId="{00000000-0000-0000-0000-000000000000}"/>
          </ac:picMkLst>
        </pc:picChg>
        <pc:picChg chg="add mod">
          <ac:chgData name="Mauro Massari" userId="e3b3c45b-72c4-46f4-ae7c-c3326bf662c4" providerId="ADAL" clId="{920A7B30-4469-44F8-93B7-8FB59315D501}" dt="2025-05-12T12:47:56.579" v="1894"/>
          <ac:picMkLst>
            <pc:docMk/>
            <pc:sldMk cId="3864428302" sldId="299"/>
            <ac:picMk id="15" creationId="{00000000-0000-0000-0000-000000000000}"/>
          </ac:picMkLst>
        </pc:picChg>
        <pc:picChg chg="add mod">
          <ac:chgData name="Mauro Massari" userId="e3b3c45b-72c4-46f4-ae7c-c3326bf662c4" providerId="ADAL" clId="{920A7B30-4469-44F8-93B7-8FB59315D501}" dt="2025-05-12T12:47:56.579" v="1894"/>
          <ac:picMkLst>
            <pc:docMk/>
            <pc:sldMk cId="3864428302" sldId="299"/>
            <ac:picMk id="16" creationId="{00000000-0000-0000-0000-000000000000}"/>
          </ac:picMkLst>
        </pc:picChg>
        <pc:picChg chg="add mod">
          <ac:chgData name="Mauro Massari" userId="e3b3c45b-72c4-46f4-ae7c-c3326bf662c4" providerId="ADAL" clId="{920A7B30-4469-44F8-93B7-8FB59315D501}" dt="2025-05-12T12:47:56.579" v="1894"/>
          <ac:picMkLst>
            <pc:docMk/>
            <pc:sldMk cId="3864428302" sldId="299"/>
            <ac:picMk id="19" creationId="{00000000-0000-0000-0000-000000000000}"/>
          </ac:picMkLst>
        </pc:picChg>
        <pc:picChg chg="del mod modCrop">
          <ac:chgData name="Mauro Massari" userId="e3b3c45b-72c4-46f4-ae7c-c3326bf662c4" providerId="ADAL" clId="{920A7B30-4469-44F8-93B7-8FB59315D501}" dt="2025-05-12T12:47:55.103" v="1893" actId="21"/>
          <ac:picMkLst>
            <pc:docMk/>
            <pc:sldMk cId="3864428302" sldId="299"/>
            <ac:picMk id="2214" creationId="{00000000-0000-0000-0000-000000000000}"/>
          </ac:picMkLst>
        </pc:picChg>
        <pc:picChg chg="del mod">
          <ac:chgData name="Mauro Massari" userId="e3b3c45b-72c4-46f4-ae7c-c3326bf662c4" providerId="ADAL" clId="{920A7B30-4469-44F8-93B7-8FB59315D501}" dt="2025-05-12T12:47:48.469" v="1891" actId="21"/>
          <ac:picMkLst>
            <pc:docMk/>
            <pc:sldMk cId="3864428302" sldId="299"/>
            <ac:picMk id="2218" creationId="{00000000-0000-0000-0000-000000000000}"/>
          </ac:picMkLst>
        </pc:picChg>
        <pc:picChg chg="del mod">
          <ac:chgData name="Mauro Massari" userId="e3b3c45b-72c4-46f4-ae7c-c3326bf662c4" providerId="ADAL" clId="{920A7B30-4469-44F8-93B7-8FB59315D501}" dt="2025-05-12T12:47:48.469" v="1891" actId="21"/>
          <ac:picMkLst>
            <pc:docMk/>
            <pc:sldMk cId="3864428302" sldId="299"/>
            <ac:picMk id="2219" creationId="{00000000-0000-0000-0000-000000000000}"/>
          </ac:picMkLst>
        </pc:picChg>
        <pc:picChg chg="del mod">
          <ac:chgData name="Mauro Massari" userId="e3b3c45b-72c4-46f4-ae7c-c3326bf662c4" providerId="ADAL" clId="{920A7B30-4469-44F8-93B7-8FB59315D501}" dt="2025-05-12T12:47:48.469" v="1891" actId="21"/>
          <ac:picMkLst>
            <pc:docMk/>
            <pc:sldMk cId="3864428302" sldId="299"/>
            <ac:picMk id="2220" creationId="{00000000-0000-0000-0000-000000000000}"/>
          </ac:picMkLst>
        </pc:picChg>
        <pc:picChg chg="del mod">
          <ac:chgData name="Mauro Massari" userId="e3b3c45b-72c4-46f4-ae7c-c3326bf662c4" providerId="ADAL" clId="{920A7B30-4469-44F8-93B7-8FB59315D501}" dt="2025-05-12T12:47:48.469" v="1891" actId="21"/>
          <ac:picMkLst>
            <pc:docMk/>
            <pc:sldMk cId="3864428302" sldId="299"/>
            <ac:picMk id="2221" creationId="{00000000-0000-0000-0000-000000000000}"/>
          </ac:picMkLst>
        </pc:picChg>
        <pc:picChg chg="del mod">
          <ac:chgData name="Mauro Massari" userId="e3b3c45b-72c4-46f4-ae7c-c3326bf662c4" providerId="ADAL" clId="{920A7B30-4469-44F8-93B7-8FB59315D501}" dt="2025-05-12T12:47:48.469" v="1891" actId="21"/>
          <ac:picMkLst>
            <pc:docMk/>
            <pc:sldMk cId="3864428302" sldId="299"/>
            <ac:picMk id="2222" creationId="{00000000-0000-0000-0000-000000000000}"/>
          </ac:picMkLst>
        </pc:picChg>
        <pc:picChg chg="del mod">
          <ac:chgData name="Mauro Massari" userId="e3b3c45b-72c4-46f4-ae7c-c3326bf662c4" providerId="ADAL" clId="{920A7B30-4469-44F8-93B7-8FB59315D501}" dt="2025-05-12T12:47:48.469" v="1891" actId="21"/>
          <ac:picMkLst>
            <pc:docMk/>
            <pc:sldMk cId="3864428302" sldId="299"/>
            <ac:picMk id="2223" creationId="{00000000-0000-0000-0000-000000000000}"/>
          </ac:picMkLst>
        </pc:picChg>
      </pc:sldChg>
      <pc:sldChg chg="addSp delSp modSp add mod modTransition">
        <pc:chgData name="Mauro Massari" userId="e3b3c45b-72c4-46f4-ae7c-c3326bf662c4" providerId="ADAL" clId="{920A7B30-4469-44F8-93B7-8FB59315D501}" dt="2025-05-12T12:16:13.227" v="461" actId="1076"/>
        <pc:sldMkLst>
          <pc:docMk/>
          <pc:sldMk cId="2902803096" sldId="306"/>
        </pc:sldMkLst>
        <pc:spChg chg="add mod">
          <ac:chgData name="Mauro Massari" userId="e3b3c45b-72c4-46f4-ae7c-c3326bf662c4" providerId="ADAL" clId="{920A7B30-4469-44F8-93B7-8FB59315D501}" dt="2025-05-12T12:15:53.374" v="457"/>
          <ac:spMkLst>
            <pc:docMk/>
            <pc:sldMk cId="2902803096" sldId="306"/>
            <ac:spMk id="6" creationId="{00C73569-BC54-6FDD-074C-3A83F326E7A2}"/>
          </ac:spMkLst>
        </pc:spChg>
        <pc:spChg chg="del mod">
          <ac:chgData name="Mauro Massari" userId="e3b3c45b-72c4-46f4-ae7c-c3326bf662c4" providerId="ADAL" clId="{920A7B30-4469-44F8-93B7-8FB59315D501}" dt="2025-05-12T12:15:53.029" v="456" actId="478"/>
          <ac:spMkLst>
            <pc:docMk/>
            <pc:sldMk cId="2902803096" sldId="306"/>
            <ac:spMk id="2381" creationId="{00000000-0000-0000-0000-000000000000}"/>
          </ac:spMkLst>
        </pc:spChg>
        <pc:picChg chg="mod">
          <ac:chgData name="Mauro Massari" userId="e3b3c45b-72c4-46f4-ae7c-c3326bf662c4" providerId="ADAL" clId="{920A7B30-4469-44F8-93B7-8FB59315D501}" dt="2025-05-12T12:16:13.227" v="461" actId="1076"/>
          <ac:picMkLst>
            <pc:docMk/>
            <pc:sldMk cId="2902803096" sldId="306"/>
            <ac:picMk id="2382" creationId="{00000000-0000-0000-0000-000000000000}"/>
          </ac:picMkLst>
        </pc:picChg>
      </pc:sldChg>
      <pc:sldChg chg="modSp add mod modTransition">
        <pc:chgData name="Mauro Massari" userId="e3b3c45b-72c4-46f4-ae7c-c3326bf662c4" providerId="ADAL" clId="{920A7B30-4469-44F8-93B7-8FB59315D501}" dt="2025-05-12T12:17:12.092" v="499" actId="1076"/>
        <pc:sldMkLst>
          <pc:docMk/>
          <pc:sldMk cId="4212835907" sldId="308"/>
        </pc:sldMkLst>
        <pc:spChg chg="mod">
          <ac:chgData name="Mauro Massari" userId="e3b3c45b-72c4-46f4-ae7c-c3326bf662c4" providerId="ADAL" clId="{920A7B30-4469-44F8-93B7-8FB59315D501}" dt="2025-05-12T12:16:51.450" v="468" actId="167"/>
          <ac:spMkLst>
            <pc:docMk/>
            <pc:sldMk cId="4212835907" sldId="308"/>
            <ac:spMk id="5" creationId="{533D0253-D7CB-9442-9514-3717ABF7FDB0}"/>
          </ac:spMkLst>
        </pc:spChg>
        <pc:spChg chg="mod">
          <ac:chgData name="Mauro Massari" userId="e3b3c45b-72c4-46f4-ae7c-c3326bf662c4" providerId="ADAL" clId="{920A7B30-4469-44F8-93B7-8FB59315D501}" dt="2025-05-12T12:17:12.092" v="499" actId="1076"/>
          <ac:spMkLst>
            <pc:docMk/>
            <pc:sldMk cId="4212835907" sldId="308"/>
            <ac:spMk id="7" creationId="{18C9ADE8-4AF3-4D4C-846F-E4A021A84DEF}"/>
          </ac:spMkLst>
        </pc:spChg>
        <pc:picChg chg="mod">
          <ac:chgData name="Mauro Massari" userId="e3b3c45b-72c4-46f4-ae7c-c3326bf662c4" providerId="ADAL" clId="{920A7B30-4469-44F8-93B7-8FB59315D501}" dt="2025-05-12T12:17:09.389" v="498" actId="1076"/>
          <ac:picMkLst>
            <pc:docMk/>
            <pc:sldMk cId="4212835907" sldId="308"/>
            <ac:picMk id="2393" creationId="{00000000-0000-0000-0000-000000000000}"/>
          </ac:picMkLst>
        </pc:picChg>
      </pc:sldChg>
      <pc:sldChg chg="add modTransition">
        <pc:chgData name="Mauro Massari" userId="e3b3c45b-72c4-46f4-ae7c-c3326bf662c4" providerId="ADAL" clId="{920A7B30-4469-44F8-93B7-8FB59315D501}" dt="2025-05-12T06:42:50.679" v="0"/>
        <pc:sldMkLst>
          <pc:docMk/>
          <pc:sldMk cId="1317702459" sldId="309"/>
        </pc:sldMkLst>
      </pc:sldChg>
      <pc:sldChg chg="modSp add mod modTransition">
        <pc:chgData name="Mauro Massari" userId="e3b3c45b-72c4-46f4-ae7c-c3326bf662c4" providerId="ADAL" clId="{920A7B30-4469-44F8-93B7-8FB59315D501}" dt="2025-05-12T12:24:31.464" v="702" actId="1076"/>
        <pc:sldMkLst>
          <pc:docMk/>
          <pc:sldMk cId="947399350" sldId="323"/>
        </pc:sldMkLst>
        <pc:spChg chg="mod">
          <ac:chgData name="Mauro Massari" userId="e3b3c45b-72c4-46f4-ae7c-c3326bf662c4" providerId="ADAL" clId="{920A7B30-4469-44F8-93B7-8FB59315D501}" dt="2025-05-12T12:24:25.149" v="700" actId="27636"/>
          <ac:spMkLst>
            <pc:docMk/>
            <pc:sldMk cId="947399350" sldId="323"/>
            <ac:spMk id="2593" creationId="{00000000-0000-0000-0000-000000000000}"/>
          </ac:spMkLst>
        </pc:spChg>
        <pc:picChg chg="mod">
          <ac:chgData name="Mauro Massari" userId="e3b3c45b-72c4-46f4-ae7c-c3326bf662c4" providerId="ADAL" clId="{920A7B30-4469-44F8-93B7-8FB59315D501}" dt="2025-05-12T12:24:31.464" v="702" actId="1076"/>
          <ac:picMkLst>
            <pc:docMk/>
            <pc:sldMk cId="947399350" sldId="323"/>
            <ac:picMk id="2594" creationId="{00000000-0000-0000-0000-000000000000}"/>
          </ac:picMkLst>
        </pc:picChg>
      </pc:sldChg>
      <pc:sldChg chg="modSp add mod modTransition">
        <pc:chgData name="Mauro Massari" userId="e3b3c45b-72c4-46f4-ae7c-c3326bf662c4" providerId="ADAL" clId="{920A7B30-4469-44F8-93B7-8FB59315D501}" dt="2025-05-12T06:42:51.139" v="6" actId="27636"/>
        <pc:sldMkLst>
          <pc:docMk/>
          <pc:sldMk cId="2121188650" sldId="325"/>
        </pc:sldMkLst>
        <pc:spChg chg="mod">
          <ac:chgData name="Mauro Massari" userId="e3b3c45b-72c4-46f4-ae7c-c3326bf662c4" providerId="ADAL" clId="{920A7B30-4469-44F8-93B7-8FB59315D501}" dt="2025-05-12T06:42:51.139" v="6" actId="27636"/>
          <ac:spMkLst>
            <pc:docMk/>
            <pc:sldMk cId="2121188650" sldId="325"/>
            <ac:spMk id="2615" creationId="{00000000-0000-0000-0000-000000000000}"/>
          </ac:spMkLst>
        </pc:spChg>
      </pc:sldChg>
      <pc:sldChg chg="modSp add mod modTransition">
        <pc:chgData name="Mauro Massari" userId="e3b3c45b-72c4-46f4-ae7c-c3326bf662c4" providerId="ADAL" clId="{920A7B30-4469-44F8-93B7-8FB59315D501}" dt="2025-05-12T14:27:31.186" v="2100"/>
        <pc:sldMkLst>
          <pc:docMk/>
          <pc:sldMk cId="1416756369" sldId="327"/>
        </pc:sldMkLst>
        <pc:picChg chg="mod">
          <ac:chgData name="Mauro Massari" userId="e3b3c45b-72c4-46f4-ae7c-c3326bf662c4" providerId="ADAL" clId="{920A7B30-4469-44F8-93B7-8FB59315D501}" dt="2025-05-12T12:51:03.944" v="1990" actId="1035"/>
          <ac:picMkLst>
            <pc:docMk/>
            <pc:sldMk cId="1416756369" sldId="327"/>
            <ac:picMk id="2650" creationId="{00000000-0000-0000-0000-000000000000}"/>
          </ac:picMkLst>
        </pc:picChg>
      </pc:sldChg>
      <pc:sldChg chg="add modTransition">
        <pc:chgData name="Mauro Massari" userId="e3b3c45b-72c4-46f4-ae7c-c3326bf662c4" providerId="ADAL" clId="{920A7B30-4469-44F8-93B7-8FB59315D501}" dt="2025-05-12T06:42:50.679" v="0"/>
        <pc:sldMkLst>
          <pc:docMk/>
          <pc:sldMk cId="3309552429" sldId="329"/>
        </pc:sldMkLst>
      </pc:sldChg>
      <pc:sldChg chg="addSp delSp modSp add mod modTransition">
        <pc:chgData name="Mauro Massari" userId="e3b3c45b-72c4-46f4-ae7c-c3326bf662c4" providerId="ADAL" clId="{920A7B30-4469-44F8-93B7-8FB59315D501}" dt="2025-05-12T12:26:48.985" v="767" actId="1038"/>
        <pc:sldMkLst>
          <pc:docMk/>
          <pc:sldMk cId="1145905849" sldId="333"/>
        </pc:sldMkLst>
        <pc:spChg chg="add del mod">
          <ac:chgData name="Mauro Massari" userId="e3b3c45b-72c4-46f4-ae7c-c3326bf662c4" providerId="ADAL" clId="{920A7B30-4469-44F8-93B7-8FB59315D501}" dt="2025-05-12T12:26:30.939" v="755" actId="478"/>
          <ac:spMkLst>
            <pc:docMk/>
            <pc:sldMk cId="1145905849" sldId="333"/>
            <ac:spMk id="6" creationId="{2FDF14BD-42CF-DEC1-9C5E-05512BE29A4A}"/>
          </ac:spMkLst>
        </pc:spChg>
        <pc:spChg chg="add del mod">
          <ac:chgData name="Mauro Massari" userId="e3b3c45b-72c4-46f4-ae7c-c3326bf662c4" providerId="ADAL" clId="{920A7B30-4469-44F8-93B7-8FB59315D501}" dt="2025-05-12T12:26:33.907" v="756" actId="478"/>
          <ac:spMkLst>
            <pc:docMk/>
            <pc:sldMk cId="1145905849" sldId="333"/>
            <ac:spMk id="7" creationId="{F577D448-F521-FA17-F745-C96293DE75B8}"/>
          </ac:spMkLst>
        </pc:spChg>
        <pc:spChg chg="mod">
          <ac:chgData name="Mauro Massari" userId="e3b3c45b-72c4-46f4-ae7c-c3326bf662c4" providerId="ADAL" clId="{920A7B30-4469-44F8-93B7-8FB59315D501}" dt="2025-05-12T12:26:43.631" v="757" actId="167"/>
          <ac:spMkLst>
            <pc:docMk/>
            <pc:sldMk cId="1145905849" sldId="333"/>
            <ac:spMk id="21" creationId="{B4B4B13A-4A19-EA4F-9A13-59CC97C6E3A1}"/>
          </ac:spMkLst>
        </pc:spChg>
        <pc:picChg chg="add mod">
          <ac:chgData name="Mauro Massari" userId="e3b3c45b-72c4-46f4-ae7c-c3326bf662c4" providerId="ADAL" clId="{920A7B30-4469-44F8-93B7-8FB59315D501}" dt="2025-05-12T12:26:26.588" v="754"/>
          <ac:picMkLst>
            <pc:docMk/>
            <pc:sldMk cId="1145905849" sldId="333"/>
            <ac:picMk id="5" creationId="{D12EBE2C-A738-6957-D978-1A1203ED36A0}"/>
          </ac:picMkLst>
        </pc:picChg>
        <pc:picChg chg="mod">
          <ac:chgData name="Mauro Massari" userId="e3b3c45b-72c4-46f4-ae7c-c3326bf662c4" providerId="ADAL" clId="{920A7B30-4469-44F8-93B7-8FB59315D501}" dt="2025-05-12T12:26:48.985" v="767" actId="1038"/>
          <ac:picMkLst>
            <pc:docMk/>
            <pc:sldMk cId="1145905849" sldId="333"/>
            <ac:picMk id="2778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26:48.985" v="767" actId="1038"/>
          <ac:picMkLst>
            <pc:docMk/>
            <pc:sldMk cId="1145905849" sldId="333"/>
            <ac:picMk id="2779" creationId="{00000000-0000-0000-0000-000000000000}"/>
          </ac:picMkLst>
        </pc:picChg>
        <pc:picChg chg="del">
          <ac:chgData name="Mauro Massari" userId="e3b3c45b-72c4-46f4-ae7c-c3326bf662c4" providerId="ADAL" clId="{920A7B30-4469-44F8-93B7-8FB59315D501}" dt="2025-05-12T12:26:26.155" v="753" actId="478"/>
          <ac:picMkLst>
            <pc:docMk/>
            <pc:sldMk cId="1145905849" sldId="333"/>
            <ac:picMk id="2780" creationId="{00000000-0000-0000-0000-000000000000}"/>
          </ac:picMkLst>
        </pc:picChg>
      </pc:sldChg>
      <pc:sldChg chg="add mod modTransition modShow">
        <pc:chgData name="Mauro Massari" userId="e3b3c45b-72c4-46f4-ae7c-c3326bf662c4" providerId="ADAL" clId="{920A7B30-4469-44F8-93B7-8FB59315D501}" dt="2025-05-13T12:44:09.775" v="2128" actId="729"/>
        <pc:sldMkLst>
          <pc:docMk/>
          <pc:sldMk cId="3801091945" sldId="335"/>
        </pc:sldMkLst>
      </pc:sldChg>
      <pc:sldChg chg="modSp add mod modTransition">
        <pc:chgData name="Mauro Massari" userId="e3b3c45b-72c4-46f4-ae7c-c3326bf662c4" providerId="ADAL" clId="{920A7B30-4469-44F8-93B7-8FB59315D501}" dt="2025-05-12T12:28:28.005" v="863" actId="1035"/>
        <pc:sldMkLst>
          <pc:docMk/>
          <pc:sldMk cId="2179261501" sldId="336"/>
        </pc:sldMkLst>
        <pc:spChg chg="mod">
          <ac:chgData name="Mauro Massari" userId="e3b3c45b-72c4-46f4-ae7c-c3326bf662c4" providerId="ADAL" clId="{920A7B30-4469-44F8-93B7-8FB59315D501}" dt="2025-05-12T12:28:28.005" v="863" actId="1035"/>
          <ac:spMkLst>
            <pc:docMk/>
            <pc:sldMk cId="2179261501" sldId="336"/>
            <ac:spMk id="2839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28:28.005" v="863" actId="1035"/>
          <ac:spMkLst>
            <pc:docMk/>
            <pc:sldMk cId="2179261501" sldId="336"/>
            <ac:spMk id="2841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28:28.005" v="863" actId="1035"/>
          <ac:spMkLst>
            <pc:docMk/>
            <pc:sldMk cId="2179261501" sldId="336"/>
            <ac:spMk id="2843" creationId="{00000000-0000-0000-0000-000000000000}"/>
          </ac:spMkLst>
        </pc:spChg>
        <pc:picChg chg="mod">
          <ac:chgData name="Mauro Massari" userId="e3b3c45b-72c4-46f4-ae7c-c3326bf662c4" providerId="ADAL" clId="{920A7B30-4469-44F8-93B7-8FB59315D501}" dt="2025-05-12T12:28:28.005" v="863" actId="1035"/>
          <ac:picMkLst>
            <pc:docMk/>
            <pc:sldMk cId="2179261501" sldId="336"/>
            <ac:picMk id="2840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28:28.005" v="863" actId="1035"/>
          <ac:picMkLst>
            <pc:docMk/>
            <pc:sldMk cId="2179261501" sldId="336"/>
            <ac:picMk id="2842" creationId="{00000000-0000-0000-0000-000000000000}"/>
          </ac:picMkLst>
        </pc:picChg>
      </pc:sldChg>
      <pc:sldChg chg="modSp add mod modTransition">
        <pc:chgData name="Mauro Massari" userId="e3b3c45b-72c4-46f4-ae7c-c3326bf662c4" providerId="ADAL" clId="{920A7B30-4469-44F8-93B7-8FB59315D501}" dt="2025-05-12T14:30:24.762" v="2116"/>
        <pc:sldMkLst>
          <pc:docMk/>
          <pc:sldMk cId="3263178358" sldId="337"/>
        </pc:sldMkLst>
        <pc:spChg chg="mod">
          <ac:chgData name="Mauro Massari" userId="e3b3c45b-72c4-46f4-ae7c-c3326bf662c4" providerId="ADAL" clId="{920A7B30-4469-44F8-93B7-8FB59315D501}" dt="2025-05-12T12:31:48.890" v="1089" actId="1037"/>
          <ac:spMkLst>
            <pc:docMk/>
            <pc:sldMk cId="3263178358" sldId="337"/>
            <ac:spMk id="2" creationId="{60C319C6-4DA4-970B-8634-F0AF90366399}"/>
          </ac:spMkLst>
        </pc:spChg>
        <pc:spChg chg="mod">
          <ac:chgData name="Mauro Massari" userId="e3b3c45b-72c4-46f4-ae7c-c3326bf662c4" providerId="ADAL" clId="{920A7B30-4469-44F8-93B7-8FB59315D501}" dt="2025-05-12T12:32:10.037" v="1098" actId="1037"/>
          <ac:spMkLst>
            <pc:docMk/>
            <pc:sldMk cId="3263178358" sldId="337"/>
            <ac:spMk id="22" creationId="{54CFC970-F879-904C-B71F-1EE4A464BC15}"/>
          </ac:spMkLst>
        </pc:spChg>
        <pc:spChg chg="mod">
          <ac:chgData name="Mauro Massari" userId="e3b3c45b-72c4-46f4-ae7c-c3326bf662c4" providerId="ADAL" clId="{920A7B30-4469-44F8-93B7-8FB59315D501}" dt="2025-05-12T12:32:10.037" v="1098" actId="1037"/>
          <ac:spMkLst>
            <pc:docMk/>
            <pc:sldMk cId="3263178358" sldId="337"/>
            <ac:spMk id="23" creationId="{F9F42757-E5E5-0249-8801-49CB492FF54B}"/>
          </ac:spMkLst>
        </pc:spChg>
        <pc:spChg chg="mod">
          <ac:chgData name="Mauro Massari" userId="e3b3c45b-72c4-46f4-ae7c-c3326bf662c4" providerId="ADAL" clId="{920A7B30-4469-44F8-93B7-8FB59315D501}" dt="2025-05-12T12:32:10.037" v="1098" actId="1037"/>
          <ac:spMkLst>
            <pc:docMk/>
            <pc:sldMk cId="3263178358" sldId="337"/>
            <ac:spMk id="24" creationId="{FBE736FC-D491-5D46-AB50-4650E41E78DE}"/>
          </ac:spMkLst>
        </pc:spChg>
        <pc:spChg chg="mod">
          <ac:chgData name="Mauro Massari" userId="e3b3c45b-72c4-46f4-ae7c-c3326bf662c4" providerId="ADAL" clId="{920A7B30-4469-44F8-93B7-8FB59315D501}" dt="2025-05-12T12:32:10.037" v="1098" actId="1037"/>
          <ac:spMkLst>
            <pc:docMk/>
            <pc:sldMk cId="3263178358" sldId="337"/>
            <ac:spMk id="25" creationId="{2D13BC98-8937-0D46-9F20-0452227992FE}"/>
          </ac:spMkLst>
        </pc:spChg>
        <pc:spChg chg="mod">
          <ac:chgData name="Mauro Massari" userId="e3b3c45b-72c4-46f4-ae7c-c3326bf662c4" providerId="ADAL" clId="{920A7B30-4469-44F8-93B7-8FB59315D501}" dt="2025-05-12T12:32:10.037" v="1098" actId="1037"/>
          <ac:spMkLst>
            <pc:docMk/>
            <pc:sldMk cId="3263178358" sldId="337"/>
            <ac:spMk id="26" creationId="{6E9A61A7-CAFF-A340-A53A-745AA588FFE9}"/>
          </ac:spMkLst>
        </pc:spChg>
        <pc:spChg chg="mod">
          <ac:chgData name="Mauro Massari" userId="e3b3c45b-72c4-46f4-ae7c-c3326bf662c4" providerId="ADAL" clId="{920A7B30-4469-44F8-93B7-8FB59315D501}" dt="2025-05-12T12:32:10.037" v="1098" actId="1037"/>
          <ac:spMkLst>
            <pc:docMk/>
            <pc:sldMk cId="3263178358" sldId="337"/>
            <ac:spMk id="27" creationId="{74CAC1DF-1252-114F-864A-6D0B9DA52910}"/>
          </ac:spMkLst>
        </pc:spChg>
        <pc:spChg chg="mod">
          <ac:chgData name="Mauro Massari" userId="e3b3c45b-72c4-46f4-ae7c-c3326bf662c4" providerId="ADAL" clId="{920A7B30-4469-44F8-93B7-8FB59315D501}" dt="2025-05-12T12:32:10.037" v="1098" actId="1037"/>
          <ac:spMkLst>
            <pc:docMk/>
            <pc:sldMk cId="3263178358" sldId="337"/>
            <ac:spMk id="28" creationId="{AF78A56E-0785-7642-9814-4AACA9BDE20F}"/>
          </ac:spMkLst>
        </pc:spChg>
        <pc:spChg chg="mod">
          <ac:chgData name="Mauro Massari" userId="e3b3c45b-72c4-46f4-ae7c-c3326bf662c4" providerId="ADAL" clId="{920A7B30-4469-44F8-93B7-8FB59315D501}" dt="2025-05-12T12:32:10.037" v="1098" actId="1037"/>
          <ac:spMkLst>
            <pc:docMk/>
            <pc:sldMk cId="3263178358" sldId="337"/>
            <ac:spMk id="29" creationId="{0A8AAAC1-81FA-4646-A915-A9E653F1E222}"/>
          </ac:spMkLst>
        </pc:spChg>
        <pc:spChg chg="mod">
          <ac:chgData name="Mauro Massari" userId="e3b3c45b-72c4-46f4-ae7c-c3326bf662c4" providerId="ADAL" clId="{920A7B30-4469-44F8-93B7-8FB59315D501}" dt="2025-05-12T12:32:10.037" v="1098" actId="1037"/>
          <ac:spMkLst>
            <pc:docMk/>
            <pc:sldMk cId="3263178358" sldId="337"/>
            <ac:spMk id="30" creationId="{60E327DB-BEF1-6B49-8CF0-64B1C7BCF173}"/>
          </ac:spMkLst>
        </pc:spChg>
        <pc:spChg chg="mod">
          <ac:chgData name="Mauro Massari" userId="e3b3c45b-72c4-46f4-ae7c-c3326bf662c4" providerId="ADAL" clId="{920A7B30-4469-44F8-93B7-8FB59315D501}" dt="2025-05-12T12:32:10.037" v="1098" actId="1037"/>
          <ac:spMkLst>
            <pc:docMk/>
            <pc:sldMk cId="3263178358" sldId="337"/>
            <ac:spMk id="34" creationId="{2BA53F0C-4A8C-7947-A877-EFFF6497D051}"/>
          </ac:spMkLst>
        </pc:spChg>
      </pc:sldChg>
      <pc:sldChg chg="add modTransition">
        <pc:chgData name="Mauro Massari" userId="e3b3c45b-72c4-46f4-ae7c-c3326bf662c4" providerId="ADAL" clId="{920A7B30-4469-44F8-93B7-8FB59315D501}" dt="2025-05-12T06:42:50.679" v="0"/>
        <pc:sldMkLst>
          <pc:docMk/>
          <pc:sldMk cId="2587473732" sldId="339"/>
        </pc:sldMkLst>
      </pc:sldChg>
      <pc:sldChg chg="modSp add mod modTransition">
        <pc:chgData name="Mauro Massari" userId="e3b3c45b-72c4-46f4-ae7c-c3326bf662c4" providerId="ADAL" clId="{920A7B30-4469-44F8-93B7-8FB59315D501}" dt="2025-05-12T12:43:19.242" v="1713" actId="1036"/>
        <pc:sldMkLst>
          <pc:docMk/>
          <pc:sldMk cId="3486004305" sldId="352"/>
        </pc:sldMkLst>
        <pc:spChg chg="mod">
          <ac:chgData name="Mauro Massari" userId="e3b3c45b-72c4-46f4-ae7c-c3326bf662c4" providerId="ADAL" clId="{920A7B30-4469-44F8-93B7-8FB59315D501}" dt="2025-05-12T12:43:19.242" v="1713" actId="1036"/>
          <ac:spMkLst>
            <pc:docMk/>
            <pc:sldMk cId="3486004305" sldId="352"/>
            <ac:spMk id="3073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43:19.242" v="1713" actId="1036"/>
          <ac:spMkLst>
            <pc:docMk/>
            <pc:sldMk cId="3486004305" sldId="352"/>
            <ac:spMk id="3074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43:19.242" v="1713" actId="1036"/>
          <ac:spMkLst>
            <pc:docMk/>
            <pc:sldMk cId="3486004305" sldId="352"/>
            <ac:spMk id="3075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43:19.242" v="1713" actId="1036"/>
          <ac:spMkLst>
            <pc:docMk/>
            <pc:sldMk cId="3486004305" sldId="352"/>
            <ac:spMk id="3076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43:19.242" v="1713" actId="1036"/>
          <ac:spMkLst>
            <pc:docMk/>
            <pc:sldMk cId="3486004305" sldId="352"/>
            <ac:spMk id="3078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43:19.242" v="1713" actId="1036"/>
          <ac:spMkLst>
            <pc:docMk/>
            <pc:sldMk cId="3486004305" sldId="352"/>
            <ac:spMk id="3079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43:19.242" v="1713" actId="1036"/>
          <ac:spMkLst>
            <pc:docMk/>
            <pc:sldMk cId="3486004305" sldId="352"/>
            <ac:spMk id="3080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43:19.242" v="1713" actId="1036"/>
          <ac:spMkLst>
            <pc:docMk/>
            <pc:sldMk cId="3486004305" sldId="352"/>
            <ac:spMk id="3089" creationId="{00000000-0000-0000-0000-000000000000}"/>
          </ac:spMkLst>
        </pc:spChg>
        <pc:picChg chg="mod">
          <ac:chgData name="Mauro Massari" userId="e3b3c45b-72c4-46f4-ae7c-c3326bf662c4" providerId="ADAL" clId="{920A7B30-4469-44F8-93B7-8FB59315D501}" dt="2025-05-12T12:43:19.242" v="1713" actId="1036"/>
          <ac:picMkLst>
            <pc:docMk/>
            <pc:sldMk cId="3486004305" sldId="352"/>
            <ac:picMk id="3081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43:19.242" v="1713" actId="1036"/>
          <ac:picMkLst>
            <pc:docMk/>
            <pc:sldMk cId="3486004305" sldId="352"/>
            <ac:picMk id="3088" creationId="{00000000-0000-0000-0000-000000000000}"/>
          </ac:picMkLst>
        </pc:picChg>
      </pc:sldChg>
      <pc:sldChg chg="add modTransition">
        <pc:chgData name="Mauro Massari" userId="e3b3c45b-72c4-46f4-ae7c-c3326bf662c4" providerId="ADAL" clId="{920A7B30-4469-44F8-93B7-8FB59315D501}" dt="2025-05-12T06:42:50.679" v="0"/>
        <pc:sldMkLst>
          <pc:docMk/>
          <pc:sldMk cId="482445851" sldId="354"/>
        </pc:sldMkLst>
      </pc:sldChg>
      <pc:sldChg chg="add">
        <pc:chgData name="Mauro Massari" userId="e3b3c45b-72c4-46f4-ae7c-c3326bf662c4" providerId="ADAL" clId="{920A7B30-4469-44F8-93B7-8FB59315D501}" dt="2025-05-12T06:42:50.679" v="0"/>
        <pc:sldMkLst>
          <pc:docMk/>
          <pc:sldMk cId="463354140" sldId="355"/>
        </pc:sldMkLst>
      </pc:sldChg>
      <pc:sldChg chg="add">
        <pc:chgData name="Mauro Massari" userId="e3b3c45b-72c4-46f4-ae7c-c3326bf662c4" providerId="ADAL" clId="{920A7B30-4469-44F8-93B7-8FB59315D501}" dt="2025-05-12T06:42:50.679" v="0"/>
        <pc:sldMkLst>
          <pc:docMk/>
          <pc:sldMk cId="1688814507" sldId="356"/>
        </pc:sldMkLst>
      </pc:sldChg>
      <pc:sldChg chg="add">
        <pc:chgData name="Mauro Massari" userId="e3b3c45b-72c4-46f4-ae7c-c3326bf662c4" providerId="ADAL" clId="{920A7B30-4469-44F8-93B7-8FB59315D501}" dt="2025-05-12T06:42:50.679" v="0"/>
        <pc:sldMkLst>
          <pc:docMk/>
          <pc:sldMk cId="1579567196" sldId="357"/>
        </pc:sldMkLst>
      </pc:sldChg>
      <pc:sldChg chg="add">
        <pc:chgData name="Mauro Massari" userId="e3b3c45b-72c4-46f4-ae7c-c3326bf662c4" providerId="ADAL" clId="{920A7B30-4469-44F8-93B7-8FB59315D501}" dt="2025-05-12T06:42:50.679" v="0"/>
        <pc:sldMkLst>
          <pc:docMk/>
          <pc:sldMk cId="3596071163" sldId="358"/>
        </pc:sldMkLst>
      </pc:sldChg>
      <pc:sldChg chg="add">
        <pc:chgData name="Mauro Massari" userId="e3b3c45b-72c4-46f4-ae7c-c3326bf662c4" providerId="ADAL" clId="{920A7B30-4469-44F8-93B7-8FB59315D501}" dt="2025-05-12T06:42:50.679" v="0"/>
        <pc:sldMkLst>
          <pc:docMk/>
          <pc:sldMk cId="2536985186" sldId="359"/>
        </pc:sldMkLst>
      </pc:sldChg>
      <pc:sldChg chg="modSp add mod modTransition modShow">
        <pc:chgData name="Mauro Massari" userId="e3b3c45b-72c4-46f4-ae7c-c3326bf662c4" providerId="ADAL" clId="{920A7B30-4469-44F8-93B7-8FB59315D501}" dt="2025-05-13T12:48:46.481" v="2130" actId="729"/>
        <pc:sldMkLst>
          <pc:docMk/>
          <pc:sldMk cId="1501948055" sldId="360"/>
        </pc:sldMkLst>
        <pc:spChg chg="mod">
          <ac:chgData name="Mauro Massari" userId="e3b3c45b-72c4-46f4-ae7c-c3326bf662c4" providerId="ADAL" clId="{920A7B30-4469-44F8-93B7-8FB59315D501}" dt="2025-05-12T12:38:09.250" v="1318" actId="1035"/>
          <ac:spMkLst>
            <pc:docMk/>
            <pc:sldMk cId="1501948055" sldId="360"/>
            <ac:spMk id="3235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38:09.250" v="1318" actId="1035"/>
          <ac:spMkLst>
            <pc:docMk/>
            <pc:sldMk cId="1501948055" sldId="360"/>
            <ac:spMk id="3236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38:09.250" v="1318" actId="1035"/>
          <ac:spMkLst>
            <pc:docMk/>
            <pc:sldMk cId="1501948055" sldId="360"/>
            <ac:spMk id="3237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36:56.643" v="1287" actId="1036"/>
          <ac:spMkLst>
            <pc:docMk/>
            <pc:sldMk cId="1501948055" sldId="360"/>
            <ac:spMk id="3243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38:09.250" v="1318" actId="1035"/>
          <ac:spMkLst>
            <pc:docMk/>
            <pc:sldMk cId="1501948055" sldId="360"/>
            <ac:spMk id="3247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38:09.250" v="1318" actId="1035"/>
          <ac:spMkLst>
            <pc:docMk/>
            <pc:sldMk cId="1501948055" sldId="360"/>
            <ac:spMk id="3248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38:09.250" v="1318" actId="1035"/>
          <ac:spMkLst>
            <pc:docMk/>
            <pc:sldMk cId="1501948055" sldId="360"/>
            <ac:spMk id="3249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38:09.250" v="1318" actId="1035"/>
          <ac:spMkLst>
            <pc:docMk/>
            <pc:sldMk cId="1501948055" sldId="360"/>
            <ac:spMk id="3250" creationId="{00000000-0000-0000-0000-000000000000}"/>
          </ac:spMkLst>
        </pc:spChg>
        <pc:picChg chg="mod">
          <ac:chgData name="Mauro Massari" userId="e3b3c45b-72c4-46f4-ae7c-c3326bf662c4" providerId="ADAL" clId="{920A7B30-4469-44F8-93B7-8FB59315D501}" dt="2025-05-12T12:37:54.640" v="1317" actId="1036"/>
          <ac:picMkLst>
            <pc:docMk/>
            <pc:sldMk cId="1501948055" sldId="360"/>
            <ac:picMk id="3233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38:09.250" v="1318" actId="1035"/>
          <ac:picMkLst>
            <pc:docMk/>
            <pc:sldMk cId="1501948055" sldId="360"/>
            <ac:picMk id="3239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38:09.250" v="1318" actId="1035"/>
          <ac:picMkLst>
            <pc:docMk/>
            <pc:sldMk cId="1501948055" sldId="360"/>
            <ac:picMk id="3240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38:09.250" v="1318" actId="1035"/>
          <ac:picMkLst>
            <pc:docMk/>
            <pc:sldMk cId="1501948055" sldId="360"/>
            <ac:picMk id="3244" creationId="{00000000-0000-0000-0000-000000000000}"/>
          </ac:picMkLst>
        </pc:picChg>
      </pc:sldChg>
      <pc:sldChg chg="add">
        <pc:chgData name="Mauro Massari" userId="e3b3c45b-72c4-46f4-ae7c-c3326bf662c4" providerId="ADAL" clId="{920A7B30-4469-44F8-93B7-8FB59315D501}" dt="2025-05-12T06:42:50.679" v="0"/>
        <pc:sldMkLst>
          <pc:docMk/>
          <pc:sldMk cId="2565923531" sldId="651"/>
        </pc:sldMkLst>
      </pc:sldChg>
      <pc:sldChg chg="add">
        <pc:chgData name="Mauro Massari" userId="e3b3c45b-72c4-46f4-ae7c-c3326bf662c4" providerId="ADAL" clId="{920A7B30-4469-44F8-93B7-8FB59315D501}" dt="2025-05-12T06:42:50.679" v="0"/>
        <pc:sldMkLst>
          <pc:docMk/>
          <pc:sldMk cId="3463889654" sldId="653"/>
        </pc:sldMkLst>
      </pc:sldChg>
      <pc:sldChg chg="addSp delSp modSp add mod">
        <pc:chgData name="Mauro Massari" userId="e3b3c45b-72c4-46f4-ae7c-c3326bf662c4" providerId="ADAL" clId="{920A7B30-4469-44F8-93B7-8FB59315D501}" dt="2025-05-12T11:57:48.270" v="186" actId="1076"/>
        <pc:sldMkLst>
          <pc:docMk/>
          <pc:sldMk cId="2257106826" sldId="654"/>
        </pc:sldMkLst>
        <pc:spChg chg="mod">
          <ac:chgData name="Mauro Massari" userId="e3b3c45b-72c4-46f4-ae7c-c3326bf662c4" providerId="ADAL" clId="{920A7B30-4469-44F8-93B7-8FB59315D501}" dt="2025-05-12T11:55:25.140" v="168" actId="164"/>
          <ac:spMkLst>
            <pc:docMk/>
            <pc:sldMk cId="2257106826" sldId="654"/>
            <ac:spMk id="6" creationId="{3F842CEE-FD6A-2144-831A-16D3CE13E1B4}"/>
          </ac:spMkLst>
        </pc:spChg>
        <pc:grpChg chg="add mod">
          <ac:chgData name="Mauro Massari" userId="e3b3c45b-72c4-46f4-ae7c-c3326bf662c4" providerId="ADAL" clId="{920A7B30-4469-44F8-93B7-8FB59315D501}" dt="2025-05-12T11:57:48.270" v="186" actId="1076"/>
          <ac:grpSpMkLst>
            <pc:docMk/>
            <pc:sldMk cId="2257106826" sldId="654"/>
            <ac:grpSpMk id="11" creationId="{F0CBFD69-38BF-5D4D-B7B4-4BFC2C67D6D0}"/>
          </ac:grpSpMkLst>
        </pc:grpChg>
        <pc:picChg chg="add del mod ord">
          <ac:chgData name="Mauro Massari" userId="e3b3c45b-72c4-46f4-ae7c-c3326bf662c4" providerId="ADAL" clId="{920A7B30-4469-44F8-93B7-8FB59315D501}" dt="2025-05-12T11:55:05.777" v="164" actId="478"/>
          <ac:picMkLst>
            <pc:docMk/>
            <pc:sldMk cId="2257106826" sldId="654"/>
            <ac:picMk id="9" creationId="{F889FCCF-FD28-3E61-9A68-5C0D39C15EA3}"/>
          </ac:picMkLst>
        </pc:picChg>
        <pc:picChg chg="add mod ord">
          <ac:chgData name="Mauro Massari" userId="e3b3c45b-72c4-46f4-ae7c-c3326bf662c4" providerId="ADAL" clId="{920A7B30-4469-44F8-93B7-8FB59315D501}" dt="2025-05-12T11:55:25.140" v="168" actId="164"/>
          <ac:picMkLst>
            <pc:docMk/>
            <pc:sldMk cId="2257106826" sldId="654"/>
            <ac:picMk id="10" creationId="{390A58E7-AE65-E678-E57D-7C3D8CAC037B}"/>
          </ac:picMkLst>
        </pc:picChg>
        <pc:picChg chg="del">
          <ac:chgData name="Mauro Massari" userId="e3b3c45b-72c4-46f4-ae7c-c3326bf662c4" providerId="ADAL" clId="{920A7B30-4469-44F8-93B7-8FB59315D501}" dt="2025-05-12T11:52:52.571" v="146" actId="478"/>
          <ac:picMkLst>
            <pc:docMk/>
            <pc:sldMk cId="2257106826" sldId="654"/>
            <ac:picMk id="1645" creationId="{00000000-0000-0000-0000-000000000000}"/>
          </ac:picMkLst>
        </pc:picChg>
      </pc:sldChg>
      <pc:sldChg chg="addSp delSp modSp add mod">
        <pc:chgData name="Mauro Massari" userId="e3b3c45b-72c4-46f4-ae7c-c3326bf662c4" providerId="ADAL" clId="{920A7B30-4469-44F8-93B7-8FB59315D501}" dt="2025-05-12T11:58:04.790" v="188" actId="1076"/>
        <pc:sldMkLst>
          <pc:docMk/>
          <pc:sldMk cId="567730801" sldId="655"/>
        </pc:sldMkLst>
        <pc:spChg chg="mod">
          <ac:chgData name="Mauro Massari" userId="e3b3c45b-72c4-46f4-ae7c-c3326bf662c4" providerId="ADAL" clId="{920A7B30-4469-44F8-93B7-8FB59315D501}" dt="2025-05-12T11:53:33.518" v="154" actId="164"/>
          <ac:spMkLst>
            <pc:docMk/>
            <pc:sldMk cId="567730801" sldId="655"/>
            <ac:spMk id="9" creationId="{79B6D7EA-7476-C84E-97F9-55911B5CB1BC}"/>
          </ac:spMkLst>
        </pc:spChg>
        <pc:spChg chg="mod">
          <ac:chgData name="Mauro Massari" userId="e3b3c45b-72c4-46f4-ae7c-c3326bf662c4" providerId="ADAL" clId="{920A7B30-4469-44F8-93B7-8FB59315D501}" dt="2025-05-12T11:53:33.518" v="154" actId="164"/>
          <ac:spMkLst>
            <pc:docMk/>
            <pc:sldMk cId="567730801" sldId="655"/>
            <ac:spMk id="10" creationId="{627520F3-D294-DE49-81E0-A506017C034D}"/>
          </ac:spMkLst>
        </pc:spChg>
        <pc:spChg chg="mod">
          <ac:chgData name="Mauro Massari" userId="e3b3c45b-72c4-46f4-ae7c-c3326bf662c4" providerId="ADAL" clId="{920A7B30-4469-44F8-93B7-8FB59315D501}" dt="2025-05-12T11:53:33.518" v="154" actId="164"/>
          <ac:spMkLst>
            <pc:docMk/>
            <pc:sldMk cId="567730801" sldId="655"/>
            <ac:spMk id="11" creationId="{76188774-AF46-AB46-AA83-113D0E559C6A}"/>
          </ac:spMkLst>
        </pc:spChg>
        <pc:spChg chg="mod">
          <ac:chgData name="Mauro Massari" userId="e3b3c45b-72c4-46f4-ae7c-c3326bf662c4" providerId="ADAL" clId="{920A7B30-4469-44F8-93B7-8FB59315D501}" dt="2025-05-12T11:53:33.518" v="154" actId="164"/>
          <ac:spMkLst>
            <pc:docMk/>
            <pc:sldMk cId="567730801" sldId="655"/>
            <ac:spMk id="12" creationId="{AB44B58A-402F-FD47-A388-04DC244C4E7C}"/>
          </ac:spMkLst>
        </pc:spChg>
        <pc:spChg chg="mod">
          <ac:chgData name="Mauro Massari" userId="e3b3c45b-72c4-46f4-ae7c-c3326bf662c4" providerId="ADAL" clId="{920A7B30-4469-44F8-93B7-8FB59315D501}" dt="2025-05-12T11:53:33.518" v="154" actId="164"/>
          <ac:spMkLst>
            <pc:docMk/>
            <pc:sldMk cId="567730801" sldId="655"/>
            <ac:spMk id="13" creationId="{5D8C2E3C-6BF5-B646-A1B6-C9644ADF49B2}"/>
          </ac:spMkLst>
        </pc:spChg>
        <pc:spChg chg="mod">
          <ac:chgData name="Mauro Massari" userId="e3b3c45b-72c4-46f4-ae7c-c3326bf662c4" providerId="ADAL" clId="{920A7B30-4469-44F8-93B7-8FB59315D501}" dt="2025-05-12T11:53:33.518" v="154" actId="164"/>
          <ac:spMkLst>
            <pc:docMk/>
            <pc:sldMk cId="567730801" sldId="655"/>
            <ac:spMk id="14" creationId="{9A6663E8-903A-ED4E-BAFD-04CC9F21421E}"/>
          </ac:spMkLst>
        </pc:spChg>
        <pc:spChg chg="mod">
          <ac:chgData name="Mauro Massari" userId="e3b3c45b-72c4-46f4-ae7c-c3326bf662c4" providerId="ADAL" clId="{920A7B30-4469-44F8-93B7-8FB59315D501}" dt="2025-05-12T11:53:33.518" v="154" actId="164"/>
          <ac:spMkLst>
            <pc:docMk/>
            <pc:sldMk cId="567730801" sldId="655"/>
            <ac:spMk id="15" creationId="{E7A61C39-8176-0D47-81FD-466B63FA7AC7}"/>
          </ac:spMkLst>
        </pc:spChg>
        <pc:spChg chg="mod">
          <ac:chgData name="Mauro Massari" userId="e3b3c45b-72c4-46f4-ae7c-c3326bf662c4" providerId="ADAL" clId="{920A7B30-4469-44F8-93B7-8FB59315D501}" dt="2025-05-12T11:53:33.518" v="154" actId="164"/>
          <ac:spMkLst>
            <pc:docMk/>
            <pc:sldMk cId="567730801" sldId="655"/>
            <ac:spMk id="16" creationId="{BA95F0E6-D1C3-3D4A-A260-53A2CC429BAA}"/>
          </ac:spMkLst>
        </pc:spChg>
        <pc:spChg chg="mod">
          <ac:chgData name="Mauro Massari" userId="e3b3c45b-72c4-46f4-ae7c-c3326bf662c4" providerId="ADAL" clId="{920A7B30-4469-44F8-93B7-8FB59315D501}" dt="2025-05-12T11:53:33.518" v="154" actId="164"/>
          <ac:spMkLst>
            <pc:docMk/>
            <pc:sldMk cId="567730801" sldId="655"/>
            <ac:spMk id="17" creationId="{2C27BFA4-FD94-8D4D-8065-5B04C8F79897}"/>
          </ac:spMkLst>
        </pc:spChg>
        <pc:spChg chg="mod">
          <ac:chgData name="Mauro Massari" userId="e3b3c45b-72c4-46f4-ae7c-c3326bf662c4" providerId="ADAL" clId="{920A7B30-4469-44F8-93B7-8FB59315D501}" dt="2025-05-12T11:53:33.518" v="154" actId="164"/>
          <ac:spMkLst>
            <pc:docMk/>
            <pc:sldMk cId="567730801" sldId="655"/>
            <ac:spMk id="18" creationId="{B73CC800-84A3-974D-BA78-0BF8A5D547CD}"/>
          </ac:spMkLst>
        </pc:spChg>
        <pc:grpChg chg="mod">
          <ac:chgData name="Mauro Massari" userId="e3b3c45b-72c4-46f4-ae7c-c3326bf662c4" providerId="ADAL" clId="{920A7B30-4469-44F8-93B7-8FB59315D501}" dt="2025-05-12T11:58:04.790" v="188" actId="1076"/>
          <ac:grpSpMkLst>
            <pc:docMk/>
            <pc:sldMk cId="567730801" sldId="655"/>
            <ac:grpSpMk id="20" creationId="{A69251D7-191A-A2F8-AC0B-34A2B6C5CDC9}"/>
          </ac:grpSpMkLst>
        </pc:grpChg>
        <pc:picChg chg="add mod ord">
          <ac:chgData name="Mauro Massari" userId="e3b3c45b-72c4-46f4-ae7c-c3326bf662c4" providerId="ADAL" clId="{920A7B30-4469-44F8-93B7-8FB59315D501}" dt="2025-05-12T11:53:21.199" v="152" actId="167"/>
          <ac:picMkLst>
            <pc:docMk/>
            <pc:sldMk cId="567730801" sldId="655"/>
            <ac:picMk id="6" creationId="{DE698ACF-63F0-5D39-4A58-CBF6B2E722FB}"/>
          </ac:picMkLst>
        </pc:picChg>
        <pc:picChg chg="add del">
          <ac:chgData name="Mauro Massari" userId="e3b3c45b-72c4-46f4-ae7c-c3326bf662c4" providerId="ADAL" clId="{920A7B30-4469-44F8-93B7-8FB59315D501}" dt="2025-05-12T11:53:22.285" v="153" actId="478"/>
          <ac:picMkLst>
            <pc:docMk/>
            <pc:sldMk cId="567730801" sldId="655"/>
            <ac:picMk id="8" creationId="{2346E3DE-B2FB-3C4B-B239-DC3BB1F183F4}"/>
          </ac:picMkLst>
        </pc:picChg>
      </pc:sldChg>
      <pc:sldChg chg="addSp modSp add mod">
        <pc:chgData name="Mauro Massari" userId="e3b3c45b-72c4-46f4-ae7c-c3326bf662c4" providerId="ADAL" clId="{920A7B30-4469-44F8-93B7-8FB59315D501}" dt="2025-05-12T11:58:20.907" v="191" actId="1076"/>
        <pc:sldMkLst>
          <pc:docMk/>
          <pc:sldMk cId="422160023" sldId="656"/>
        </pc:sldMkLst>
        <pc:spChg chg="mod">
          <ac:chgData name="Mauro Massari" userId="e3b3c45b-72c4-46f4-ae7c-c3326bf662c4" providerId="ADAL" clId="{920A7B30-4469-44F8-93B7-8FB59315D501}" dt="2025-05-12T11:54:39.588" v="160" actId="164"/>
          <ac:spMkLst>
            <pc:docMk/>
            <pc:sldMk cId="422160023" sldId="656"/>
            <ac:spMk id="9" creationId="{79B6D7EA-7476-C84E-97F9-55911B5CB1BC}"/>
          </ac:spMkLst>
        </pc:spChg>
        <pc:spChg chg="mod">
          <ac:chgData name="Mauro Massari" userId="e3b3c45b-72c4-46f4-ae7c-c3326bf662c4" providerId="ADAL" clId="{920A7B30-4469-44F8-93B7-8FB59315D501}" dt="2025-05-12T11:54:39.588" v="160" actId="164"/>
          <ac:spMkLst>
            <pc:docMk/>
            <pc:sldMk cId="422160023" sldId="656"/>
            <ac:spMk id="10" creationId="{627520F3-D294-DE49-81E0-A506017C034D}"/>
          </ac:spMkLst>
        </pc:spChg>
        <pc:spChg chg="mod">
          <ac:chgData name="Mauro Massari" userId="e3b3c45b-72c4-46f4-ae7c-c3326bf662c4" providerId="ADAL" clId="{920A7B30-4469-44F8-93B7-8FB59315D501}" dt="2025-05-12T11:54:39.588" v="160" actId="164"/>
          <ac:spMkLst>
            <pc:docMk/>
            <pc:sldMk cId="422160023" sldId="656"/>
            <ac:spMk id="11" creationId="{76188774-AF46-AB46-AA83-113D0E559C6A}"/>
          </ac:spMkLst>
        </pc:spChg>
        <pc:spChg chg="mod">
          <ac:chgData name="Mauro Massari" userId="e3b3c45b-72c4-46f4-ae7c-c3326bf662c4" providerId="ADAL" clId="{920A7B30-4469-44F8-93B7-8FB59315D501}" dt="2025-05-12T11:54:39.588" v="160" actId="164"/>
          <ac:spMkLst>
            <pc:docMk/>
            <pc:sldMk cId="422160023" sldId="656"/>
            <ac:spMk id="12" creationId="{AB44B58A-402F-FD47-A388-04DC244C4E7C}"/>
          </ac:spMkLst>
        </pc:spChg>
        <pc:spChg chg="mod">
          <ac:chgData name="Mauro Massari" userId="e3b3c45b-72c4-46f4-ae7c-c3326bf662c4" providerId="ADAL" clId="{920A7B30-4469-44F8-93B7-8FB59315D501}" dt="2025-05-12T11:54:39.588" v="160" actId="164"/>
          <ac:spMkLst>
            <pc:docMk/>
            <pc:sldMk cId="422160023" sldId="656"/>
            <ac:spMk id="13" creationId="{5D8C2E3C-6BF5-B646-A1B6-C9644ADF49B2}"/>
          </ac:spMkLst>
        </pc:spChg>
        <pc:spChg chg="mod">
          <ac:chgData name="Mauro Massari" userId="e3b3c45b-72c4-46f4-ae7c-c3326bf662c4" providerId="ADAL" clId="{920A7B30-4469-44F8-93B7-8FB59315D501}" dt="2025-05-12T11:54:39.588" v="160" actId="164"/>
          <ac:spMkLst>
            <pc:docMk/>
            <pc:sldMk cId="422160023" sldId="656"/>
            <ac:spMk id="14" creationId="{9A6663E8-903A-ED4E-BAFD-04CC9F21421E}"/>
          </ac:spMkLst>
        </pc:spChg>
        <pc:spChg chg="mod">
          <ac:chgData name="Mauro Massari" userId="e3b3c45b-72c4-46f4-ae7c-c3326bf662c4" providerId="ADAL" clId="{920A7B30-4469-44F8-93B7-8FB59315D501}" dt="2025-05-12T11:54:39.588" v="160" actId="164"/>
          <ac:spMkLst>
            <pc:docMk/>
            <pc:sldMk cId="422160023" sldId="656"/>
            <ac:spMk id="15" creationId="{E7A61C39-8176-0D47-81FD-466B63FA7AC7}"/>
          </ac:spMkLst>
        </pc:spChg>
        <pc:spChg chg="mod">
          <ac:chgData name="Mauro Massari" userId="e3b3c45b-72c4-46f4-ae7c-c3326bf662c4" providerId="ADAL" clId="{920A7B30-4469-44F8-93B7-8FB59315D501}" dt="2025-05-12T11:54:39.588" v="160" actId="164"/>
          <ac:spMkLst>
            <pc:docMk/>
            <pc:sldMk cId="422160023" sldId="656"/>
            <ac:spMk id="16" creationId="{BA95F0E6-D1C3-3D4A-A260-53A2CC429BAA}"/>
          </ac:spMkLst>
        </pc:spChg>
        <pc:spChg chg="mod">
          <ac:chgData name="Mauro Massari" userId="e3b3c45b-72c4-46f4-ae7c-c3326bf662c4" providerId="ADAL" clId="{920A7B30-4469-44F8-93B7-8FB59315D501}" dt="2025-05-12T11:54:39.588" v="160" actId="164"/>
          <ac:spMkLst>
            <pc:docMk/>
            <pc:sldMk cId="422160023" sldId="656"/>
            <ac:spMk id="17" creationId="{2C27BFA4-FD94-8D4D-8065-5B04C8F79897}"/>
          </ac:spMkLst>
        </pc:spChg>
        <pc:spChg chg="mod">
          <ac:chgData name="Mauro Massari" userId="e3b3c45b-72c4-46f4-ae7c-c3326bf662c4" providerId="ADAL" clId="{920A7B30-4469-44F8-93B7-8FB59315D501}" dt="2025-05-12T11:54:39.588" v="160" actId="164"/>
          <ac:spMkLst>
            <pc:docMk/>
            <pc:sldMk cId="422160023" sldId="656"/>
            <ac:spMk id="18" creationId="{B73CC800-84A3-974D-BA78-0BF8A5D547CD}"/>
          </ac:spMkLst>
        </pc:spChg>
        <pc:grpChg chg="mod">
          <ac:chgData name="Mauro Massari" userId="e3b3c45b-72c4-46f4-ae7c-c3326bf662c4" providerId="ADAL" clId="{920A7B30-4469-44F8-93B7-8FB59315D501}" dt="2025-05-12T11:58:20.907" v="191" actId="1076"/>
          <ac:grpSpMkLst>
            <pc:docMk/>
            <pc:sldMk cId="422160023" sldId="656"/>
            <ac:grpSpMk id="6" creationId="{0B2361F3-FBE1-2306-F62E-C79D949ABA9F}"/>
          </ac:grpSpMkLst>
        </pc:grpChg>
      </pc:sldChg>
      <pc:sldChg chg="addSp modSp add mod">
        <pc:chgData name="Mauro Massari" userId="e3b3c45b-72c4-46f4-ae7c-c3326bf662c4" providerId="ADAL" clId="{920A7B30-4469-44F8-93B7-8FB59315D501}" dt="2025-05-12T11:58:46.413" v="195" actId="1076"/>
        <pc:sldMkLst>
          <pc:docMk/>
          <pc:sldMk cId="1687744474" sldId="657"/>
        </pc:sldMkLst>
        <pc:spChg chg="mod">
          <ac:chgData name="Mauro Massari" userId="e3b3c45b-72c4-46f4-ae7c-c3326bf662c4" providerId="ADAL" clId="{920A7B30-4469-44F8-93B7-8FB59315D501}" dt="2025-05-12T11:58:32.226" v="192" actId="164"/>
          <ac:spMkLst>
            <pc:docMk/>
            <pc:sldMk cId="1687744474" sldId="657"/>
            <ac:spMk id="9" creationId="{79B6D7EA-7476-C84E-97F9-55911B5CB1BC}"/>
          </ac:spMkLst>
        </pc:spChg>
        <pc:spChg chg="mod">
          <ac:chgData name="Mauro Massari" userId="e3b3c45b-72c4-46f4-ae7c-c3326bf662c4" providerId="ADAL" clId="{920A7B30-4469-44F8-93B7-8FB59315D501}" dt="2025-05-12T11:58:32.226" v="192" actId="164"/>
          <ac:spMkLst>
            <pc:docMk/>
            <pc:sldMk cId="1687744474" sldId="657"/>
            <ac:spMk id="10" creationId="{627520F3-D294-DE49-81E0-A506017C034D}"/>
          </ac:spMkLst>
        </pc:spChg>
        <pc:spChg chg="mod">
          <ac:chgData name="Mauro Massari" userId="e3b3c45b-72c4-46f4-ae7c-c3326bf662c4" providerId="ADAL" clId="{920A7B30-4469-44F8-93B7-8FB59315D501}" dt="2025-05-12T11:58:32.226" v="192" actId="164"/>
          <ac:spMkLst>
            <pc:docMk/>
            <pc:sldMk cId="1687744474" sldId="657"/>
            <ac:spMk id="11" creationId="{76188774-AF46-AB46-AA83-113D0E559C6A}"/>
          </ac:spMkLst>
        </pc:spChg>
        <pc:spChg chg="mod">
          <ac:chgData name="Mauro Massari" userId="e3b3c45b-72c4-46f4-ae7c-c3326bf662c4" providerId="ADAL" clId="{920A7B30-4469-44F8-93B7-8FB59315D501}" dt="2025-05-12T11:58:32.226" v="192" actId="164"/>
          <ac:spMkLst>
            <pc:docMk/>
            <pc:sldMk cId="1687744474" sldId="657"/>
            <ac:spMk id="12" creationId="{AB44B58A-402F-FD47-A388-04DC244C4E7C}"/>
          </ac:spMkLst>
        </pc:spChg>
        <pc:spChg chg="mod">
          <ac:chgData name="Mauro Massari" userId="e3b3c45b-72c4-46f4-ae7c-c3326bf662c4" providerId="ADAL" clId="{920A7B30-4469-44F8-93B7-8FB59315D501}" dt="2025-05-12T11:58:32.226" v="192" actId="164"/>
          <ac:spMkLst>
            <pc:docMk/>
            <pc:sldMk cId="1687744474" sldId="657"/>
            <ac:spMk id="14" creationId="{9A6663E8-903A-ED4E-BAFD-04CC9F21421E}"/>
          </ac:spMkLst>
        </pc:spChg>
        <pc:spChg chg="mod">
          <ac:chgData name="Mauro Massari" userId="e3b3c45b-72c4-46f4-ae7c-c3326bf662c4" providerId="ADAL" clId="{920A7B30-4469-44F8-93B7-8FB59315D501}" dt="2025-05-12T11:58:32.226" v="192" actId="164"/>
          <ac:spMkLst>
            <pc:docMk/>
            <pc:sldMk cId="1687744474" sldId="657"/>
            <ac:spMk id="16" creationId="{BA95F0E6-D1C3-3D4A-A260-53A2CC429BAA}"/>
          </ac:spMkLst>
        </pc:spChg>
        <pc:spChg chg="mod">
          <ac:chgData name="Mauro Massari" userId="e3b3c45b-72c4-46f4-ae7c-c3326bf662c4" providerId="ADAL" clId="{920A7B30-4469-44F8-93B7-8FB59315D501}" dt="2025-05-12T11:58:32.226" v="192" actId="164"/>
          <ac:spMkLst>
            <pc:docMk/>
            <pc:sldMk cId="1687744474" sldId="657"/>
            <ac:spMk id="17" creationId="{2C27BFA4-FD94-8D4D-8065-5B04C8F79897}"/>
          </ac:spMkLst>
        </pc:spChg>
        <pc:spChg chg="mod">
          <ac:chgData name="Mauro Massari" userId="e3b3c45b-72c4-46f4-ae7c-c3326bf662c4" providerId="ADAL" clId="{920A7B30-4469-44F8-93B7-8FB59315D501}" dt="2025-05-12T11:58:32.226" v="192" actId="164"/>
          <ac:spMkLst>
            <pc:docMk/>
            <pc:sldMk cId="1687744474" sldId="657"/>
            <ac:spMk id="20" creationId="{4BC54ECF-5EEB-7F4A-987B-315FD4B140B6}"/>
          </ac:spMkLst>
        </pc:spChg>
        <pc:spChg chg="mod">
          <ac:chgData name="Mauro Massari" userId="e3b3c45b-72c4-46f4-ae7c-c3326bf662c4" providerId="ADAL" clId="{920A7B30-4469-44F8-93B7-8FB59315D501}" dt="2025-05-12T11:58:32.226" v="192" actId="164"/>
          <ac:spMkLst>
            <pc:docMk/>
            <pc:sldMk cId="1687744474" sldId="657"/>
            <ac:spMk id="21" creationId="{109EDDA1-E141-AF42-845F-161FE9789106}"/>
          </ac:spMkLst>
        </pc:spChg>
        <pc:spChg chg="mod">
          <ac:chgData name="Mauro Massari" userId="e3b3c45b-72c4-46f4-ae7c-c3326bf662c4" providerId="ADAL" clId="{920A7B30-4469-44F8-93B7-8FB59315D501}" dt="2025-05-12T11:58:32.226" v="192" actId="164"/>
          <ac:spMkLst>
            <pc:docMk/>
            <pc:sldMk cId="1687744474" sldId="657"/>
            <ac:spMk id="22" creationId="{ED6FCE27-C87B-B240-8556-9499480CAA53}"/>
          </ac:spMkLst>
        </pc:spChg>
        <pc:grpChg chg="mod">
          <ac:chgData name="Mauro Massari" userId="e3b3c45b-72c4-46f4-ae7c-c3326bf662c4" providerId="ADAL" clId="{920A7B30-4469-44F8-93B7-8FB59315D501}" dt="2025-05-12T11:58:46.413" v="195" actId="1076"/>
          <ac:grpSpMkLst>
            <pc:docMk/>
            <pc:sldMk cId="1687744474" sldId="657"/>
            <ac:grpSpMk id="6" creationId="{F3114008-3A92-6CDE-75E8-02CC140FE419}"/>
          </ac:grpSpMkLst>
        </pc:grpChg>
      </pc:sldChg>
      <pc:sldChg chg="addSp delSp modSp add mod modTransition">
        <pc:chgData name="Mauro Massari" userId="e3b3c45b-72c4-46f4-ae7c-c3326bf662c4" providerId="ADAL" clId="{920A7B30-4469-44F8-93B7-8FB59315D501}" dt="2025-05-12T12:00:15.311" v="210" actId="1035"/>
        <pc:sldMkLst>
          <pc:docMk/>
          <pc:sldMk cId="1442870451" sldId="658"/>
        </pc:sldMkLst>
        <pc:spChg chg="mod">
          <ac:chgData name="Mauro Massari" userId="e3b3c45b-72c4-46f4-ae7c-c3326bf662c4" providerId="ADAL" clId="{920A7B30-4469-44F8-93B7-8FB59315D501}" dt="2025-05-12T11:59:54.283" v="197"/>
          <ac:spMkLst>
            <pc:docMk/>
            <pc:sldMk cId="1442870451" sldId="658"/>
            <ac:spMk id="7" creationId="{16A19833-142C-DA4A-C81E-D60E1408E87F}"/>
          </ac:spMkLst>
        </pc:spChg>
        <pc:spChg chg="mod">
          <ac:chgData name="Mauro Massari" userId="e3b3c45b-72c4-46f4-ae7c-c3326bf662c4" providerId="ADAL" clId="{920A7B30-4469-44F8-93B7-8FB59315D501}" dt="2025-05-12T12:00:15.311" v="210" actId="1035"/>
          <ac:spMkLst>
            <pc:docMk/>
            <pc:sldMk cId="1442870451" sldId="658"/>
            <ac:spMk id="15" creationId="{711D35C3-58EB-5D4E-A355-5179D39EFE29}"/>
          </ac:spMkLst>
        </pc:spChg>
        <pc:spChg chg="mod">
          <ac:chgData name="Mauro Massari" userId="e3b3c45b-72c4-46f4-ae7c-c3326bf662c4" providerId="ADAL" clId="{920A7B30-4469-44F8-93B7-8FB59315D501}" dt="2025-05-12T12:00:15.311" v="210" actId="1035"/>
          <ac:spMkLst>
            <pc:docMk/>
            <pc:sldMk cId="1442870451" sldId="658"/>
            <ac:spMk id="21" creationId="{ECD38CF5-F57F-4440-AE5C-73ACC664D32B}"/>
          </ac:spMkLst>
        </pc:spChg>
        <pc:spChg chg="mod">
          <ac:chgData name="Mauro Massari" userId="e3b3c45b-72c4-46f4-ae7c-c3326bf662c4" providerId="ADAL" clId="{920A7B30-4469-44F8-93B7-8FB59315D501}" dt="2025-05-12T12:00:15.311" v="210" actId="1035"/>
          <ac:spMkLst>
            <pc:docMk/>
            <pc:sldMk cId="1442870451" sldId="658"/>
            <ac:spMk id="22" creationId="{95E0B22C-A24C-B64E-9492-435A00E88DF0}"/>
          </ac:spMkLst>
        </pc:spChg>
        <pc:spChg chg="mod">
          <ac:chgData name="Mauro Massari" userId="e3b3c45b-72c4-46f4-ae7c-c3326bf662c4" providerId="ADAL" clId="{920A7B30-4469-44F8-93B7-8FB59315D501}" dt="2025-05-12T12:00:15.311" v="210" actId="1035"/>
          <ac:spMkLst>
            <pc:docMk/>
            <pc:sldMk cId="1442870451" sldId="658"/>
            <ac:spMk id="23" creationId="{5DB30C13-B18D-E94F-9FAF-6FC5096ECF17}"/>
          </ac:spMkLst>
        </pc:spChg>
        <pc:grpChg chg="del">
          <ac:chgData name="Mauro Massari" userId="e3b3c45b-72c4-46f4-ae7c-c3326bf662c4" providerId="ADAL" clId="{920A7B30-4469-44F8-93B7-8FB59315D501}" dt="2025-05-12T11:59:53.152" v="196" actId="478"/>
          <ac:grpSpMkLst>
            <pc:docMk/>
            <pc:sldMk cId="1442870451" sldId="658"/>
            <ac:grpSpMk id="2" creationId="{F68504B5-BD4A-154A-A0E0-932926D34C45}"/>
          </ac:grpSpMkLst>
        </pc:grpChg>
        <pc:grpChg chg="add mod">
          <ac:chgData name="Mauro Massari" userId="e3b3c45b-72c4-46f4-ae7c-c3326bf662c4" providerId="ADAL" clId="{920A7B30-4469-44F8-93B7-8FB59315D501}" dt="2025-05-12T11:59:54.283" v="197"/>
          <ac:grpSpMkLst>
            <pc:docMk/>
            <pc:sldMk cId="1442870451" sldId="658"/>
            <ac:grpSpMk id="6" creationId="{1A01D0F6-592D-CCC6-E9D3-1D5417FB58FA}"/>
          </ac:grpSpMkLst>
        </pc:grpChg>
        <pc:picChg chg="mod">
          <ac:chgData name="Mauro Massari" userId="e3b3c45b-72c4-46f4-ae7c-c3326bf662c4" providerId="ADAL" clId="{920A7B30-4469-44F8-93B7-8FB59315D501}" dt="2025-05-12T11:59:54.283" v="197"/>
          <ac:picMkLst>
            <pc:docMk/>
            <pc:sldMk cId="1442870451" sldId="658"/>
            <ac:picMk id="8" creationId="{C7BF7B8B-71DA-2438-030B-AFBAF7B311B4}"/>
          </ac:picMkLst>
        </pc:picChg>
        <pc:picChg chg="mod">
          <ac:chgData name="Mauro Massari" userId="e3b3c45b-72c4-46f4-ae7c-c3326bf662c4" providerId="ADAL" clId="{920A7B30-4469-44F8-93B7-8FB59315D501}" dt="2025-05-12T12:00:15.311" v="210" actId="1035"/>
          <ac:picMkLst>
            <pc:docMk/>
            <pc:sldMk cId="1442870451" sldId="658"/>
            <ac:picMk id="13" creationId="{7E43FF05-8473-134A-9600-CED2B668684F}"/>
          </ac:picMkLst>
        </pc:picChg>
        <pc:picChg chg="mod">
          <ac:chgData name="Mauro Massari" userId="e3b3c45b-72c4-46f4-ae7c-c3326bf662c4" providerId="ADAL" clId="{920A7B30-4469-44F8-93B7-8FB59315D501}" dt="2025-05-12T12:00:15.311" v="210" actId="1035"/>
          <ac:picMkLst>
            <pc:docMk/>
            <pc:sldMk cId="1442870451" sldId="658"/>
            <ac:picMk id="14" creationId="{A42DA499-9A77-BA45-AD11-881996FCF1B7}"/>
          </ac:picMkLst>
        </pc:picChg>
        <pc:picChg chg="mod">
          <ac:chgData name="Mauro Massari" userId="e3b3c45b-72c4-46f4-ae7c-c3326bf662c4" providerId="ADAL" clId="{920A7B30-4469-44F8-93B7-8FB59315D501}" dt="2025-05-12T12:00:15.311" v="210" actId="1035"/>
          <ac:picMkLst>
            <pc:docMk/>
            <pc:sldMk cId="1442870451" sldId="658"/>
            <ac:picMk id="18" creationId="{AD40FB43-CF65-9049-B701-8695BF040D50}"/>
          </ac:picMkLst>
        </pc:picChg>
        <pc:picChg chg="mod">
          <ac:chgData name="Mauro Massari" userId="e3b3c45b-72c4-46f4-ae7c-c3326bf662c4" providerId="ADAL" clId="{920A7B30-4469-44F8-93B7-8FB59315D501}" dt="2025-05-12T12:00:15.311" v="210" actId="1035"/>
          <ac:picMkLst>
            <pc:docMk/>
            <pc:sldMk cId="1442870451" sldId="658"/>
            <ac:picMk id="19" creationId="{B34711A5-DDCC-6B4D-B6FD-804E20BA3E2F}"/>
          </ac:picMkLst>
        </pc:picChg>
        <pc:picChg chg="mod">
          <ac:chgData name="Mauro Massari" userId="e3b3c45b-72c4-46f4-ae7c-c3326bf662c4" providerId="ADAL" clId="{920A7B30-4469-44F8-93B7-8FB59315D501}" dt="2025-05-12T12:00:15.311" v="210" actId="1035"/>
          <ac:picMkLst>
            <pc:docMk/>
            <pc:sldMk cId="1442870451" sldId="658"/>
            <ac:picMk id="20" creationId="{E8E5C8BF-141A-D24C-B6B3-BB681C6E49DE}"/>
          </ac:picMkLst>
        </pc:picChg>
        <pc:picChg chg="mod">
          <ac:chgData name="Mauro Massari" userId="e3b3c45b-72c4-46f4-ae7c-c3326bf662c4" providerId="ADAL" clId="{920A7B30-4469-44F8-93B7-8FB59315D501}" dt="2025-05-12T12:00:15.311" v="210" actId="1035"/>
          <ac:picMkLst>
            <pc:docMk/>
            <pc:sldMk cId="1442870451" sldId="658"/>
            <ac:picMk id="24" creationId="{A71B239A-D623-4F44-B3AC-03ED963D73BC}"/>
          </ac:picMkLst>
        </pc:picChg>
      </pc:sldChg>
      <pc:sldChg chg="add del">
        <pc:chgData name="Mauro Massari" userId="e3b3c45b-72c4-46f4-ae7c-c3326bf662c4" providerId="ADAL" clId="{920A7B30-4469-44F8-93B7-8FB59315D501}" dt="2025-05-12T12:01:32.403" v="244" actId="47"/>
        <pc:sldMkLst>
          <pc:docMk/>
          <pc:sldMk cId="2246858606" sldId="659"/>
        </pc:sldMkLst>
      </pc:sldChg>
      <pc:sldChg chg="modSp add mod">
        <pc:chgData name="Mauro Massari" userId="e3b3c45b-72c4-46f4-ae7c-c3326bf662c4" providerId="ADAL" clId="{920A7B30-4469-44F8-93B7-8FB59315D501}" dt="2025-05-12T12:02:00.357" v="263" actId="1036"/>
        <pc:sldMkLst>
          <pc:docMk/>
          <pc:sldMk cId="4164266962" sldId="660"/>
        </pc:sldMkLst>
        <pc:spChg chg="mod">
          <ac:chgData name="Mauro Massari" userId="e3b3c45b-72c4-46f4-ae7c-c3326bf662c4" providerId="ADAL" clId="{920A7B30-4469-44F8-93B7-8FB59315D501}" dt="2025-05-12T12:02:00.357" v="263" actId="1036"/>
          <ac:spMkLst>
            <pc:docMk/>
            <pc:sldMk cId="4164266962" sldId="660"/>
            <ac:spMk id="33" creationId="{DB6DBC21-E443-E14D-862F-F8DA06932206}"/>
          </ac:spMkLst>
        </pc:spChg>
        <pc:spChg chg="mod">
          <ac:chgData name="Mauro Massari" userId="e3b3c45b-72c4-46f4-ae7c-c3326bf662c4" providerId="ADAL" clId="{920A7B30-4469-44F8-93B7-8FB59315D501}" dt="2025-05-12T12:02:00.357" v="263" actId="1036"/>
          <ac:spMkLst>
            <pc:docMk/>
            <pc:sldMk cId="4164266962" sldId="660"/>
            <ac:spMk id="1789" creationId="{00000000-0000-0000-0000-000000000000}"/>
          </ac:spMkLst>
        </pc:spChg>
        <pc:picChg chg="mod">
          <ac:chgData name="Mauro Massari" userId="e3b3c45b-72c4-46f4-ae7c-c3326bf662c4" providerId="ADAL" clId="{920A7B30-4469-44F8-93B7-8FB59315D501}" dt="2025-05-12T12:02:00.357" v="263" actId="1036"/>
          <ac:picMkLst>
            <pc:docMk/>
            <pc:sldMk cId="4164266962" sldId="660"/>
            <ac:picMk id="34" creationId="{A72327CC-4154-9C4F-8FD7-5356F80FBE23}"/>
          </ac:picMkLst>
        </pc:picChg>
        <pc:picChg chg="mod">
          <ac:chgData name="Mauro Massari" userId="e3b3c45b-72c4-46f4-ae7c-c3326bf662c4" providerId="ADAL" clId="{920A7B30-4469-44F8-93B7-8FB59315D501}" dt="2025-05-12T12:02:00.357" v="263" actId="1036"/>
          <ac:picMkLst>
            <pc:docMk/>
            <pc:sldMk cId="4164266962" sldId="660"/>
            <ac:picMk id="35" creationId="{054C3394-B833-2C44-9C83-B3A968930CCF}"/>
          </ac:picMkLst>
        </pc:picChg>
        <pc:picChg chg="mod">
          <ac:chgData name="Mauro Massari" userId="e3b3c45b-72c4-46f4-ae7c-c3326bf662c4" providerId="ADAL" clId="{920A7B30-4469-44F8-93B7-8FB59315D501}" dt="2025-05-12T12:02:00.357" v="263" actId="1036"/>
          <ac:picMkLst>
            <pc:docMk/>
            <pc:sldMk cId="4164266962" sldId="660"/>
            <ac:picMk id="1788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02:00.357" v="263" actId="1036"/>
          <ac:picMkLst>
            <pc:docMk/>
            <pc:sldMk cId="4164266962" sldId="660"/>
            <ac:picMk id="1790" creationId="{00000000-0000-0000-0000-000000000000}"/>
          </ac:picMkLst>
        </pc:picChg>
      </pc:sldChg>
      <pc:sldChg chg="modSp add mod">
        <pc:chgData name="Mauro Massari" userId="e3b3c45b-72c4-46f4-ae7c-c3326bf662c4" providerId="ADAL" clId="{920A7B30-4469-44F8-93B7-8FB59315D501}" dt="2025-05-12T12:10:32.836" v="415" actId="1037"/>
        <pc:sldMkLst>
          <pc:docMk/>
          <pc:sldMk cId="2984477337" sldId="661"/>
        </pc:sldMkLst>
        <pc:spChg chg="mod ord">
          <ac:chgData name="Mauro Massari" userId="e3b3c45b-72c4-46f4-ae7c-c3326bf662c4" providerId="ADAL" clId="{920A7B30-4469-44F8-93B7-8FB59315D501}" dt="2025-05-12T12:10:27.333" v="405" actId="6549"/>
          <ac:spMkLst>
            <pc:docMk/>
            <pc:sldMk cId="2984477337" sldId="661"/>
            <ac:spMk id="14" creationId="{D6F69F01-A5E4-8C4E-990C-2E552DE787B3}"/>
          </ac:spMkLst>
        </pc:spChg>
        <pc:picChg chg="mod">
          <ac:chgData name="Mauro Massari" userId="e3b3c45b-72c4-46f4-ae7c-c3326bf662c4" providerId="ADAL" clId="{920A7B30-4469-44F8-93B7-8FB59315D501}" dt="2025-05-12T12:10:32.836" v="415" actId="1037"/>
          <ac:picMkLst>
            <pc:docMk/>
            <pc:sldMk cId="2984477337" sldId="661"/>
            <ac:picMk id="2069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10:23.425" v="404" actId="1076"/>
          <ac:picMkLst>
            <pc:docMk/>
            <pc:sldMk cId="2984477337" sldId="661"/>
            <ac:picMk id="2076" creationId="{00000000-0000-0000-0000-000000000000}"/>
          </ac:picMkLst>
        </pc:picChg>
      </pc:sldChg>
      <pc:sldChg chg="addSp delSp modSp add mod modTransition">
        <pc:chgData name="Mauro Massari" userId="e3b3c45b-72c4-46f4-ae7c-c3326bf662c4" providerId="ADAL" clId="{920A7B30-4469-44F8-93B7-8FB59315D501}" dt="2025-05-12T12:11:02.846" v="421" actId="20577"/>
        <pc:sldMkLst>
          <pc:docMk/>
          <pc:sldMk cId="4022288512" sldId="662"/>
        </pc:sldMkLst>
        <pc:spChg chg="mod ord">
          <ac:chgData name="Mauro Massari" userId="e3b3c45b-72c4-46f4-ae7c-c3326bf662c4" providerId="ADAL" clId="{920A7B30-4469-44F8-93B7-8FB59315D501}" dt="2025-05-12T12:11:02.846" v="421" actId="20577"/>
          <ac:spMkLst>
            <pc:docMk/>
            <pc:sldMk cId="4022288512" sldId="662"/>
            <ac:spMk id="14" creationId="{D6F69F01-A5E4-8C4E-990C-2E552DE787B3}"/>
          </ac:spMkLst>
        </pc:spChg>
        <pc:picChg chg="add mod">
          <ac:chgData name="Mauro Massari" userId="e3b3c45b-72c4-46f4-ae7c-c3326bf662c4" providerId="ADAL" clId="{920A7B30-4469-44F8-93B7-8FB59315D501}" dt="2025-05-12T12:10:59.573" v="420"/>
          <ac:picMkLst>
            <pc:docMk/>
            <pc:sldMk cId="4022288512" sldId="662"/>
            <ac:picMk id="5" creationId="{A7244F1C-F909-93D1-B934-B7B65981ADAD}"/>
          </ac:picMkLst>
        </pc:picChg>
        <pc:picChg chg="mod">
          <ac:chgData name="Mauro Massari" userId="e3b3c45b-72c4-46f4-ae7c-c3326bf662c4" providerId="ADAL" clId="{920A7B30-4469-44F8-93B7-8FB59315D501}" dt="2025-05-12T12:10:45.680" v="416" actId="1076"/>
          <ac:picMkLst>
            <pc:docMk/>
            <pc:sldMk cId="4022288512" sldId="662"/>
            <ac:picMk id="20" creationId="{0B33A487-0ABD-3341-A190-67AEB1DB019D}"/>
          </ac:picMkLst>
        </pc:picChg>
        <pc:picChg chg="mod">
          <ac:chgData name="Mauro Massari" userId="e3b3c45b-72c4-46f4-ae7c-c3326bf662c4" providerId="ADAL" clId="{920A7B30-4469-44F8-93B7-8FB59315D501}" dt="2025-05-12T12:10:47.921" v="417" actId="1076"/>
          <ac:picMkLst>
            <pc:docMk/>
            <pc:sldMk cId="4022288512" sldId="662"/>
            <ac:picMk id="21" creationId="{34D6AA07-4D85-8A4E-AD8A-E8B40CBBD113}"/>
          </ac:picMkLst>
        </pc:picChg>
        <pc:picChg chg="del">
          <ac:chgData name="Mauro Massari" userId="e3b3c45b-72c4-46f4-ae7c-c3326bf662c4" providerId="ADAL" clId="{920A7B30-4469-44F8-93B7-8FB59315D501}" dt="2025-05-12T12:10:59.216" v="419" actId="478"/>
          <ac:picMkLst>
            <pc:docMk/>
            <pc:sldMk cId="4022288512" sldId="662"/>
            <ac:picMk id="2076" creationId="{00000000-0000-0000-0000-000000000000}"/>
          </ac:picMkLst>
        </pc:picChg>
      </pc:sldChg>
      <pc:sldChg chg="add del">
        <pc:chgData name="Mauro Massari" userId="e3b3c45b-72c4-46f4-ae7c-c3326bf662c4" providerId="ADAL" clId="{920A7B30-4469-44F8-93B7-8FB59315D501}" dt="2025-05-12T12:11:30.203" v="426" actId="47"/>
        <pc:sldMkLst>
          <pc:docMk/>
          <pc:sldMk cId="1860886982" sldId="663"/>
        </pc:sldMkLst>
      </pc:sldChg>
      <pc:sldChg chg="addSp delSp modSp add mod">
        <pc:chgData name="Mauro Massari" userId="e3b3c45b-72c4-46f4-ae7c-c3326bf662c4" providerId="ADAL" clId="{920A7B30-4469-44F8-93B7-8FB59315D501}" dt="2025-05-12T12:12:23.912" v="435" actId="20577"/>
        <pc:sldMkLst>
          <pc:docMk/>
          <pc:sldMk cId="2160965012" sldId="664"/>
        </pc:sldMkLst>
        <pc:spChg chg="mod">
          <ac:chgData name="Mauro Massari" userId="e3b3c45b-72c4-46f4-ae7c-c3326bf662c4" providerId="ADAL" clId="{920A7B30-4469-44F8-93B7-8FB59315D501}" dt="2025-05-12T12:12:23.912" v="435" actId="20577"/>
          <ac:spMkLst>
            <pc:docMk/>
            <pc:sldMk cId="2160965012" sldId="664"/>
            <ac:spMk id="24" creationId="{C9C8D1F3-704D-7E4F-BD64-1B527067E116}"/>
          </ac:spMkLst>
        </pc:spChg>
        <pc:picChg chg="add mod">
          <ac:chgData name="Mauro Massari" userId="e3b3c45b-72c4-46f4-ae7c-c3326bf662c4" providerId="ADAL" clId="{920A7B30-4469-44F8-93B7-8FB59315D501}" dt="2025-05-12T12:12:18.328" v="434"/>
          <ac:picMkLst>
            <pc:docMk/>
            <pc:sldMk cId="2160965012" sldId="664"/>
            <ac:picMk id="5" creationId="{D9A3D31B-C97F-D1AA-AFF6-FFAA6082C23E}"/>
          </ac:picMkLst>
        </pc:picChg>
        <pc:picChg chg="del">
          <ac:chgData name="Mauro Massari" userId="e3b3c45b-72c4-46f4-ae7c-c3326bf662c4" providerId="ADAL" clId="{920A7B30-4469-44F8-93B7-8FB59315D501}" dt="2025-05-12T12:12:17.959" v="433" actId="478"/>
          <ac:picMkLst>
            <pc:docMk/>
            <pc:sldMk cId="2160965012" sldId="664"/>
            <ac:picMk id="25" creationId="{85977F69-7B87-A847-A3AB-E11CE6EB959E}"/>
          </ac:picMkLst>
        </pc:picChg>
      </pc:sldChg>
      <pc:sldChg chg="modSp add mod">
        <pc:chgData name="Mauro Massari" userId="e3b3c45b-72c4-46f4-ae7c-c3326bf662c4" providerId="ADAL" clId="{920A7B30-4469-44F8-93B7-8FB59315D501}" dt="2025-05-12T12:13:06.841" v="441" actId="27636"/>
        <pc:sldMkLst>
          <pc:docMk/>
          <pc:sldMk cId="1229035591" sldId="665"/>
        </pc:sldMkLst>
        <pc:spChg chg="mod">
          <ac:chgData name="Mauro Massari" userId="e3b3c45b-72c4-46f4-ae7c-c3326bf662c4" providerId="ADAL" clId="{920A7B30-4469-44F8-93B7-8FB59315D501}" dt="2025-05-12T12:13:06.841" v="441" actId="27636"/>
          <ac:spMkLst>
            <pc:docMk/>
            <pc:sldMk cId="1229035591" sldId="665"/>
            <ac:spMk id="2201" creationId="{00000000-0000-0000-0000-000000000000}"/>
          </ac:spMkLst>
        </pc:spChg>
      </pc:sldChg>
      <pc:sldChg chg="add">
        <pc:chgData name="Mauro Massari" userId="e3b3c45b-72c4-46f4-ae7c-c3326bf662c4" providerId="ADAL" clId="{920A7B30-4469-44F8-93B7-8FB59315D501}" dt="2025-05-12T06:42:50.679" v="0"/>
        <pc:sldMkLst>
          <pc:docMk/>
          <pc:sldMk cId="1735968527" sldId="666"/>
        </pc:sldMkLst>
      </pc:sldChg>
      <pc:sldChg chg="addSp delSp modSp add mod">
        <pc:chgData name="Mauro Massari" userId="e3b3c45b-72c4-46f4-ae7c-c3326bf662c4" providerId="ADAL" clId="{920A7B30-4469-44F8-93B7-8FB59315D501}" dt="2025-05-12T12:48:09.282" v="1897"/>
        <pc:sldMkLst>
          <pc:docMk/>
          <pc:sldMk cId="2790893987" sldId="667"/>
        </pc:sldMkLst>
        <pc:picChg chg="add mod">
          <ac:chgData name="Mauro Massari" userId="e3b3c45b-72c4-46f4-ae7c-c3326bf662c4" providerId="ADAL" clId="{920A7B30-4469-44F8-93B7-8FB59315D501}" dt="2025-05-12T12:48:09.282" v="1897"/>
          <ac:picMkLst>
            <pc:docMk/>
            <pc:sldMk cId="2790893987" sldId="667"/>
            <ac:picMk id="5" creationId="{00F439A4-5E12-A288-DE89-E4602244BE37}"/>
          </ac:picMkLst>
        </pc:picChg>
        <pc:picChg chg="add mod">
          <ac:chgData name="Mauro Massari" userId="e3b3c45b-72c4-46f4-ae7c-c3326bf662c4" providerId="ADAL" clId="{920A7B30-4469-44F8-93B7-8FB59315D501}" dt="2025-05-12T12:48:09.282" v="1897"/>
          <ac:picMkLst>
            <pc:docMk/>
            <pc:sldMk cId="2790893987" sldId="667"/>
            <ac:picMk id="6" creationId="{6429040A-C8A3-6FFD-3481-85544F1B649D}"/>
          </ac:picMkLst>
        </pc:picChg>
        <pc:picChg chg="add mod">
          <ac:chgData name="Mauro Massari" userId="e3b3c45b-72c4-46f4-ae7c-c3326bf662c4" providerId="ADAL" clId="{920A7B30-4469-44F8-93B7-8FB59315D501}" dt="2025-05-12T12:48:09.282" v="1897"/>
          <ac:picMkLst>
            <pc:docMk/>
            <pc:sldMk cId="2790893987" sldId="667"/>
            <ac:picMk id="7" creationId="{F810ED50-8369-2AEE-A500-F24B688610DF}"/>
          </ac:picMkLst>
        </pc:picChg>
        <pc:picChg chg="add mod">
          <ac:chgData name="Mauro Massari" userId="e3b3c45b-72c4-46f4-ae7c-c3326bf662c4" providerId="ADAL" clId="{920A7B30-4469-44F8-93B7-8FB59315D501}" dt="2025-05-12T12:48:09.282" v="1897"/>
          <ac:picMkLst>
            <pc:docMk/>
            <pc:sldMk cId="2790893987" sldId="667"/>
            <ac:picMk id="8" creationId="{FE70835E-C5C1-D0D0-4556-23F40FA6A0EC}"/>
          </ac:picMkLst>
        </pc:picChg>
        <pc:picChg chg="add mod">
          <ac:chgData name="Mauro Massari" userId="e3b3c45b-72c4-46f4-ae7c-c3326bf662c4" providerId="ADAL" clId="{920A7B30-4469-44F8-93B7-8FB59315D501}" dt="2025-05-12T12:48:09.282" v="1897"/>
          <ac:picMkLst>
            <pc:docMk/>
            <pc:sldMk cId="2790893987" sldId="667"/>
            <ac:picMk id="9" creationId="{E0DBDF08-DA7E-C3A7-8A36-D0860FA7F590}"/>
          </ac:picMkLst>
        </pc:picChg>
        <pc:picChg chg="add mod">
          <ac:chgData name="Mauro Massari" userId="e3b3c45b-72c4-46f4-ae7c-c3326bf662c4" providerId="ADAL" clId="{920A7B30-4469-44F8-93B7-8FB59315D501}" dt="2025-05-12T12:48:09.282" v="1897"/>
          <ac:picMkLst>
            <pc:docMk/>
            <pc:sldMk cId="2790893987" sldId="667"/>
            <ac:picMk id="10" creationId="{111D32F0-86F7-86E8-8FCC-A61D3CF7CA11}"/>
          </ac:picMkLst>
        </pc:picChg>
        <pc:picChg chg="add mod">
          <ac:chgData name="Mauro Massari" userId="e3b3c45b-72c4-46f4-ae7c-c3326bf662c4" providerId="ADAL" clId="{920A7B30-4469-44F8-93B7-8FB59315D501}" dt="2025-05-12T12:48:09.282" v="1897"/>
          <ac:picMkLst>
            <pc:docMk/>
            <pc:sldMk cId="2790893987" sldId="667"/>
            <ac:picMk id="11" creationId="{2B4C8EC0-08BB-A654-4235-C434EE6BACD8}"/>
          </ac:picMkLst>
        </pc:picChg>
        <pc:picChg chg="del">
          <ac:chgData name="Mauro Massari" userId="e3b3c45b-72c4-46f4-ae7c-c3326bf662c4" providerId="ADAL" clId="{920A7B30-4469-44F8-93B7-8FB59315D501}" dt="2025-05-12T12:48:08.032" v="1896" actId="478"/>
          <ac:picMkLst>
            <pc:docMk/>
            <pc:sldMk cId="2790893987" sldId="667"/>
            <ac:picMk id="2214" creationId="{00000000-0000-0000-0000-000000000000}"/>
          </ac:picMkLst>
        </pc:picChg>
        <pc:picChg chg="del">
          <ac:chgData name="Mauro Massari" userId="e3b3c45b-72c4-46f4-ae7c-c3326bf662c4" providerId="ADAL" clId="{920A7B30-4469-44F8-93B7-8FB59315D501}" dt="2025-05-12T12:48:05.985" v="1895" actId="478"/>
          <ac:picMkLst>
            <pc:docMk/>
            <pc:sldMk cId="2790893987" sldId="667"/>
            <ac:picMk id="2218" creationId="{00000000-0000-0000-0000-000000000000}"/>
          </ac:picMkLst>
        </pc:picChg>
        <pc:picChg chg="del">
          <ac:chgData name="Mauro Massari" userId="e3b3c45b-72c4-46f4-ae7c-c3326bf662c4" providerId="ADAL" clId="{920A7B30-4469-44F8-93B7-8FB59315D501}" dt="2025-05-12T12:48:05.985" v="1895" actId="478"/>
          <ac:picMkLst>
            <pc:docMk/>
            <pc:sldMk cId="2790893987" sldId="667"/>
            <ac:picMk id="2219" creationId="{00000000-0000-0000-0000-000000000000}"/>
          </ac:picMkLst>
        </pc:picChg>
        <pc:picChg chg="del">
          <ac:chgData name="Mauro Massari" userId="e3b3c45b-72c4-46f4-ae7c-c3326bf662c4" providerId="ADAL" clId="{920A7B30-4469-44F8-93B7-8FB59315D501}" dt="2025-05-12T12:48:05.985" v="1895" actId="478"/>
          <ac:picMkLst>
            <pc:docMk/>
            <pc:sldMk cId="2790893987" sldId="667"/>
            <ac:picMk id="2220" creationId="{00000000-0000-0000-0000-000000000000}"/>
          </ac:picMkLst>
        </pc:picChg>
        <pc:picChg chg="del">
          <ac:chgData name="Mauro Massari" userId="e3b3c45b-72c4-46f4-ae7c-c3326bf662c4" providerId="ADAL" clId="{920A7B30-4469-44F8-93B7-8FB59315D501}" dt="2025-05-12T12:48:05.985" v="1895" actId="478"/>
          <ac:picMkLst>
            <pc:docMk/>
            <pc:sldMk cId="2790893987" sldId="667"/>
            <ac:picMk id="2221" creationId="{00000000-0000-0000-0000-000000000000}"/>
          </ac:picMkLst>
        </pc:picChg>
        <pc:picChg chg="del">
          <ac:chgData name="Mauro Massari" userId="e3b3c45b-72c4-46f4-ae7c-c3326bf662c4" providerId="ADAL" clId="{920A7B30-4469-44F8-93B7-8FB59315D501}" dt="2025-05-12T12:48:05.985" v="1895" actId="478"/>
          <ac:picMkLst>
            <pc:docMk/>
            <pc:sldMk cId="2790893987" sldId="667"/>
            <ac:picMk id="2222" creationId="{00000000-0000-0000-0000-000000000000}"/>
          </ac:picMkLst>
        </pc:picChg>
        <pc:picChg chg="del">
          <ac:chgData name="Mauro Massari" userId="e3b3c45b-72c4-46f4-ae7c-c3326bf662c4" providerId="ADAL" clId="{920A7B30-4469-44F8-93B7-8FB59315D501}" dt="2025-05-12T12:48:05.985" v="1895" actId="478"/>
          <ac:picMkLst>
            <pc:docMk/>
            <pc:sldMk cId="2790893987" sldId="667"/>
            <ac:picMk id="2223" creationId="{00000000-0000-0000-0000-000000000000}"/>
          </ac:picMkLst>
        </pc:picChg>
      </pc:sldChg>
      <pc:sldChg chg="addSp delSp modSp add mod">
        <pc:chgData name="Mauro Massari" userId="e3b3c45b-72c4-46f4-ae7c-c3326bf662c4" providerId="ADAL" clId="{920A7B30-4469-44F8-93B7-8FB59315D501}" dt="2025-05-12T12:48:47.593" v="1907"/>
        <pc:sldMkLst>
          <pc:docMk/>
          <pc:sldMk cId="2898312447" sldId="668"/>
        </pc:sldMkLst>
        <pc:grpChg chg="ord">
          <ac:chgData name="Mauro Massari" userId="e3b3c45b-72c4-46f4-ae7c-c3326bf662c4" providerId="ADAL" clId="{920A7B30-4469-44F8-93B7-8FB59315D501}" dt="2025-05-12T12:48:35.253" v="1902" actId="167"/>
          <ac:grpSpMkLst>
            <pc:docMk/>
            <pc:sldMk cId="2898312447" sldId="668"/>
            <ac:grpSpMk id="20" creationId="{F420D2D9-777B-7242-94DF-C396AB4ADCF1}"/>
          </ac:grpSpMkLst>
        </pc:grpChg>
        <pc:picChg chg="add mod">
          <ac:chgData name="Mauro Massari" userId="e3b3c45b-72c4-46f4-ae7c-c3326bf662c4" providerId="ADAL" clId="{920A7B30-4469-44F8-93B7-8FB59315D501}" dt="2025-05-12T12:48:47.593" v="1907"/>
          <ac:picMkLst>
            <pc:docMk/>
            <pc:sldMk cId="2898312447" sldId="668"/>
            <ac:picMk id="5" creationId="{0998B1F9-FBA4-249A-F423-91DCC2E4C1BB}"/>
          </ac:picMkLst>
        </pc:picChg>
        <pc:picChg chg="add mod">
          <ac:chgData name="Mauro Massari" userId="e3b3c45b-72c4-46f4-ae7c-c3326bf662c4" providerId="ADAL" clId="{920A7B30-4469-44F8-93B7-8FB59315D501}" dt="2025-05-12T12:48:47.593" v="1907"/>
          <ac:picMkLst>
            <pc:docMk/>
            <pc:sldMk cId="2898312447" sldId="668"/>
            <ac:picMk id="6" creationId="{31E6BACF-437C-04E3-ECD4-90BF5C8456E3}"/>
          </ac:picMkLst>
        </pc:picChg>
        <pc:picChg chg="add mod">
          <ac:chgData name="Mauro Massari" userId="e3b3c45b-72c4-46f4-ae7c-c3326bf662c4" providerId="ADAL" clId="{920A7B30-4469-44F8-93B7-8FB59315D501}" dt="2025-05-12T12:48:47.593" v="1907"/>
          <ac:picMkLst>
            <pc:docMk/>
            <pc:sldMk cId="2898312447" sldId="668"/>
            <ac:picMk id="7" creationId="{355E7331-640E-5A22-2854-25E3C222CB3B}"/>
          </ac:picMkLst>
        </pc:picChg>
        <pc:picChg chg="add mod">
          <ac:chgData name="Mauro Massari" userId="e3b3c45b-72c4-46f4-ae7c-c3326bf662c4" providerId="ADAL" clId="{920A7B30-4469-44F8-93B7-8FB59315D501}" dt="2025-05-12T12:48:47.593" v="1907"/>
          <ac:picMkLst>
            <pc:docMk/>
            <pc:sldMk cId="2898312447" sldId="668"/>
            <ac:picMk id="8" creationId="{22B89DC7-8D31-5C20-40BF-0AA0A6D653F7}"/>
          </ac:picMkLst>
        </pc:picChg>
        <pc:picChg chg="add mod">
          <ac:chgData name="Mauro Massari" userId="e3b3c45b-72c4-46f4-ae7c-c3326bf662c4" providerId="ADAL" clId="{920A7B30-4469-44F8-93B7-8FB59315D501}" dt="2025-05-12T12:48:47.593" v="1907"/>
          <ac:picMkLst>
            <pc:docMk/>
            <pc:sldMk cId="2898312447" sldId="668"/>
            <ac:picMk id="9" creationId="{372CBF86-6559-1A59-CF63-C3C4204BACDF}"/>
          </ac:picMkLst>
        </pc:picChg>
        <pc:picChg chg="add mod">
          <ac:chgData name="Mauro Massari" userId="e3b3c45b-72c4-46f4-ae7c-c3326bf662c4" providerId="ADAL" clId="{920A7B30-4469-44F8-93B7-8FB59315D501}" dt="2025-05-12T12:48:47.593" v="1907"/>
          <ac:picMkLst>
            <pc:docMk/>
            <pc:sldMk cId="2898312447" sldId="668"/>
            <ac:picMk id="10" creationId="{28686ABA-4731-341A-F38D-6F90255B47E6}"/>
          </ac:picMkLst>
        </pc:picChg>
        <pc:picChg chg="add mod">
          <ac:chgData name="Mauro Massari" userId="e3b3c45b-72c4-46f4-ae7c-c3326bf662c4" providerId="ADAL" clId="{920A7B30-4469-44F8-93B7-8FB59315D501}" dt="2025-05-12T12:48:47.593" v="1907"/>
          <ac:picMkLst>
            <pc:docMk/>
            <pc:sldMk cId="2898312447" sldId="668"/>
            <ac:picMk id="11" creationId="{9D158496-C475-41C1-5CD6-ADB6D98A44E8}"/>
          </ac:picMkLst>
        </pc:picChg>
        <pc:picChg chg="del">
          <ac:chgData name="Mauro Massari" userId="e3b3c45b-72c4-46f4-ae7c-c3326bf662c4" providerId="ADAL" clId="{920A7B30-4469-44F8-93B7-8FB59315D501}" dt="2025-05-12T12:48:18.841" v="1899" actId="478"/>
          <ac:picMkLst>
            <pc:docMk/>
            <pc:sldMk cId="2898312447" sldId="668"/>
            <ac:picMk id="21" creationId="{352D4F92-C58D-B641-B838-57226D761AE5}"/>
          </ac:picMkLst>
        </pc:picChg>
        <pc:picChg chg="del">
          <ac:chgData name="Mauro Massari" userId="e3b3c45b-72c4-46f4-ae7c-c3326bf662c4" providerId="ADAL" clId="{920A7B30-4469-44F8-93B7-8FB59315D501}" dt="2025-05-12T12:48:29.138" v="1901" actId="478"/>
          <ac:picMkLst>
            <pc:docMk/>
            <pc:sldMk cId="2898312447" sldId="668"/>
            <ac:picMk id="25" creationId="{A4537827-9229-6C42-A034-C6E127E68E45}"/>
          </ac:picMkLst>
        </pc:picChg>
        <pc:picChg chg="del">
          <ac:chgData name="Mauro Massari" userId="e3b3c45b-72c4-46f4-ae7c-c3326bf662c4" providerId="ADAL" clId="{920A7B30-4469-44F8-93B7-8FB59315D501}" dt="2025-05-12T12:48:37.634" v="1903" actId="478"/>
          <ac:picMkLst>
            <pc:docMk/>
            <pc:sldMk cId="2898312447" sldId="668"/>
            <ac:picMk id="26" creationId="{CC7089ED-AADC-F74C-A8D8-8967FE756328}"/>
          </ac:picMkLst>
        </pc:picChg>
        <pc:picChg chg="del">
          <ac:chgData name="Mauro Massari" userId="e3b3c45b-72c4-46f4-ae7c-c3326bf662c4" providerId="ADAL" clId="{920A7B30-4469-44F8-93B7-8FB59315D501}" dt="2025-05-12T12:48:43.842" v="1905" actId="478"/>
          <ac:picMkLst>
            <pc:docMk/>
            <pc:sldMk cId="2898312447" sldId="668"/>
            <ac:picMk id="27" creationId="{63ACDC8E-40DF-FB4D-9D42-74AC398ECFC9}"/>
          </ac:picMkLst>
        </pc:picChg>
        <pc:picChg chg="del">
          <ac:chgData name="Mauro Massari" userId="e3b3c45b-72c4-46f4-ae7c-c3326bf662c4" providerId="ADAL" clId="{920A7B30-4469-44F8-93B7-8FB59315D501}" dt="2025-05-12T12:48:29.138" v="1901" actId="478"/>
          <ac:picMkLst>
            <pc:docMk/>
            <pc:sldMk cId="2898312447" sldId="668"/>
            <ac:picMk id="28" creationId="{DE574CB0-9F94-7E4C-996F-64BC700BE7C9}"/>
          </ac:picMkLst>
        </pc:picChg>
        <pc:picChg chg="del">
          <ac:chgData name="Mauro Massari" userId="e3b3c45b-72c4-46f4-ae7c-c3326bf662c4" providerId="ADAL" clId="{920A7B30-4469-44F8-93B7-8FB59315D501}" dt="2025-05-12T12:48:40.604" v="1904" actId="478"/>
          <ac:picMkLst>
            <pc:docMk/>
            <pc:sldMk cId="2898312447" sldId="668"/>
            <ac:picMk id="29" creationId="{1E6CB103-3AFD-5647-9B9F-A28E5DFD7CBA}"/>
          </ac:picMkLst>
        </pc:picChg>
        <pc:picChg chg="del">
          <ac:chgData name="Mauro Massari" userId="e3b3c45b-72c4-46f4-ae7c-c3326bf662c4" providerId="ADAL" clId="{920A7B30-4469-44F8-93B7-8FB59315D501}" dt="2025-05-12T12:48:46.631" v="1906" actId="478"/>
          <ac:picMkLst>
            <pc:docMk/>
            <pc:sldMk cId="2898312447" sldId="668"/>
            <ac:picMk id="30" creationId="{67000E6B-8DFF-7E43-B5B8-314BD141843A}"/>
          </ac:picMkLst>
        </pc:picChg>
      </pc:sldChg>
      <pc:sldChg chg="addSp delSp modSp add mod">
        <pc:chgData name="Mauro Massari" userId="e3b3c45b-72c4-46f4-ae7c-c3326bf662c4" providerId="ADAL" clId="{920A7B30-4469-44F8-93B7-8FB59315D501}" dt="2025-05-12T12:49:40.208" v="1913"/>
        <pc:sldMkLst>
          <pc:docMk/>
          <pc:sldMk cId="3810532362" sldId="669"/>
        </pc:sldMkLst>
        <pc:grpChg chg="ord">
          <ac:chgData name="Mauro Massari" userId="e3b3c45b-72c4-46f4-ae7c-c3326bf662c4" providerId="ADAL" clId="{920A7B30-4469-44F8-93B7-8FB59315D501}" dt="2025-05-12T12:49:22.376" v="1911" actId="167"/>
          <ac:grpSpMkLst>
            <pc:docMk/>
            <pc:sldMk cId="3810532362" sldId="669"/>
            <ac:grpSpMk id="20" creationId="{F420D2D9-777B-7242-94DF-C396AB4ADCF1}"/>
          </ac:grpSpMkLst>
        </pc:grpChg>
        <pc:picChg chg="add mod">
          <ac:chgData name="Mauro Massari" userId="e3b3c45b-72c4-46f4-ae7c-c3326bf662c4" providerId="ADAL" clId="{920A7B30-4469-44F8-93B7-8FB59315D501}" dt="2025-05-12T12:49:40.208" v="1913"/>
          <ac:picMkLst>
            <pc:docMk/>
            <pc:sldMk cId="3810532362" sldId="669"/>
            <ac:picMk id="5" creationId="{63D0E3B0-7F77-DD40-E469-CCED43FBA8FE}"/>
          </ac:picMkLst>
        </pc:picChg>
        <pc:picChg chg="add mod">
          <ac:chgData name="Mauro Massari" userId="e3b3c45b-72c4-46f4-ae7c-c3326bf662c4" providerId="ADAL" clId="{920A7B30-4469-44F8-93B7-8FB59315D501}" dt="2025-05-12T12:49:40.208" v="1913"/>
          <ac:picMkLst>
            <pc:docMk/>
            <pc:sldMk cId="3810532362" sldId="669"/>
            <ac:picMk id="6" creationId="{522749D1-2283-9DC3-BC47-74B654780096}"/>
          </ac:picMkLst>
        </pc:picChg>
        <pc:picChg chg="add mod">
          <ac:chgData name="Mauro Massari" userId="e3b3c45b-72c4-46f4-ae7c-c3326bf662c4" providerId="ADAL" clId="{920A7B30-4469-44F8-93B7-8FB59315D501}" dt="2025-05-12T12:49:40.208" v="1913"/>
          <ac:picMkLst>
            <pc:docMk/>
            <pc:sldMk cId="3810532362" sldId="669"/>
            <ac:picMk id="7" creationId="{13735C1F-B046-0957-983A-0CB0F6B968F3}"/>
          </ac:picMkLst>
        </pc:picChg>
        <pc:picChg chg="add mod">
          <ac:chgData name="Mauro Massari" userId="e3b3c45b-72c4-46f4-ae7c-c3326bf662c4" providerId="ADAL" clId="{920A7B30-4469-44F8-93B7-8FB59315D501}" dt="2025-05-12T12:49:40.208" v="1913"/>
          <ac:picMkLst>
            <pc:docMk/>
            <pc:sldMk cId="3810532362" sldId="669"/>
            <ac:picMk id="8" creationId="{EC89CBE6-861C-6619-8861-F3123DEDF9F3}"/>
          </ac:picMkLst>
        </pc:picChg>
        <pc:picChg chg="add mod">
          <ac:chgData name="Mauro Massari" userId="e3b3c45b-72c4-46f4-ae7c-c3326bf662c4" providerId="ADAL" clId="{920A7B30-4469-44F8-93B7-8FB59315D501}" dt="2025-05-12T12:49:40.208" v="1913"/>
          <ac:picMkLst>
            <pc:docMk/>
            <pc:sldMk cId="3810532362" sldId="669"/>
            <ac:picMk id="9" creationId="{B137F58C-AF5E-1056-E4F0-CFB015D4C81A}"/>
          </ac:picMkLst>
        </pc:picChg>
        <pc:picChg chg="add mod">
          <ac:chgData name="Mauro Massari" userId="e3b3c45b-72c4-46f4-ae7c-c3326bf662c4" providerId="ADAL" clId="{920A7B30-4469-44F8-93B7-8FB59315D501}" dt="2025-05-12T12:49:40.208" v="1913"/>
          <ac:picMkLst>
            <pc:docMk/>
            <pc:sldMk cId="3810532362" sldId="669"/>
            <ac:picMk id="10" creationId="{C729ABA5-4C1C-4B64-F3E2-AF970252BF40}"/>
          </ac:picMkLst>
        </pc:picChg>
        <pc:picChg chg="add mod">
          <ac:chgData name="Mauro Massari" userId="e3b3c45b-72c4-46f4-ae7c-c3326bf662c4" providerId="ADAL" clId="{920A7B30-4469-44F8-93B7-8FB59315D501}" dt="2025-05-12T12:49:40.208" v="1913"/>
          <ac:picMkLst>
            <pc:docMk/>
            <pc:sldMk cId="3810532362" sldId="669"/>
            <ac:picMk id="11" creationId="{31606F10-59C8-509E-084A-FEC9FE720207}"/>
          </ac:picMkLst>
        </pc:picChg>
        <pc:picChg chg="add del">
          <ac:chgData name="Mauro Massari" userId="e3b3c45b-72c4-46f4-ae7c-c3326bf662c4" providerId="ADAL" clId="{920A7B30-4469-44F8-93B7-8FB59315D501}" dt="2025-05-12T12:49:38.606" v="1912" actId="478"/>
          <ac:picMkLst>
            <pc:docMk/>
            <pc:sldMk cId="3810532362" sldId="669"/>
            <ac:picMk id="21" creationId="{352D4F92-C58D-B641-B838-57226D761AE5}"/>
          </ac:picMkLst>
        </pc:picChg>
        <pc:picChg chg="del">
          <ac:chgData name="Mauro Massari" userId="e3b3c45b-72c4-46f4-ae7c-c3326bf662c4" providerId="ADAL" clId="{920A7B30-4469-44F8-93B7-8FB59315D501}" dt="2025-05-12T12:49:38.606" v="1912" actId="478"/>
          <ac:picMkLst>
            <pc:docMk/>
            <pc:sldMk cId="3810532362" sldId="669"/>
            <ac:picMk id="25" creationId="{A4537827-9229-6C42-A034-C6E127E68E45}"/>
          </ac:picMkLst>
        </pc:picChg>
        <pc:picChg chg="del">
          <ac:chgData name="Mauro Massari" userId="e3b3c45b-72c4-46f4-ae7c-c3326bf662c4" providerId="ADAL" clId="{920A7B30-4469-44F8-93B7-8FB59315D501}" dt="2025-05-12T12:49:38.606" v="1912" actId="478"/>
          <ac:picMkLst>
            <pc:docMk/>
            <pc:sldMk cId="3810532362" sldId="669"/>
            <ac:picMk id="26" creationId="{CC7089ED-AADC-F74C-A8D8-8967FE756328}"/>
          </ac:picMkLst>
        </pc:picChg>
        <pc:picChg chg="del">
          <ac:chgData name="Mauro Massari" userId="e3b3c45b-72c4-46f4-ae7c-c3326bf662c4" providerId="ADAL" clId="{920A7B30-4469-44F8-93B7-8FB59315D501}" dt="2025-05-12T12:49:38.606" v="1912" actId="478"/>
          <ac:picMkLst>
            <pc:docMk/>
            <pc:sldMk cId="3810532362" sldId="669"/>
            <ac:picMk id="27" creationId="{63ACDC8E-40DF-FB4D-9D42-74AC398ECFC9}"/>
          </ac:picMkLst>
        </pc:picChg>
        <pc:picChg chg="del">
          <ac:chgData name="Mauro Massari" userId="e3b3c45b-72c4-46f4-ae7c-c3326bf662c4" providerId="ADAL" clId="{920A7B30-4469-44F8-93B7-8FB59315D501}" dt="2025-05-12T12:49:38.606" v="1912" actId="478"/>
          <ac:picMkLst>
            <pc:docMk/>
            <pc:sldMk cId="3810532362" sldId="669"/>
            <ac:picMk id="28" creationId="{DE574CB0-9F94-7E4C-996F-64BC700BE7C9}"/>
          </ac:picMkLst>
        </pc:picChg>
        <pc:picChg chg="del">
          <ac:chgData name="Mauro Massari" userId="e3b3c45b-72c4-46f4-ae7c-c3326bf662c4" providerId="ADAL" clId="{920A7B30-4469-44F8-93B7-8FB59315D501}" dt="2025-05-12T12:49:38.606" v="1912" actId="478"/>
          <ac:picMkLst>
            <pc:docMk/>
            <pc:sldMk cId="3810532362" sldId="669"/>
            <ac:picMk id="29" creationId="{1E6CB103-3AFD-5647-9B9F-A28E5DFD7CBA}"/>
          </ac:picMkLst>
        </pc:picChg>
        <pc:picChg chg="del">
          <ac:chgData name="Mauro Massari" userId="e3b3c45b-72c4-46f4-ae7c-c3326bf662c4" providerId="ADAL" clId="{920A7B30-4469-44F8-93B7-8FB59315D501}" dt="2025-05-12T12:49:38.606" v="1912" actId="478"/>
          <ac:picMkLst>
            <pc:docMk/>
            <pc:sldMk cId="3810532362" sldId="669"/>
            <ac:picMk id="30" creationId="{67000E6B-8DFF-7E43-B5B8-314BD141843A}"/>
          </ac:picMkLst>
        </pc:picChg>
      </pc:sldChg>
      <pc:sldChg chg="addSp delSp modSp add mod">
        <pc:chgData name="Mauro Massari" userId="e3b3c45b-72c4-46f4-ae7c-c3326bf662c4" providerId="ADAL" clId="{920A7B30-4469-44F8-93B7-8FB59315D501}" dt="2025-05-12T12:49:54.204" v="1915"/>
        <pc:sldMkLst>
          <pc:docMk/>
          <pc:sldMk cId="3051538363" sldId="670"/>
        </pc:sldMkLst>
        <pc:picChg chg="add mod">
          <ac:chgData name="Mauro Massari" userId="e3b3c45b-72c4-46f4-ae7c-c3326bf662c4" providerId="ADAL" clId="{920A7B30-4469-44F8-93B7-8FB59315D501}" dt="2025-05-12T12:49:54.204" v="1915"/>
          <ac:picMkLst>
            <pc:docMk/>
            <pc:sldMk cId="3051538363" sldId="670"/>
            <ac:picMk id="5" creationId="{05806F47-371B-503E-E31D-D3D84089795B}"/>
          </ac:picMkLst>
        </pc:picChg>
        <pc:picChg chg="add mod">
          <ac:chgData name="Mauro Massari" userId="e3b3c45b-72c4-46f4-ae7c-c3326bf662c4" providerId="ADAL" clId="{920A7B30-4469-44F8-93B7-8FB59315D501}" dt="2025-05-12T12:49:54.204" v="1915"/>
          <ac:picMkLst>
            <pc:docMk/>
            <pc:sldMk cId="3051538363" sldId="670"/>
            <ac:picMk id="6" creationId="{741E4B5B-D7F8-0555-8603-F04B12C9FC70}"/>
          </ac:picMkLst>
        </pc:picChg>
        <pc:picChg chg="add mod">
          <ac:chgData name="Mauro Massari" userId="e3b3c45b-72c4-46f4-ae7c-c3326bf662c4" providerId="ADAL" clId="{920A7B30-4469-44F8-93B7-8FB59315D501}" dt="2025-05-12T12:49:54.204" v="1915"/>
          <ac:picMkLst>
            <pc:docMk/>
            <pc:sldMk cId="3051538363" sldId="670"/>
            <ac:picMk id="7" creationId="{BA74CBAD-2974-15C3-8612-1E04CCD6648B}"/>
          </ac:picMkLst>
        </pc:picChg>
        <pc:picChg chg="add mod">
          <ac:chgData name="Mauro Massari" userId="e3b3c45b-72c4-46f4-ae7c-c3326bf662c4" providerId="ADAL" clId="{920A7B30-4469-44F8-93B7-8FB59315D501}" dt="2025-05-12T12:49:54.204" v="1915"/>
          <ac:picMkLst>
            <pc:docMk/>
            <pc:sldMk cId="3051538363" sldId="670"/>
            <ac:picMk id="8" creationId="{C9BFB3BB-31BA-E5C9-C188-D024F5F76543}"/>
          </ac:picMkLst>
        </pc:picChg>
        <pc:picChg chg="add mod">
          <ac:chgData name="Mauro Massari" userId="e3b3c45b-72c4-46f4-ae7c-c3326bf662c4" providerId="ADAL" clId="{920A7B30-4469-44F8-93B7-8FB59315D501}" dt="2025-05-12T12:49:54.204" v="1915"/>
          <ac:picMkLst>
            <pc:docMk/>
            <pc:sldMk cId="3051538363" sldId="670"/>
            <ac:picMk id="9" creationId="{5F0BDE34-F982-27B3-97FC-29AEBD1F5EC3}"/>
          </ac:picMkLst>
        </pc:picChg>
        <pc:picChg chg="add mod">
          <ac:chgData name="Mauro Massari" userId="e3b3c45b-72c4-46f4-ae7c-c3326bf662c4" providerId="ADAL" clId="{920A7B30-4469-44F8-93B7-8FB59315D501}" dt="2025-05-12T12:49:54.204" v="1915"/>
          <ac:picMkLst>
            <pc:docMk/>
            <pc:sldMk cId="3051538363" sldId="670"/>
            <ac:picMk id="10" creationId="{3AD04CE5-369B-0A4C-80A7-2E3CB406A463}"/>
          </ac:picMkLst>
        </pc:picChg>
        <pc:picChg chg="add mod">
          <ac:chgData name="Mauro Massari" userId="e3b3c45b-72c4-46f4-ae7c-c3326bf662c4" providerId="ADAL" clId="{920A7B30-4469-44F8-93B7-8FB59315D501}" dt="2025-05-12T12:49:54.204" v="1915"/>
          <ac:picMkLst>
            <pc:docMk/>
            <pc:sldMk cId="3051538363" sldId="670"/>
            <ac:picMk id="11" creationId="{305F3AF9-CB34-EA6D-4A7E-46F6055143E2}"/>
          </ac:picMkLst>
        </pc:picChg>
        <pc:picChg chg="del">
          <ac:chgData name="Mauro Massari" userId="e3b3c45b-72c4-46f4-ae7c-c3326bf662c4" providerId="ADAL" clId="{920A7B30-4469-44F8-93B7-8FB59315D501}" dt="2025-05-12T12:49:52.943" v="1914" actId="478"/>
          <ac:picMkLst>
            <pc:docMk/>
            <pc:sldMk cId="3051538363" sldId="670"/>
            <ac:picMk id="21" creationId="{352D4F92-C58D-B641-B838-57226D761AE5}"/>
          </ac:picMkLst>
        </pc:picChg>
        <pc:picChg chg="del">
          <ac:chgData name="Mauro Massari" userId="e3b3c45b-72c4-46f4-ae7c-c3326bf662c4" providerId="ADAL" clId="{920A7B30-4469-44F8-93B7-8FB59315D501}" dt="2025-05-12T12:49:52.943" v="1914" actId="478"/>
          <ac:picMkLst>
            <pc:docMk/>
            <pc:sldMk cId="3051538363" sldId="670"/>
            <ac:picMk id="25" creationId="{A4537827-9229-6C42-A034-C6E127E68E45}"/>
          </ac:picMkLst>
        </pc:picChg>
        <pc:picChg chg="del">
          <ac:chgData name="Mauro Massari" userId="e3b3c45b-72c4-46f4-ae7c-c3326bf662c4" providerId="ADAL" clId="{920A7B30-4469-44F8-93B7-8FB59315D501}" dt="2025-05-12T12:49:52.943" v="1914" actId="478"/>
          <ac:picMkLst>
            <pc:docMk/>
            <pc:sldMk cId="3051538363" sldId="670"/>
            <ac:picMk id="26" creationId="{CC7089ED-AADC-F74C-A8D8-8967FE756328}"/>
          </ac:picMkLst>
        </pc:picChg>
        <pc:picChg chg="del">
          <ac:chgData name="Mauro Massari" userId="e3b3c45b-72c4-46f4-ae7c-c3326bf662c4" providerId="ADAL" clId="{920A7B30-4469-44F8-93B7-8FB59315D501}" dt="2025-05-12T12:49:52.943" v="1914" actId="478"/>
          <ac:picMkLst>
            <pc:docMk/>
            <pc:sldMk cId="3051538363" sldId="670"/>
            <ac:picMk id="27" creationId="{63ACDC8E-40DF-FB4D-9D42-74AC398ECFC9}"/>
          </ac:picMkLst>
        </pc:picChg>
        <pc:picChg chg="del">
          <ac:chgData name="Mauro Massari" userId="e3b3c45b-72c4-46f4-ae7c-c3326bf662c4" providerId="ADAL" clId="{920A7B30-4469-44F8-93B7-8FB59315D501}" dt="2025-05-12T12:49:52.943" v="1914" actId="478"/>
          <ac:picMkLst>
            <pc:docMk/>
            <pc:sldMk cId="3051538363" sldId="670"/>
            <ac:picMk id="28" creationId="{DE574CB0-9F94-7E4C-996F-64BC700BE7C9}"/>
          </ac:picMkLst>
        </pc:picChg>
        <pc:picChg chg="del">
          <ac:chgData name="Mauro Massari" userId="e3b3c45b-72c4-46f4-ae7c-c3326bf662c4" providerId="ADAL" clId="{920A7B30-4469-44F8-93B7-8FB59315D501}" dt="2025-05-12T12:49:52.943" v="1914" actId="478"/>
          <ac:picMkLst>
            <pc:docMk/>
            <pc:sldMk cId="3051538363" sldId="670"/>
            <ac:picMk id="29" creationId="{1E6CB103-3AFD-5647-9B9F-A28E5DFD7CBA}"/>
          </ac:picMkLst>
        </pc:picChg>
        <pc:picChg chg="del">
          <ac:chgData name="Mauro Massari" userId="e3b3c45b-72c4-46f4-ae7c-c3326bf662c4" providerId="ADAL" clId="{920A7B30-4469-44F8-93B7-8FB59315D501}" dt="2025-05-12T12:49:52.943" v="1914" actId="478"/>
          <ac:picMkLst>
            <pc:docMk/>
            <pc:sldMk cId="3051538363" sldId="670"/>
            <ac:picMk id="30" creationId="{67000E6B-8DFF-7E43-B5B8-314BD141843A}"/>
          </ac:picMkLst>
        </pc:picChg>
      </pc:sldChg>
      <pc:sldChg chg="addSp delSp modSp add mod">
        <pc:chgData name="Mauro Massari" userId="e3b3c45b-72c4-46f4-ae7c-c3326bf662c4" providerId="ADAL" clId="{920A7B30-4469-44F8-93B7-8FB59315D501}" dt="2025-05-12T12:50:06.251" v="1917"/>
        <pc:sldMkLst>
          <pc:docMk/>
          <pc:sldMk cId="3412814238" sldId="671"/>
        </pc:sldMkLst>
        <pc:picChg chg="add mod">
          <ac:chgData name="Mauro Massari" userId="e3b3c45b-72c4-46f4-ae7c-c3326bf662c4" providerId="ADAL" clId="{920A7B30-4469-44F8-93B7-8FB59315D501}" dt="2025-05-12T12:50:06.251" v="1917"/>
          <ac:picMkLst>
            <pc:docMk/>
            <pc:sldMk cId="3412814238" sldId="671"/>
            <ac:picMk id="5" creationId="{55BFC322-07C2-86C2-75C9-9D4479DFE3FB}"/>
          </ac:picMkLst>
        </pc:picChg>
        <pc:picChg chg="add mod">
          <ac:chgData name="Mauro Massari" userId="e3b3c45b-72c4-46f4-ae7c-c3326bf662c4" providerId="ADAL" clId="{920A7B30-4469-44F8-93B7-8FB59315D501}" dt="2025-05-12T12:50:06.251" v="1917"/>
          <ac:picMkLst>
            <pc:docMk/>
            <pc:sldMk cId="3412814238" sldId="671"/>
            <ac:picMk id="6" creationId="{94AD7F1F-9A06-1755-03A9-C1F971BAB7C9}"/>
          </ac:picMkLst>
        </pc:picChg>
        <pc:picChg chg="add mod">
          <ac:chgData name="Mauro Massari" userId="e3b3c45b-72c4-46f4-ae7c-c3326bf662c4" providerId="ADAL" clId="{920A7B30-4469-44F8-93B7-8FB59315D501}" dt="2025-05-12T12:50:06.251" v="1917"/>
          <ac:picMkLst>
            <pc:docMk/>
            <pc:sldMk cId="3412814238" sldId="671"/>
            <ac:picMk id="7" creationId="{4395AA04-4EFB-5D59-AC5C-C148A15E743E}"/>
          </ac:picMkLst>
        </pc:picChg>
        <pc:picChg chg="add mod">
          <ac:chgData name="Mauro Massari" userId="e3b3c45b-72c4-46f4-ae7c-c3326bf662c4" providerId="ADAL" clId="{920A7B30-4469-44F8-93B7-8FB59315D501}" dt="2025-05-12T12:50:06.251" v="1917"/>
          <ac:picMkLst>
            <pc:docMk/>
            <pc:sldMk cId="3412814238" sldId="671"/>
            <ac:picMk id="8" creationId="{0771DA91-BA0C-59F0-EC19-BB94D5F3215D}"/>
          </ac:picMkLst>
        </pc:picChg>
        <pc:picChg chg="add mod">
          <ac:chgData name="Mauro Massari" userId="e3b3c45b-72c4-46f4-ae7c-c3326bf662c4" providerId="ADAL" clId="{920A7B30-4469-44F8-93B7-8FB59315D501}" dt="2025-05-12T12:50:06.251" v="1917"/>
          <ac:picMkLst>
            <pc:docMk/>
            <pc:sldMk cId="3412814238" sldId="671"/>
            <ac:picMk id="9" creationId="{D109CE5F-F009-96C6-DFBA-B18C148FDF89}"/>
          </ac:picMkLst>
        </pc:picChg>
        <pc:picChg chg="add mod">
          <ac:chgData name="Mauro Massari" userId="e3b3c45b-72c4-46f4-ae7c-c3326bf662c4" providerId="ADAL" clId="{920A7B30-4469-44F8-93B7-8FB59315D501}" dt="2025-05-12T12:50:06.251" v="1917"/>
          <ac:picMkLst>
            <pc:docMk/>
            <pc:sldMk cId="3412814238" sldId="671"/>
            <ac:picMk id="10" creationId="{B3D9CE68-D031-57E1-1945-319598530AFF}"/>
          </ac:picMkLst>
        </pc:picChg>
        <pc:picChg chg="add mod">
          <ac:chgData name="Mauro Massari" userId="e3b3c45b-72c4-46f4-ae7c-c3326bf662c4" providerId="ADAL" clId="{920A7B30-4469-44F8-93B7-8FB59315D501}" dt="2025-05-12T12:50:06.251" v="1917"/>
          <ac:picMkLst>
            <pc:docMk/>
            <pc:sldMk cId="3412814238" sldId="671"/>
            <ac:picMk id="11" creationId="{04C1EA19-94BF-1967-96F9-98BED7B42312}"/>
          </ac:picMkLst>
        </pc:picChg>
        <pc:picChg chg="del">
          <ac:chgData name="Mauro Massari" userId="e3b3c45b-72c4-46f4-ae7c-c3326bf662c4" providerId="ADAL" clId="{920A7B30-4469-44F8-93B7-8FB59315D501}" dt="2025-05-12T12:50:05.508" v="1916" actId="478"/>
          <ac:picMkLst>
            <pc:docMk/>
            <pc:sldMk cId="3412814238" sldId="671"/>
            <ac:picMk id="46" creationId="{DC50714A-1174-0749-8E46-C1E24D09F345}"/>
          </ac:picMkLst>
        </pc:picChg>
        <pc:picChg chg="del">
          <ac:chgData name="Mauro Massari" userId="e3b3c45b-72c4-46f4-ae7c-c3326bf662c4" providerId="ADAL" clId="{920A7B30-4469-44F8-93B7-8FB59315D501}" dt="2025-05-12T12:50:05.508" v="1916" actId="478"/>
          <ac:picMkLst>
            <pc:docMk/>
            <pc:sldMk cId="3412814238" sldId="671"/>
            <ac:picMk id="50" creationId="{19473D51-67AF-7742-A085-937A95D212D7}"/>
          </ac:picMkLst>
        </pc:picChg>
        <pc:picChg chg="del">
          <ac:chgData name="Mauro Massari" userId="e3b3c45b-72c4-46f4-ae7c-c3326bf662c4" providerId="ADAL" clId="{920A7B30-4469-44F8-93B7-8FB59315D501}" dt="2025-05-12T12:50:05.508" v="1916" actId="478"/>
          <ac:picMkLst>
            <pc:docMk/>
            <pc:sldMk cId="3412814238" sldId="671"/>
            <ac:picMk id="51" creationId="{33646009-C407-0E4E-A36C-7D7F05DA55FB}"/>
          </ac:picMkLst>
        </pc:picChg>
        <pc:picChg chg="del">
          <ac:chgData name="Mauro Massari" userId="e3b3c45b-72c4-46f4-ae7c-c3326bf662c4" providerId="ADAL" clId="{920A7B30-4469-44F8-93B7-8FB59315D501}" dt="2025-05-12T12:50:05.508" v="1916" actId="478"/>
          <ac:picMkLst>
            <pc:docMk/>
            <pc:sldMk cId="3412814238" sldId="671"/>
            <ac:picMk id="52" creationId="{6ED2202B-4447-004B-A526-2F10B3FE3D87}"/>
          </ac:picMkLst>
        </pc:picChg>
        <pc:picChg chg="del">
          <ac:chgData name="Mauro Massari" userId="e3b3c45b-72c4-46f4-ae7c-c3326bf662c4" providerId="ADAL" clId="{920A7B30-4469-44F8-93B7-8FB59315D501}" dt="2025-05-12T12:50:05.508" v="1916" actId="478"/>
          <ac:picMkLst>
            <pc:docMk/>
            <pc:sldMk cId="3412814238" sldId="671"/>
            <ac:picMk id="53" creationId="{6B8559AD-527F-E841-9436-A8CF1ACDA9F8}"/>
          </ac:picMkLst>
        </pc:picChg>
        <pc:picChg chg="del">
          <ac:chgData name="Mauro Massari" userId="e3b3c45b-72c4-46f4-ae7c-c3326bf662c4" providerId="ADAL" clId="{920A7B30-4469-44F8-93B7-8FB59315D501}" dt="2025-05-12T12:50:05.508" v="1916" actId="478"/>
          <ac:picMkLst>
            <pc:docMk/>
            <pc:sldMk cId="3412814238" sldId="671"/>
            <ac:picMk id="54" creationId="{D5FEA14D-1735-3A45-A1C8-CCB116B56B10}"/>
          </ac:picMkLst>
        </pc:picChg>
        <pc:picChg chg="del">
          <ac:chgData name="Mauro Massari" userId="e3b3c45b-72c4-46f4-ae7c-c3326bf662c4" providerId="ADAL" clId="{920A7B30-4469-44F8-93B7-8FB59315D501}" dt="2025-05-12T12:50:05.508" v="1916" actId="478"/>
          <ac:picMkLst>
            <pc:docMk/>
            <pc:sldMk cId="3412814238" sldId="671"/>
            <ac:picMk id="55" creationId="{A98EB377-D498-9346-B15B-396EC6BF3935}"/>
          </ac:picMkLst>
        </pc:picChg>
      </pc:sldChg>
      <pc:sldChg chg="addSp delSp modSp add mod">
        <pc:chgData name="Mauro Massari" userId="e3b3c45b-72c4-46f4-ae7c-c3326bf662c4" providerId="ADAL" clId="{920A7B30-4469-44F8-93B7-8FB59315D501}" dt="2025-05-12T12:50:15.485" v="1919"/>
        <pc:sldMkLst>
          <pc:docMk/>
          <pc:sldMk cId="1344690992" sldId="672"/>
        </pc:sldMkLst>
        <pc:picChg chg="add mod">
          <ac:chgData name="Mauro Massari" userId="e3b3c45b-72c4-46f4-ae7c-c3326bf662c4" providerId="ADAL" clId="{920A7B30-4469-44F8-93B7-8FB59315D501}" dt="2025-05-12T12:50:15.485" v="1919"/>
          <ac:picMkLst>
            <pc:docMk/>
            <pc:sldMk cId="1344690992" sldId="672"/>
            <ac:picMk id="5" creationId="{2499BF50-6307-AE3F-F50D-7D19880CC5A9}"/>
          </ac:picMkLst>
        </pc:picChg>
        <pc:picChg chg="add mod">
          <ac:chgData name="Mauro Massari" userId="e3b3c45b-72c4-46f4-ae7c-c3326bf662c4" providerId="ADAL" clId="{920A7B30-4469-44F8-93B7-8FB59315D501}" dt="2025-05-12T12:50:15.485" v="1919"/>
          <ac:picMkLst>
            <pc:docMk/>
            <pc:sldMk cId="1344690992" sldId="672"/>
            <ac:picMk id="6" creationId="{9673BFAA-A98A-82EC-1A1F-3CC1AD769675}"/>
          </ac:picMkLst>
        </pc:picChg>
        <pc:picChg chg="add mod">
          <ac:chgData name="Mauro Massari" userId="e3b3c45b-72c4-46f4-ae7c-c3326bf662c4" providerId="ADAL" clId="{920A7B30-4469-44F8-93B7-8FB59315D501}" dt="2025-05-12T12:50:15.485" v="1919"/>
          <ac:picMkLst>
            <pc:docMk/>
            <pc:sldMk cId="1344690992" sldId="672"/>
            <ac:picMk id="7" creationId="{333A96FC-3085-7B99-66FC-FB7AC59321DC}"/>
          </ac:picMkLst>
        </pc:picChg>
        <pc:picChg chg="add mod">
          <ac:chgData name="Mauro Massari" userId="e3b3c45b-72c4-46f4-ae7c-c3326bf662c4" providerId="ADAL" clId="{920A7B30-4469-44F8-93B7-8FB59315D501}" dt="2025-05-12T12:50:15.485" v="1919"/>
          <ac:picMkLst>
            <pc:docMk/>
            <pc:sldMk cId="1344690992" sldId="672"/>
            <ac:picMk id="8" creationId="{EF3F9FB4-9BE3-C382-686E-8278C4328CBE}"/>
          </ac:picMkLst>
        </pc:picChg>
        <pc:picChg chg="add mod">
          <ac:chgData name="Mauro Massari" userId="e3b3c45b-72c4-46f4-ae7c-c3326bf662c4" providerId="ADAL" clId="{920A7B30-4469-44F8-93B7-8FB59315D501}" dt="2025-05-12T12:50:15.485" v="1919"/>
          <ac:picMkLst>
            <pc:docMk/>
            <pc:sldMk cId="1344690992" sldId="672"/>
            <ac:picMk id="9" creationId="{22516D59-CAEC-8768-8400-A690AFC7D508}"/>
          </ac:picMkLst>
        </pc:picChg>
        <pc:picChg chg="add mod">
          <ac:chgData name="Mauro Massari" userId="e3b3c45b-72c4-46f4-ae7c-c3326bf662c4" providerId="ADAL" clId="{920A7B30-4469-44F8-93B7-8FB59315D501}" dt="2025-05-12T12:50:15.485" v="1919"/>
          <ac:picMkLst>
            <pc:docMk/>
            <pc:sldMk cId="1344690992" sldId="672"/>
            <ac:picMk id="10" creationId="{DD538403-4BAE-7451-31A1-7816C8404461}"/>
          </ac:picMkLst>
        </pc:picChg>
        <pc:picChg chg="add mod">
          <ac:chgData name="Mauro Massari" userId="e3b3c45b-72c4-46f4-ae7c-c3326bf662c4" providerId="ADAL" clId="{920A7B30-4469-44F8-93B7-8FB59315D501}" dt="2025-05-12T12:50:15.485" v="1919"/>
          <ac:picMkLst>
            <pc:docMk/>
            <pc:sldMk cId="1344690992" sldId="672"/>
            <ac:picMk id="11" creationId="{061F55AA-4F77-A0E1-1903-9D77F2651627}"/>
          </ac:picMkLst>
        </pc:picChg>
        <pc:picChg chg="del">
          <ac:chgData name="Mauro Massari" userId="e3b3c45b-72c4-46f4-ae7c-c3326bf662c4" providerId="ADAL" clId="{920A7B30-4469-44F8-93B7-8FB59315D501}" dt="2025-05-12T12:50:14.573" v="1918" actId="478"/>
          <ac:picMkLst>
            <pc:docMk/>
            <pc:sldMk cId="1344690992" sldId="672"/>
            <ac:picMk id="46" creationId="{DC50714A-1174-0749-8E46-C1E24D09F345}"/>
          </ac:picMkLst>
        </pc:picChg>
        <pc:picChg chg="del">
          <ac:chgData name="Mauro Massari" userId="e3b3c45b-72c4-46f4-ae7c-c3326bf662c4" providerId="ADAL" clId="{920A7B30-4469-44F8-93B7-8FB59315D501}" dt="2025-05-12T12:50:14.573" v="1918" actId="478"/>
          <ac:picMkLst>
            <pc:docMk/>
            <pc:sldMk cId="1344690992" sldId="672"/>
            <ac:picMk id="50" creationId="{19473D51-67AF-7742-A085-937A95D212D7}"/>
          </ac:picMkLst>
        </pc:picChg>
        <pc:picChg chg="del">
          <ac:chgData name="Mauro Massari" userId="e3b3c45b-72c4-46f4-ae7c-c3326bf662c4" providerId="ADAL" clId="{920A7B30-4469-44F8-93B7-8FB59315D501}" dt="2025-05-12T12:50:14.573" v="1918" actId="478"/>
          <ac:picMkLst>
            <pc:docMk/>
            <pc:sldMk cId="1344690992" sldId="672"/>
            <ac:picMk id="51" creationId="{33646009-C407-0E4E-A36C-7D7F05DA55FB}"/>
          </ac:picMkLst>
        </pc:picChg>
        <pc:picChg chg="del">
          <ac:chgData name="Mauro Massari" userId="e3b3c45b-72c4-46f4-ae7c-c3326bf662c4" providerId="ADAL" clId="{920A7B30-4469-44F8-93B7-8FB59315D501}" dt="2025-05-12T12:50:14.573" v="1918" actId="478"/>
          <ac:picMkLst>
            <pc:docMk/>
            <pc:sldMk cId="1344690992" sldId="672"/>
            <ac:picMk id="52" creationId="{6ED2202B-4447-004B-A526-2F10B3FE3D87}"/>
          </ac:picMkLst>
        </pc:picChg>
        <pc:picChg chg="del">
          <ac:chgData name="Mauro Massari" userId="e3b3c45b-72c4-46f4-ae7c-c3326bf662c4" providerId="ADAL" clId="{920A7B30-4469-44F8-93B7-8FB59315D501}" dt="2025-05-12T12:50:14.573" v="1918" actId="478"/>
          <ac:picMkLst>
            <pc:docMk/>
            <pc:sldMk cId="1344690992" sldId="672"/>
            <ac:picMk id="53" creationId="{6B8559AD-527F-E841-9436-A8CF1ACDA9F8}"/>
          </ac:picMkLst>
        </pc:picChg>
        <pc:picChg chg="del">
          <ac:chgData name="Mauro Massari" userId="e3b3c45b-72c4-46f4-ae7c-c3326bf662c4" providerId="ADAL" clId="{920A7B30-4469-44F8-93B7-8FB59315D501}" dt="2025-05-12T12:50:14.573" v="1918" actId="478"/>
          <ac:picMkLst>
            <pc:docMk/>
            <pc:sldMk cId="1344690992" sldId="672"/>
            <ac:picMk id="54" creationId="{D5FEA14D-1735-3A45-A1C8-CCB116B56B10}"/>
          </ac:picMkLst>
        </pc:picChg>
        <pc:picChg chg="del">
          <ac:chgData name="Mauro Massari" userId="e3b3c45b-72c4-46f4-ae7c-c3326bf662c4" providerId="ADAL" clId="{920A7B30-4469-44F8-93B7-8FB59315D501}" dt="2025-05-12T12:50:14.573" v="1918" actId="478"/>
          <ac:picMkLst>
            <pc:docMk/>
            <pc:sldMk cId="1344690992" sldId="672"/>
            <ac:picMk id="55" creationId="{A98EB377-D498-9346-B15B-396EC6BF3935}"/>
          </ac:picMkLst>
        </pc:picChg>
      </pc:sldChg>
      <pc:sldChg chg="addSp delSp modSp add mod">
        <pc:chgData name="Mauro Massari" userId="e3b3c45b-72c4-46f4-ae7c-c3326bf662c4" providerId="ADAL" clId="{920A7B30-4469-44F8-93B7-8FB59315D501}" dt="2025-05-12T12:16:18.499" v="463"/>
        <pc:sldMkLst>
          <pc:docMk/>
          <pc:sldMk cId="2393677811" sldId="673"/>
        </pc:sldMkLst>
        <pc:spChg chg="mod">
          <ac:chgData name="Mauro Massari" userId="e3b3c45b-72c4-46f4-ae7c-c3326bf662c4" providerId="ADAL" clId="{920A7B30-4469-44F8-93B7-8FB59315D501}" dt="2025-05-12T12:15:40.332" v="455" actId="1035"/>
          <ac:spMkLst>
            <pc:docMk/>
            <pc:sldMk cId="2393677811" sldId="673"/>
            <ac:spMk id="5" creationId="{7118C38C-F187-4046-AEBE-1D96C017088E}"/>
          </ac:spMkLst>
        </pc:spChg>
        <pc:spChg chg="mod">
          <ac:chgData name="Mauro Massari" userId="e3b3c45b-72c4-46f4-ae7c-c3326bf662c4" providerId="ADAL" clId="{920A7B30-4469-44F8-93B7-8FB59315D501}" dt="2025-05-12T12:15:06.997" v="443" actId="1035"/>
          <ac:spMkLst>
            <pc:docMk/>
            <pc:sldMk cId="2393677811" sldId="673"/>
            <ac:spMk id="2381" creationId="{00000000-0000-0000-0000-000000000000}"/>
          </ac:spMkLst>
        </pc:spChg>
        <pc:picChg chg="add mod">
          <ac:chgData name="Mauro Massari" userId="e3b3c45b-72c4-46f4-ae7c-c3326bf662c4" providerId="ADAL" clId="{920A7B30-4469-44F8-93B7-8FB59315D501}" dt="2025-05-12T12:16:18.499" v="463"/>
          <ac:picMkLst>
            <pc:docMk/>
            <pc:sldMk cId="2393677811" sldId="673"/>
            <ac:picMk id="8" creationId="{02927116-B824-82DA-B192-176DE3886E6E}"/>
          </ac:picMkLst>
        </pc:picChg>
        <pc:picChg chg="del mod">
          <ac:chgData name="Mauro Massari" userId="e3b3c45b-72c4-46f4-ae7c-c3326bf662c4" providerId="ADAL" clId="{920A7B30-4469-44F8-93B7-8FB59315D501}" dt="2025-05-12T12:16:18.087" v="462" actId="478"/>
          <ac:picMkLst>
            <pc:docMk/>
            <pc:sldMk cId="2393677811" sldId="673"/>
            <ac:picMk id="2382" creationId="{00000000-0000-0000-0000-000000000000}"/>
          </ac:picMkLst>
        </pc:picChg>
      </pc:sldChg>
      <pc:sldChg chg="modSp add mod">
        <pc:chgData name="Mauro Massari" userId="e3b3c45b-72c4-46f4-ae7c-c3326bf662c4" providerId="ADAL" clId="{920A7B30-4469-44F8-93B7-8FB59315D501}" dt="2025-05-12T12:50:51.637" v="1971" actId="1035"/>
        <pc:sldMkLst>
          <pc:docMk/>
          <pc:sldMk cId="1661464038" sldId="674"/>
        </pc:sldMkLst>
        <pc:spChg chg="mod">
          <ac:chgData name="Mauro Massari" userId="e3b3c45b-72c4-46f4-ae7c-c3326bf662c4" providerId="ADAL" clId="{920A7B30-4469-44F8-93B7-8FB59315D501}" dt="2025-05-12T12:24:43.870" v="707" actId="27636"/>
          <ac:spMkLst>
            <pc:docMk/>
            <pc:sldMk cId="1661464038" sldId="674"/>
            <ac:spMk id="2593" creationId="{00000000-0000-0000-0000-000000000000}"/>
          </ac:spMkLst>
        </pc:spChg>
        <pc:picChg chg="mod">
          <ac:chgData name="Mauro Massari" userId="e3b3c45b-72c4-46f4-ae7c-c3326bf662c4" providerId="ADAL" clId="{920A7B30-4469-44F8-93B7-8FB59315D501}" dt="2025-05-12T12:50:51.637" v="1971" actId="1035"/>
          <ac:picMkLst>
            <pc:docMk/>
            <pc:sldMk cId="1661464038" sldId="674"/>
            <ac:picMk id="6" creationId="{19147E05-FCE4-374A-A34C-6182DEB6CEFB}"/>
          </ac:picMkLst>
        </pc:picChg>
      </pc:sldChg>
      <pc:sldChg chg="modSp add mod">
        <pc:chgData name="Mauro Massari" userId="e3b3c45b-72c4-46f4-ae7c-c3326bf662c4" providerId="ADAL" clId="{920A7B30-4469-44F8-93B7-8FB59315D501}" dt="2025-05-12T12:25:05.597" v="708" actId="1076"/>
        <pc:sldMkLst>
          <pc:docMk/>
          <pc:sldMk cId="2351574948" sldId="675"/>
        </pc:sldMkLst>
        <pc:spChg chg="mod">
          <ac:chgData name="Mauro Massari" userId="e3b3c45b-72c4-46f4-ae7c-c3326bf662c4" providerId="ADAL" clId="{920A7B30-4469-44F8-93B7-8FB59315D501}" dt="2025-05-12T06:42:51.152" v="7" actId="27636"/>
          <ac:spMkLst>
            <pc:docMk/>
            <pc:sldMk cId="2351574948" sldId="675"/>
            <ac:spMk id="2615" creationId="{00000000-0000-0000-0000-000000000000}"/>
          </ac:spMkLst>
        </pc:spChg>
        <pc:grpChg chg="mod">
          <ac:chgData name="Mauro Massari" userId="e3b3c45b-72c4-46f4-ae7c-c3326bf662c4" providerId="ADAL" clId="{920A7B30-4469-44F8-93B7-8FB59315D501}" dt="2025-05-12T12:25:05.597" v="708" actId="1076"/>
          <ac:grpSpMkLst>
            <pc:docMk/>
            <pc:sldMk cId="2351574948" sldId="675"/>
            <ac:grpSpMk id="15" creationId="{E0CD9615-9E97-9A49-84C3-6ED73E64FEDD}"/>
          </ac:grpSpMkLst>
        </pc:grpChg>
      </pc:sldChg>
      <pc:sldChg chg="addSp delSp modSp add mod">
        <pc:chgData name="Mauro Massari" userId="e3b3c45b-72c4-46f4-ae7c-c3326bf662c4" providerId="ADAL" clId="{920A7B30-4469-44F8-93B7-8FB59315D501}" dt="2025-05-12T12:51:09.760" v="1992"/>
        <pc:sldMkLst>
          <pc:docMk/>
          <pc:sldMk cId="4158227353" sldId="676"/>
        </pc:sldMkLst>
        <pc:picChg chg="add mod">
          <ac:chgData name="Mauro Massari" userId="e3b3c45b-72c4-46f4-ae7c-c3326bf662c4" providerId="ADAL" clId="{920A7B30-4469-44F8-93B7-8FB59315D501}" dt="2025-05-12T12:51:09.760" v="1992"/>
          <ac:picMkLst>
            <pc:docMk/>
            <pc:sldMk cId="4158227353" sldId="676"/>
            <ac:picMk id="5" creationId="{6A1341F6-98BF-8FA9-40AA-1E632ABDFD96}"/>
          </ac:picMkLst>
        </pc:picChg>
        <pc:picChg chg="del">
          <ac:chgData name="Mauro Massari" userId="e3b3c45b-72c4-46f4-ae7c-c3326bf662c4" providerId="ADAL" clId="{920A7B30-4469-44F8-93B7-8FB59315D501}" dt="2025-05-12T12:51:09.261" v="1991" actId="478"/>
          <ac:picMkLst>
            <pc:docMk/>
            <pc:sldMk cId="4158227353" sldId="676"/>
            <ac:picMk id="2650" creationId="{00000000-0000-0000-0000-000000000000}"/>
          </ac:picMkLst>
        </pc:picChg>
      </pc:sldChg>
      <pc:sldChg chg="modSp add mod">
        <pc:chgData name="Mauro Massari" userId="e3b3c45b-72c4-46f4-ae7c-c3326bf662c4" providerId="ADAL" clId="{920A7B30-4469-44F8-93B7-8FB59315D501}" dt="2025-05-12T12:25:49.873" v="740" actId="1035"/>
        <pc:sldMkLst>
          <pc:docMk/>
          <pc:sldMk cId="3448311601" sldId="677"/>
        </pc:sldMkLst>
        <pc:spChg chg="mod">
          <ac:chgData name="Mauro Massari" userId="e3b3c45b-72c4-46f4-ae7c-c3326bf662c4" providerId="ADAL" clId="{920A7B30-4469-44F8-93B7-8FB59315D501}" dt="2025-05-12T12:25:42.629" v="724" actId="1035"/>
          <ac:spMkLst>
            <pc:docMk/>
            <pc:sldMk cId="3448311601" sldId="677"/>
            <ac:spMk id="2" creationId="{C8E2C722-5734-52BB-3825-FA221A026C56}"/>
          </ac:spMkLst>
        </pc:spChg>
        <pc:spChg chg="mod">
          <ac:chgData name="Mauro Massari" userId="e3b3c45b-72c4-46f4-ae7c-c3326bf662c4" providerId="ADAL" clId="{920A7B30-4469-44F8-93B7-8FB59315D501}" dt="2025-05-12T12:25:42.629" v="724" actId="1035"/>
          <ac:spMkLst>
            <pc:docMk/>
            <pc:sldMk cId="3448311601" sldId="677"/>
            <ac:spMk id="3" creationId="{31630E2E-77EA-5CCD-6838-EE0A81ECC0C5}"/>
          </ac:spMkLst>
        </pc:spChg>
        <pc:spChg chg="mod">
          <ac:chgData name="Mauro Massari" userId="e3b3c45b-72c4-46f4-ae7c-c3326bf662c4" providerId="ADAL" clId="{920A7B30-4469-44F8-93B7-8FB59315D501}" dt="2025-05-12T12:25:49.873" v="740" actId="1035"/>
          <ac:spMkLst>
            <pc:docMk/>
            <pc:sldMk cId="3448311601" sldId="677"/>
            <ac:spMk id="23" creationId="{091AC211-3FCE-7744-9D84-E83FB281DB1A}"/>
          </ac:spMkLst>
        </pc:spChg>
        <pc:spChg chg="mod">
          <ac:chgData name="Mauro Massari" userId="e3b3c45b-72c4-46f4-ae7c-c3326bf662c4" providerId="ADAL" clId="{920A7B30-4469-44F8-93B7-8FB59315D501}" dt="2025-05-12T12:25:49.873" v="740" actId="1035"/>
          <ac:spMkLst>
            <pc:docMk/>
            <pc:sldMk cId="3448311601" sldId="677"/>
            <ac:spMk id="24" creationId="{E62734DA-31C3-544A-9267-C78F519CE491}"/>
          </ac:spMkLst>
        </pc:spChg>
        <pc:spChg chg="mod">
          <ac:chgData name="Mauro Massari" userId="e3b3c45b-72c4-46f4-ae7c-c3326bf662c4" providerId="ADAL" clId="{920A7B30-4469-44F8-93B7-8FB59315D501}" dt="2025-05-12T12:25:49.873" v="740" actId="1035"/>
          <ac:spMkLst>
            <pc:docMk/>
            <pc:sldMk cId="3448311601" sldId="677"/>
            <ac:spMk id="28" creationId="{2D9C5799-F45E-094E-9BCD-35B50B8A9963}"/>
          </ac:spMkLst>
        </pc:spChg>
        <pc:spChg chg="mod">
          <ac:chgData name="Mauro Massari" userId="e3b3c45b-72c4-46f4-ae7c-c3326bf662c4" providerId="ADAL" clId="{920A7B30-4469-44F8-93B7-8FB59315D501}" dt="2025-05-12T12:25:49.873" v="740" actId="1035"/>
          <ac:spMkLst>
            <pc:docMk/>
            <pc:sldMk cId="3448311601" sldId="677"/>
            <ac:spMk id="29" creationId="{7DB20576-F060-7541-B389-154F81CB5E23}"/>
          </ac:spMkLst>
        </pc:spChg>
        <pc:picChg chg="mod">
          <ac:chgData name="Mauro Massari" userId="e3b3c45b-72c4-46f4-ae7c-c3326bf662c4" providerId="ADAL" clId="{920A7B30-4469-44F8-93B7-8FB59315D501}" dt="2025-05-12T12:25:49.873" v="740" actId="1035"/>
          <ac:picMkLst>
            <pc:docMk/>
            <pc:sldMk cId="3448311601" sldId="677"/>
            <ac:picMk id="25" creationId="{805D1285-B5FD-DB46-A490-4028631A4F84}"/>
          </ac:picMkLst>
        </pc:picChg>
        <pc:picChg chg="mod">
          <ac:chgData name="Mauro Massari" userId="e3b3c45b-72c4-46f4-ae7c-c3326bf662c4" providerId="ADAL" clId="{920A7B30-4469-44F8-93B7-8FB59315D501}" dt="2025-05-12T12:25:49.873" v="740" actId="1035"/>
          <ac:picMkLst>
            <pc:docMk/>
            <pc:sldMk cId="3448311601" sldId="677"/>
            <ac:picMk id="26" creationId="{A53EB0C0-0FBA-5549-9BEB-45D35782B4E3}"/>
          </ac:picMkLst>
        </pc:picChg>
        <pc:picChg chg="mod">
          <ac:chgData name="Mauro Massari" userId="e3b3c45b-72c4-46f4-ae7c-c3326bf662c4" providerId="ADAL" clId="{920A7B30-4469-44F8-93B7-8FB59315D501}" dt="2025-05-12T12:25:49.873" v="740" actId="1035"/>
          <ac:picMkLst>
            <pc:docMk/>
            <pc:sldMk cId="3448311601" sldId="677"/>
            <ac:picMk id="27" creationId="{AEEE89FF-1784-2241-8B52-C32B25853210}"/>
          </ac:picMkLst>
        </pc:picChg>
      </pc:sldChg>
      <pc:sldChg chg="add modTransition">
        <pc:chgData name="Mauro Massari" userId="e3b3c45b-72c4-46f4-ae7c-c3326bf662c4" providerId="ADAL" clId="{920A7B30-4469-44F8-93B7-8FB59315D501}" dt="2025-05-12T06:42:50.679" v="0"/>
        <pc:sldMkLst>
          <pc:docMk/>
          <pc:sldMk cId="1998442474" sldId="678"/>
        </pc:sldMkLst>
      </pc:sldChg>
      <pc:sldChg chg="addSp delSp modSp add mod">
        <pc:chgData name="Mauro Massari" userId="e3b3c45b-72c4-46f4-ae7c-c3326bf662c4" providerId="ADAL" clId="{920A7B30-4469-44F8-93B7-8FB59315D501}" dt="2025-05-12T12:27:01.953" v="771"/>
        <pc:sldMkLst>
          <pc:docMk/>
          <pc:sldMk cId="1754930187" sldId="679"/>
        </pc:sldMkLst>
        <pc:spChg chg="mod">
          <ac:chgData name="Mauro Massari" userId="e3b3c45b-72c4-46f4-ae7c-c3326bf662c4" providerId="ADAL" clId="{920A7B30-4469-44F8-93B7-8FB59315D501}" dt="2025-05-12T12:26:56.427" v="768" actId="167"/>
          <ac:spMkLst>
            <pc:docMk/>
            <pc:sldMk cId="1754930187" sldId="679"/>
            <ac:spMk id="21" creationId="{B4B4B13A-4A19-EA4F-9A13-59CC97C6E3A1}"/>
          </ac:spMkLst>
        </pc:spChg>
        <pc:spChg chg="mod">
          <ac:chgData name="Mauro Massari" userId="e3b3c45b-72c4-46f4-ae7c-c3326bf662c4" providerId="ADAL" clId="{920A7B30-4469-44F8-93B7-8FB59315D501}" dt="2025-05-12T12:26:21.630" v="752" actId="1035"/>
          <ac:spMkLst>
            <pc:docMk/>
            <pc:sldMk cId="1754930187" sldId="679"/>
            <ac:spMk id="2781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26:21.630" v="752" actId="1035"/>
          <ac:spMkLst>
            <pc:docMk/>
            <pc:sldMk cId="1754930187" sldId="679"/>
            <ac:spMk id="2782" creationId="{00000000-0000-0000-0000-000000000000}"/>
          </ac:spMkLst>
        </pc:spChg>
        <pc:picChg chg="add mod">
          <ac:chgData name="Mauro Massari" userId="e3b3c45b-72c4-46f4-ae7c-c3326bf662c4" providerId="ADAL" clId="{920A7B30-4469-44F8-93B7-8FB59315D501}" dt="2025-05-12T12:27:01.953" v="771"/>
          <ac:picMkLst>
            <pc:docMk/>
            <pc:sldMk cId="1754930187" sldId="679"/>
            <ac:picMk id="5" creationId="{D7E58481-F6BF-1D5C-7774-2A86A8317B59}"/>
          </ac:picMkLst>
        </pc:picChg>
        <pc:picChg chg="add mod">
          <ac:chgData name="Mauro Massari" userId="e3b3c45b-72c4-46f4-ae7c-c3326bf662c4" providerId="ADAL" clId="{920A7B30-4469-44F8-93B7-8FB59315D501}" dt="2025-05-12T12:27:01.953" v="771"/>
          <ac:picMkLst>
            <pc:docMk/>
            <pc:sldMk cId="1754930187" sldId="679"/>
            <ac:picMk id="6" creationId="{882FCF2B-4201-FAE9-3EF2-327AFCA19541}"/>
          </ac:picMkLst>
        </pc:picChg>
        <pc:picChg chg="del">
          <ac:chgData name="Mauro Massari" userId="e3b3c45b-72c4-46f4-ae7c-c3326bf662c4" providerId="ADAL" clId="{920A7B30-4469-44F8-93B7-8FB59315D501}" dt="2025-05-12T12:27:00.723" v="770" actId="478"/>
          <ac:picMkLst>
            <pc:docMk/>
            <pc:sldMk cId="1754930187" sldId="679"/>
            <ac:picMk id="2778" creationId="{00000000-0000-0000-0000-000000000000}"/>
          </ac:picMkLst>
        </pc:picChg>
        <pc:picChg chg="del">
          <ac:chgData name="Mauro Massari" userId="e3b3c45b-72c4-46f4-ae7c-c3326bf662c4" providerId="ADAL" clId="{920A7B30-4469-44F8-93B7-8FB59315D501}" dt="2025-05-12T12:26:58.586" v="769" actId="478"/>
          <ac:picMkLst>
            <pc:docMk/>
            <pc:sldMk cId="1754930187" sldId="679"/>
            <ac:picMk id="2779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26:21.630" v="752" actId="1035"/>
          <ac:picMkLst>
            <pc:docMk/>
            <pc:sldMk cId="1754930187" sldId="679"/>
            <ac:picMk id="2780" creationId="{00000000-0000-0000-0000-000000000000}"/>
          </ac:picMkLst>
        </pc:picChg>
      </pc:sldChg>
      <pc:sldChg chg="add">
        <pc:chgData name="Mauro Massari" userId="e3b3c45b-72c4-46f4-ae7c-c3326bf662c4" providerId="ADAL" clId="{920A7B30-4469-44F8-93B7-8FB59315D501}" dt="2025-05-12T06:42:50.679" v="0"/>
        <pc:sldMkLst>
          <pc:docMk/>
          <pc:sldMk cId="1640999555" sldId="680"/>
        </pc:sldMkLst>
      </pc:sldChg>
      <pc:sldChg chg="modSp add mod">
        <pc:chgData name="Mauro Massari" userId="e3b3c45b-72c4-46f4-ae7c-c3326bf662c4" providerId="ADAL" clId="{920A7B30-4469-44F8-93B7-8FB59315D501}" dt="2025-05-12T12:28:18.722" v="854" actId="1035"/>
        <pc:sldMkLst>
          <pc:docMk/>
          <pc:sldMk cId="781637508" sldId="681"/>
        </pc:sldMkLst>
        <pc:spChg chg="mod">
          <ac:chgData name="Mauro Massari" userId="e3b3c45b-72c4-46f4-ae7c-c3326bf662c4" providerId="ADAL" clId="{920A7B30-4469-44F8-93B7-8FB59315D501}" dt="2025-05-12T12:28:14.477" v="842" actId="1035"/>
          <ac:spMkLst>
            <pc:docMk/>
            <pc:sldMk cId="781637508" sldId="681"/>
            <ac:spMk id="21" creationId="{66BAA170-5D0D-8549-A8CF-13F76CE1C903}"/>
          </ac:spMkLst>
        </pc:spChg>
        <pc:spChg chg="mod">
          <ac:chgData name="Mauro Massari" userId="e3b3c45b-72c4-46f4-ae7c-c3326bf662c4" providerId="ADAL" clId="{920A7B30-4469-44F8-93B7-8FB59315D501}" dt="2025-05-12T12:28:18.722" v="854" actId="1035"/>
          <ac:spMkLst>
            <pc:docMk/>
            <pc:sldMk cId="781637508" sldId="681"/>
            <ac:spMk id="22" creationId="{90BDB466-DC0C-EC49-A03C-715924B89232}"/>
          </ac:spMkLst>
        </pc:spChg>
        <pc:spChg chg="mod">
          <ac:chgData name="Mauro Massari" userId="e3b3c45b-72c4-46f4-ae7c-c3326bf662c4" providerId="ADAL" clId="{920A7B30-4469-44F8-93B7-8FB59315D501}" dt="2025-05-12T12:28:07.845" v="820" actId="1035"/>
          <ac:spMkLst>
            <pc:docMk/>
            <pc:sldMk cId="781637508" sldId="681"/>
            <ac:spMk id="24" creationId="{491C36B7-5312-8045-A024-9B77AD8B4EF1}"/>
          </ac:spMkLst>
        </pc:spChg>
        <pc:spChg chg="mod">
          <ac:chgData name="Mauro Massari" userId="e3b3c45b-72c4-46f4-ae7c-c3326bf662c4" providerId="ADAL" clId="{920A7B30-4469-44F8-93B7-8FB59315D501}" dt="2025-05-12T12:28:07.845" v="820" actId="1035"/>
          <ac:spMkLst>
            <pc:docMk/>
            <pc:sldMk cId="781637508" sldId="681"/>
            <ac:spMk id="28" creationId="{8276647C-41E1-D241-B19F-756C7F1BBA19}"/>
          </ac:spMkLst>
        </pc:spChg>
        <pc:grpChg chg="mod">
          <ac:chgData name="Mauro Massari" userId="e3b3c45b-72c4-46f4-ae7c-c3326bf662c4" providerId="ADAL" clId="{920A7B30-4469-44F8-93B7-8FB59315D501}" dt="2025-05-12T12:28:14.477" v="842" actId="1035"/>
          <ac:grpSpMkLst>
            <pc:docMk/>
            <pc:sldMk cId="781637508" sldId="681"/>
            <ac:grpSpMk id="5" creationId="{6B8C7775-73FA-EE47-8E86-9CCEF728FCE8}"/>
          </ac:grpSpMkLst>
        </pc:grpChg>
        <pc:grpChg chg="mod">
          <ac:chgData name="Mauro Massari" userId="e3b3c45b-72c4-46f4-ae7c-c3326bf662c4" providerId="ADAL" clId="{920A7B30-4469-44F8-93B7-8FB59315D501}" dt="2025-05-12T12:28:18.722" v="854" actId="1035"/>
          <ac:grpSpMkLst>
            <pc:docMk/>
            <pc:sldMk cId="781637508" sldId="681"/>
            <ac:grpSpMk id="6" creationId="{3FD23BBA-AF2C-7D48-A190-F945B9D97788}"/>
          </ac:grpSpMkLst>
        </pc:grpChg>
        <pc:picChg chg="mod">
          <ac:chgData name="Mauro Massari" userId="e3b3c45b-72c4-46f4-ae7c-c3326bf662c4" providerId="ADAL" clId="{920A7B30-4469-44F8-93B7-8FB59315D501}" dt="2025-05-12T12:28:14.477" v="842" actId="1035"/>
          <ac:picMkLst>
            <pc:docMk/>
            <pc:sldMk cId="781637508" sldId="681"/>
            <ac:picMk id="3" creationId="{0BD6B0D5-84E9-EA49-9201-0A0309CF78AD}"/>
          </ac:picMkLst>
        </pc:picChg>
        <pc:picChg chg="mod">
          <ac:chgData name="Mauro Massari" userId="e3b3c45b-72c4-46f4-ae7c-c3326bf662c4" providerId="ADAL" clId="{920A7B30-4469-44F8-93B7-8FB59315D501}" dt="2025-05-12T12:28:14.477" v="842" actId="1035"/>
          <ac:picMkLst>
            <pc:docMk/>
            <pc:sldMk cId="781637508" sldId="681"/>
            <ac:picMk id="4" creationId="{77F0B164-A60D-3744-A3A1-4994E89B61D0}"/>
          </ac:picMkLst>
        </pc:picChg>
        <pc:picChg chg="mod">
          <ac:chgData name="Mauro Massari" userId="e3b3c45b-72c4-46f4-ae7c-c3326bf662c4" providerId="ADAL" clId="{920A7B30-4469-44F8-93B7-8FB59315D501}" dt="2025-05-12T12:28:07.845" v="820" actId="1035"/>
          <ac:picMkLst>
            <pc:docMk/>
            <pc:sldMk cId="781637508" sldId="681"/>
            <ac:picMk id="23" creationId="{47169BE5-F41C-164C-B719-36C623361A21}"/>
          </ac:picMkLst>
        </pc:picChg>
        <pc:picChg chg="mod">
          <ac:chgData name="Mauro Massari" userId="e3b3c45b-72c4-46f4-ae7c-c3326bf662c4" providerId="ADAL" clId="{920A7B30-4469-44F8-93B7-8FB59315D501}" dt="2025-05-12T12:28:14.477" v="842" actId="1035"/>
          <ac:picMkLst>
            <pc:docMk/>
            <pc:sldMk cId="781637508" sldId="681"/>
            <ac:picMk id="26" creationId="{3B6783EC-89A5-DD44-9685-01E369EAA3AC}"/>
          </ac:picMkLst>
        </pc:picChg>
        <pc:picChg chg="mod">
          <ac:chgData name="Mauro Massari" userId="e3b3c45b-72c4-46f4-ae7c-c3326bf662c4" providerId="ADAL" clId="{920A7B30-4469-44F8-93B7-8FB59315D501}" dt="2025-05-12T12:28:14.477" v="842" actId="1035"/>
          <ac:picMkLst>
            <pc:docMk/>
            <pc:sldMk cId="781637508" sldId="681"/>
            <ac:picMk id="27" creationId="{CBAB4DF8-2E4C-2642-B06F-FA45D6A4FDDF}"/>
          </ac:picMkLst>
        </pc:picChg>
        <pc:picChg chg="mod">
          <ac:chgData name="Mauro Massari" userId="e3b3c45b-72c4-46f4-ae7c-c3326bf662c4" providerId="ADAL" clId="{920A7B30-4469-44F8-93B7-8FB59315D501}" dt="2025-05-12T12:28:14.477" v="842" actId="1035"/>
          <ac:picMkLst>
            <pc:docMk/>
            <pc:sldMk cId="781637508" sldId="681"/>
            <ac:picMk id="30" creationId="{7A1A8E88-E44C-8045-94E1-80F726F34F92}"/>
          </ac:picMkLst>
        </pc:picChg>
        <pc:picChg chg="mod">
          <ac:chgData name="Mauro Massari" userId="e3b3c45b-72c4-46f4-ae7c-c3326bf662c4" providerId="ADAL" clId="{920A7B30-4469-44F8-93B7-8FB59315D501}" dt="2025-05-12T12:28:14.477" v="842" actId="1035"/>
          <ac:picMkLst>
            <pc:docMk/>
            <pc:sldMk cId="781637508" sldId="681"/>
            <ac:picMk id="31" creationId="{16EE01B6-E4FA-9D47-AD95-5AA8EA154946}"/>
          </ac:picMkLst>
        </pc:picChg>
        <pc:picChg chg="mod">
          <ac:chgData name="Mauro Massari" userId="e3b3c45b-72c4-46f4-ae7c-c3326bf662c4" providerId="ADAL" clId="{920A7B30-4469-44F8-93B7-8FB59315D501}" dt="2025-05-12T12:28:18.722" v="854" actId="1035"/>
          <ac:picMkLst>
            <pc:docMk/>
            <pc:sldMk cId="781637508" sldId="681"/>
            <ac:picMk id="33" creationId="{B281340F-37A4-0442-BC3B-366239A14655}"/>
          </ac:picMkLst>
        </pc:picChg>
        <pc:picChg chg="mod">
          <ac:chgData name="Mauro Massari" userId="e3b3c45b-72c4-46f4-ae7c-c3326bf662c4" providerId="ADAL" clId="{920A7B30-4469-44F8-93B7-8FB59315D501}" dt="2025-05-12T12:28:18.722" v="854" actId="1035"/>
          <ac:picMkLst>
            <pc:docMk/>
            <pc:sldMk cId="781637508" sldId="681"/>
            <ac:picMk id="34" creationId="{8C7DBF78-DB02-8E44-A84A-B7548A22FF5D}"/>
          </ac:picMkLst>
        </pc:picChg>
        <pc:picChg chg="mod">
          <ac:chgData name="Mauro Massari" userId="e3b3c45b-72c4-46f4-ae7c-c3326bf662c4" providerId="ADAL" clId="{920A7B30-4469-44F8-93B7-8FB59315D501}" dt="2025-05-12T12:28:07.845" v="820" actId="1035"/>
          <ac:picMkLst>
            <pc:docMk/>
            <pc:sldMk cId="781637508" sldId="681"/>
            <ac:picMk id="2809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28:07.845" v="820" actId="1035"/>
          <ac:picMkLst>
            <pc:docMk/>
            <pc:sldMk cId="781637508" sldId="681"/>
            <ac:picMk id="2810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28:07.845" v="820" actId="1035"/>
          <ac:picMkLst>
            <pc:docMk/>
            <pc:sldMk cId="781637508" sldId="681"/>
            <ac:picMk id="2811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28:14.477" v="842" actId="1035"/>
          <ac:picMkLst>
            <pc:docMk/>
            <pc:sldMk cId="781637508" sldId="681"/>
            <ac:picMk id="2813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28:18.722" v="854" actId="1035"/>
          <ac:picMkLst>
            <pc:docMk/>
            <pc:sldMk cId="781637508" sldId="681"/>
            <ac:picMk id="2822" creationId="{00000000-0000-0000-0000-000000000000}"/>
          </ac:picMkLst>
        </pc:picChg>
        <pc:cxnChg chg="mod">
          <ac:chgData name="Mauro Massari" userId="e3b3c45b-72c4-46f4-ae7c-c3326bf662c4" providerId="ADAL" clId="{920A7B30-4469-44F8-93B7-8FB59315D501}" dt="2025-05-12T12:28:07.845" v="820" actId="1035"/>
          <ac:cxnSpMkLst>
            <pc:docMk/>
            <pc:sldMk cId="781637508" sldId="681"/>
            <ac:cxnSpMk id="29" creationId="{B91414A3-84A2-684E-8DE8-E3EEE878625D}"/>
          </ac:cxnSpMkLst>
        </pc:cxnChg>
      </pc:sldChg>
      <pc:sldChg chg="modSp add mod">
        <pc:chgData name="Mauro Massari" userId="e3b3c45b-72c4-46f4-ae7c-c3326bf662c4" providerId="ADAL" clId="{920A7B30-4469-44F8-93B7-8FB59315D501}" dt="2025-05-12T12:31:06.537" v="1011" actId="1037"/>
        <pc:sldMkLst>
          <pc:docMk/>
          <pc:sldMk cId="2821766674" sldId="682"/>
        </pc:sldMkLst>
        <pc:spChg chg="mod">
          <ac:chgData name="Mauro Massari" userId="e3b3c45b-72c4-46f4-ae7c-c3326bf662c4" providerId="ADAL" clId="{920A7B30-4469-44F8-93B7-8FB59315D501}" dt="2025-05-12T12:30:27.641" v="1009" actId="1037"/>
          <ac:spMkLst>
            <pc:docMk/>
            <pc:sldMk cId="2821766674" sldId="682"/>
            <ac:spMk id="3" creationId="{5FABB519-5538-AD98-3F73-D5D6FF583FA2}"/>
          </ac:spMkLst>
        </pc:spChg>
        <pc:spChg chg="mod">
          <ac:chgData name="Mauro Massari" userId="e3b3c45b-72c4-46f4-ae7c-c3326bf662c4" providerId="ADAL" clId="{920A7B30-4469-44F8-93B7-8FB59315D501}" dt="2025-05-12T12:31:06.537" v="1011" actId="1037"/>
          <ac:spMkLst>
            <pc:docMk/>
            <pc:sldMk cId="2821766674" sldId="682"/>
            <ac:spMk id="15" creationId="{888B01BD-8D4A-B040-951D-B58BE4BCA549}"/>
          </ac:spMkLst>
        </pc:spChg>
        <pc:spChg chg="mod">
          <ac:chgData name="Mauro Massari" userId="e3b3c45b-72c4-46f4-ae7c-c3326bf662c4" providerId="ADAL" clId="{920A7B30-4469-44F8-93B7-8FB59315D501}" dt="2025-05-12T12:31:06.537" v="1011" actId="1037"/>
          <ac:spMkLst>
            <pc:docMk/>
            <pc:sldMk cId="2821766674" sldId="682"/>
            <ac:spMk id="17" creationId="{A19F7075-4066-6647-982B-7E9245A72532}"/>
          </ac:spMkLst>
        </pc:spChg>
        <pc:spChg chg="mod">
          <ac:chgData name="Mauro Massari" userId="e3b3c45b-72c4-46f4-ae7c-c3326bf662c4" providerId="ADAL" clId="{920A7B30-4469-44F8-93B7-8FB59315D501}" dt="2025-05-12T12:31:06.537" v="1011" actId="1037"/>
          <ac:spMkLst>
            <pc:docMk/>
            <pc:sldMk cId="2821766674" sldId="682"/>
            <ac:spMk id="21" creationId="{62080371-FC67-E34E-A1AC-62BAF8325D06}"/>
          </ac:spMkLst>
        </pc:spChg>
        <pc:spChg chg="mod">
          <ac:chgData name="Mauro Massari" userId="e3b3c45b-72c4-46f4-ae7c-c3326bf662c4" providerId="ADAL" clId="{920A7B30-4469-44F8-93B7-8FB59315D501}" dt="2025-05-12T12:31:06.537" v="1011" actId="1037"/>
          <ac:spMkLst>
            <pc:docMk/>
            <pc:sldMk cId="2821766674" sldId="682"/>
            <ac:spMk id="22" creationId="{CC91CFB1-BE38-D34B-B0B9-5F8EB3BBA575}"/>
          </ac:spMkLst>
        </pc:spChg>
        <pc:spChg chg="mod">
          <ac:chgData name="Mauro Massari" userId="e3b3c45b-72c4-46f4-ae7c-c3326bf662c4" providerId="ADAL" clId="{920A7B30-4469-44F8-93B7-8FB59315D501}" dt="2025-05-12T12:31:06.537" v="1011" actId="1037"/>
          <ac:spMkLst>
            <pc:docMk/>
            <pc:sldMk cId="2821766674" sldId="682"/>
            <ac:spMk id="23" creationId="{F1A3C491-5B83-1B46-A456-413D9CE3369B}"/>
          </ac:spMkLst>
        </pc:spChg>
        <pc:spChg chg="mod">
          <ac:chgData name="Mauro Massari" userId="e3b3c45b-72c4-46f4-ae7c-c3326bf662c4" providerId="ADAL" clId="{920A7B30-4469-44F8-93B7-8FB59315D501}" dt="2025-05-12T12:31:06.537" v="1011" actId="1037"/>
          <ac:spMkLst>
            <pc:docMk/>
            <pc:sldMk cId="2821766674" sldId="682"/>
            <ac:spMk id="24" creationId="{98805224-0027-3243-B4E8-6DEFC9B5D1B1}"/>
          </ac:spMkLst>
        </pc:spChg>
        <pc:spChg chg="mod">
          <ac:chgData name="Mauro Massari" userId="e3b3c45b-72c4-46f4-ae7c-c3326bf662c4" providerId="ADAL" clId="{920A7B30-4469-44F8-93B7-8FB59315D501}" dt="2025-05-12T12:31:06.537" v="1011" actId="1037"/>
          <ac:spMkLst>
            <pc:docMk/>
            <pc:sldMk cId="2821766674" sldId="682"/>
            <ac:spMk id="25" creationId="{8174ED3C-038C-5E4F-B66A-86AF0B7959DC}"/>
          </ac:spMkLst>
        </pc:spChg>
        <pc:spChg chg="mod">
          <ac:chgData name="Mauro Massari" userId="e3b3c45b-72c4-46f4-ae7c-c3326bf662c4" providerId="ADAL" clId="{920A7B30-4469-44F8-93B7-8FB59315D501}" dt="2025-05-12T12:31:06.537" v="1011" actId="1037"/>
          <ac:spMkLst>
            <pc:docMk/>
            <pc:sldMk cId="2821766674" sldId="682"/>
            <ac:spMk id="26" creationId="{43C0BA8D-3B81-B74E-A807-FBCE376704F1}"/>
          </ac:spMkLst>
        </pc:spChg>
        <pc:spChg chg="mod">
          <ac:chgData name="Mauro Massari" userId="e3b3c45b-72c4-46f4-ae7c-c3326bf662c4" providerId="ADAL" clId="{920A7B30-4469-44F8-93B7-8FB59315D501}" dt="2025-05-12T12:31:06.537" v="1011" actId="1037"/>
          <ac:spMkLst>
            <pc:docMk/>
            <pc:sldMk cId="2821766674" sldId="682"/>
            <ac:spMk id="34" creationId="{17A82416-D355-334E-92A2-C6D9AF0872E3}"/>
          </ac:spMkLst>
        </pc:spChg>
        <pc:spChg chg="mod">
          <ac:chgData name="Mauro Massari" userId="e3b3c45b-72c4-46f4-ae7c-c3326bf662c4" providerId="ADAL" clId="{920A7B30-4469-44F8-93B7-8FB59315D501}" dt="2025-05-12T12:31:06.537" v="1011" actId="1037"/>
          <ac:spMkLst>
            <pc:docMk/>
            <pc:sldMk cId="2821766674" sldId="682"/>
            <ac:spMk id="35" creationId="{F95E5F2B-E952-8D4B-ABD0-323907D1C0CE}"/>
          </ac:spMkLst>
        </pc:spChg>
      </pc:sldChg>
      <pc:sldChg chg="add">
        <pc:chgData name="Mauro Massari" userId="e3b3c45b-72c4-46f4-ae7c-c3326bf662c4" providerId="ADAL" clId="{920A7B30-4469-44F8-93B7-8FB59315D501}" dt="2025-05-12T06:42:50.679" v="0"/>
        <pc:sldMkLst>
          <pc:docMk/>
          <pc:sldMk cId="1972180134" sldId="683"/>
        </pc:sldMkLst>
      </pc:sldChg>
      <pc:sldChg chg="modSp add mod">
        <pc:chgData name="Mauro Massari" userId="e3b3c45b-72c4-46f4-ae7c-c3326bf662c4" providerId="ADAL" clId="{920A7B30-4469-44F8-93B7-8FB59315D501}" dt="2025-05-12T12:33:18.105" v="1130" actId="1035"/>
        <pc:sldMkLst>
          <pc:docMk/>
          <pc:sldMk cId="2435640286" sldId="684"/>
        </pc:sldMkLst>
        <pc:spChg chg="mod">
          <ac:chgData name="Mauro Massari" userId="e3b3c45b-72c4-46f4-ae7c-c3326bf662c4" providerId="ADAL" clId="{920A7B30-4469-44F8-93B7-8FB59315D501}" dt="2025-05-12T12:33:18.105" v="1130" actId="1035"/>
          <ac:spMkLst>
            <pc:docMk/>
            <pc:sldMk cId="2435640286" sldId="684"/>
            <ac:spMk id="2" creationId="{3628856C-228D-BAB9-FDAA-218015D98975}"/>
          </ac:spMkLst>
        </pc:spChg>
        <pc:spChg chg="mod">
          <ac:chgData name="Mauro Massari" userId="e3b3c45b-72c4-46f4-ae7c-c3326bf662c4" providerId="ADAL" clId="{920A7B30-4469-44F8-93B7-8FB59315D501}" dt="2025-05-12T12:33:18.105" v="1130" actId="1035"/>
          <ac:spMkLst>
            <pc:docMk/>
            <pc:sldMk cId="2435640286" sldId="684"/>
            <ac:spMk id="11" creationId="{5750E548-9B38-8641-B3D9-DB7C7F7457BF}"/>
          </ac:spMkLst>
        </pc:spChg>
        <pc:spChg chg="mod">
          <ac:chgData name="Mauro Massari" userId="e3b3c45b-72c4-46f4-ae7c-c3326bf662c4" providerId="ADAL" clId="{920A7B30-4469-44F8-93B7-8FB59315D501}" dt="2025-05-12T12:33:18.105" v="1130" actId="1035"/>
          <ac:spMkLst>
            <pc:docMk/>
            <pc:sldMk cId="2435640286" sldId="684"/>
            <ac:spMk id="13" creationId="{3ECE5D29-8597-AD43-A9A9-8AEEDEF8C08F}"/>
          </ac:spMkLst>
        </pc:spChg>
        <pc:picChg chg="mod ord">
          <ac:chgData name="Mauro Massari" userId="e3b3c45b-72c4-46f4-ae7c-c3326bf662c4" providerId="ADAL" clId="{920A7B30-4469-44F8-93B7-8FB59315D501}" dt="2025-05-12T12:33:18.105" v="1130" actId="1035"/>
          <ac:picMkLst>
            <pc:docMk/>
            <pc:sldMk cId="2435640286" sldId="684"/>
            <ac:picMk id="9" creationId="{ECED2AC0-5A4A-7648-B87F-FFC52B13D2FA}"/>
          </ac:picMkLst>
        </pc:picChg>
        <pc:picChg chg="mod">
          <ac:chgData name="Mauro Massari" userId="e3b3c45b-72c4-46f4-ae7c-c3326bf662c4" providerId="ADAL" clId="{920A7B30-4469-44F8-93B7-8FB59315D501}" dt="2025-05-12T12:33:18.105" v="1130" actId="1035"/>
          <ac:picMkLst>
            <pc:docMk/>
            <pc:sldMk cId="2435640286" sldId="684"/>
            <ac:picMk id="10" creationId="{73B5553F-A729-0547-A260-7CB04FEF3A1B}"/>
          </ac:picMkLst>
        </pc:picChg>
      </pc:sldChg>
      <pc:sldChg chg="modSp add mod">
        <pc:chgData name="Mauro Massari" userId="e3b3c45b-72c4-46f4-ae7c-c3326bf662c4" providerId="ADAL" clId="{920A7B30-4469-44F8-93B7-8FB59315D501}" dt="2025-05-12T12:33:43.889" v="1152" actId="1035"/>
        <pc:sldMkLst>
          <pc:docMk/>
          <pc:sldMk cId="4168242615" sldId="685"/>
        </pc:sldMkLst>
        <pc:spChg chg="mod">
          <ac:chgData name="Mauro Massari" userId="e3b3c45b-72c4-46f4-ae7c-c3326bf662c4" providerId="ADAL" clId="{920A7B30-4469-44F8-93B7-8FB59315D501}" dt="2025-05-12T12:33:39.658" v="1138" actId="1035"/>
          <ac:spMkLst>
            <pc:docMk/>
            <pc:sldMk cId="4168242615" sldId="685"/>
            <ac:spMk id="2" creationId="{7FFA2CDC-CF5C-BC74-4EA8-525DABC23B54}"/>
          </ac:spMkLst>
        </pc:spChg>
        <pc:spChg chg="mod">
          <ac:chgData name="Mauro Massari" userId="e3b3c45b-72c4-46f4-ae7c-c3326bf662c4" providerId="ADAL" clId="{920A7B30-4469-44F8-93B7-8FB59315D501}" dt="2025-05-12T12:33:35.174" v="1135" actId="1035"/>
          <ac:spMkLst>
            <pc:docMk/>
            <pc:sldMk cId="4168242615" sldId="685"/>
            <ac:spMk id="4" creationId="{A2DC539E-33B6-B58B-AC4E-E8351F868D2D}"/>
          </ac:spMkLst>
        </pc:spChg>
        <pc:spChg chg="mod">
          <ac:chgData name="Mauro Massari" userId="e3b3c45b-72c4-46f4-ae7c-c3326bf662c4" providerId="ADAL" clId="{920A7B30-4469-44F8-93B7-8FB59315D501}" dt="2025-05-12T12:33:43.889" v="1152" actId="1035"/>
          <ac:spMkLst>
            <pc:docMk/>
            <pc:sldMk cId="4168242615" sldId="685"/>
            <ac:spMk id="10" creationId="{F1B9BBE3-7132-7648-B874-F475F39421EC}"/>
          </ac:spMkLst>
        </pc:spChg>
        <pc:spChg chg="mod">
          <ac:chgData name="Mauro Massari" userId="e3b3c45b-72c4-46f4-ae7c-c3326bf662c4" providerId="ADAL" clId="{920A7B30-4469-44F8-93B7-8FB59315D501}" dt="2025-05-12T12:33:43.889" v="1152" actId="1035"/>
          <ac:spMkLst>
            <pc:docMk/>
            <pc:sldMk cId="4168242615" sldId="685"/>
            <ac:spMk id="13" creationId="{64A2A72D-4248-5342-B602-3CB8CE319DDD}"/>
          </ac:spMkLst>
        </pc:spChg>
        <pc:picChg chg="mod">
          <ac:chgData name="Mauro Massari" userId="e3b3c45b-72c4-46f4-ae7c-c3326bf662c4" providerId="ADAL" clId="{920A7B30-4469-44F8-93B7-8FB59315D501}" dt="2025-05-12T12:33:43.889" v="1152" actId="1035"/>
          <ac:picMkLst>
            <pc:docMk/>
            <pc:sldMk cId="4168242615" sldId="685"/>
            <ac:picMk id="12" creationId="{F84BBC4E-1DD3-DB4F-99C0-EFF256D37439}"/>
          </ac:picMkLst>
        </pc:picChg>
      </pc:sldChg>
      <pc:sldChg chg="modSp add mod">
        <pc:chgData name="Mauro Massari" userId="e3b3c45b-72c4-46f4-ae7c-c3326bf662c4" providerId="ADAL" clId="{920A7B30-4469-44F8-93B7-8FB59315D501}" dt="2025-05-12T12:34:12.784" v="1183" actId="1035"/>
        <pc:sldMkLst>
          <pc:docMk/>
          <pc:sldMk cId="3968052712" sldId="686"/>
        </pc:sldMkLst>
        <pc:spChg chg="mod">
          <ac:chgData name="Mauro Massari" userId="e3b3c45b-72c4-46f4-ae7c-c3326bf662c4" providerId="ADAL" clId="{920A7B30-4469-44F8-93B7-8FB59315D501}" dt="2025-05-12T12:34:12.784" v="1183" actId="1035"/>
          <ac:spMkLst>
            <pc:docMk/>
            <pc:sldMk cId="3968052712" sldId="686"/>
            <ac:spMk id="10" creationId="{7D5853AA-55D3-3848-A421-97782E6CF332}"/>
          </ac:spMkLst>
        </pc:spChg>
        <pc:picChg chg="mod">
          <ac:chgData name="Mauro Massari" userId="e3b3c45b-72c4-46f4-ae7c-c3326bf662c4" providerId="ADAL" clId="{920A7B30-4469-44F8-93B7-8FB59315D501}" dt="2025-05-12T12:34:12.784" v="1183" actId="1035"/>
          <ac:picMkLst>
            <pc:docMk/>
            <pc:sldMk cId="3968052712" sldId="686"/>
            <ac:picMk id="9" creationId="{60C45381-C5A9-224B-9DF9-23300C16AB46}"/>
          </ac:picMkLst>
        </pc:picChg>
      </pc:sldChg>
      <pc:sldChg chg="modSp add mod">
        <pc:chgData name="Mauro Massari" userId="e3b3c45b-72c4-46f4-ae7c-c3326bf662c4" providerId="ADAL" clId="{920A7B30-4469-44F8-93B7-8FB59315D501}" dt="2025-05-12T12:34:31.800" v="1206" actId="1035"/>
        <pc:sldMkLst>
          <pc:docMk/>
          <pc:sldMk cId="3351929476" sldId="687"/>
        </pc:sldMkLst>
        <pc:spChg chg="mod">
          <ac:chgData name="Mauro Massari" userId="e3b3c45b-72c4-46f4-ae7c-c3326bf662c4" providerId="ADAL" clId="{920A7B30-4469-44F8-93B7-8FB59315D501}" dt="2025-05-12T12:34:31.800" v="1206" actId="1035"/>
          <ac:spMkLst>
            <pc:docMk/>
            <pc:sldMk cId="3351929476" sldId="687"/>
            <ac:spMk id="10" creationId="{1B6DED19-2F6B-034D-9D0D-0AE51D2C13E2}"/>
          </ac:spMkLst>
        </pc:spChg>
        <pc:picChg chg="mod">
          <ac:chgData name="Mauro Massari" userId="e3b3c45b-72c4-46f4-ae7c-c3326bf662c4" providerId="ADAL" clId="{920A7B30-4469-44F8-93B7-8FB59315D501}" dt="2025-05-12T12:34:31.800" v="1206" actId="1035"/>
          <ac:picMkLst>
            <pc:docMk/>
            <pc:sldMk cId="3351929476" sldId="687"/>
            <ac:picMk id="8" creationId="{D4E67FAD-7C55-6148-8D2D-57B8285C49E9}"/>
          </ac:picMkLst>
        </pc:picChg>
      </pc:sldChg>
      <pc:sldChg chg="modSp add mod">
        <pc:chgData name="Mauro Massari" userId="e3b3c45b-72c4-46f4-ae7c-c3326bf662c4" providerId="ADAL" clId="{920A7B30-4469-44F8-93B7-8FB59315D501}" dt="2025-05-12T12:34:47.702" v="1231" actId="1036"/>
        <pc:sldMkLst>
          <pc:docMk/>
          <pc:sldMk cId="1272585592" sldId="688"/>
        </pc:sldMkLst>
        <pc:spChg chg="mod">
          <ac:chgData name="Mauro Massari" userId="e3b3c45b-72c4-46f4-ae7c-c3326bf662c4" providerId="ADAL" clId="{920A7B30-4469-44F8-93B7-8FB59315D501}" dt="2025-05-12T12:34:47.702" v="1231" actId="1036"/>
          <ac:spMkLst>
            <pc:docMk/>
            <pc:sldMk cId="1272585592" sldId="688"/>
            <ac:spMk id="10" creationId="{B5D5E3DF-FE52-1449-951E-535DCA2619F4}"/>
          </ac:spMkLst>
        </pc:spChg>
        <pc:picChg chg="mod">
          <ac:chgData name="Mauro Massari" userId="e3b3c45b-72c4-46f4-ae7c-c3326bf662c4" providerId="ADAL" clId="{920A7B30-4469-44F8-93B7-8FB59315D501}" dt="2025-05-12T12:34:47.702" v="1231" actId="1036"/>
          <ac:picMkLst>
            <pc:docMk/>
            <pc:sldMk cId="1272585592" sldId="688"/>
            <ac:picMk id="9" creationId="{AC86B05A-6EF6-5741-B01D-A8EFA213DC06}"/>
          </ac:picMkLst>
        </pc:picChg>
      </pc:sldChg>
      <pc:sldChg chg="modSp add mod">
        <pc:chgData name="Mauro Massari" userId="e3b3c45b-72c4-46f4-ae7c-c3326bf662c4" providerId="ADAL" clId="{920A7B30-4469-44F8-93B7-8FB59315D501}" dt="2025-05-12T12:29:57.047" v="959" actId="1076"/>
        <pc:sldMkLst>
          <pc:docMk/>
          <pc:sldMk cId="1100458664" sldId="690"/>
        </pc:sldMkLst>
        <pc:spChg chg="mod">
          <ac:chgData name="Mauro Massari" userId="e3b3c45b-72c4-46f4-ae7c-c3326bf662c4" providerId="ADAL" clId="{920A7B30-4469-44F8-93B7-8FB59315D501}" dt="2025-05-12T12:29:32.432" v="946" actId="1036"/>
          <ac:spMkLst>
            <pc:docMk/>
            <pc:sldMk cId="1100458664" sldId="690"/>
            <ac:spMk id="3" creationId="{86B5BF04-202A-6086-25AA-4638F79679C7}"/>
          </ac:spMkLst>
        </pc:spChg>
        <pc:spChg chg="mod">
          <ac:chgData name="Mauro Massari" userId="e3b3c45b-72c4-46f4-ae7c-c3326bf662c4" providerId="ADAL" clId="{920A7B30-4469-44F8-93B7-8FB59315D501}" dt="2025-05-12T12:29:32.432" v="946" actId="1036"/>
          <ac:spMkLst>
            <pc:docMk/>
            <pc:sldMk cId="1100458664" sldId="690"/>
            <ac:spMk id="16" creationId="{2B08E3C4-912B-B748-A056-B24F6EF35614}"/>
          </ac:spMkLst>
        </pc:spChg>
        <pc:spChg chg="mod">
          <ac:chgData name="Mauro Massari" userId="e3b3c45b-72c4-46f4-ae7c-c3326bf662c4" providerId="ADAL" clId="{920A7B30-4469-44F8-93B7-8FB59315D501}" dt="2025-05-12T12:29:32.432" v="946" actId="1036"/>
          <ac:spMkLst>
            <pc:docMk/>
            <pc:sldMk cId="1100458664" sldId="690"/>
            <ac:spMk id="17" creationId="{A19F7075-4066-6647-982B-7E9245A72532}"/>
          </ac:spMkLst>
        </pc:spChg>
        <pc:spChg chg="mod">
          <ac:chgData name="Mauro Massari" userId="e3b3c45b-72c4-46f4-ae7c-c3326bf662c4" providerId="ADAL" clId="{920A7B30-4469-44F8-93B7-8FB59315D501}" dt="2025-05-12T12:29:32.432" v="946" actId="1036"/>
          <ac:spMkLst>
            <pc:docMk/>
            <pc:sldMk cId="1100458664" sldId="690"/>
            <ac:spMk id="21" creationId="{62080371-FC67-E34E-A1AC-62BAF8325D06}"/>
          </ac:spMkLst>
        </pc:spChg>
        <pc:spChg chg="mod">
          <ac:chgData name="Mauro Massari" userId="e3b3c45b-72c4-46f4-ae7c-c3326bf662c4" providerId="ADAL" clId="{920A7B30-4469-44F8-93B7-8FB59315D501}" dt="2025-05-12T12:29:32.432" v="946" actId="1036"/>
          <ac:spMkLst>
            <pc:docMk/>
            <pc:sldMk cId="1100458664" sldId="690"/>
            <ac:spMk id="22" creationId="{CC91CFB1-BE38-D34B-B0B9-5F8EB3BBA575}"/>
          </ac:spMkLst>
        </pc:spChg>
        <pc:spChg chg="mod">
          <ac:chgData name="Mauro Massari" userId="e3b3c45b-72c4-46f4-ae7c-c3326bf662c4" providerId="ADAL" clId="{920A7B30-4469-44F8-93B7-8FB59315D501}" dt="2025-05-12T12:29:32.432" v="946" actId="1036"/>
          <ac:spMkLst>
            <pc:docMk/>
            <pc:sldMk cId="1100458664" sldId="690"/>
            <ac:spMk id="23" creationId="{F1A3C491-5B83-1B46-A456-413D9CE3369B}"/>
          </ac:spMkLst>
        </pc:spChg>
        <pc:spChg chg="mod">
          <ac:chgData name="Mauro Massari" userId="e3b3c45b-72c4-46f4-ae7c-c3326bf662c4" providerId="ADAL" clId="{920A7B30-4469-44F8-93B7-8FB59315D501}" dt="2025-05-12T12:29:32.432" v="946" actId="1036"/>
          <ac:spMkLst>
            <pc:docMk/>
            <pc:sldMk cId="1100458664" sldId="690"/>
            <ac:spMk id="24" creationId="{98805224-0027-3243-B4E8-6DEFC9B5D1B1}"/>
          </ac:spMkLst>
        </pc:spChg>
        <pc:spChg chg="mod">
          <ac:chgData name="Mauro Massari" userId="e3b3c45b-72c4-46f4-ae7c-c3326bf662c4" providerId="ADAL" clId="{920A7B30-4469-44F8-93B7-8FB59315D501}" dt="2025-05-12T12:29:32.432" v="946" actId="1036"/>
          <ac:spMkLst>
            <pc:docMk/>
            <pc:sldMk cId="1100458664" sldId="690"/>
            <ac:spMk id="26" creationId="{43C0BA8D-3B81-B74E-A807-FBCE376704F1}"/>
          </ac:spMkLst>
        </pc:spChg>
        <pc:spChg chg="mod">
          <ac:chgData name="Mauro Massari" userId="e3b3c45b-72c4-46f4-ae7c-c3326bf662c4" providerId="ADAL" clId="{920A7B30-4469-44F8-93B7-8FB59315D501}" dt="2025-05-12T12:29:32.432" v="946" actId="1036"/>
          <ac:spMkLst>
            <pc:docMk/>
            <pc:sldMk cId="1100458664" sldId="690"/>
            <ac:spMk id="39" creationId="{9071F77E-2F1E-8944-96CA-E5DA95DE7161}"/>
          </ac:spMkLst>
        </pc:spChg>
        <pc:spChg chg="mod">
          <ac:chgData name="Mauro Massari" userId="e3b3c45b-72c4-46f4-ae7c-c3326bf662c4" providerId="ADAL" clId="{920A7B30-4469-44F8-93B7-8FB59315D501}" dt="2025-05-12T12:29:32.432" v="946" actId="1036"/>
          <ac:spMkLst>
            <pc:docMk/>
            <pc:sldMk cId="1100458664" sldId="690"/>
            <ac:spMk id="40" creationId="{A5D755C3-7FA7-4947-8697-FB44B35E4450}"/>
          </ac:spMkLst>
        </pc:spChg>
        <pc:picChg chg="mod">
          <ac:chgData name="Mauro Massari" userId="e3b3c45b-72c4-46f4-ae7c-c3326bf662c4" providerId="ADAL" clId="{920A7B30-4469-44F8-93B7-8FB59315D501}" dt="2025-05-12T12:29:43.947" v="958" actId="1036"/>
          <ac:picMkLst>
            <pc:docMk/>
            <pc:sldMk cId="1100458664" sldId="690"/>
            <ac:picMk id="14" creationId="{E481D299-7FDE-7C48-A785-0418E9D5CA81}"/>
          </ac:picMkLst>
        </pc:picChg>
        <pc:picChg chg="mod">
          <ac:chgData name="Mauro Massari" userId="e3b3c45b-72c4-46f4-ae7c-c3326bf662c4" providerId="ADAL" clId="{920A7B30-4469-44F8-93B7-8FB59315D501}" dt="2025-05-12T12:29:57.047" v="959" actId="1076"/>
          <ac:picMkLst>
            <pc:docMk/>
            <pc:sldMk cId="1100458664" sldId="690"/>
            <ac:picMk id="33" creationId="{5D49A85D-D045-6A44-85D4-017D3196DE3C}"/>
          </ac:picMkLst>
        </pc:picChg>
      </pc:sldChg>
      <pc:sldChg chg="modSp add mod">
        <pc:chgData name="Mauro Massari" userId="e3b3c45b-72c4-46f4-ae7c-c3326bf662c4" providerId="ADAL" clId="{920A7B30-4469-44F8-93B7-8FB59315D501}" dt="2025-05-12T12:43:32.555" v="1729" actId="1035"/>
        <pc:sldMkLst>
          <pc:docMk/>
          <pc:sldMk cId="2641407321" sldId="691"/>
        </pc:sldMkLst>
        <pc:spChg chg="mod">
          <ac:chgData name="Mauro Massari" userId="e3b3c45b-72c4-46f4-ae7c-c3326bf662c4" providerId="ADAL" clId="{920A7B30-4469-44F8-93B7-8FB59315D501}" dt="2025-05-12T12:43:32.555" v="1729" actId="1035"/>
          <ac:spMkLst>
            <pc:docMk/>
            <pc:sldMk cId="2641407321" sldId="691"/>
            <ac:spMk id="26" creationId="{AD932811-2FEA-B24D-817F-F7A5B72BC7C4}"/>
          </ac:spMkLst>
        </pc:spChg>
        <pc:spChg chg="mod">
          <ac:chgData name="Mauro Massari" userId="e3b3c45b-72c4-46f4-ae7c-c3326bf662c4" providerId="ADAL" clId="{920A7B30-4469-44F8-93B7-8FB59315D501}" dt="2025-05-12T12:43:32.555" v="1729" actId="1035"/>
          <ac:spMkLst>
            <pc:docMk/>
            <pc:sldMk cId="2641407321" sldId="691"/>
            <ac:spMk id="27" creationId="{70F057F0-2910-8042-8C1B-6584B0CAEC5C}"/>
          </ac:spMkLst>
        </pc:spChg>
        <pc:spChg chg="mod">
          <ac:chgData name="Mauro Massari" userId="e3b3c45b-72c4-46f4-ae7c-c3326bf662c4" providerId="ADAL" clId="{920A7B30-4469-44F8-93B7-8FB59315D501}" dt="2025-05-12T12:43:32.555" v="1729" actId="1035"/>
          <ac:spMkLst>
            <pc:docMk/>
            <pc:sldMk cId="2641407321" sldId="691"/>
            <ac:spMk id="28" creationId="{E22A7446-51D1-9E4E-8D50-46D4096E6E9B}"/>
          </ac:spMkLst>
        </pc:spChg>
        <pc:spChg chg="mod">
          <ac:chgData name="Mauro Massari" userId="e3b3c45b-72c4-46f4-ae7c-c3326bf662c4" providerId="ADAL" clId="{920A7B30-4469-44F8-93B7-8FB59315D501}" dt="2025-05-12T12:43:32.555" v="1729" actId="1035"/>
          <ac:spMkLst>
            <pc:docMk/>
            <pc:sldMk cId="2641407321" sldId="691"/>
            <ac:spMk id="29" creationId="{ADF7D83A-9B71-E04D-ABEB-78A470DB1756}"/>
          </ac:spMkLst>
        </pc:spChg>
        <pc:spChg chg="mod">
          <ac:chgData name="Mauro Massari" userId="e3b3c45b-72c4-46f4-ae7c-c3326bf662c4" providerId="ADAL" clId="{920A7B30-4469-44F8-93B7-8FB59315D501}" dt="2025-05-12T12:43:32.555" v="1729" actId="1035"/>
          <ac:spMkLst>
            <pc:docMk/>
            <pc:sldMk cId="2641407321" sldId="691"/>
            <ac:spMk id="30" creationId="{6284FCD9-2DAC-654E-989A-65C310822B32}"/>
          </ac:spMkLst>
        </pc:spChg>
        <pc:spChg chg="mod">
          <ac:chgData name="Mauro Massari" userId="e3b3c45b-72c4-46f4-ae7c-c3326bf662c4" providerId="ADAL" clId="{920A7B30-4469-44F8-93B7-8FB59315D501}" dt="2025-05-12T12:43:32.555" v="1729" actId="1035"/>
          <ac:spMkLst>
            <pc:docMk/>
            <pc:sldMk cId="2641407321" sldId="691"/>
            <ac:spMk id="31" creationId="{E7C91D5B-4A1D-5F47-A7AF-FE61535F6F6E}"/>
          </ac:spMkLst>
        </pc:spChg>
        <pc:spChg chg="mod">
          <ac:chgData name="Mauro Massari" userId="e3b3c45b-72c4-46f4-ae7c-c3326bf662c4" providerId="ADAL" clId="{920A7B30-4469-44F8-93B7-8FB59315D501}" dt="2025-05-12T12:43:32.555" v="1729" actId="1035"/>
          <ac:spMkLst>
            <pc:docMk/>
            <pc:sldMk cId="2641407321" sldId="691"/>
            <ac:spMk id="32" creationId="{79ACF7CF-C94A-464F-A534-8E1D56543BD7}"/>
          </ac:spMkLst>
        </pc:spChg>
        <pc:spChg chg="mod">
          <ac:chgData name="Mauro Massari" userId="e3b3c45b-72c4-46f4-ae7c-c3326bf662c4" providerId="ADAL" clId="{920A7B30-4469-44F8-93B7-8FB59315D501}" dt="2025-05-12T12:43:32.555" v="1729" actId="1035"/>
          <ac:spMkLst>
            <pc:docMk/>
            <pc:sldMk cId="2641407321" sldId="691"/>
            <ac:spMk id="33" creationId="{242FB666-7F41-A348-9D10-592416E447A6}"/>
          </ac:spMkLst>
        </pc:spChg>
        <pc:picChg chg="mod">
          <ac:chgData name="Mauro Massari" userId="e3b3c45b-72c4-46f4-ae7c-c3326bf662c4" providerId="ADAL" clId="{920A7B30-4469-44F8-93B7-8FB59315D501}" dt="2025-05-12T12:43:32.555" v="1729" actId="1035"/>
          <ac:picMkLst>
            <pc:docMk/>
            <pc:sldMk cId="2641407321" sldId="691"/>
            <ac:picMk id="25" creationId="{4F9A07F7-361A-7949-AACA-BFABB34C722A}"/>
          </ac:picMkLst>
        </pc:picChg>
        <pc:picChg chg="mod">
          <ac:chgData name="Mauro Massari" userId="e3b3c45b-72c4-46f4-ae7c-c3326bf662c4" providerId="ADAL" clId="{920A7B30-4469-44F8-93B7-8FB59315D501}" dt="2025-05-12T12:43:32.555" v="1729" actId="1035"/>
          <ac:picMkLst>
            <pc:docMk/>
            <pc:sldMk cId="2641407321" sldId="691"/>
            <ac:picMk id="35" creationId="{3C74FD9B-A107-5748-A905-BBF0905ECFDB}"/>
          </ac:picMkLst>
        </pc:picChg>
      </pc:sldChg>
      <pc:sldChg chg="modSp add mod modTransition modShow">
        <pc:chgData name="Mauro Massari" userId="e3b3c45b-72c4-46f4-ae7c-c3326bf662c4" providerId="ADAL" clId="{920A7B30-4469-44F8-93B7-8FB59315D501}" dt="2025-05-13T12:48:46.481" v="2130" actId="729"/>
        <pc:sldMkLst>
          <pc:docMk/>
          <pc:sldMk cId="2069532000" sldId="692"/>
        </pc:sldMkLst>
        <pc:spChg chg="mod">
          <ac:chgData name="Mauro Massari" userId="e3b3c45b-72c4-46f4-ae7c-c3326bf662c4" providerId="ADAL" clId="{920A7B30-4469-44F8-93B7-8FB59315D501}" dt="2025-05-12T12:41:04.846" v="1598" actId="6549"/>
          <ac:spMkLst>
            <pc:docMk/>
            <pc:sldMk cId="2069532000" sldId="692"/>
            <ac:spMk id="22" creationId="{445284CB-D530-D14A-A6BD-0FFC134FEA97}"/>
          </ac:spMkLst>
        </pc:spChg>
        <pc:spChg chg="mod">
          <ac:chgData name="Mauro Massari" userId="e3b3c45b-72c4-46f4-ae7c-c3326bf662c4" providerId="ADAL" clId="{920A7B30-4469-44F8-93B7-8FB59315D501}" dt="2025-05-12T12:40:00.782" v="1486" actId="1036"/>
          <ac:spMkLst>
            <pc:docMk/>
            <pc:sldMk cId="2069532000" sldId="692"/>
            <ac:spMk id="3243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40:00.782" v="1486" actId="1036"/>
          <ac:spMkLst>
            <pc:docMk/>
            <pc:sldMk cId="2069532000" sldId="692"/>
            <ac:spMk id="3247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40:00.782" v="1486" actId="1036"/>
          <ac:spMkLst>
            <pc:docMk/>
            <pc:sldMk cId="2069532000" sldId="692"/>
            <ac:spMk id="3248" creationId="{00000000-0000-0000-0000-000000000000}"/>
          </ac:spMkLst>
        </pc:spChg>
        <pc:picChg chg="mod">
          <ac:chgData name="Mauro Massari" userId="e3b3c45b-72c4-46f4-ae7c-c3326bf662c4" providerId="ADAL" clId="{920A7B30-4469-44F8-93B7-8FB59315D501}" dt="2025-05-12T12:40:57.083" v="1592" actId="1076"/>
          <ac:picMkLst>
            <pc:docMk/>
            <pc:sldMk cId="2069532000" sldId="692"/>
            <ac:picMk id="23" creationId="{B507318E-D6A6-4C47-810B-D892205C4B67}"/>
          </ac:picMkLst>
        </pc:picChg>
        <pc:picChg chg="mod">
          <ac:chgData name="Mauro Massari" userId="e3b3c45b-72c4-46f4-ae7c-c3326bf662c4" providerId="ADAL" clId="{920A7B30-4469-44F8-93B7-8FB59315D501}" dt="2025-05-12T12:40:00.782" v="1486" actId="1036"/>
          <ac:picMkLst>
            <pc:docMk/>
            <pc:sldMk cId="2069532000" sldId="692"/>
            <ac:picMk id="3233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40:00.782" v="1486" actId="1036"/>
          <ac:picMkLst>
            <pc:docMk/>
            <pc:sldMk cId="2069532000" sldId="692"/>
            <ac:picMk id="3238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40:00.782" v="1486" actId="1036"/>
          <ac:picMkLst>
            <pc:docMk/>
            <pc:sldMk cId="2069532000" sldId="692"/>
            <ac:picMk id="3241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40:00.782" v="1486" actId="1036"/>
          <ac:picMkLst>
            <pc:docMk/>
            <pc:sldMk cId="2069532000" sldId="692"/>
            <ac:picMk id="3242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40:00.782" v="1486" actId="1036"/>
          <ac:picMkLst>
            <pc:docMk/>
            <pc:sldMk cId="2069532000" sldId="692"/>
            <ac:picMk id="3244" creationId="{00000000-0000-0000-0000-000000000000}"/>
          </ac:picMkLst>
        </pc:picChg>
      </pc:sldChg>
      <pc:sldChg chg="modSp add mod modShow">
        <pc:chgData name="Mauro Massari" userId="e3b3c45b-72c4-46f4-ae7c-c3326bf662c4" providerId="ADAL" clId="{920A7B30-4469-44F8-93B7-8FB59315D501}" dt="2025-05-13T12:48:46.481" v="2130" actId="729"/>
        <pc:sldMkLst>
          <pc:docMk/>
          <pc:sldMk cId="1474945743" sldId="693"/>
        </pc:sldMkLst>
        <pc:spChg chg="mod">
          <ac:chgData name="Mauro Massari" userId="e3b3c45b-72c4-46f4-ae7c-c3326bf662c4" providerId="ADAL" clId="{920A7B30-4469-44F8-93B7-8FB59315D501}" dt="2025-05-12T12:40:16.891" v="1525" actId="1036"/>
          <ac:spMkLst>
            <pc:docMk/>
            <pc:sldMk cId="1474945743" sldId="693"/>
            <ac:spMk id="20" creationId="{9E1C68BD-3284-424A-A82B-4AAA78E99D82}"/>
          </ac:spMkLst>
        </pc:spChg>
        <pc:spChg chg="mod">
          <ac:chgData name="Mauro Massari" userId="e3b3c45b-72c4-46f4-ae7c-c3326bf662c4" providerId="ADAL" clId="{920A7B30-4469-44F8-93B7-8FB59315D501}" dt="2025-05-12T12:40:16.891" v="1525" actId="1036"/>
          <ac:spMkLst>
            <pc:docMk/>
            <pc:sldMk cId="1474945743" sldId="693"/>
            <ac:spMk id="21" creationId="{1C069B96-64CD-FB4A-BB67-A76F80FD1618}"/>
          </ac:spMkLst>
        </pc:spChg>
        <pc:spChg chg="mod">
          <ac:chgData name="Mauro Massari" userId="e3b3c45b-72c4-46f4-ae7c-c3326bf662c4" providerId="ADAL" clId="{920A7B30-4469-44F8-93B7-8FB59315D501}" dt="2025-05-12T12:40:46.278" v="1591" actId="20577"/>
          <ac:spMkLst>
            <pc:docMk/>
            <pc:sldMk cId="1474945743" sldId="693"/>
            <ac:spMk id="22" creationId="{445284CB-D530-D14A-A6BD-0FFC134FEA97}"/>
          </ac:spMkLst>
        </pc:spChg>
        <pc:spChg chg="mod">
          <ac:chgData name="Mauro Massari" userId="e3b3c45b-72c4-46f4-ae7c-c3326bf662c4" providerId="ADAL" clId="{920A7B30-4469-44F8-93B7-8FB59315D501}" dt="2025-05-12T12:40:16.891" v="1525" actId="1036"/>
          <ac:spMkLst>
            <pc:docMk/>
            <pc:sldMk cId="1474945743" sldId="693"/>
            <ac:spMk id="3248" creationId="{00000000-0000-0000-0000-000000000000}"/>
          </ac:spMkLst>
        </pc:spChg>
        <pc:picChg chg="mod">
          <ac:chgData name="Mauro Massari" userId="e3b3c45b-72c4-46f4-ae7c-c3326bf662c4" providerId="ADAL" clId="{920A7B30-4469-44F8-93B7-8FB59315D501}" dt="2025-05-12T12:40:40.628" v="1587" actId="1036"/>
          <ac:picMkLst>
            <pc:docMk/>
            <pc:sldMk cId="1474945743" sldId="693"/>
            <ac:picMk id="23" creationId="{B507318E-D6A6-4C47-810B-D892205C4B67}"/>
          </ac:picMkLst>
        </pc:picChg>
        <pc:picChg chg="mod">
          <ac:chgData name="Mauro Massari" userId="e3b3c45b-72c4-46f4-ae7c-c3326bf662c4" providerId="ADAL" clId="{920A7B30-4469-44F8-93B7-8FB59315D501}" dt="2025-05-12T12:40:27.775" v="1544" actId="1038"/>
          <ac:picMkLst>
            <pc:docMk/>
            <pc:sldMk cId="1474945743" sldId="693"/>
            <ac:picMk id="25" creationId="{C332C2C9-402F-E542-8753-FFFAC848DD35}"/>
          </ac:picMkLst>
        </pc:picChg>
        <pc:picChg chg="mod">
          <ac:chgData name="Mauro Massari" userId="e3b3c45b-72c4-46f4-ae7c-c3326bf662c4" providerId="ADAL" clId="{920A7B30-4469-44F8-93B7-8FB59315D501}" dt="2025-05-12T12:40:31.315" v="1550" actId="1037"/>
          <ac:picMkLst>
            <pc:docMk/>
            <pc:sldMk cId="1474945743" sldId="693"/>
            <ac:picMk id="26" creationId="{1882734E-A802-8D4A-83CD-6677EF4EBD45}"/>
          </ac:picMkLst>
        </pc:picChg>
        <pc:picChg chg="mod">
          <ac:chgData name="Mauro Massari" userId="e3b3c45b-72c4-46f4-ae7c-c3326bf662c4" providerId="ADAL" clId="{920A7B30-4469-44F8-93B7-8FB59315D501}" dt="2025-05-12T12:40:16.891" v="1525" actId="1036"/>
          <ac:picMkLst>
            <pc:docMk/>
            <pc:sldMk cId="1474945743" sldId="693"/>
            <ac:picMk id="3233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40:16.891" v="1525" actId="1036"/>
          <ac:picMkLst>
            <pc:docMk/>
            <pc:sldMk cId="1474945743" sldId="693"/>
            <ac:picMk id="3238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40:16.891" v="1525" actId="1036"/>
          <ac:picMkLst>
            <pc:docMk/>
            <pc:sldMk cId="1474945743" sldId="693"/>
            <ac:picMk id="3241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40:16.891" v="1525" actId="1036"/>
          <ac:picMkLst>
            <pc:docMk/>
            <pc:sldMk cId="1474945743" sldId="693"/>
            <ac:picMk id="3242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40:16.891" v="1525" actId="1036"/>
          <ac:picMkLst>
            <pc:docMk/>
            <pc:sldMk cId="1474945743" sldId="693"/>
            <ac:picMk id="3244" creationId="{00000000-0000-0000-0000-000000000000}"/>
          </ac:picMkLst>
        </pc:picChg>
      </pc:sldChg>
      <pc:sldChg chg="modSp add mod modTransition">
        <pc:chgData name="Mauro Massari" userId="e3b3c45b-72c4-46f4-ae7c-c3326bf662c4" providerId="ADAL" clId="{920A7B30-4469-44F8-93B7-8FB59315D501}" dt="2025-05-12T14:27:44.070" v="2101"/>
        <pc:sldMkLst>
          <pc:docMk/>
          <pc:sldMk cId="3714886908" sldId="694"/>
        </pc:sldMkLst>
        <pc:spChg chg="mod">
          <ac:chgData name="Mauro Massari" userId="e3b3c45b-72c4-46f4-ae7c-c3326bf662c4" providerId="ADAL" clId="{920A7B30-4469-44F8-93B7-8FB59315D501}" dt="2025-05-12T12:42:19.572" v="1646" actId="1036"/>
          <ac:spMkLst>
            <pc:docMk/>
            <pc:sldMk cId="3714886908" sldId="694"/>
            <ac:spMk id="31" creationId="{46B03214-BBE5-684F-927A-40562C83AD64}"/>
          </ac:spMkLst>
        </pc:spChg>
        <pc:spChg chg="mod">
          <ac:chgData name="Mauro Massari" userId="e3b3c45b-72c4-46f4-ae7c-c3326bf662c4" providerId="ADAL" clId="{920A7B30-4469-44F8-93B7-8FB59315D501}" dt="2025-05-12T12:42:19.572" v="1646" actId="1036"/>
          <ac:spMkLst>
            <pc:docMk/>
            <pc:sldMk cId="3714886908" sldId="694"/>
            <ac:spMk id="32" creationId="{B79EB218-B449-EF4A-8C39-10107776615C}"/>
          </ac:spMkLst>
        </pc:spChg>
        <pc:spChg chg="mod">
          <ac:chgData name="Mauro Massari" userId="e3b3c45b-72c4-46f4-ae7c-c3326bf662c4" providerId="ADAL" clId="{920A7B30-4469-44F8-93B7-8FB59315D501}" dt="2025-05-12T12:42:19.572" v="1646" actId="1036"/>
          <ac:spMkLst>
            <pc:docMk/>
            <pc:sldMk cId="3714886908" sldId="694"/>
            <ac:spMk id="33" creationId="{7583DCED-0AF2-3642-950E-97781DB2F6A5}"/>
          </ac:spMkLst>
        </pc:spChg>
        <pc:spChg chg="mod">
          <ac:chgData name="Mauro Massari" userId="e3b3c45b-72c4-46f4-ae7c-c3326bf662c4" providerId="ADAL" clId="{920A7B30-4469-44F8-93B7-8FB59315D501}" dt="2025-05-12T12:42:19.572" v="1646" actId="1036"/>
          <ac:spMkLst>
            <pc:docMk/>
            <pc:sldMk cId="3714886908" sldId="694"/>
            <ac:spMk id="43" creationId="{56FBBDD2-3B3E-3F44-9AC2-E18BAA958F52}"/>
          </ac:spMkLst>
        </pc:spChg>
        <pc:spChg chg="mod">
          <ac:chgData name="Mauro Massari" userId="e3b3c45b-72c4-46f4-ae7c-c3326bf662c4" providerId="ADAL" clId="{920A7B30-4469-44F8-93B7-8FB59315D501}" dt="2025-05-12T12:42:19.572" v="1646" actId="1036"/>
          <ac:spMkLst>
            <pc:docMk/>
            <pc:sldMk cId="3714886908" sldId="694"/>
            <ac:spMk id="45" creationId="{D82952F0-EE23-FD42-BC2F-E9A04767D555}"/>
          </ac:spMkLst>
        </pc:spChg>
        <pc:spChg chg="mod">
          <ac:chgData name="Mauro Massari" userId="e3b3c45b-72c4-46f4-ae7c-c3326bf662c4" providerId="ADAL" clId="{920A7B30-4469-44F8-93B7-8FB59315D501}" dt="2025-05-12T12:42:19.572" v="1646" actId="1036"/>
          <ac:spMkLst>
            <pc:docMk/>
            <pc:sldMk cId="3714886908" sldId="694"/>
            <ac:spMk id="46" creationId="{562C2624-4D96-1141-AB0E-49702D8FE3BC}"/>
          </ac:spMkLst>
        </pc:spChg>
        <pc:spChg chg="mod">
          <ac:chgData name="Mauro Massari" userId="e3b3c45b-72c4-46f4-ae7c-c3326bf662c4" providerId="ADAL" clId="{920A7B30-4469-44F8-93B7-8FB59315D501}" dt="2025-05-12T12:42:19.572" v="1646" actId="1036"/>
          <ac:spMkLst>
            <pc:docMk/>
            <pc:sldMk cId="3714886908" sldId="694"/>
            <ac:spMk id="47" creationId="{F68895B7-830A-534C-86CF-6CC88B44FA4B}"/>
          </ac:spMkLst>
        </pc:spChg>
        <pc:spChg chg="mod">
          <ac:chgData name="Mauro Massari" userId="e3b3c45b-72c4-46f4-ae7c-c3326bf662c4" providerId="ADAL" clId="{920A7B30-4469-44F8-93B7-8FB59315D501}" dt="2025-05-12T12:42:19.572" v="1646" actId="1036"/>
          <ac:spMkLst>
            <pc:docMk/>
            <pc:sldMk cId="3714886908" sldId="694"/>
            <ac:spMk id="48" creationId="{C1340285-2980-7245-85CF-4A259EEFF2B4}"/>
          </ac:spMkLst>
        </pc:spChg>
        <pc:spChg chg="mod">
          <ac:chgData name="Mauro Massari" userId="e3b3c45b-72c4-46f4-ae7c-c3326bf662c4" providerId="ADAL" clId="{920A7B30-4469-44F8-93B7-8FB59315D501}" dt="2025-05-12T12:41:25.649" v="1600" actId="14100"/>
          <ac:spMkLst>
            <pc:docMk/>
            <pc:sldMk cId="3714886908" sldId="694"/>
            <ac:spMk id="52" creationId="{7EA0BE64-2C00-3A49-A7BF-757C44F10E3D}"/>
          </ac:spMkLst>
        </pc:spChg>
        <pc:picChg chg="mod">
          <ac:chgData name="Mauro Massari" userId="e3b3c45b-72c4-46f4-ae7c-c3326bf662c4" providerId="ADAL" clId="{920A7B30-4469-44F8-93B7-8FB59315D501}" dt="2025-05-12T12:42:19.572" v="1646" actId="1036"/>
          <ac:picMkLst>
            <pc:docMk/>
            <pc:sldMk cId="3714886908" sldId="694"/>
            <ac:picMk id="34" creationId="{9CEF5983-7BE3-5D47-8D92-B4EDEFD67216}"/>
          </ac:picMkLst>
        </pc:picChg>
        <pc:picChg chg="mod">
          <ac:chgData name="Mauro Massari" userId="e3b3c45b-72c4-46f4-ae7c-c3326bf662c4" providerId="ADAL" clId="{920A7B30-4469-44F8-93B7-8FB59315D501}" dt="2025-05-12T12:42:19.572" v="1646" actId="1036"/>
          <ac:picMkLst>
            <pc:docMk/>
            <pc:sldMk cId="3714886908" sldId="694"/>
            <ac:picMk id="36" creationId="{647E7B94-5F17-A947-BA82-8CD7E1CED2A0}"/>
          </ac:picMkLst>
        </pc:picChg>
        <pc:picChg chg="mod">
          <ac:chgData name="Mauro Massari" userId="e3b3c45b-72c4-46f4-ae7c-c3326bf662c4" providerId="ADAL" clId="{920A7B30-4469-44F8-93B7-8FB59315D501}" dt="2025-05-12T12:41:22.219" v="1599" actId="14100"/>
          <ac:picMkLst>
            <pc:docMk/>
            <pc:sldMk cId="3714886908" sldId="694"/>
            <ac:picMk id="53" creationId="{C5495515-8B98-264B-B2FC-85AED86E4C79}"/>
          </ac:picMkLst>
        </pc:picChg>
      </pc:sldChg>
      <pc:sldChg chg="modSp add mod">
        <pc:chgData name="Mauro Massari" userId="e3b3c45b-72c4-46f4-ae7c-c3326bf662c4" providerId="ADAL" clId="{920A7B30-4469-44F8-93B7-8FB59315D501}" dt="2025-05-12T12:42:37.023" v="1671" actId="1035"/>
        <pc:sldMkLst>
          <pc:docMk/>
          <pc:sldMk cId="2641254889" sldId="695"/>
        </pc:sldMkLst>
        <pc:spChg chg="mod">
          <ac:chgData name="Mauro Massari" userId="e3b3c45b-72c4-46f4-ae7c-c3326bf662c4" providerId="ADAL" clId="{920A7B30-4469-44F8-93B7-8FB59315D501}" dt="2025-05-12T12:41:32.937" v="1602" actId="14100"/>
          <ac:spMkLst>
            <pc:docMk/>
            <pc:sldMk cId="2641254889" sldId="695"/>
            <ac:spMk id="52" creationId="{7EA0BE64-2C00-3A49-A7BF-757C44F10E3D}"/>
          </ac:spMkLst>
        </pc:spChg>
        <pc:spChg chg="mod">
          <ac:chgData name="Mauro Massari" userId="e3b3c45b-72c4-46f4-ae7c-c3326bf662c4" providerId="ADAL" clId="{920A7B30-4469-44F8-93B7-8FB59315D501}" dt="2025-05-12T12:42:37.023" v="1671" actId="1035"/>
          <ac:spMkLst>
            <pc:docMk/>
            <pc:sldMk cId="2641254889" sldId="695"/>
            <ac:spMk id="59" creationId="{A3673281-F04D-A940-98F8-79DCC7ACBB14}"/>
          </ac:spMkLst>
        </pc:spChg>
        <pc:spChg chg="mod">
          <ac:chgData name="Mauro Massari" userId="e3b3c45b-72c4-46f4-ae7c-c3326bf662c4" providerId="ADAL" clId="{920A7B30-4469-44F8-93B7-8FB59315D501}" dt="2025-05-12T12:42:37.023" v="1671" actId="1035"/>
          <ac:spMkLst>
            <pc:docMk/>
            <pc:sldMk cId="2641254889" sldId="695"/>
            <ac:spMk id="60" creationId="{7C733333-A2C9-0145-9203-8E8480BDC65B}"/>
          </ac:spMkLst>
        </pc:spChg>
        <pc:spChg chg="mod">
          <ac:chgData name="Mauro Massari" userId="e3b3c45b-72c4-46f4-ae7c-c3326bf662c4" providerId="ADAL" clId="{920A7B30-4469-44F8-93B7-8FB59315D501}" dt="2025-05-12T12:42:37.023" v="1671" actId="1035"/>
          <ac:spMkLst>
            <pc:docMk/>
            <pc:sldMk cId="2641254889" sldId="695"/>
            <ac:spMk id="61" creationId="{C2F0AA7E-45A5-C646-AB44-DBF8AB413641}"/>
          </ac:spMkLst>
        </pc:spChg>
        <pc:spChg chg="mod">
          <ac:chgData name="Mauro Massari" userId="e3b3c45b-72c4-46f4-ae7c-c3326bf662c4" providerId="ADAL" clId="{920A7B30-4469-44F8-93B7-8FB59315D501}" dt="2025-05-12T12:42:37.023" v="1671" actId="1035"/>
          <ac:spMkLst>
            <pc:docMk/>
            <pc:sldMk cId="2641254889" sldId="695"/>
            <ac:spMk id="62" creationId="{25188FBF-0E80-9B46-8DF9-DBB0819D7553}"/>
          </ac:spMkLst>
        </pc:spChg>
        <pc:spChg chg="mod">
          <ac:chgData name="Mauro Massari" userId="e3b3c45b-72c4-46f4-ae7c-c3326bf662c4" providerId="ADAL" clId="{920A7B30-4469-44F8-93B7-8FB59315D501}" dt="2025-05-12T12:42:37.023" v="1671" actId="1035"/>
          <ac:spMkLst>
            <pc:docMk/>
            <pc:sldMk cId="2641254889" sldId="695"/>
            <ac:spMk id="63" creationId="{E26BE909-B658-1B45-A5DA-AFDCFE4F8033}"/>
          </ac:spMkLst>
        </pc:spChg>
        <pc:spChg chg="mod">
          <ac:chgData name="Mauro Massari" userId="e3b3c45b-72c4-46f4-ae7c-c3326bf662c4" providerId="ADAL" clId="{920A7B30-4469-44F8-93B7-8FB59315D501}" dt="2025-05-12T12:42:37.023" v="1671" actId="1035"/>
          <ac:spMkLst>
            <pc:docMk/>
            <pc:sldMk cId="2641254889" sldId="695"/>
            <ac:spMk id="64" creationId="{14A50A0E-09BC-144D-8049-D500D756666D}"/>
          </ac:spMkLst>
        </pc:spChg>
        <pc:spChg chg="mod">
          <ac:chgData name="Mauro Massari" userId="e3b3c45b-72c4-46f4-ae7c-c3326bf662c4" providerId="ADAL" clId="{920A7B30-4469-44F8-93B7-8FB59315D501}" dt="2025-05-12T12:42:37.023" v="1671" actId="1035"/>
          <ac:spMkLst>
            <pc:docMk/>
            <pc:sldMk cId="2641254889" sldId="695"/>
            <ac:spMk id="65" creationId="{BA2EB78A-07F8-6247-8430-196017244D8D}"/>
          </ac:spMkLst>
        </pc:spChg>
        <pc:spChg chg="mod">
          <ac:chgData name="Mauro Massari" userId="e3b3c45b-72c4-46f4-ae7c-c3326bf662c4" providerId="ADAL" clId="{920A7B30-4469-44F8-93B7-8FB59315D501}" dt="2025-05-12T12:42:37.023" v="1671" actId="1035"/>
          <ac:spMkLst>
            <pc:docMk/>
            <pc:sldMk cId="2641254889" sldId="695"/>
            <ac:spMk id="66" creationId="{0EB30E37-852E-7748-A0D1-F9AD3606CB91}"/>
          </ac:spMkLst>
        </pc:spChg>
        <pc:spChg chg="mod">
          <ac:chgData name="Mauro Massari" userId="e3b3c45b-72c4-46f4-ae7c-c3326bf662c4" providerId="ADAL" clId="{920A7B30-4469-44F8-93B7-8FB59315D501}" dt="2025-05-12T12:42:37.023" v="1671" actId="1035"/>
          <ac:spMkLst>
            <pc:docMk/>
            <pc:sldMk cId="2641254889" sldId="695"/>
            <ac:spMk id="71" creationId="{A6CEC5E1-37BA-AB43-8027-9D3D18A77106}"/>
          </ac:spMkLst>
        </pc:spChg>
        <pc:spChg chg="mod">
          <ac:chgData name="Mauro Massari" userId="e3b3c45b-72c4-46f4-ae7c-c3326bf662c4" providerId="ADAL" clId="{920A7B30-4469-44F8-93B7-8FB59315D501}" dt="2025-05-12T12:42:37.023" v="1671" actId="1035"/>
          <ac:spMkLst>
            <pc:docMk/>
            <pc:sldMk cId="2641254889" sldId="695"/>
            <ac:spMk id="73" creationId="{5881DCA7-D56D-1F4E-AC14-D54E7D077F90}"/>
          </ac:spMkLst>
        </pc:spChg>
        <pc:picChg chg="mod">
          <ac:chgData name="Mauro Massari" userId="e3b3c45b-72c4-46f4-ae7c-c3326bf662c4" providerId="ADAL" clId="{920A7B30-4469-44F8-93B7-8FB59315D501}" dt="2025-05-12T12:41:30.134" v="1601" actId="14100"/>
          <ac:picMkLst>
            <pc:docMk/>
            <pc:sldMk cId="2641254889" sldId="695"/>
            <ac:picMk id="53" creationId="{C5495515-8B98-264B-B2FC-85AED86E4C79}"/>
          </ac:picMkLst>
        </pc:picChg>
      </pc:sldChg>
      <pc:sldChg chg="modSp add mod">
        <pc:chgData name="Mauro Massari" userId="e3b3c45b-72c4-46f4-ae7c-c3326bf662c4" providerId="ADAL" clId="{920A7B30-4469-44F8-93B7-8FB59315D501}" dt="2025-05-12T12:42:52.470" v="1701" actId="1035"/>
        <pc:sldMkLst>
          <pc:docMk/>
          <pc:sldMk cId="678154290" sldId="696"/>
        </pc:sldMkLst>
        <pc:spChg chg="mod">
          <ac:chgData name="Mauro Massari" userId="e3b3c45b-72c4-46f4-ae7c-c3326bf662c4" providerId="ADAL" clId="{920A7B30-4469-44F8-93B7-8FB59315D501}" dt="2025-05-12T12:42:52.470" v="1701" actId="1035"/>
          <ac:spMkLst>
            <pc:docMk/>
            <pc:sldMk cId="678154290" sldId="696"/>
            <ac:spMk id="28" creationId="{CA51A7FD-3AA9-6F41-9C69-F516FC1B1302}"/>
          </ac:spMkLst>
        </pc:spChg>
        <pc:spChg chg="mod">
          <ac:chgData name="Mauro Massari" userId="e3b3c45b-72c4-46f4-ae7c-c3326bf662c4" providerId="ADAL" clId="{920A7B30-4469-44F8-93B7-8FB59315D501}" dt="2025-05-12T12:42:52.470" v="1701" actId="1035"/>
          <ac:spMkLst>
            <pc:docMk/>
            <pc:sldMk cId="678154290" sldId="696"/>
            <ac:spMk id="29" creationId="{0D546867-B2B2-564C-8E95-3F84E69F7B33}"/>
          </ac:spMkLst>
        </pc:spChg>
        <pc:spChg chg="mod">
          <ac:chgData name="Mauro Massari" userId="e3b3c45b-72c4-46f4-ae7c-c3326bf662c4" providerId="ADAL" clId="{920A7B30-4469-44F8-93B7-8FB59315D501}" dt="2025-05-12T12:42:52.470" v="1701" actId="1035"/>
          <ac:spMkLst>
            <pc:docMk/>
            <pc:sldMk cId="678154290" sldId="696"/>
            <ac:spMk id="30" creationId="{648ED90B-75E7-0B4A-82B4-0769DBAE1BDF}"/>
          </ac:spMkLst>
        </pc:spChg>
        <pc:spChg chg="mod">
          <ac:chgData name="Mauro Massari" userId="e3b3c45b-72c4-46f4-ae7c-c3326bf662c4" providerId="ADAL" clId="{920A7B30-4469-44F8-93B7-8FB59315D501}" dt="2025-05-12T12:42:52.470" v="1701" actId="1035"/>
          <ac:spMkLst>
            <pc:docMk/>
            <pc:sldMk cId="678154290" sldId="696"/>
            <ac:spMk id="31" creationId="{DBC3BCCA-6A3F-BA42-91CB-A436A1EFE1C2}"/>
          </ac:spMkLst>
        </pc:spChg>
        <pc:spChg chg="mod">
          <ac:chgData name="Mauro Massari" userId="e3b3c45b-72c4-46f4-ae7c-c3326bf662c4" providerId="ADAL" clId="{920A7B30-4469-44F8-93B7-8FB59315D501}" dt="2025-05-12T12:42:52.470" v="1701" actId="1035"/>
          <ac:spMkLst>
            <pc:docMk/>
            <pc:sldMk cId="678154290" sldId="696"/>
            <ac:spMk id="32" creationId="{7D70ED04-977E-E84C-B85C-37DAE42E408B}"/>
          </ac:spMkLst>
        </pc:spChg>
        <pc:spChg chg="mod">
          <ac:chgData name="Mauro Massari" userId="e3b3c45b-72c4-46f4-ae7c-c3326bf662c4" providerId="ADAL" clId="{920A7B30-4469-44F8-93B7-8FB59315D501}" dt="2025-05-12T12:42:52.470" v="1701" actId="1035"/>
          <ac:spMkLst>
            <pc:docMk/>
            <pc:sldMk cId="678154290" sldId="696"/>
            <ac:spMk id="33" creationId="{8E0016F8-A0A5-7E4D-AFAF-F4FE8DE9C05C}"/>
          </ac:spMkLst>
        </pc:spChg>
        <pc:spChg chg="mod">
          <ac:chgData name="Mauro Massari" userId="e3b3c45b-72c4-46f4-ae7c-c3326bf662c4" providerId="ADAL" clId="{920A7B30-4469-44F8-93B7-8FB59315D501}" dt="2025-05-12T12:42:52.470" v="1701" actId="1035"/>
          <ac:spMkLst>
            <pc:docMk/>
            <pc:sldMk cId="678154290" sldId="696"/>
            <ac:spMk id="34" creationId="{D5DDC356-9E31-4443-9502-973280DC0F64}"/>
          </ac:spMkLst>
        </pc:spChg>
        <pc:spChg chg="mod">
          <ac:chgData name="Mauro Massari" userId="e3b3c45b-72c4-46f4-ae7c-c3326bf662c4" providerId="ADAL" clId="{920A7B30-4469-44F8-93B7-8FB59315D501}" dt="2025-05-12T12:42:52.470" v="1701" actId="1035"/>
          <ac:spMkLst>
            <pc:docMk/>
            <pc:sldMk cId="678154290" sldId="696"/>
            <ac:spMk id="35" creationId="{0BD2165E-2E60-8547-8A8D-29DC15CB3AA5}"/>
          </ac:spMkLst>
        </pc:spChg>
        <pc:spChg chg="mod">
          <ac:chgData name="Mauro Massari" userId="e3b3c45b-72c4-46f4-ae7c-c3326bf662c4" providerId="ADAL" clId="{920A7B30-4469-44F8-93B7-8FB59315D501}" dt="2025-05-12T12:41:39.880" v="1604" actId="14100"/>
          <ac:spMkLst>
            <pc:docMk/>
            <pc:sldMk cId="678154290" sldId="696"/>
            <ac:spMk id="52" creationId="{7EA0BE64-2C00-3A49-A7BF-757C44F10E3D}"/>
          </ac:spMkLst>
        </pc:spChg>
        <pc:picChg chg="mod">
          <ac:chgData name="Mauro Massari" userId="e3b3c45b-72c4-46f4-ae7c-c3326bf662c4" providerId="ADAL" clId="{920A7B30-4469-44F8-93B7-8FB59315D501}" dt="2025-05-12T12:42:52.470" v="1701" actId="1035"/>
          <ac:picMkLst>
            <pc:docMk/>
            <pc:sldMk cId="678154290" sldId="696"/>
            <ac:picMk id="37" creationId="{82C04232-E5BA-D343-BB7C-B1FB7E307BE6}"/>
          </ac:picMkLst>
        </pc:picChg>
        <pc:picChg chg="mod">
          <ac:chgData name="Mauro Massari" userId="e3b3c45b-72c4-46f4-ae7c-c3326bf662c4" providerId="ADAL" clId="{920A7B30-4469-44F8-93B7-8FB59315D501}" dt="2025-05-12T12:42:52.470" v="1701" actId="1035"/>
          <ac:picMkLst>
            <pc:docMk/>
            <pc:sldMk cId="678154290" sldId="696"/>
            <ac:picMk id="38" creationId="{FB38FA28-B884-9741-AFC6-5663CB5CD38D}"/>
          </ac:picMkLst>
        </pc:picChg>
        <pc:picChg chg="mod">
          <ac:chgData name="Mauro Massari" userId="e3b3c45b-72c4-46f4-ae7c-c3326bf662c4" providerId="ADAL" clId="{920A7B30-4469-44F8-93B7-8FB59315D501}" dt="2025-05-12T12:41:36.973" v="1603" actId="14100"/>
          <ac:picMkLst>
            <pc:docMk/>
            <pc:sldMk cId="678154290" sldId="696"/>
            <ac:picMk id="53" creationId="{C5495515-8B98-264B-B2FC-85AED86E4C79}"/>
          </ac:picMkLst>
        </pc:picChg>
      </pc:sldChg>
      <pc:sldChg chg="add">
        <pc:chgData name="Mauro Massari" userId="e3b3c45b-72c4-46f4-ae7c-c3326bf662c4" providerId="ADAL" clId="{920A7B30-4469-44F8-93B7-8FB59315D501}" dt="2025-05-12T06:42:50.679" v="0"/>
        <pc:sldMkLst>
          <pc:docMk/>
          <pc:sldMk cId="3721446423" sldId="699"/>
        </pc:sldMkLst>
      </pc:sldChg>
      <pc:sldChg chg="add">
        <pc:chgData name="Mauro Massari" userId="e3b3c45b-72c4-46f4-ae7c-c3326bf662c4" providerId="ADAL" clId="{920A7B30-4469-44F8-93B7-8FB59315D501}" dt="2025-05-12T06:42:50.679" v="0"/>
        <pc:sldMkLst>
          <pc:docMk/>
          <pc:sldMk cId="425520402" sldId="700"/>
        </pc:sldMkLst>
      </pc:sldChg>
      <pc:sldChg chg="add">
        <pc:chgData name="Mauro Massari" userId="e3b3c45b-72c4-46f4-ae7c-c3326bf662c4" providerId="ADAL" clId="{920A7B30-4469-44F8-93B7-8FB59315D501}" dt="2025-05-12T06:42:50.679" v="0"/>
        <pc:sldMkLst>
          <pc:docMk/>
          <pc:sldMk cId="1506841333" sldId="701"/>
        </pc:sldMkLst>
      </pc:sldChg>
      <pc:sldChg chg="add">
        <pc:chgData name="Mauro Massari" userId="e3b3c45b-72c4-46f4-ae7c-c3326bf662c4" providerId="ADAL" clId="{920A7B30-4469-44F8-93B7-8FB59315D501}" dt="2025-05-12T06:42:50.679" v="0"/>
        <pc:sldMkLst>
          <pc:docMk/>
          <pc:sldMk cId="1334680035" sldId="702"/>
        </pc:sldMkLst>
      </pc:sldChg>
      <pc:sldChg chg="add">
        <pc:chgData name="Mauro Massari" userId="e3b3c45b-72c4-46f4-ae7c-c3326bf662c4" providerId="ADAL" clId="{920A7B30-4469-44F8-93B7-8FB59315D501}" dt="2025-05-12T06:42:50.679" v="0"/>
        <pc:sldMkLst>
          <pc:docMk/>
          <pc:sldMk cId="2832786167" sldId="703"/>
        </pc:sldMkLst>
      </pc:sldChg>
      <pc:sldChg chg="add">
        <pc:chgData name="Mauro Massari" userId="e3b3c45b-72c4-46f4-ae7c-c3326bf662c4" providerId="ADAL" clId="{920A7B30-4469-44F8-93B7-8FB59315D501}" dt="2025-05-12T06:42:50.679" v="0"/>
        <pc:sldMkLst>
          <pc:docMk/>
          <pc:sldMk cId="2632189564" sldId="704"/>
        </pc:sldMkLst>
      </pc:sldChg>
      <pc:sldChg chg="addSp modSp add mod modTransition">
        <pc:chgData name="Mauro Massari" userId="e3b3c45b-72c4-46f4-ae7c-c3326bf662c4" providerId="ADAL" clId="{920A7B30-4469-44F8-93B7-8FB59315D501}" dt="2025-05-12T14:26:43.870" v="2093"/>
        <pc:sldMkLst>
          <pc:docMk/>
          <pc:sldMk cId="1756409296" sldId="705"/>
        </pc:sldMkLst>
        <pc:spChg chg="mod">
          <ac:chgData name="Mauro Massari" userId="e3b3c45b-72c4-46f4-ae7c-c3326bf662c4" providerId="ADAL" clId="{920A7B30-4469-44F8-93B7-8FB59315D501}" dt="2025-05-12T14:14:20.261" v="2028" actId="113"/>
          <ac:spMkLst>
            <pc:docMk/>
            <pc:sldMk cId="1756409296" sldId="705"/>
            <ac:spMk id="2" creationId="{66B78E44-61A3-BB4F-A9D0-F6C2891A9AD4}"/>
          </ac:spMkLst>
        </pc:spChg>
        <pc:spChg chg="add">
          <ac:chgData name="Mauro Massari" userId="e3b3c45b-72c4-46f4-ae7c-c3326bf662c4" providerId="ADAL" clId="{920A7B30-4469-44F8-93B7-8FB59315D501}" dt="2025-05-12T14:13:05.501" v="2004"/>
          <ac:spMkLst>
            <pc:docMk/>
            <pc:sldMk cId="1756409296" sldId="705"/>
            <ac:spMk id="6" creationId="{5FAC3B5C-F626-E7A0-4DE0-B6AB67F066B5}"/>
          </ac:spMkLst>
        </pc:spChg>
        <pc:spChg chg="add">
          <ac:chgData name="Mauro Massari" userId="e3b3c45b-72c4-46f4-ae7c-c3326bf662c4" providerId="ADAL" clId="{920A7B30-4469-44F8-93B7-8FB59315D501}" dt="2025-05-12T14:13:11.142" v="2005"/>
          <ac:spMkLst>
            <pc:docMk/>
            <pc:sldMk cId="1756409296" sldId="705"/>
            <ac:spMk id="7" creationId="{4544C2BA-7A58-C3F3-D9FF-FD65F33CD13B}"/>
          </ac:spMkLst>
        </pc:spChg>
        <pc:spChg chg="mod">
          <ac:chgData name="Mauro Massari" userId="e3b3c45b-72c4-46f4-ae7c-c3326bf662c4" providerId="ADAL" clId="{920A7B30-4469-44F8-93B7-8FB59315D501}" dt="2025-05-12T08:16:42.120" v="98" actId="6549"/>
          <ac:spMkLst>
            <pc:docMk/>
            <pc:sldMk cId="1756409296" sldId="705"/>
            <ac:spMk id="526" creationId="{00000000-0000-0000-0000-000000000000}"/>
          </ac:spMkLst>
        </pc:spChg>
      </pc:sldChg>
      <pc:sldChg chg="add">
        <pc:chgData name="Mauro Massari" userId="e3b3c45b-72c4-46f4-ae7c-c3326bf662c4" providerId="ADAL" clId="{920A7B30-4469-44F8-93B7-8FB59315D501}" dt="2025-05-12T06:42:50.679" v="0"/>
        <pc:sldMkLst>
          <pc:docMk/>
          <pc:sldMk cId="1225547010" sldId="706"/>
        </pc:sldMkLst>
      </pc:sldChg>
      <pc:sldChg chg="addSp delSp modSp add mod modTransition">
        <pc:chgData name="Mauro Massari" userId="e3b3c45b-72c4-46f4-ae7c-c3326bf662c4" providerId="ADAL" clId="{920A7B30-4469-44F8-93B7-8FB59315D501}" dt="2025-05-12T11:50:18.827" v="134"/>
        <pc:sldMkLst>
          <pc:docMk/>
          <pc:sldMk cId="3515520635" sldId="707"/>
        </pc:sldMkLst>
        <pc:spChg chg="add mod">
          <ac:chgData name="Mauro Massari" userId="e3b3c45b-72c4-46f4-ae7c-c3326bf662c4" providerId="ADAL" clId="{920A7B30-4469-44F8-93B7-8FB59315D501}" dt="2025-05-12T11:50:18.827" v="134"/>
          <ac:spMkLst>
            <pc:docMk/>
            <pc:sldMk cId="3515520635" sldId="707"/>
            <ac:spMk id="6" creationId="{AEC8758C-76AB-8F01-3542-37B55F6B7517}"/>
          </ac:spMkLst>
        </pc:spChg>
        <pc:spChg chg="add mod">
          <ac:chgData name="Mauro Massari" userId="e3b3c45b-72c4-46f4-ae7c-c3326bf662c4" providerId="ADAL" clId="{920A7B30-4469-44F8-93B7-8FB59315D501}" dt="2025-05-12T11:50:18.827" v="134"/>
          <ac:spMkLst>
            <pc:docMk/>
            <pc:sldMk cId="3515520635" sldId="707"/>
            <ac:spMk id="7" creationId="{B94DA814-A8CA-9A44-98EF-E86C27C6569A}"/>
          </ac:spMkLst>
        </pc:spChg>
        <pc:spChg chg="add mod">
          <ac:chgData name="Mauro Massari" userId="e3b3c45b-72c4-46f4-ae7c-c3326bf662c4" providerId="ADAL" clId="{920A7B30-4469-44F8-93B7-8FB59315D501}" dt="2025-05-12T11:50:18.827" v="134"/>
          <ac:spMkLst>
            <pc:docMk/>
            <pc:sldMk cId="3515520635" sldId="707"/>
            <ac:spMk id="8" creationId="{0A0BD1FA-E7A5-FD59-F8F4-449FF50D0130}"/>
          </ac:spMkLst>
        </pc:spChg>
        <pc:spChg chg="del">
          <ac:chgData name="Mauro Massari" userId="e3b3c45b-72c4-46f4-ae7c-c3326bf662c4" providerId="ADAL" clId="{920A7B30-4469-44F8-93B7-8FB59315D501}" dt="2025-05-12T11:50:16.303" v="132" actId="478"/>
          <ac:spMkLst>
            <pc:docMk/>
            <pc:sldMk cId="3515520635" sldId="707"/>
            <ac:spMk id="1083" creationId="{00000000-0000-0000-0000-000000000000}"/>
          </ac:spMkLst>
        </pc:spChg>
        <pc:spChg chg="del">
          <ac:chgData name="Mauro Massari" userId="e3b3c45b-72c4-46f4-ae7c-c3326bf662c4" providerId="ADAL" clId="{920A7B30-4469-44F8-93B7-8FB59315D501}" dt="2025-05-12T11:50:17.616" v="133" actId="478"/>
          <ac:spMkLst>
            <pc:docMk/>
            <pc:sldMk cId="3515520635" sldId="707"/>
            <ac:spMk id="1084" creationId="{00000000-0000-0000-0000-000000000000}"/>
          </ac:spMkLst>
        </pc:spChg>
        <pc:spChg chg="del">
          <ac:chgData name="Mauro Massari" userId="e3b3c45b-72c4-46f4-ae7c-c3326bf662c4" providerId="ADAL" clId="{920A7B30-4469-44F8-93B7-8FB59315D501}" dt="2025-05-12T11:50:14.639" v="131" actId="478"/>
          <ac:spMkLst>
            <pc:docMk/>
            <pc:sldMk cId="3515520635" sldId="707"/>
            <ac:spMk id="1085" creationId="{00000000-0000-0000-0000-000000000000}"/>
          </ac:spMkLst>
        </pc:spChg>
      </pc:sldChg>
      <pc:sldChg chg="addSp delSp modSp add mod modTransition">
        <pc:chgData name="Mauro Massari" userId="e3b3c45b-72c4-46f4-ae7c-c3326bf662c4" providerId="ADAL" clId="{920A7B30-4469-44F8-93B7-8FB59315D501}" dt="2025-05-12T12:07:56.318" v="376" actId="1076"/>
        <pc:sldMkLst>
          <pc:docMk/>
          <pc:sldMk cId="3673408470" sldId="708"/>
        </pc:sldMkLst>
        <pc:spChg chg="mod">
          <ac:chgData name="Mauro Massari" userId="e3b3c45b-72c4-46f4-ae7c-c3326bf662c4" providerId="ADAL" clId="{920A7B30-4469-44F8-93B7-8FB59315D501}" dt="2025-05-12T12:07:56.318" v="376" actId="1076"/>
          <ac:spMkLst>
            <pc:docMk/>
            <pc:sldMk cId="3673408470" sldId="708"/>
            <ac:spMk id="4" creationId="{1EA81357-C681-7B5D-901B-6A2693B7A22E}"/>
          </ac:spMkLst>
        </pc:spChg>
        <pc:spChg chg="mod">
          <ac:chgData name="Mauro Massari" userId="e3b3c45b-72c4-46f4-ae7c-c3326bf662c4" providerId="ADAL" clId="{920A7B30-4469-44F8-93B7-8FB59315D501}" dt="2025-05-12T12:02:43.551" v="268"/>
          <ac:spMkLst>
            <pc:docMk/>
            <pc:sldMk cId="3673408470" sldId="708"/>
            <ac:spMk id="7" creationId="{D7AC73C7-F3C1-B22F-21F9-7BF10B5158FF}"/>
          </ac:spMkLst>
        </pc:spChg>
        <pc:spChg chg="mod">
          <ac:chgData name="Mauro Massari" userId="e3b3c45b-72c4-46f4-ae7c-c3326bf662c4" providerId="ADAL" clId="{920A7B30-4469-44F8-93B7-8FB59315D501}" dt="2025-05-12T12:03:08.177" v="289" actId="1036"/>
          <ac:spMkLst>
            <pc:docMk/>
            <pc:sldMk cId="3673408470" sldId="708"/>
            <ac:spMk id="15" creationId="{711D35C3-58EB-5D4E-A355-5179D39EFE29}"/>
          </ac:spMkLst>
        </pc:spChg>
        <pc:spChg chg="mod">
          <ac:chgData name="Mauro Massari" userId="e3b3c45b-72c4-46f4-ae7c-c3326bf662c4" providerId="ADAL" clId="{920A7B30-4469-44F8-93B7-8FB59315D501}" dt="2025-05-12T12:03:08.177" v="289" actId="1036"/>
          <ac:spMkLst>
            <pc:docMk/>
            <pc:sldMk cId="3673408470" sldId="708"/>
            <ac:spMk id="40" creationId="{B97B6066-BC1A-4E0E-893E-52E3EBF02028}"/>
          </ac:spMkLst>
        </pc:spChg>
        <pc:spChg chg="mod">
          <ac:chgData name="Mauro Massari" userId="e3b3c45b-72c4-46f4-ae7c-c3326bf662c4" providerId="ADAL" clId="{920A7B30-4469-44F8-93B7-8FB59315D501}" dt="2025-05-12T12:03:08.177" v="289" actId="1036"/>
          <ac:spMkLst>
            <pc:docMk/>
            <pc:sldMk cId="3673408470" sldId="708"/>
            <ac:spMk id="42" creationId="{4145C30C-56E4-4863-87E6-67287B723673}"/>
          </ac:spMkLst>
        </pc:spChg>
        <pc:spChg chg="mod">
          <ac:chgData name="Mauro Massari" userId="e3b3c45b-72c4-46f4-ae7c-c3326bf662c4" providerId="ADAL" clId="{920A7B30-4469-44F8-93B7-8FB59315D501}" dt="2025-05-12T12:03:08.177" v="289" actId="1036"/>
          <ac:spMkLst>
            <pc:docMk/>
            <pc:sldMk cId="3673408470" sldId="708"/>
            <ac:spMk id="44" creationId="{EF16AE58-4555-468B-B621-1F2FC7DE6F45}"/>
          </ac:spMkLst>
        </pc:spChg>
        <pc:spChg chg="mod">
          <ac:chgData name="Mauro Massari" userId="e3b3c45b-72c4-46f4-ae7c-c3326bf662c4" providerId="ADAL" clId="{920A7B30-4469-44F8-93B7-8FB59315D501}" dt="2025-05-12T12:03:08.177" v="289" actId="1036"/>
          <ac:spMkLst>
            <pc:docMk/>
            <pc:sldMk cId="3673408470" sldId="708"/>
            <ac:spMk id="45" creationId="{09FD2D2B-C147-4D8C-9EE8-0229503194AA}"/>
          </ac:spMkLst>
        </pc:spChg>
        <pc:spChg chg="mod">
          <ac:chgData name="Mauro Massari" userId="e3b3c45b-72c4-46f4-ae7c-c3326bf662c4" providerId="ADAL" clId="{920A7B30-4469-44F8-93B7-8FB59315D501}" dt="2025-05-12T12:02:26.655" v="266" actId="6549"/>
          <ac:spMkLst>
            <pc:docMk/>
            <pc:sldMk cId="3673408470" sldId="708"/>
            <ac:spMk id="1637" creationId="{00000000-0000-0000-0000-000000000000}"/>
          </ac:spMkLst>
        </pc:spChg>
        <pc:grpChg chg="del">
          <ac:chgData name="Mauro Massari" userId="e3b3c45b-72c4-46f4-ae7c-c3326bf662c4" providerId="ADAL" clId="{920A7B30-4469-44F8-93B7-8FB59315D501}" dt="2025-05-12T12:02:34.243" v="267" actId="478"/>
          <ac:grpSpMkLst>
            <pc:docMk/>
            <pc:sldMk cId="3673408470" sldId="708"/>
            <ac:grpSpMk id="2" creationId="{F68504B5-BD4A-154A-A0E0-932926D34C45}"/>
          </ac:grpSpMkLst>
        </pc:grpChg>
        <pc:grpChg chg="add mod">
          <ac:chgData name="Mauro Massari" userId="e3b3c45b-72c4-46f4-ae7c-c3326bf662c4" providerId="ADAL" clId="{920A7B30-4469-44F8-93B7-8FB59315D501}" dt="2025-05-12T12:02:43.551" v="268"/>
          <ac:grpSpMkLst>
            <pc:docMk/>
            <pc:sldMk cId="3673408470" sldId="708"/>
            <ac:grpSpMk id="6" creationId="{56ACA11A-2139-26DB-794D-E2448C2E2F3B}"/>
          </ac:grpSpMkLst>
        </pc:grpChg>
        <pc:picChg chg="mod">
          <ac:chgData name="Mauro Massari" userId="e3b3c45b-72c4-46f4-ae7c-c3326bf662c4" providerId="ADAL" clId="{920A7B30-4469-44F8-93B7-8FB59315D501}" dt="2025-05-12T12:02:43.551" v="268"/>
          <ac:picMkLst>
            <pc:docMk/>
            <pc:sldMk cId="3673408470" sldId="708"/>
            <ac:picMk id="8" creationId="{FB113AC3-8172-FA56-0A0C-D37FBF783175}"/>
          </ac:picMkLst>
        </pc:picChg>
        <pc:picChg chg="mod">
          <ac:chgData name="Mauro Massari" userId="e3b3c45b-72c4-46f4-ae7c-c3326bf662c4" providerId="ADAL" clId="{920A7B30-4469-44F8-93B7-8FB59315D501}" dt="2025-05-12T12:03:08.177" v="289" actId="1036"/>
          <ac:picMkLst>
            <pc:docMk/>
            <pc:sldMk cId="3673408470" sldId="708"/>
            <ac:picMk id="38" creationId="{C4E74127-8980-463E-ABD1-145FDF57967F}"/>
          </ac:picMkLst>
        </pc:picChg>
        <pc:picChg chg="mod">
          <ac:chgData name="Mauro Massari" userId="e3b3c45b-72c4-46f4-ae7c-c3326bf662c4" providerId="ADAL" clId="{920A7B30-4469-44F8-93B7-8FB59315D501}" dt="2025-05-12T12:03:08.177" v="289" actId="1036"/>
          <ac:picMkLst>
            <pc:docMk/>
            <pc:sldMk cId="3673408470" sldId="708"/>
            <ac:picMk id="39" creationId="{3991DDCB-7CE4-41AD-A368-032A05B01A8B}"/>
          </ac:picMkLst>
        </pc:picChg>
        <pc:picChg chg="mod">
          <ac:chgData name="Mauro Massari" userId="e3b3c45b-72c4-46f4-ae7c-c3326bf662c4" providerId="ADAL" clId="{920A7B30-4469-44F8-93B7-8FB59315D501}" dt="2025-05-12T12:03:08.177" v="289" actId="1036"/>
          <ac:picMkLst>
            <pc:docMk/>
            <pc:sldMk cId="3673408470" sldId="708"/>
            <ac:picMk id="41" creationId="{951C6179-06C7-47EC-A09E-4D2D8A37391A}"/>
          </ac:picMkLst>
        </pc:picChg>
        <pc:picChg chg="mod">
          <ac:chgData name="Mauro Massari" userId="e3b3c45b-72c4-46f4-ae7c-c3326bf662c4" providerId="ADAL" clId="{920A7B30-4469-44F8-93B7-8FB59315D501}" dt="2025-05-12T12:03:08.177" v="289" actId="1036"/>
          <ac:picMkLst>
            <pc:docMk/>
            <pc:sldMk cId="3673408470" sldId="708"/>
            <ac:picMk id="46" creationId="{81B67E33-38EC-4272-9220-F662AF8F84FE}"/>
          </ac:picMkLst>
        </pc:picChg>
      </pc:sldChg>
      <pc:sldChg chg="addSp delSp modSp add del mod">
        <pc:chgData name="Mauro Massari" userId="e3b3c45b-72c4-46f4-ae7c-c3326bf662c4" providerId="ADAL" clId="{920A7B30-4469-44F8-93B7-8FB59315D501}" dt="2025-05-12T12:06:27.925" v="342" actId="47"/>
        <pc:sldMkLst>
          <pc:docMk/>
          <pc:sldMk cId="556934338" sldId="709"/>
        </pc:sldMkLst>
        <pc:spChg chg="mod">
          <ac:chgData name="Mauro Massari" userId="e3b3c45b-72c4-46f4-ae7c-c3326bf662c4" providerId="ADAL" clId="{920A7B30-4469-44F8-93B7-8FB59315D501}" dt="2025-05-12T12:05:06.727" v="306"/>
          <ac:spMkLst>
            <pc:docMk/>
            <pc:sldMk cId="556934338" sldId="709"/>
            <ac:spMk id="10" creationId="{B97B6066-BC1A-4E0E-893E-52E3EBF02028}"/>
          </ac:spMkLst>
        </pc:spChg>
        <pc:spChg chg="mod">
          <ac:chgData name="Mauro Massari" userId="e3b3c45b-72c4-46f4-ae7c-c3326bf662c4" providerId="ADAL" clId="{920A7B30-4469-44F8-93B7-8FB59315D501}" dt="2025-05-12T12:05:06.727" v="306"/>
          <ac:spMkLst>
            <pc:docMk/>
            <pc:sldMk cId="556934338" sldId="709"/>
            <ac:spMk id="13" creationId="{4145C30C-56E4-4863-87E6-67287B723673}"/>
          </ac:spMkLst>
        </pc:spChg>
        <pc:spChg chg="mod">
          <ac:chgData name="Mauro Massari" userId="e3b3c45b-72c4-46f4-ae7c-c3326bf662c4" providerId="ADAL" clId="{920A7B30-4469-44F8-93B7-8FB59315D501}" dt="2025-05-12T12:05:06.727" v="306"/>
          <ac:spMkLst>
            <pc:docMk/>
            <pc:sldMk cId="556934338" sldId="709"/>
            <ac:spMk id="16" creationId="{EF16AE58-4555-468B-B621-1F2FC7DE6F45}"/>
          </ac:spMkLst>
        </pc:spChg>
        <pc:spChg chg="mod">
          <ac:chgData name="Mauro Massari" userId="e3b3c45b-72c4-46f4-ae7c-c3326bf662c4" providerId="ADAL" clId="{920A7B30-4469-44F8-93B7-8FB59315D501}" dt="2025-05-12T12:05:06.727" v="306"/>
          <ac:spMkLst>
            <pc:docMk/>
            <pc:sldMk cId="556934338" sldId="709"/>
            <ac:spMk id="17" creationId="{09FD2D2B-C147-4D8C-9EE8-0229503194AA}"/>
          </ac:spMkLst>
        </pc:spChg>
        <pc:spChg chg="mod">
          <ac:chgData name="Mauro Massari" userId="e3b3c45b-72c4-46f4-ae7c-c3326bf662c4" providerId="ADAL" clId="{920A7B30-4469-44F8-93B7-8FB59315D501}" dt="2025-05-12T12:05:06.727" v="306"/>
          <ac:spMkLst>
            <pc:docMk/>
            <pc:sldMk cId="556934338" sldId="709"/>
            <ac:spMk id="21" creationId="{C2F6C753-38FD-4144-9350-E0F7CA65C2F8}"/>
          </ac:spMkLst>
        </pc:spChg>
        <pc:spChg chg="mod">
          <ac:chgData name="Mauro Massari" userId="e3b3c45b-72c4-46f4-ae7c-c3326bf662c4" providerId="ADAL" clId="{920A7B30-4469-44F8-93B7-8FB59315D501}" dt="2025-05-12T12:05:06.727" v="306"/>
          <ac:spMkLst>
            <pc:docMk/>
            <pc:sldMk cId="556934338" sldId="709"/>
            <ac:spMk id="22" creationId="{134DEBC4-1175-498A-84CC-F7231C82C017}"/>
          </ac:spMkLst>
        </pc:spChg>
        <pc:spChg chg="mod">
          <ac:chgData name="Mauro Massari" userId="e3b3c45b-72c4-46f4-ae7c-c3326bf662c4" providerId="ADAL" clId="{920A7B30-4469-44F8-93B7-8FB59315D501}" dt="2025-05-12T12:05:06.727" v="306"/>
          <ac:spMkLst>
            <pc:docMk/>
            <pc:sldMk cId="556934338" sldId="709"/>
            <ac:spMk id="25" creationId="{D3284703-457C-4402-B1A9-CC484EBE4036}"/>
          </ac:spMkLst>
        </pc:spChg>
        <pc:spChg chg="mod">
          <ac:chgData name="Mauro Massari" userId="e3b3c45b-72c4-46f4-ae7c-c3326bf662c4" providerId="ADAL" clId="{920A7B30-4469-44F8-93B7-8FB59315D501}" dt="2025-05-12T12:05:06.727" v="306"/>
          <ac:spMkLst>
            <pc:docMk/>
            <pc:sldMk cId="556934338" sldId="709"/>
            <ac:spMk id="29" creationId="{7D672D50-ADAC-4C73-8B33-358317292705}"/>
          </ac:spMkLst>
        </pc:spChg>
        <pc:spChg chg="mod">
          <ac:chgData name="Mauro Massari" userId="e3b3c45b-72c4-46f4-ae7c-c3326bf662c4" providerId="ADAL" clId="{920A7B30-4469-44F8-93B7-8FB59315D501}" dt="2025-05-12T12:05:06.727" v="306"/>
          <ac:spMkLst>
            <pc:docMk/>
            <pc:sldMk cId="556934338" sldId="709"/>
            <ac:spMk id="32" creationId="{9E4D9BA9-7226-40BA-A743-4A8DD18DDA9F}"/>
          </ac:spMkLst>
        </pc:spChg>
        <pc:spChg chg="mod">
          <ac:chgData name="Mauro Massari" userId="e3b3c45b-72c4-46f4-ae7c-c3326bf662c4" providerId="ADAL" clId="{920A7B30-4469-44F8-93B7-8FB59315D501}" dt="2025-05-12T12:05:06.727" v="306"/>
          <ac:spMkLst>
            <pc:docMk/>
            <pc:sldMk cId="556934338" sldId="709"/>
            <ac:spMk id="33" creationId="{96F132F9-BCBB-40AB-A92C-9016BD1ADB83}"/>
          </ac:spMkLst>
        </pc:spChg>
        <pc:spChg chg="mod">
          <ac:chgData name="Mauro Massari" userId="e3b3c45b-72c4-46f4-ae7c-c3326bf662c4" providerId="ADAL" clId="{920A7B30-4469-44F8-93B7-8FB59315D501}" dt="2025-05-12T12:03:56.400" v="293" actId="34135"/>
          <ac:spMkLst>
            <pc:docMk/>
            <pc:sldMk cId="556934338" sldId="709"/>
            <ac:spMk id="40" creationId="{B97B6066-BC1A-4E0E-893E-52E3EBF02028}"/>
          </ac:spMkLst>
        </pc:spChg>
        <pc:spChg chg="mod">
          <ac:chgData name="Mauro Massari" userId="e3b3c45b-72c4-46f4-ae7c-c3326bf662c4" providerId="ADAL" clId="{920A7B30-4469-44F8-93B7-8FB59315D501}" dt="2025-05-12T12:03:56.400" v="293" actId="34135"/>
          <ac:spMkLst>
            <pc:docMk/>
            <pc:sldMk cId="556934338" sldId="709"/>
            <ac:spMk id="42" creationId="{4145C30C-56E4-4863-87E6-67287B723673}"/>
          </ac:spMkLst>
        </pc:spChg>
        <pc:spChg chg="mod">
          <ac:chgData name="Mauro Massari" userId="e3b3c45b-72c4-46f4-ae7c-c3326bf662c4" providerId="ADAL" clId="{920A7B30-4469-44F8-93B7-8FB59315D501}" dt="2025-05-12T12:03:56.400" v="293" actId="34135"/>
          <ac:spMkLst>
            <pc:docMk/>
            <pc:sldMk cId="556934338" sldId="709"/>
            <ac:spMk id="44" creationId="{EF16AE58-4555-468B-B621-1F2FC7DE6F45}"/>
          </ac:spMkLst>
        </pc:spChg>
        <pc:spChg chg="mod">
          <ac:chgData name="Mauro Massari" userId="e3b3c45b-72c4-46f4-ae7c-c3326bf662c4" providerId="ADAL" clId="{920A7B30-4469-44F8-93B7-8FB59315D501}" dt="2025-05-12T12:03:56.400" v="293" actId="34135"/>
          <ac:spMkLst>
            <pc:docMk/>
            <pc:sldMk cId="556934338" sldId="709"/>
            <ac:spMk id="45" creationId="{09FD2D2B-C147-4D8C-9EE8-0229503194AA}"/>
          </ac:spMkLst>
        </pc:spChg>
        <pc:spChg chg="mod">
          <ac:chgData name="Mauro Massari" userId="e3b3c45b-72c4-46f4-ae7c-c3326bf662c4" providerId="ADAL" clId="{920A7B30-4469-44F8-93B7-8FB59315D501}" dt="2025-05-12T12:03:56.400" v="293" actId="34135"/>
          <ac:spMkLst>
            <pc:docMk/>
            <pc:sldMk cId="556934338" sldId="709"/>
            <ac:spMk id="49" creationId="{C2F6C753-38FD-4144-9350-E0F7CA65C2F8}"/>
          </ac:spMkLst>
        </pc:spChg>
        <pc:spChg chg="mod">
          <ac:chgData name="Mauro Massari" userId="e3b3c45b-72c4-46f4-ae7c-c3326bf662c4" providerId="ADAL" clId="{920A7B30-4469-44F8-93B7-8FB59315D501}" dt="2025-05-12T12:03:56.400" v="293" actId="34135"/>
          <ac:spMkLst>
            <pc:docMk/>
            <pc:sldMk cId="556934338" sldId="709"/>
            <ac:spMk id="50" creationId="{134DEBC4-1175-498A-84CC-F7231C82C017}"/>
          </ac:spMkLst>
        </pc:spChg>
        <pc:spChg chg="mod">
          <ac:chgData name="Mauro Massari" userId="e3b3c45b-72c4-46f4-ae7c-c3326bf662c4" providerId="ADAL" clId="{920A7B30-4469-44F8-93B7-8FB59315D501}" dt="2025-05-12T12:03:56.400" v="293" actId="34135"/>
          <ac:spMkLst>
            <pc:docMk/>
            <pc:sldMk cId="556934338" sldId="709"/>
            <ac:spMk id="53" creationId="{D3284703-457C-4402-B1A9-CC484EBE4036}"/>
          </ac:spMkLst>
        </pc:spChg>
        <pc:spChg chg="mod">
          <ac:chgData name="Mauro Massari" userId="e3b3c45b-72c4-46f4-ae7c-c3326bf662c4" providerId="ADAL" clId="{920A7B30-4469-44F8-93B7-8FB59315D501}" dt="2025-05-12T12:03:56.400" v="293" actId="34135"/>
          <ac:spMkLst>
            <pc:docMk/>
            <pc:sldMk cId="556934338" sldId="709"/>
            <ac:spMk id="56" creationId="{7D672D50-ADAC-4C73-8B33-358317292705}"/>
          </ac:spMkLst>
        </pc:spChg>
        <pc:spChg chg="mod">
          <ac:chgData name="Mauro Massari" userId="e3b3c45b-72c4-46f4-ae7c-c3326bf662c4" providerId="ADAL" clId="{920A7B30-4469-44F8-93B7-8FB59315D501}" dt="2025-05-12T12:03:56.400" v="293" actId="34135"/>
          <ac:spMkLst>
            <pc:docMk/>
            <pc:sldMk cId="556934338" sldId="709"/>
            <ac:spMk id="59" creationId="{9E4D9BA9-7226-40BA-A743-4A8DD18DDA9F}"/>
          </ac:spMkLst>
        </pc:spChg>
        <pc:spChg chg="mod">
          <ac:chgData name="Mauro Massari" userId="e3b3c45b-72c4-46f4-ae7c-c3326bf662c4" providerId="ADAL" clId="{920A7B30-4469-44F8-93B7-8FB59315D501}" dt="2025-05-12T12:03:56.400" v="293" actId="34135"/>
          <ac:spMkLst>
            <pc:docMk/>
            <pc:sldMk cId="556934338" sldId="709"/>
            <ac:spMk id="60" creationId="{96F132F9-BCBB-40AB-A92C-9016BD1ADB83}"/>
          </ac:spMkLst>
        </pc:spChg>
        <pc:grpChg chg="del">
          <ac:chgData name="Mauro Massari" userId="e3b3c45b-72c4-46f4-ae7c-c3326bf662c4" providerId="ADAL" clId="{920A7B30-4469-44F8-93B7-8FB59315D501}" dt="2025-05-12T12:05:40.588" v="307" actId="21"/>
          <ac:grpSpMkLst>
            <pc:docMk/>
            <pc:sldMk cId="556934338" sldId="709"/>
            <ac:grpSpMk id="6" creationId="{6DF42BC1-BD04-4902-9222-993BEDFC98E2}"/>
          </ac:grpSpMkLst>
        </pc:grpChg>
        <pc:grpChg chg="del ord">
          <ac:chgData name="Mauro Massari" userId="e3b3c45b-72c4-46f4-ae7c-c3326bf662c4" providerId="ADAL" clId="{920A7B30-4469-44F8-93B7-8FB59315D501}" dt="2025-05-12T12:05:03.152" v="305" actId="21"/>
          <ac:grpSpMkLst>
            <pc:docMk/>
            <pc:sldMk cId="556934338" sldId="709"/>
            <ac:grpSpMk id="36" creationId="{6DF42BC1-BD04-4902-9222-993BEDFC98E2}"/>
          </ac:grpSpMkLst>
        </pc:grpChg>
        <pc:grpChg chg="add del">
          <ac:chgData name="Mauro Massari" userId="e3b3c45b-72c4-46f4-ae7c-c3326bf662c4" providerId="ADAL" clId="{920A7B30-4469-44F8-93B7-8FB59315D501}" dt="2025-05-12T12:03:42.012" v="292" actId="21"/>
          <ac:grpSpMkLst>
            <pc:docMk/>
            <pc:sldMk cId="556934338" sldId="709"/>
            <ac:grpSpMk id="55" creationId="{C3900F00-1621-46BE-A1A6-3160A788ED3D}"/>
          </ac:grpSpMkLst>
        </pc:grpChg>
        <pc:picChg chg="add del mod">
          <ac:chgData name="Mauro Massari" userId="e3b3c45b-72c4-46f4-ae7c-c3326bf662c4" providerId="ADAL" clId="{920A7B30-4469-44F8-93B7-8FB59315D501}" dt="2025-05-12T12:03:42.012" v="292" actId="21"/>
          <ac:picMkLst>
            <pc:docMk/>
            <pc:sldMk cId="556934338" sldId="709"/>
            <ac:picMk id="57" creationId="{9AABB1CE-7F2B-40BC-B102-B425166C57D3}"/>
          </ac:picMkLst>
        </pc:picChg>
      </pc:sldChg>
      <pc:sldChg chg="addSp delSp modSp add mod">
        <pc:chgData name="Mauro Massari" userId="e3b3c45b-72c4-46f4-ae7c-c3326bf662c4" providerId="ADAL" clId="{920A7B30-4469-44F8-93B7-8FB59315D501}" dt="2025-05-12T12:07:17.560" v="371" actId="1035"/>
        <pc:sldMkLst>
          <pc:docMk/>
          <pc:sldMk cId="1281074145" sldId="710"/>
        </pc:sldMkLst>
        <pc:spChg chg="add mod">
          <ac:chgData name="Mauro Massari" userId="e3b3c45b-72c4-46f4-ae7c-c3326bf662c4" providerId="ADAL" clId="{920A7B30-4469-44F8-93B7-8FB59315D501}" dt="2025-05-12T12:07:06.329" v="350"/>
          <ac:spMkLst>
            <pc:docMk/>
            <pc:sldMk cId="1281074145" sldId="710"/>
            <ac:spMk id="6" creationId="{6125C01D-12E3-0F00-78A8-4CDC94C48AAA}"/>
          </ac:spMkLst>
        </pc:spChg>
        <pc:spChg chg="mod">
          <ac:chgData name="Mauro Massari" userId="e3b3c45b-72c4-46f4-ae7c-c3326bf662c4" providerId="ADAL" clId="{920A7B30-4469-44F8-93B7-8FB59315D501}" dt="2025-05-12T12:07:06.329" v="350"/>
          <ac:spMkLst>
            <pc:docMk/>
            <pc:sldMk cId="1281074145" sldId="710"/>
            <ac:spMk id="8" creationId="{C6F288E6-0F0E-FDE0-1CB1-02B9340969E2}"/>
          </ac:spMkLst>
        </pc:spChg>
        <pc:spChg chg="del">
          <ac:chgData name="Mauro Massari" userId="e3b3c45b-72c4-46f4-ae7c-c3326bf662c4" providerId="ADAL" clId="{920A7B30-4469-44F8-93B7-8FB59315D501}" dt="2025-05-12T12:07:05.532" v="349" actId="478"/>
          <ac:spMkLst>
            <pc:docMk/>
            <pc:sldMk cId="1281074145" sldId="710"/>
            <ac:spMk id="15" creationId="{711D35C3-58EB-5D4E-A355-5179D39EFE29}"/>
          </ac:spMkLst>
        </pc:spChg>
        <pc:grpChg chg="del">
          <ac:chgData name="Mauro Massari" userId="e3b3c45b-72c4-46f4-ae7c-c3326bf662c4" providerId="ADAL" clId="{920A7B30-4469-44F8-93B7-8FB59315D501}" dt="2025-05-12T12:07:02.589" v="348" actId="478"/>
          <ac:grpSpMkLst>
            <pc:docMk/>
            <pc:sldMk cId="1281074145" sldId="710"/>
            <ac:grpSpMk id="2" creationId="{F68504B5-BD4A-154A-A0E0-932926D34C45}"/>
          </ac:grpSpMkLst>
        </pc:grpChg>
        <pc:grpChg chg="add mod">
          <ac:chgData name="Mauro Massari" userId="e3b3c45b-72c4-46f4-ae7c-c3326bf662c4" providerId="ADAL" clId="{920A7B30-4469-44F8-93B7-8FB59315D501}" dt="2025-05-12T12:07:06.329" v="350"/>
          <ac:grpSpMkLst>
            <pc:docMk/>
            <pc:sldMk cId="1281074145" sldId="710"/>
            <ac:grpSpMk id="7" creationId="{AA06E2A3-5138-9723-FFF0-5923FAD8E86F}"/>
          </ac:grpSpMkLst>
        </pc:grpChg>
        <pc:grpChg chg="mod">
          <ac:chgData name="Mauro Massari" userId="e3b3c45b-72c4-46f4-ae7c-c3326bf662c4" providerId="ADAL" clId="{920A7B30-4469-44F8-93B7-8FB59315D501}" dt="2025-05-12T12:07:17.560" v="371" actId="1035"/>
          <ac:grpSpMkLst>
            <pc:docMk/>
            <pc:sldMk cId="1281074145" sldId="710"/>
            <ac:grpSpMk id="36" creationId="{6DF42BC1-BD04-4902-9222-993BEDFC98E2}"/>
          </ac:grpSpMkLst>
        </pc:grpChg>
        <pc:picChg chg="mod">
          <ac:chgData name="Mauro Massari" userId="e3b3c45b-72c4-46f4-ae7c-c3326bf662c4" providerId="ADAL" clId="{920A7B30-4469-44F8-93B7-8FB59315D501}" dt="2025-05-12T12:07:06.329" v="350"/>
          <ac:picMkLst>
            <pc:docMk/>
            <pc:sldMk cId="1281074145" sldId="710"/>
            <ac:picMk id="9" creationId="{D582880C-77FA-3F7B-D49F-617F6B2AA7B3}"/>
          </ac:picMkLst>
        </pc:picChg>
      </pc:sldChg>
      <pc:sldChg chg="modSp add mod modTransition">
        <pc:chgData name="Mauro Massari" userId="e3b3c45b-72c4-46f4-ae7c-c3326bf662c4" providerId="ADAL" clId="{920A7B30-4469-44F8-93B7-8FB59315D501}" dt="2025-05-12T12:08:14.206" v="377" actId="14100"/>
        <pc:sldMkLst>
          <pc:docMk/>
          <pc:sldMk cId="2174883901" sldId="713"/>
        </pc:sldMkLst>
        <pc:picChg chg="mod">
          <ac:chgData name="Mauro Massari" userId="e3b3c45b-72c4-46f4-ae7c-c3326bf662c4" providerId="ADAL" clId="{920A7B30-4469-44F8-93B7-8FB59315D501}" dt="2025-05-12T12:08:14.206" v="377" actId="14100"/>
          <ac:picMkLst>
            <pc:docMk/>
            <pc:sldMk cId="2174883901" sldId="713"/>
            <ac:picMk id="1636" creationId="{00000000-0000-0000-0000-000000000000}"/>
          </ac:picMkLst>
        </pc:picChg>
      </pc:sldChg>
      <pc:sldChg chg="addSp delSp modSp add mod">
        <pc:chgData name="Mauro Massari" userId="e3b3c45b-72c4-46f4-ae7c-c3326bf662c4" providerId="ADAL" clId="{920A7B30-4469-44F8-93B7-8FB59315D501}" dt="2025-05-12T12:09:08.204" v="388" actId="1076"/>
        <pc:sldMkLst>
          <pc:docMk/>
          <pc:sldMk cId="1092516767" sldId="714"/>
        </pc:sldMkLst>
        <pc:spChg chg="mod">
          <ac:chgData name="Mauro Massari" userId="e3b3c45b-72c4-46f4-ae7c-c3326bf662c4" providerId="ADAL" clId="{920A7B30-4469-44F8-93B7-8FB59315D501}" dt="2025-05-12T12:08:27.031" v="379"/>
          <ac:spMkLst>
            <pc:docMk/>
            <pc:sldMk cId="1092516767" sldId="714"/>
            <ac:spMk id="7" creationId="{2B0350BC-49DE-A960-B88A-924BA819591D}"/>
          </ac:spMkLst>
        </pc:spChg>
        <pc:spChg chg="mod">
          <ac:chgData name="Mauro Massari" userId="e3b3c45b-72c4-46f4-ae7c-c3326bf662c4" providerId="ADAL" clId="{920A7B30-4469-44F8-93B7-8FB59315D501}" dt="2025-05-12T12:09:08.204" v="388" actId="1076"/>
          <ac:spMkLst>
            <pc:docMk/>
            <pc:sldMk cId="1092516767" sldId="714"/>
            <ac:spMk id="19" creationId="{5A74009B-8E94-457B-9C18-D0A5AE2C76FD}"/>
          </ac:spMkLst>
        </pc:spChg>
        <pc:grpChg chg="del">
          <ac:chgData name="Mauro Massari" userId="e3b3c45b-72c4-46f4-ae7c-c3326bf662c4" providerId="ADAL" clId="{920A7B30-4469-44F8-93B7-8FB59315D501}" dt="2025-05-12T12:08:25.968" v="378" actId="478"/>
          <ac:grpSpMkLst>
            <pc:docMk/>
            <pc:sldMk cId="1092516767" sldId="714"/>
            <ac:grpSpMk id="2" creationId="{F68504B5-BD4A-154A-A0E0-932926D34C45}"/>
          </ac:grpSpMkLst>
        </pc:grpChg>
        <pc:grpChg chg="add mod">
          <ac:chgData name="Mauro Massari" userId="e3b3c45b-72c4-46f4-ae7c-c3326bf662c4" providerId="ADAL" clId="{920A7B30-4469-44F8-93B7-8FB59315D501}" dt="2025-05-12T12:08:27.031" v="379"/>
          <ac:grpSpMkLst>
            <pc:docMk/>
            <pc:sldMk cId="1092516767" sldId="714"/>
            <ac:grpSpMk id="6" creationId="{82FC5158-91B1-6499-F368-CE71D821126D}"/>
          </ac:grpSpMkLst>
        </pc:grpChg>
        <pc:picChg chg="mod">
          <ac:chgData name="Mauro Massari" userId="e3b3c45b-72c4-46f4-ae7c-c3326bf662c4" providerId="ADAL" clId="{920A7B30-4469-44F8-93B7-8FB59315D501}" dt="2025-05-12T12:08:27.031" v="379"/>
          <ac:picMkLst>
            <pc:docMk/>
            <pc:sldMk cId="1092516767" sldId="714"/>
            <ac:picMk id="8" creationId="{C7602849-2768-4E95-479C-76B0A9CC96F8}"/>
          </ac:picMkLst>
        </pc:picChg>
        <pc:picChg chg="mod">
          <ac:chgData name="Mauro Massari" userId="e3b3c45b-72c4-46f4-ae7c-c3326bf662c4" providerId="ADAL" clId="{920A7B30-4469-44F8-93B7-8FB59315D501}" dt="2025-05-12T12:09:08.204" v="388" actId="1076"/>
          <ac:picMkLst>
            <pc:docMk/>
            <pc:sldMk cId="1092516767" sldId="714"/>
            <ac:picMk id="11" creationId="{DF4150EA-F711-4423-855F-409474D1EE15}"/>
          </ac:picMkLst>
        </pc:picChg>
      </pc:sldChg>
      <pc:sldChg chg="addSp delSp modSp add mod">
        <pc:chgData name="Mauro Massari" userId="e3b3c45b-72c4-46f4-ae7c-c3326bf662c4" providerId="ADAL" clId="{920A7B30-4469-44F8-93B7-8FB59315D501}" dt="2025-05-12T12:09:17.902" v="390"/>
        <pc:sldMkLst>
          <pc:docMk/>
          <pc:sldMk cId="3329107149" sldId="715"/>
        </pc:sldMkLst>
        <pc:spChg chg="mod">
          <ac:chgData name="Mauro Massari" userId="e3b3c45b-72c4-46f4-ae7c-c3326bf662c4" providerId="ADAL" clId="{920A7B30-4469-44F8-93B7-8FB59315D501}" dt="2025-05-12T12:08:32.056" v="381"/>
          <ac:spMkLst>
            <pc:docMk/>
            <pc:sldMk cId="3329107149" sldId="715"/>
            <ac:spMk id="7" creationId="{7EA5E4CE-EE29-A89A-BEF5-7F120F923B46}"/>
          </ac:spMkLst>
        </pc:spChg>
        <pc:spChg chg="del">
          <ac:chgData name="Mauro Massari" userId="e3b3c45b-72c4-46f4-ae7c-c3326bf662c4" providerId="ADAL" clId="{920A7B30-4469-44F8-93B7-8FB59315D501}" dt="2025-05-12T12:09:17.482" v="389" actId="478"/>
          <ac:spMkLst>
            <pc:docMk/>
            <pc:sldMk cId="3329107149" sldId="715"/>
            <ac:spMk id="19" creationId="{5A74009B-8E94-457B-9C18-D0A5AE2C76FD}"/>
          </ac:spMkLst>
        </pc:spChg>
        <pc:spChg chg="add mod">
          <ac:chgData name="Mauro Massari" userId="e3b3c45b-72c4-46f4-ae7c-c3326bf662c4" providerId="ADAL" clId="{920A7B30-4469-44F8-93B7-8FB59315D501}" dt="2025-05-12T12:09:17.902" v="390"/>
          <ac:spMkLst>
            <pc:docMk/>
            <pc:sldMk cId="3329107149" sldId="715"/>
            <ac:spMk id="22" creationId="{12D8C48B-C923-954D-F33E-742B56AF53B0}"/>
          </ac:spMkLst>
        </pc:spChg>
        <pc:grpChg chg="del">
          <ac:chgData name="Mauro Massari" userId="e3b3c45b-72c4-46f4-ae7c-c3326bf662c4" providerId="ADAL" clId="{920A7B30-4469-44F8-93B7-8FB59315D501}" dt="2025-05-12T12:08:31.720" v="380" actId="478"/>
          <ac:grpSpMkLst>
            <pc:docMk/>
            <pc:sldMk cId="3329107149" sldId="715"/>
            <ac:grpSpMk id="2" creationId="{F68504B5-BD4A-154A-A0E0-932926D34C45}"/>
          </ac:grpSpMkLst>
        </pc:grpChg>
        <pc:grpChg chg="add mod">
          <ac:chgData name="Mauro Massari" userId="e3b3c45b-72c4-46f4-ae7c-c3326bf662c4" providerId="ADAL" clId="{920A7B30-4469-44F8-93B7-8FB59315D501}" dt="2025-05-12T12:08:32.056" v="381"/>
          <ac:grpSpMkLst>
            <pc:docMk/>
            <pc:sldMk cId="3329107149" sldId="715"/>
            <ac:grpSpMk id="6" creationId="{D95C3B24-D9DA-1951-E6F2-B6FCB81EED7B}"/>
          </ac:grpSpMkLst>
        </pc:grpChg>
        <pc:picChg chg="mod">
          <ac:chgData name="Mauro Massari" userId="e3b3c45b-72c4-46f4-ae7c-c3326bf662c4" providerId="ADAL" clId="{920A7B30-4469-44F8-93B7-8FB59315D501}" dt="2025-05-12T12:08:32.056" v="381"/>
          <ac:picMkLst>
            <pc:docMk/>
            <pc:sldMk cId="3329107149" sldId="715"/>
            <ac:picMk id="8" creationId="{5A14426A-9246-AC16-47FB-FA14C2633AAB}"/>
          </ac:picMkLst>
        </pc:picChg>
        <pc:picChg chg="add mod">
          <ac:chgData name="Mauro Massari" userId="e3b3c45b-72c4-46f4-ae7c-c3326bf662c4" providerId="ADAL" clId="{920A7B30-4469-44F8-93B7-8FB59315D501}" dt="2025-05-12T12:09:17.902" v="390"/>
          <ac:picMkLst>
            <pc:docMk/>
            <pc:sldMk cId="3329107149" sldId="715"/>
            <ac:picMk id="9" creationId="{4426FED1-7623-1BF9-AB9C-75DF660697DF}"/>
          </ac:picMkLst>
        </pc:picChg>
        <pc:picChg chg="del">
          <ac:chgData name="Mauro Massari" userId="e3b3c45b-72c4-46f4-ae7c-c3326bf662c4" providerId="ADAL" clId="{920A7B30-4469-44F8-93B7-8FB59315D501}" dt="2025-05-12T12:09:17.482" v="389" actId="478"/>
          <ac:picMkLst>
            <pc:docMk/>
            <pc:sldMk cId="3329107149" sldId="715"/>
            <ac:picMk id="11" creationId="{DF4150EA-F711-4423-855F-409474D1EE15}"/>
          </ac:picMkLst>
        </pc:picChg>
      </pc:sldChg>
      <pc:sldChg chg="addSp delSp modSp add mod">
        <pc:chgData name="Mauro Massari" userId="e3b3c45b-72c4-46f4-ae7c-c3326bf662c4" providerId="ADAL" clId="{920A7B30-4469-44F8-93B7-8FB59315D501}" dt="2025-05-12T12:09:22.459" v="392"/>
        <pc:sldMkLst>
          <pc:docMk/>
          <pc:sldMk cId="3805313110" sldId="716"/>
        </pc:sldMkLst>
        <pc:spChg chg="mod">
          <ac:chgData name="Mauro Massari" userId="e3b3c45b-72c4-46f4-ae7c-c3326bf662c4" providerId="ADAL" clId="{920A7B30-4469-44F8-93B7-8FB59315D501}" dt="2025-05-12T12:08:35.175" v="383"/>
          <ac:spMkLst>
            <pc:docMk/>
            <pc:sldMk cId="3805313110" sldId="716"/>
            <ac:spMk id="7" creationId="{00785015-CAEF-F7B8-7199-D66249DE8FDF}"/>
          </ac:spMkLst>
        </pc:spChg>
        <pc:spChg chg="del">
          <ac:chgData name="Mauro Massari" userId="e3b3c45b-72c4-46f4-ae7c-c3326bf662c4" providerId="ADAL" clId="{920A7B30-4469-44F8-93B7-8FB59315D501}" dt="2025-05-12T12:09:22.066" v="391" actId="478"/>
          <ac:spMkLst>
            <pc:docMk/>
            <pc:sldMk cId="3805313110" sldId="716"/>
            <ac:spMk id="19" creationId="{5A74009B-8E94-457B-9C18-D0A5AE2C76FD}"/>
          </ac:spMkLst>
        </pc:spChg>
        <pc:spChg chg="add mod">
          <ac:chgData name="Mauro Massari" userId="e3b3c45b-72c4-46f4-ae7c-c3326bf662c4" providerId="ADAL" clId="{920A7B30-4469-44F8-93B7-8FB59315D501}" dt="2025-05-12T12:09:22.459" v="392"/>
          <ac:spMkLst>
            <pc:docMk/>
            <pc:sldMk cId="3805313110" sldId="716"/>
            <ac:spMk id="22" creationId="{ED45BA90-1CAA-5A45-83A3-63A8463E953F}"/>
          </ac:spMkLst>
        </pc:spChg>
        <pc:grpChg chg="del">
          <ac:chgData name="Mauro Massari" userId="e3b3c45b-72c4-46f4-ae7c-c3326bf662c4" providerId="ADAL" clId="{920A7B30-4469-44F8-93B7-8FB59315D501}" dt="2025-05-12T12:08:34.905" v="382" actId="478"/>
          <ac:grpSpMkLst>
            <pc:docMk/>
            <pc:sldMk cId="3805313110" sldId="716"/>
            <ac:grpSpMk id="2" creationId="{F68504B5-BD4A-154A-A0E0-932926D34C45}"/>
          </ac:grpSpMkLst>
        </pc:grpChg>
        <pc:grpChg chg="add mod">
          <ac:chgData name="Mauro Massari" userId="e3b3c45b-72c4-46f4-ae7c-c3326bf662c4" providerId="ADAL" clId="{920A7B30-4469-44F8-93B7-8FB59315D501}" dt="2025-05-12T12:08:35.175" v="383"/>
          <ac:grpSpMkLst>
            <pc:docMk/>
            <pc:sldMk cId="3805313110" sldId="716"/>
            <ac:grpSpMk id="6" creationId="{492DA9D8-492E-D507-82F4-5B20E440424F}"/>
          </ac:grpSpMkLst>
        </pc:grpChg>
        <pc:picChg chg="mod">
          <ac:chgData name="Mauro Massari" userId="e3b3c45b-72c4-46f4-ae7c-c3326bf662c4" providerId="ADAL" clId="{920A7B30-4469-44F8-93B7-8FB59315D501}" dt="2025-05-12T12:08:35.175" v="383"/>
          <ac:picMkLst>
            <pc:docMk/>
            <pc:sldMk cId="3805313110" sldId="716"/>
            <ac:picMk id="8" creationId="{4A5AA396-FEF4-53F4-8806-53A3859AE86B}"/>
          </ac:picMkLst>
        </pc:picChg>
        <pc:picChg chg="add mod">
          <ac:chgData name="Mauro Massari" userId="e3b3c45b-72c4-46f4-ae7c-c3326bf662c4" providerId="ADAL" clId="{920A7B30-4469-44F8-93B7-8FB59315D501}" dt="2025-05-12T12:09:22.459" v="392"/>
          <ac:picMkLst>
            <pc:docMk/>
            <pc:sldMk cId="3805313110" sldId="716"/>
            <ac:picMk id="9" creationId="{E87ACC6D-3662-A78A-5FD0-4C053C212C46}"/>
          </ac:picMkLst>
        </pc:picChg>
        <pc:picChg chg="del">
          <ac:chgData name="Mauro Massari" userId="e3b3c45b-72c4-46f4-ae7c-c3326bf662c4" providerId="ADAL" clId="{920A7B30-4469-44F8-93B7-8FB59315D501}" dt="2025-05-12T12:09:22.066" v="391" actId="478"/>
          <ac:picMkLst>
            <pc:docMk/>
            <pc:sldMk cId="3805313110" sldId="716"/>
            <ac:picMk id="11" creationId="{DF4150EA-F711-4423-855F-409474D1EE15}"/>
          </ac:picMkLst>
        </pc:picChg>
      </pc:sldChg>
      <pc:sldChg chg="addSp delSp modSp add mod">
        <pc:chgData name="Mauro Massari" userId="e3b3c45b-72c4-46f4-ae7c-c3326bf662c4" providerId="ADAL" clId="{920A7B30-4469-44F8-93B7-8FB59315D501}" dt="2025-05-12T12:09:26.578" v="394"/>
        <pc:sldMkLst>
          <pc:docMk/>
          <pc:sldMk cId="903486111" sldId="717"/>
        </pc:sldMkLst>
        <pc:spChg chg="mod">
          <ac:chgData name="Mauro Massari" userId="e3b3c45b-72c4-46f4-ae7c-c3326bf662c4" providerId="ADAL" clId="{920A7B30-4469-44F8-93B7-8FB59315D501}" dt="2025-05-12T12:08:37.857" v="385"/>
          <ac:spMkLst>
            <pc:docMk/>
            <pc:sldMk cId="903486111" sldId="717"/>
            <ac:spMk id="7" creationId="{0EB83561-3F37-8950-3276-2F26A3AC6D7B}"/>
          </ac:spMkLst>
        </pc:spChg>
        <pc:spChg chg="del">
          <ac:chgData name="Mauro Massari" userId="e3b3c45b-72c4-46f4-ae7c-c3326bf662c4" providerId="ADAL" clId="{920A7B30-4469-44F8-93B7-8FB59315D501}" dt="2025-05-12T12:09:26.185" v="393" actId="478"/>
          <ac:spMkLst>
            <pc:docMk/>
            <pc:sldMk cId="903486111" sldId="717"/>
            <ac:spMk id="19" creationId="{5A74009B-8E94-457B-9C18-D0A5AE2C76FD}"/>
          </ac:spMkLst>
        </pc:spChg>
        <pc:spChg chg="add mod">
          <ac:chgData name="Mauro Massari" userId="e3b3c45b-72c4-46f4-ae7c-c3326bf662c4" providerId="ADAL" clId="{920A7B30-4469-44F8-93B7-8FB59315D501}" dt="2025-05-12T12:09:26.578" v="394"/>
          <ac:spMkLst>
            <pc:docMk/>
            <pc:sldMk cId="903486111" sldId="717"/>
            <ac:spMk id="22" creationId="{0D1B7E24-B1A2-347F-65CD-D3B0ED5651F5}"/>
          </ac:spMkLst>
        </pc:spChg>
        <pc:grpChg chg="del">
          <ac:chgData name="Mauro Massari" userId="e3b3c45b-72c4-46f4-ae7c-c3326bf662c4" providerId="ADAL" clId="{920A7B30-4469-44F8-93B7-8FB59315D501}" dt="2025-05-12T12:08:37.525" v="384" actId="478"/>
          <ac:grpSpMkLst>
            <pc:docMk/>
            <pc:sldMk cId="903486111" sldId="717"/>
            <ac:grpSpMk id="2" creationId="{F68504B5-BD4A-154A-A0E0-932926D34C45}"/>
          </ac:grpSpMkLst>
        </pc:grpChg>
        <pc:grpChg chg="add mod">
          <ac:chgData name="Mauro Massari" userId="e3b3c45b-72c4-46f4-ae7c-c3326bf662c4" providerId="ADAL" clId="{920A7B30-4469-44F8-93B7-8FB59315D501}" dt="2025-05-12T12:08:37.857" v="385"/>
          <ac:grpSpMkLst>
            <pc:docMk/>
            <pc:sldMk cId="903486111" sldId="717"/>
            <ac:grpSpMk id="6" creationId="{0967DBDD-A389-1C1A-F6D4-A765BF57D9F1}"/>
          </ac:grpSpMkLst>
        </pc:grpChg>
        <pc:picChg chg="mod">
          <ac:chgData name="Mauro Massari" userId="e3b3c45b-72c4-46f4-ae7c-c3326bf662c4" providerId="ADAL" clId="{920A7B30-4469-44F8-93B7-8FB59315D501}" dt="2025-05-12T12:08:37.857" v="385"/>
          <ac:picMkLst>
            <pc:docMk/>
            <pc:sldMk cId="903486111" sldId="717"/>
            <ac:picMk id="8" creationId="{AA923535-C787-15A8-C544-B869F0003038}"/>
          </ac:picMkLst>
        </pc:picChg>
        <pc:picChg chg="add mod">
          <ac:chgData name="Mauro Massari" userId="e3b3c45b-72c4-46f4-ae7c-c3326bf662c4" providerId="ADAL" clId="{920A7B30-4469-44F8-93B7-8FB59315D501}" dt="2025-05-12T12:09:26.578" v="394"/>
          <ac:picMkLst>
            <pc:docMk/>
            <pc:sldMk cId="903486111" sldId="717"/>
            <ac:picMk id="9" creationId="{89B1835A-6742-62AB-F709-6455C46A4AC6}"/>
          </ac:picMkLst>
        </pc:picChg>
        <pc:picChg chg="del">
          <ac:chgData name="Mauro Massari" userId="e3b3c45b-72c4-46f4-ae7c-c3326bf662c4" providerId="ADAL" clId="{920A7B30-4469-44F8-93B7-8FB59315D501}" dt="2025-05-12T12:09:26.185" v="393" actId="478"/>
          <ac:picMkLst>
            <pc:docMk/>
            <pc:sldMk cId="903486111" sldId="717"/>
            <ac:picMk id="11" creationId="{DF4150EA-F711-4423-855F-409474D1EE15}"/>
          </ac:picMkLst>
        </pc:picChg>
      </pc:sldChg>
      <pc:sldChg chg="addSp delSp modSp add mod">
        <pc:chgData name="Mauro Massari" userId="e3b3c45b-72c4-46f4-ae7c-c3326bf662c4" providerId="ADAL" clId="{920A7B30-4469-44F8-93B7-8FB59315D501}" dt="2025-05-12T12:09:31.563" v="396"/>
        <pc:sldMkLst>
          <pc:docMk/>
          <pc:sldMk cId="2867530418" sldId="718"/>
        </pc:sldMkLst>
        <pc:spChg chg="mod">
          <ac:chgData name="Mauro Massari" userId="e3b3c45b-72c4-46f4-ae7c-c3326bf662c4" providerId="ADAL" clId="{920A7B30-4469-44F8-93B7-8FB59315D501}" dt="2025-05-12T12:08:40.536" v="387"/>
          <ac:spMkLst>
            <pc:docMk/>
            <pc:sldMk cId="2867530418" sldId="718"/>
            <ac:spMk id="7" creationId="{D5CDE9CA-409C-30D8-B359-02D4665B55C1}"/>
          </ac:spMkLst>
        </pc:spChg>
        <pc:spChg chg="del">
          <ac:chgData name="Mauro Massari" userId="e3b3c45b-72c4-46f4-ae7c-c3326bf662c4" providerId="ADAL" clId="{920A7B30-4469-44F8-93B7-8FB59315D501}" dt="2025-05-12T12:09:31.211" v="395" actId="478"/>
          <ac:spMkLst>
            <pc:docMk/>
            <pc:sldMk cId="2867530418" sldId="718"/>
            <ac:spMk id="19" creationId="{5A74009B-8E94-457B-9C18-D0A5AE2C76FD}"/>
          </ac:spMkLst>
        </pc:spChg>
        <pc:spChg chg="add mod">
          <ac:chgData name="Mauro Massari" userId="e3b3c45b-72c4-46f4-ae7c-c3326bf662c4" providerId="ADAL" clId="{920A7B30-4469-44F8-93B7-8FB59315D501}" dt="2025-05-12T12:09:31.563" v="396"/>
          <ac:spMkLst>
            <pc:docMk/>
            <pc:sldMk cId="2867530418" sldId="718"/>
            <ac:spMk id="25" creationId="{868F45A3-D244-6764-9549-5567EF2FF35D}"/>
          </ac:spMkLst>
        </pc:spChg>
        <pc:grpChg chg="del">
          <ac:chgData name="Mauro Massari" userId="e3b3c45b-72c4-46f4-ae7c-c3326bf662c4" providerId="ADAL" clId="{920A7B30-4469-44F8-93B7-8FB59315D501}" dt="2025-05-12T12:08:40.227" v="386" actId="478"/>
          <ac:grpSpMkLst>
            <pc:docMk/>
            <pc:sldMk cId="2867530418" sldId="718"/>
            <ac:grpSpMk id="2" creationId="{F68504B5-BD4A-154A-A0E0-932926D34C45}"/>
          </ac:grpSpMkLst>
        </pc:grpChg>
        <pc:grpChg chg="add mod">
          <ac:chgData name="Mauro Massari" userId="e3b3c45b-72c4-46f4-ae7c-c3326bf662c4" providerId="ADAL" clId="{920A7B30-4469-44F8-93B7-8FB59315D501}" dt="2025-05-12T12:08:40.536" v="387"/>
          <ac:grpSpMkLst>
            <pc:docMk/>
            <pc:sldMk cId="2867530418" sldId="718"/>
            <ac:grpSpMk id="6" creationId="{85BD1FFD-C97E-F80A-9B5F-9E6FBC1A33CB}"/>
          </ac:grpSpMkLst>
        </pc:grpChg>
        <pc:picChg chg="mod">
          <ac:chgData name="Mauro Massari" userId="e3b3c45b-72c4-46f4-ae7c-c3326bf662c4" providerId="ADAL" clId="{920A7B30-4469-44F8-93B7-8FB59315D501}" dt="2025-05-12T12:08:40.536" v="387"/>
          <ac:picMkLst>
            <pc:docMk/>
            <pc:sldMk cId="2867530418" sldId="718"/>
            <ac:picMk id="8" creationId="{29AF4853-0090-D709-CF18-5AB595CE341D}"/>
          </ac:picMkLst>
        </pc:picChg>
        <pc:picChg chg="add mod">
          <ac:chgData name="Mauro Massari" userId="e3b3c45b-72c4-46f4-ae7c-c3326bf662c4" providerId="ADAL" clId="{920A7B30-4469-44F8-93B7-8FB59315D501}" dt="2025-05-12T12:09:31.563" v="396"/>
          <ac:picMkLst>
            <pc:docMk/>
            <pc:sldMk cId="2867530418" sldId="718"/>
            <ac:picMk id="9" creationId="{E74690E4-814B-4DAB-036E-01A50CD08F9A}"/>
          </ac:picMkLst>
        </pc:picChg>
        <pc:picChg chg="del">
          <ac:chgData name="Mauro Massari" userId="e3b3c45b-72c4-46f4-ae7c-c3326bf662c4" providerId="ADAL" clId="{920A7B30-4469-44F8-93B7-8FB59315D501}" dt="2025-05-12T12:09:31.211" v="395" actId="478"/>
          <ac:picMkLst>
            <pc:docMk/>
            <pc:sldMk cId="2867530418" sldId="718"/>
            <ac:picMk id="11" creationId="{DF4150EA-F711-4423-855F-409474D1EE15}"/>
          </ac:picMkLst>
        </pc:picChg>
      </pc:sldChg>
      <pc:sldChg chg="modSp add mod modTransition modShow">
        <pc:chgData name="Mauro Massari" userId="e3b3c45b-72c4-46f4-ae7c-c3326bf662c4" providerId="ADAL" clId="{920A7B30-4469-44F8-93B7-8FB59315D501}" dt="2025-05-13T11:50:04.922" v="2126" actId="729"/>
        <pc:sldMkLst>
          <pc:docMk/>
          <pc:sldMk cId="1762168629" sldId="719"/>
        </pc:sldMkLst>
        <pc:picChg chg="mod">
          <ac:chgData name="Mauro Massari" userId="e3b3c45b-72c4-46f4-ae7c-c3326bf662c4" providerId="ADAL" clId="{920A7B30-4469-44F8-93B7-8FB59315D501}" dt="2025-05-13T11:47:50.900" v="2120" actId="1076"/>
          <ac:picMkLst>
            <pc:docMk/>
            <pc:sldMk cId="1762168629" sldId="719"/>
            <ac:picMk id="5" creationId="{CD54A1F2-DCF0-4303-88E3-AC2D0B1077E8}"/>
          </ac:picMkLst>
        </pc:picChg>
        <pc:picChg chg="mod">
          <ac:chgData name="Mauro Massari" userId="e3b3c45b-72c4-46f4-ae7c-c3326bf662c4" providerId="ADAL" clId="{920A7B30-4469-44F8-93B7-8FB59315D501}" dt="2025-05-13T11:47:56.329" v="2121" actId="1076"/>
          <ac:picMkLst>
            <pc:docMk/>
            <pc:sldMk cId="1762168629" sldId="719"/>
            <ac:picMk id="6" creationId="{A075A7A3-20AF-4074-8E16-E37147210B59}"/>
          </ac:picMkLst>
        </pc:picChg>
      </pc:sldChg>
      <pc:sldChg chg="modSp add mod modShow">
        <pc:chgData name="Mauro Massari" userId="e3b3c45b-72c4-46f4-ae7c-c3326bf662c4" providerId="ADAL" clId="{920A7B30-4469-44F8-93B7-8FB59315D501}" dt="2025-05-13T11:50:04.922" v="2126" actId="729"/>
        <pc:sldMkLst>
          <pc:docMk/>
          <pc:sldMk cId="1212413092" sldId="720"/>
        </pc:sldMkLst>
        <pc:picChg chg="mod">
          <ac:chgData name="Mauro Massari" userId="e3b3c45b-72c4-46f4-ae7c-c3326bf662c4" providerId="ADAL" clId="{920A7B30-4469-44F8-93B7-8FB59315D501}" dt="2025-05-13T11:48:09.462" v="2122" actId="1076"/>
          <ac:picMkLst>
            <pc:docMk/>
            <pc:sldMk cId="1212413092" sldId="720"/>
            <ac:picMk id="17" creationId="{3306334C-81EF-4E01-A59C-15F50ED98D5B}"/>
          </ac:picMkLst>
        </pc:picChg>
        <pc:picChg chg="mod">
          <ac:chgData name="Mauro Massari" userId="e3b3c45b-72c4-46f4-ae7c-c3326bf662c4" providerId="ADAL" clId="{920A7B30-4469-44F8-93B7-8FB59315D501}" dt="2025-05-13T11:48:11.857" v="2123" actId="1076"/>
          <ac:picMkLst>
            <pc:docMk/>
            <pc:sldMk cId="1212413092" sldId="720"/>
            <ac:picMk id="18" creationId="{A939607A-1E0A-4CEC-956E-F2F333173036}"/>
          </ac:picMkLst>
        </pc:picChg>
        <pc:picChg chg="mod">
          <ac:chgData name="Mauro Massari" userId="e3b3c45b-72c4-46f4-ae7c-c3326bf662c4" providerId="ADAL" clId="{920A7B30-4469-44F8-93B7-8FB59315D501}" dt="2025-05-13T11:48:14.200" v="2124" actId="1076"/>
          <ac:picMkLst>
            <pc:docMk/>
            <pc:sldMk cId="1212413092" sldId="720"/>
            <ac:picMk id="19" creationId="{004ED7B5-2BEE-4CFA-80F2-D927628BCDD0}"/>
          </ac:picMkLst>
        </pc:picChg>
        <pc:picChg chg="mod">
          <ac:chgData name="Mauro Massari" userId="e3b3c45b-72c4-46f4-ae7c-c3326bf662c4" providerId="ADAL" clId="{920A7B30-4469-44F8-93B7-8FB59315D501}" dt="2025-05-12T12:50:36.935" v="1943" actId="1035"/>
          <ac:picMkLst>
            <pc:docMk/>
            <pc:sldMk cId="1212413092" sldId="720"/>
            <ac:picMk id="22" creationId="{15FE8819-644C-4112-8C52-889D77533D4D}"/>
          </ac:picMkLst>
        </pc:picChg>
        <pc:picChg chg="mod">
          <ac:chgData name="Mauro Massari" userId="e3b3c45b-72c4-46f4-ae7c-c3326bf662c4" providerId="ADAL" clId="{920A7B30-4469-44F8-93B7-8FB59315D501}" dt="2025-05-12T12:50:36.935" v="1943" actId="1035"/>
          <ac:picMkLst>
            <pc:docMk/>
            <pc:sldMk cId="1212413092" sldId="720"/>
            <ac:picMk id="26" creationId="{2D9A4213-7B6A-4B0D-AF17-3A2F3F341538}"/>
          </ac:picMkLst>
        </pc:picChg>
        <pc:picChg chg="mod">
          <ac:chgData name="Mauro Massari" userId="e3b3c45b-72c4-46f4-ae7c-c3326bf662c4" providerId="ADAL" clId="{920A7B30-4469-44F8-93B7-8FB59315D501}" dt="2025-05-12T12:50:36.935" v="1943" actId="1035"/>
          <ac:picMkLst>
            <pc:docMk/>
            <pc:sldMk cId="1212413092" sldId="720"/>
            <ac:picMk id="27" creationId="{EA181C60-DFFA-48E3-9861-5AD15C112453}"/>
          </ac:picMkLst>
        </pc:picChg>
        <pc:picChg chg="mod">
          <ac:chgData name="Mauro Massari" userId="e3b3c45b-72c4-46f4-ae7c-c3326bf662c4" providerId="ADAL" clId="{920A7B30-4469-44F8-93B7-8FB59315D501}" dt="2025-05-12T12:50:36.935" v="1943" actId="1035"/>
          <ac:picMkLst>
            <pc:docMk/>
            <pc:sldMk cId="1212413092" sldId="720"/>
            <ac:picMk id="28" creationId="{CA96C2BA-82B1-4D19-BCAA-7A2E7DD441A7}"/>
          </ac:picMkLst>
        </pc:picChg>
      </pc:sldChg>
      <pc:sldChg chg="modSp add mod modTransition modShow">
        <pc:chgData name="Mauro Massari" userId="e3b3c45b-72c4-46f4-ae7c-c3326bf662c4" providerId="ADAL" clId="{920A7B30-4469-44F8-93B7-8FB59315D501}" dt="2025-05-13T11:49:19.518" v="2125" actId="729"/>
        <pc:sldMkLst>
          <pc:docMk/>
          <pc:sldMk cId="1805393594" sldId="721"/>
        </pc:sldMkLst>
        <pc:grpChg chg="mod">
          <ac:chgData name="Mauro Massari" userId="e3b3c45b-72c4-46f4-ae7c-c3326bf662c4" providerId="ADAL" clId="{920A7B30-4469-44F8-93B7-8FB59315D501}" dt="2025-05-12T12:17:55.041" v="529" actId="1036"/>
          <ac:grpSpMkLst>
            <pc:docMk/>
            <pc:sldMk cId="1805393594" sldId="721"/>
            <ac:grpSpMk id="4" creationId="{18032E61-9D93-4722-8D68-8A0EF1DB4698}"/>
          </ac:grpSpMkLst>
        </pc:grpChg>
      </pc:sldChg>
      <pc:sldChg chg="addSp delSp modSp add mod modShow">
        <pc:chgData name="Mauro Massari" userId="e3b3c45b-72c4-46f4-ae7c-c3326bf662c4" providerId="ADAL" clId="{920A7B30-4469-44F8-93B7-8FB59315D501}" dt="2025-05-13T11:49:19.518" v="2125" actId="729"/>
        <pc:sldMkLst>
          <pc:docMk/>
          <pc:sldMk cId="1631507714" sldId="722"/>
        </pc:sldMkLst>
        <pc:spChg chg="mod">
          <ac:chgData name="Mauro Massari" userId="e3b3c45b-72c4-46f4-ae7c-c3326bf662c4" providerId="ADAL" clId="{920A7B30-4469-44F8-93B7-8FB59315D501}" dt="2025-05-12T12:18:01.949" v="531"/>
          <ac:spMkLst>
            <pc:docMk/>
            <pc:sldMk cId="1631507714" sldId="722"/>
            <ac:spMk id="12" creationId="{21CA4FB8-644C-B652-5CD5-E984CF6EB44D}"/>
          </ac:spMkLst>
        </pc:spChg>
        <pc:spChg chg="mod">
          <ac:chgData name="Mauro Massari" userId="e3b3c45b-72c4-46f4-ae7c-c3326bf662c4" providerId="ADAL" clId="{920A7B30-4469-44F8-93B7-8FB59315D501}" dt="2025-05-12T12:18:01.949" v="531"/>
          <ac:spMkLst>
            <pc:docMk/>
            <pc:sldMk cId="1631507714" sldId="722"/>
            <ac:spMk id="13" creationId="{33282E74-07AB-1413-3CFA-70DBF6CD30B1}"/>
          </ac:spMkLst>
        </pc:spChg>
        <pc:spChg chg="mod">
          <ac:chgData name="Mauro Massari" userId="e3b3c45b-72c4-46f4-ae7c-c3326bf662c4" providerId="ADAL" clId="{920A7B30-4469-44F8-93B7-8FB59315D501}" dt="2025-05-12T12:18:01.949" v="531"/>
          <ac:spMkLst>
            <pc:docMk/>
            <pc:sldMk cId="1631507714" sldId="722"/>
            <ac:spMk id="15" creationId="{D2FF945D-A704-1195-123D-5B68410CEE30}"/>
          </ac:spMkLst>
        </pc:spChg>
        <pc:spChg chg="mod">
          <ac:chgData name="Mauro Massari" userId="e3b3c45b-72c4-46f4-ae7c-c3326bf662c4" providerId="ADAL" clId="{920A7B30-4469-44F8-93B7-8FB59315D501}" dt="2025-05-12T12:18:01.949" v="531"/>
          <ac:spMkLst>
            <pc:docMk/>
            <pc:sldMk cId="1631507714" sldId="722"/>
            <ac:spMk id="16" creationId="{83CC9D68-F135-FC4B-00A6-B60EE992DE77}"/>
          </ac:spMkLst>
        </pc:spChg>
        <pc:spChg chg="mod">
          <ac:chgData name="Mauro Massari" userId="e3b3c45b-72c4-46f4-ae7c-c3326bf662c4" providerId="ADAL" clId="{920A7B30-4469-44F8-93B7-8FB59315D501}" dt="2025-05-12T12:18:01.949" v="531"/>
          <ac:spMkLst>
            <pc:docMk/>
            <pc:sldMk cId="1631507714" sldId="722"/>
            <ac:spMk id="19" creationId="{6E248992-38C8-A3E9-93F2-F5129C2B63D0}"/>
          </ac:spMkLst>
        </pc:spChg>
        <pc:grpChg chg="del">
          <ac:chgData name="Mauro Massari" userId="e3b3c45b-72c4-46f4-ae7c-c3326bf662c4" providerId="ADAL" clId="{920A7B30-4469-44F8-93B7-8FB59315D501}" dt="2025-05-12T12:18:01.443" v="530" actId="478"/>
          <ac:grpSpMkLst>
            <pc:docMk/>
            <pc:sldMk cId="1631507714" sldId="722"/>
            <ac:grpSpMk id="4" creationId="{18032E61-9D93-4722-8D68-8A0EF1DB4698}"/>
          </ac:grpSpMkLst>
        </pc:grpChg>
        <pc:grpChg chg="add mod">
          <ac:chgData name="Mauro Massari" userId="e3b3c45b-72c4-46f4-ae7c-c3326bf662c4" providerId="ADAL" clId="{920A7B30-4469-44F8-93B7-8FB59315D501}" dt="2025-05-12T12:18:01.949" v="531"/>
          <ac:grpSpMkLst>
            <pc:docMk/>
            <pc:sldMk cId="1631507714" sldId="722"/>
            <ac:grpSpMk id="9" creationId="{2DD18BBE-C6E7-655D-420C-78184A427144}"/>
          </ac:grpSpMkLst>
        </pc:grpChg>
        <pc:picChg chg="mod">
          <ac:chgData name="Mauro Massari" userId="e3b3c45b-72c4-46f4-ae7c-c3326bf662c4" providerId="ADAL" clId="{920A7B30-4469-44F8-93B7-8FB59315D501}" dt="2025-05-12T12:18:01.949" v="531"/>
          <ac:picMkLst>
            <pc:docMk/>
            <pc:sldMk cId="1631507714" sldId="722"/>
            <ac:picMk id="10" creationId="{C68C24BF-C51C-BC49-648F-259DEC9D7634}"/>
          </ac:picMkLst>
        </pc:picChg>
        <pc:picChg chg="mod">
          <ac:chgData name="Mauro Massari" userId="e3b3c45b-72c4-46f4-ae7c-c3326bf662c4" providerId="ADAL" clId="{920A7B30-4469-44F8-93B7-8FB59315D501}" dt="2025-05-12T12:18:01.949" v="531"/>
          <ac:picMkLst>
            <pc:docMk/>
            <pc:sldMk cId="1631507714" sldId="722"/>
            <ac:picMk id="11" creationId="{A3C06490-837E-F44C-4577-4F831C1DF9B5}"/>
          </ac:picMkLst>
        </pc:picChg>
        <pc:picChg chg="mod">
          <ac:chgData name="Mauro Massari" userId="e3b3c45b-72c4-46f4-ae7c-c3326bf662c4" providerId="ADAL" clId="{920A7B30-4469-44F8-93B7-8FB59315D501}" dt="2025-05-12T12:18:01.949" v="531"/>
          <ac:picMkLst>
            <pc:docMk/>
            <pc:sldMk cId="1631507714" sldId="722"/>
            <ac:picMk id="14" creationId="{7B3CBB39-D714-89DD-5124-A3AFEED0E27A}"/>
          </ac:picMkLst>
        </pc:picChg>
      </pc:sldChg>
      <pc:sldChg chg="addSp delSp modSp add mod modShow">
        <pc:chgData name="Mauro Massari" userId="e3b3c45b-72c4-46f4-ae7c-c3326bf662c4" providerId="ADAL" clId="{920A7B30-4469-44F8-93B7-8FB59315D501}" dt="2025-05-13T11:49:19.518" v="2125" actId="729"/>
        <pc:sldMkLst>
          <pc:docMk/>
          <pc:sldMk cId="859415077" sldId="723"/>
        </pc:sldMkLst>
        <pc:spChg chg="mod">
          <ac:chgData name="Mauro Massari" userId="e3b3c45b-72c4-46f4-ae7c-c3326bf662c4" providerId="ADAL" clId="{920A7B30-4469-44F8-93B7-8FB59315D501}" dt="2025-05-12T12:19:04.103" v="610"/>
          <ac:spMkLst>
            <pc:docMk/>
            <pc:sldMk cId="859415077" sldId="723"/>
            <ac:spMk id="12" creationId="{AFAA0100-EC9B-EEE4-D771-6BE654389C3F}"/>
          </ac:spMkLst>
        </pc:spChg>
        <pc:spChg chg="mod">
          <ac:chgData name="Mauro Massari" userId="e3b3c45b-72c4-46f4-ae7c-c3326bf662c4" providerId="ADAL" clId="{920A7B30-4469-44F8-93B7-8FB59315D501}" dt="2025-05-12T12:19:04.103" v="610"/>
          <ac:spMkLst>
            <pc:docMk/>
            <pc:sldMk cId="859415077" sldId="723"/>
            <ac:spMk id="13" creationId="{2CEF54DF-79A2-A021-BF12-062AAD0E060E}"/>
          </ac:spMkLst>
        </pc:spChg>
        <pc:spChg chg="mod">
          <ac:chgData name="Mauro Massari" userId="e3b3c45b-72c4-46f4-ae7c-c3326bf662c4" providerId="ADAL" clId="{920A7B30-4469-44F8-93B7-8FB59315D501}" dt="2025-05-12T12:19:04.103" v="610"/>
          <ac:spMkLst>
            <pc:docMk/>
            <pc:sldMk cId="859415077" sldId="723"/>
            <ac:spMk id="16" creationId="{DC7AD5A9-BBAE-EB52-5E54-2D814611EB84}"/>
          </ac:spMkLst>
        </pc:spChg>
        <pc:grpChg chg="del mod">
          <ac:chgData name="Mauro Massari" userId="e3b3c45b-72c4-46f4-ae7c-c3326bf662c4" providerId="ADAL" clId="{920A7B30-4469-44F8-93B7-8FB59315D501}" dt="2025-05-12T12:19:02.942" v="609" actId="478"/>
          <ac:grpSpMkLst>
            <pc:docMk/>
            <pc:sldMk cId="859415077" sldId="723"/>
            <ac:grpSpMk id="3" creationId="{F28DF236-6FA5-4EE6-A91E-231F15E606E6}"/>
          </ac:grpSpMkLst>
        </pc:grpChg>
        <pc:picChg chg="mod">
          <ac:chgData name="Mauro Massari" userId="e3b3c45b-72c4-46f4-ae7c-c3326bf662c4" providerId="ADAL" clId="{920A7B30-4469-44F8-93B7-8FB59315D501}" dt="2025-05-12T12:19:04.103" v="610"/>
          <ac:picMkLst>
            <pc:docMk/>
            <pc:sldMk cId="859415077" sldId="723"/>
            <ac:picMk id="10" creationId="{8CFE3250-DC55-736B-1126-E6DDF02B9248}"/>
          </ac:picMkLst>
        </pc:picChg>
        <pc:picChg chg="mod">
          <ac:chgData name="Mauro Massari" userId="e3b3c45b-72c4-46f4-ae7c-c3326bf662c4" providerId="ADAL" clId="{920A7B30-4469-44F8-93B7-8FB59315D501}" dt="2025-05-12T12:19:04.103" v="610"/>
          <ac:picMkLst>
            <pc:docMk/>
            <pc:sldMk cId="859415077" sldId="723"/>
            <ac:picMk id="11" creationId="{D12FC3B6-0629-25E7-471A-73FE24EACCC2}"/>
          </ac:picMkLst>
        </pc:picChg>
        <pc:picChg chg="mod">
          <ac:chgData name="Mauro Massari" userId="e3b3c45b-72c4-46f4-ae7c-c3326bf662c4" providerId="ADAL" clId="{920A7B30-4469-44F8-93B7-8FB59315D501}" dt="2025-05-12T12:19:04.103" v="610"/>
          <ac:picMkLst>
            <pc:docMk/>
            <pc:sldMk cId="859415077" sldId="723"/>
            <ac:picMk id="14" creationId="{79CFE6C0-0B82-8996-7991-606C01D071BF}"/>
          </ac:picMkLst>
        </pc:picChg>
        <pc:picChg chg="mod">
          <ac:chgData name="Mauro Massari" userId="e3b3c45b-72c4-46f4-ae7c-c3326bf662c4" providerId="ADAL" clId="{920A7B30-4469-44F8-93B7-8FB59315D501}" dt="2025-05-12T12:19:04.103" v="610"/>
          <ac:picMkLst>
            <pc:docMk/>
            <pc:sldMk cId="859415077" sldId="723"/>
            <ac:picMk id="15" creationId="{53EC16DE-2351-F0E2-5EC5-6C121C879FA7}"/>
          </ac:picMkLst>
        </pc:picChg>
        <pc:picChg chg="del mod">
          <ac:chgData name="Mauro Massari" userId="e3b3c45b-72c4-46f4-ae7c-c3326bf662c4" providerId="ADAL" clId="{920A7B30-4469-44F8-93B7-8FB59315D501}" dt="2025-05-12T12:19:01.387" v="607" actId="478"/>
          <ac:picMkLst>
            <pc:docMk/>
            <pc:sldMk cId="859415077" sldId="723"/>
            <ac:picMk id="28" creationId="{98F4A067-021E-4C3B-9618-3F6C5F2075E4}"/>
          </ac:picMkLst>
        </pc:picChg>
        <pc:picChg chg="mod">
          <ac:chgData name="Mauro Massari" userId="e3b3c45b-72c4-46f4-ae7c-c3326bf662c4" providerId="ADAL" clId="{920A7B30-4469-44F8-93B7-8FB59315D501}" dt="2025-05-12T12:19:04.103" v="610"/>
          <ac:picMkLst>
            <pc:docMk/>
            <pc:sldMk cId="859415077" sldId="723"/>
            <ac:picMk id="29" creationId="{73BB30C4-6B38-E4B0-268C-6C5345451ECB}"/>
          </ac:picMkLst>
        </pc:picChg>
        <pc:picChg chg="del mod">
          <ac:chgData name="Mauro Massari" userId="e3b3c45b-72c4-46f4-ae7c-c3326bf662c4" providerId="ADAL" clId="{920A7B30-4469-44F8-93B7-8FB59315D501}" dt="2025-05-12T12:19:02.115" v="608" actId="478"/>
          <ac:picMkLst>
            <pc:docMk/>
            <pc:sldMk cId="859415077" sldId="723"/>
            <ac:picMk id="30" creationId="{5B07B9EB-F1C9-401F-B7F7-986903371550}"/>
          </ac:picMkLst>
        </pc:picChg>
        <pc:picChg chg="add mod">
          <ac:chgData name="Mauro Massari" userId="e3b3c45b-72c4-46f4-ae7c-c3326bf662c4" providerId="ADAL" clId="{920A7B30-4469-44F8-93B7-8FB59315D501}" dt="2025-05-12T12:19:04.103" v="610"/>
          <ac:picMkLst>
            <pc:docMk/>
            <pc:sldMk cId="859415077" sldId="723"/>
            <ac:picMk id="32" creationId="{DB987D77-B045-F84E-6633-2ACC4EBDF4C0}"/>
          </ac:picMkLst>
        </pc:picChg>
        <pc:picChg chg="add mod">
          <ac:chgData name="Mauro Massari" userId="e3b3c45b-72c4-46f4-ae7c-c3326bf662c4" providerId="ADAL" clId="{920A7B30-4469-44F8-93B7-8FB59315D501}" dt="2025-05-12T12:19:04.103" v="610"/>
          <ac:picMkLst>
            <pc:docMk/>
            <pc:sldMk cId="859415077" sldId="723"/>
            <ac:picMk id="33" creationId="{FAF300DD-10E7-6394-07B6-E8B5C55806C5}"/>
          </ac:picMkLst>
        </pc:picChg>
      </pc:sldChg>
      <pc:sldChg chg="modSp add mod modShow">
        <pc:chgData name="Mauro Massari" userId="e3b3c45b-72c4-46f4-ae7c-c3326bf662c4" providerId="ADAL" clId="{920A7B30-4469-44F8-93B7-8FB59315D501}" dt="2025-05-13T11:49:19.518" v="2125" actId="729"/>
        <pc:sldMkLst>
          <pc:docMk/>
          <pc:sldMk cId="2438142168" sldId="724"/>
        </pc:sldMkLst>
        <pc:grpChg chg="mod">
          <ac:chgData name="Mauro Massari" userId="e3b3c45b-72c4-46f4-ae7c-c3326bf662c4" providerId="ADAL" clId="{920A7B30-4469-44F8-93B7-8FB59315D501}" dt="2025-05-12T12:18:38.939" v="597" actId="1035"/>
          <ac:grpSpMkLst>
            <pc:docMk/>
            <pc:sldMk cId="2438142168" sldId="724"/>
            <ac:grpSpMk id="3" creationId="{F28DF236-6FA5-4EE6-A91E-231F15E606E6}"/>
          </ac:grpSpMkLst>
        </pc:grpChg>
        <pc:grpChg chg="mod">
          <ac:chgData name="Mauro Massari" userId="e3b3c45b-72c4-46f4-ae7c-c3326bf662c4" providerId="ADAL" clId="{920A7B30-4469-44F8-93B7-8FB59315D501}" dt="2025-05-12T12:18:33.779" v="580" actId="1035"/>
          <ac:grpSpMkLst>
            <pc:docMk/>
            <pc:sldMk cId="2438142168" sldId="724"/>
            <ac:grpSpMk id="5" creationId="{4BE0E222-E23F-4177-B755-6947ABCD96A5}"/>
          </ac:grpSpMkLst>
        </pc:grpChg>
        <pc:picChg chg="mod">
          <ac:chgData name="Mauro Massari" userId="e3b3c45b-72c4-46f4-ae7c-c3326bf662c4" providerId="ADAL" clId="{920A7B30-4469-44F8-93B7-8FB59315D501}" dt="2025-05-12T12:18:30.003" v="574" actId="1035"/>
          <ac:picMkLst>
            <pc:docMk/>
            <pc:sldMk cId="2438142168" sldId="724"/>
            <ac:picMk id="28" creationId="{98F4A067-021E-4C3B-9618-3F6C5F2075E4}"/>
          </ac:picMkLst>
        </pc:picChg>
        <pc:picChg chg="mod">
          <ac:chgData name="Mauro Massari" userId="e3b3c45b-72c4-46f4-ae7c-c3326bf662c4" providerId="ADAL" clId="{920A7B30-4469-44F8-93B7-8FB59315D501}" dt="2025-05-12T12:18:30.003" v="574" actId="1035"/>
          <ac:picMkLst>
            <pc:docMk/>
            <pc:sldMk cId="2438142168" sldId="724"/>
            <ac:picMk id="30" creationId="{5B07B9EB-F1C9-401F-B7F7-986903371550}"/>
          </ac:picMkLst>
        </pc:picChg>
      </pc:sldChg>
      <pc:sldChg chg="modSp add mod modTransition modShow">
        <pc:chgData name="Mauro Massari" userId="e3b3c45b-72c4-46f4-ae7c-c3326bf662c4" providerId="ADAL" clId="{920A7B30-4469-44F8-93B7-8FB59315D501}" dt="2025-05-13T11:49:19.518" v="2125" actId="729"/>
        <pc:sldMkLst>
          <pc:docMk/>
          <pc:sldMk cId="2125359995" sldId="725"/>
        </pc:sldMkLst>
        <pc:picChg chg="mod">
          <ac:chgData name="Mauro Massari" userId="e3b3c45b-72c4-46f4-ae7c-c3326bf662c4" providerId="ADAL" clId="{920A7B30-4469-44F8-93B7-8FB59315D501}" dt="2025-05-12T12:19:45.591" v="641" actId="14100"/>
          <ac:picMkLst>
            <pc:docMk/>
            <pc:sldMk cId="2125359995" sldId="725"/>
            <ac:picMk id="17" creationId="{C7C926F0-88B0-4C15-B088-793D793F3EAB}"/>
          </ac:picMkLst>
        </pc:picChg>
        <pc:picChg chg="mod">
          <ac:chgData name="Mauro Massari" userId="e3b3c45b-72c4-46f4-ae7c-c3326bf662c4" providerId="ADAL" clId="{920A7B30-4469-44F8-93B7-8FB59315D501}" dt="2025-05-12T12:19:18.530" v="611" actId="1076"/>
          <ac:picMkLst>
            <pc:docMk/>
            <pc:sldMk cId="2125359995" sldId="725"/>
            <ac:picMk id="18" creationId="{31B7CFA9-1E60-4ABD-A229-0871D3ED39A0}"/>
          </ac:picMkLst>
        </pc:picChg>
        <pc:picChg chg="mod">
          <ac:chgData name="Mauro Massari" userId="e3b3c45b-72c4-46f4-ae7c-c3326bf662c4" providerId="ADAL" clId="{920A7B30-4469-44F8-93B7-8FB59315D501}" dt="2025-05-12T12:19:21.503" v="612" actId="1076"/>
          <ac:picMkLst>
            <pc:docMk/>
            <pc:sldMk cId="2125359995" sldId="725"/>
            <ac:picMk id="19" creationId="{8DC1FC7D-6FBD-41D3-8CD1-56BB9688A96B}"/>
          </ac:picMkLst>
        </pc:picChg>
      </pc:sldChg>
      <pc:sldChg chg="modSp add mod modTransition modShow">
        <pc:chgData name="Mauro Massari" userId="e3b3c45b-72c4-46f4-ae7c-c3326bf662c4" providerId="ADAL" clId="{920A7B30-4469-44F8-93B7-8FB59315D501}" dt="2025-05-13T11:49:19.518" v="2125" actId="729"/>
        <pc:sldMkLst>
          <pc:docMk/>
          <pc:sldMk cId="2516563549" sldId="726"/>
        </pc:sldMkLst>
        <pc:spChg chg="mod">
          <ac:chgData name="Mauro Massari" userId="e3b3c45b-72c4-46f4-ae7c-c3326bf662c4" providerId="ADAL" clId="{920A7B30-4469-44F8-93B7-8FB59315D501}" dt="2025-05-12T12:20:59.557" v="649" actId="166"/>
          <ac:spMkLst>
            <pc:docMk/>
            <pc:sldMk cId="2516563549" sldId="726"/>
            <ac:spMk id="7" creationId="{DD83DEA5-DA9A-A040-9B22-7655ED98DE64}"/>
          </ac:spMkLst>
        </pc:spChg>
        <pc:picChg chg="mod">
          <ac:chgData name="Mauro Massari" userId="e3b3c45b-72c4-46f4-ae7c-c3326bf662c4" providerId="ADAL" clId="{920A7B30-4469-44F8-93B7-8FB59315D501}" dt="2025-05-12T12:20:37.418" v="643" actId="14100"/>
          <ac:picMkLst>
            <pc:docMk/>
            <pc:sldMk cId="2516563549" sldId="726"/>
            <ac:picMk id="11" creationId="{5D7BBD93-A7A7-4A58-87C0-766E49EB38A6}"/>
          </ac:picMkLst>
        </pc:picChg>
        <pc:picChg chg="mod">
          <ac:chgData name="Mauro Massari" userId="e3b3c45b-72c4-46f4-ae7c-c3326bf662c4" providerId="ADAL" clId="{920A7B30-4469-44F8-93B7-8FB59315D501}" dt="2025-05-12T12:20:37.418" v="643" actId="14100"/>
          <ac:picMkLst>
            <pc:docMk/>
            <pc:sldMk cId="2516563549" sldId="726"/>
            <ac:picMk id="12" creationId="{2965199F-FAB0-4949-B44A-83D0DC5383DF}"/>
          </ac:picMkLst>
        </pc:picChg>
        <pc:picChg chg="mod">
          <ac:chgData name="Mauro Massari" userId="e3b3c45b-72c4-46f4-ae7c-c3326bf662c4" providerId="ADAL" clId="{920A7B30-4469-44F8-93B7-8FB59315D501}" dt="2025-05-12T12:20:43.068" v="644" actId="1076"/>
          <ac:picMkLst>
            <pc:docMk/>
            <pc:sldMk cId="2516563549" sldId="726"/>
            <ac:picMk id="14" creationId="{1161360E-7B3F-4689-A39E-7085DE89D82F}"/>
          </ac:picMkLst>
        </pc:picChg>
        <pc:picChg chg="mod">
          <ac:chgData name="Mauro Massari" userId="e3b3c45b-72c4-46f4-ae7c-c3326bf662c4" providerId="ADAL" clId="{920A7B30-4469-44F8-93B7-8FB59315D501}" dt="2025-05-12T12:20:45.927" v="645" actId="1076"/>
          <ac:picMkLst>
            <pc:docMk/>
            <pc:sldMk cId="2516563549" sldId="726"/>
            <ac:picMk id="15" creationId="{4F90B0EA-149F-41CC-A3A2-5DF8A6FA36D9}"/>
          </ac:picMkLst>
        </pc:picChg>
        <pc:picChg chg="mod">
          <ac:chgData name="Mauro Massari" userId="e3b3c45b-72c4-46f4-ae7c-c3326bf662c4" providerId="ADAL" clId="{920A7B30-4469-44F8-93B7-8FB59315D501}" dt="2025-05-12T12:20:49.486" v="646" actId="1076"/>
          <ac:picMkLst>
            <pc:docMk/>
            <pc:sldMk cId="2516563549" sldId="726"/>
            <ac:picMk id="16" creationId="{7854B938-0FE9-4F6B-8D54-E0A07C1A6F0C}"/>
          </ac:picMkLst>
        </pc:picChg>
        <pc:picChg chg="mod">
          <ac:chgData name="Mauro Massari" userId="e3b3c45b-72c4-46f4-ae7c-c3326bf662c4" providerId="ADAL" clId="{920A7B30-4469-44F8-93B7-8FB59315D501}" dt="2025-05-12T12:20:53.772" v="647" actId="1076"/>
          <ac:picMkLst>
            <pc:docMk/>
            <pc:sldMk cId="2516563549" sldId="726"/>
            <ac:picMk id="17" creationId="{19435390-7F77-4F26-9419-FD00ECE25037}"/>
          </ac:picMkLst>
        </pc:picChg>
        <pc:picChg chg="mod">
          <ac:chgData name="Mauro Massari" userId="e3b3c45b-72c4-46f4-ae7c-c3326bf662c4" providerId="ADAL" clId="{920A7B30-4469-44F8-93B7-8FB59315D501}" dt="2025-05-12T12:20:53.772" v="647" actId="1076"/>
          <ac:picMkLst>
            <pc:docMk/>
            <pc:sldMk cId="2516563549" sldId="726"/>
            <ac:picMk id="18" creationId="{9889C245-8CE0-41D9-BDAF-E3CC98B45DD1}"/>
          </ac:picMkLst>
        </pc:picChg>
        <pc:picChg chg="mod">
          <ac:chgData name="Mauro Massari" userId="e3b3c45b-72c4-46f4-ae7c-c3326bf662c4" providerId="ADAL" clId="{920A7B30-4469-44F8-93B7-8FB59315D501}" dt="2025-05-12T12:20:56.084" v="648" actId="1076"/>
          <ac:picMkLst>
            <pc:docMk/>
            <pc:sldMk cId="2516563549" sldId="726"/>
            <ac:picMk id="19" creationId="{0D008AEB-0692-42BB-940B-5907FB5BD943}"/>
          </ac:picMkLst>
        </pc:picChg>
      </pc:sldChg>
      <pc:sldChg chg="modSp add mod modShow">
        <pc:chgData name="Mauro Massari" userId="e3b3c45b-72c4-46f4-ae7c-c3326bf662c4" providerId="ADAL" clId="{920A7B30-4469-44F8-93B7-8FB59315D501}" dt="2025-05-13T11:49:19.518" v="2125" actId="729"/>
        <pc:sldMkLst>
          <pc:docMk/>
          <pc:sldMk cId="1677476542" sldId="727"/>
        </pc:sldMkLst>
        <pc:spChg chg="mod">
          <ac:chgData name="Mauro Massari" userId="e3b3c45b-72c4-46f4-ae7c-c3326bf662c4" providerId="ADAL" clId="{920A7B30-4469-44F8-93B7-8FB59315D501}" dt="2025-05-12T12:22:17.129" v="664" actId="404"/>
          <ac:spMkLst>
            <pc:docMk/>
            <pc:sldMk cId="1677476542" sldId="727"/>
            <ac:spMk id="7" creationId="{DD83DEA5-DA9A-A040-9B22-7655ED98DE64}"/>
          </ac:spMkLst>
        </pc:spChg>
        <pc:spChg chg="mod">
          <ac:chgData name="Mauro Massari" userId="e3b3c45b-72c4-46f4-ae7c-c3326bf662c4" providerId="ADAL" clId="{920A7B30-4469-44F8-93B7-8FB59315D501}" dt="2025-05-12T12:22:30.540" v="679" actId="1076"/>
          <ac:spMkLst>
            <pc:docMk/>
            <pc:sldMk cId="1677476542" sldId="727"/>
            <ac:spMk id="13" creationId="{C26CD155-3FB9-4B9B-93F5-C62D36A3D1C0}"/>
          </ac:spMkLst>
        </pc:spChg>
        <pc:spChg chg="mod">
          <ac:chgData name="Mauro Massari" userId="e3b3c45b-72c4-46f4-ae7c-c3326bf662c4" providerId="ADAL" clId="{920A7B30-4469-44F8-93B7-8FB59315D501}" dt="2025-05-12T12:22:26.348" v="678" actId="1036"/>
          <ac:spMkLst>
            <pc:docMk/>
            <pc:sldMk cId="1677476542" sldId="727"/>
            <ac:spMk id="25" creationId="{3688E190-4ECE-4B34-9988-442EDBFD28BA}"/>
          </ac:spMkLst>
        </pc:spChg>
        <pc:picChg chg="mod">
          <ac:chgData name="Mauro Massari" userId="e3b3c45b-72c4-46f4-ae7c-c3326bf662c4" providerId="ADAL" clId="{920A7B30-4469-44F8-93B7-8FB59315D501}" dt="2025-05-12T12:21:26.637" v="651" actId="14100"/>
          <ac:picMkLst>
            <pc:docMk/>
            <pc:sldMk cId="1677476542" sldId="727"/>
            <ac:picMk id="20" creationId="{3EBAACB2-DA47-4490-9B58-445A0B9745AD}"/>
          </ac:picMkLst>
        </pc:picChg>
        <pc:picChg chg="mod">
          <ac:chgData name="Mauro Massari" userId="e3b3c45b-72c4-46f4-ae7c-c3326bf662c4" providerId="ADAL" clId="{920A7B30-4469-44F8-93B7-8FB59315D501}" dt="2025-05-12T12:21:31.549" v="652" actId="1076"/>
          <ac:picMkLst>
            <pc:docMk/>
            <pc:sldMk cId="1677476542" sldId="727"/>
            <ac:picMk id="21" creationId="{9AE19FDE-40BE-4FC1-ACCB-A9E29CB030B7}"/>
          </ac:picMkLst>
        </pc:picChg>
        <pc:picChg chg="mod">
          <ac:chgData name="Mauro Massari" userId="e3b3c45b-72c4-46f4-ae7c-c3326bf662c4" providerId="ADAL" clId="{920A7B30-4469-44F8-93B7-8FB59315D501}" dt="2025-05-12T12:21:45.574" v="658" actId="1076"/>
          <ac:picMkLst>
            <pc:docMk/>
            <pc:sldMk cId="1677476542" sldId="727"/>
            <ac:picMk id="22" creationId="{1DC14518-4BA9-401E-B8B9-08A8BB9C6E7A}"/>
          </ac:picMkLst>
        </pc:picChg>
        <pc:picChg chg="mod">
          <ac:chgData name="Mauro Massari" userId="e3b3c45b-72c4-46f4-ae7c-c3326bf662c4" providerId="ADAL" clId="{920A7B30-4469-44F8-93B7-8FB59315D501}" dt="2025-05-12T12:22:26.348" v="678" actId="1036"/>
          <ac:picMkLst>
            <pc:docMk/>
            <pc:sldMk cId="1677476542" sldId="727"/>
            <ac:picMk id="23" creationId="{CAB9B0D2-CEEC-43F3-8639-3BAC26F68303}"/>
          </ac:picMkLst>
        </pc:picChg>
        <pc:picChg chg="mod">
          <ac:chgData name="Mauro Massari" userId="e3b3c45b-72c4-46f4-ae7c-c3326bf662c4" providerId="ADAL" clId="{920A7B30-4469-44F8-93B7-8FB59315D501}" dt="2025-05-12T12:22:26.348" v="678" actId="1036"/>
          <ac:picMkLst>
            <pc:docMk/>
            <pc:sldMk cId="1677476542" sldId="727"/>
            <ac:picMk id="24" creationId="{A5B32F07-A859-41BD-A262-26FED185BC4E}"/>
          </ac:picMkLst>
        </pc:picChg>
        <pc:picChg chg="mod">
          <ac:chgData name="Mauro Massari" userId="e3b3c45b-72c4-46f4-ae7c-c3326bf662c4" providerId="ADAL" clId="{920A7B30-4469-44F8-93B7-8FB59315D501}" dt="2025-05-12T12:22:26.348" v="678" actId="1036"/>
          <ac:picMkLst>
            <pc:docMk/>
            <pc:sldMk cId="1677476542" sldId="727"/>
            <ac:picMk id="26" creationId="{254B0C88-83EA-4C26-BA68-F692F1C8D5A4}"/>
          </ac:picMkLst>
        </pc:picChg>
      </pc:sldChg>
      <pc:sldChg chg="modSp add mod modShow">
        <pc:chgData name="Mauro Massari" userId="e3b3c45b-72c4-46f4-ae7c-c3326bf662c4" providerId="ADAL" clId="{920A7B30-4469-44F8-93B7-8FB59315D501}" dt="2025-05-13T11:49:19.518" v="2125" actId="729"/>
        <pc:sldMkLst>
          <pc:docMk/>
          <pc:sldMk cId="3458367077" sldId="728"/>
        </pc:sldMkLst>
        <pc:spChg chg="mod">
          <ac:chgData name="Mauro Massari" userId="e3b3c45b-72c4-46f4-ae7c-c3326bf662c4" providerId="ADAL" clId="{920A7B30-4469-44F8-93B7-8FB59315D501}" dt="2025-05-12T12:22:55.404" v="683" actId="1076"/>
          <ac:spMkLst>
            <pc:docMk/>
            <pc:sldMk cId="3458367077" sldId="728"/>
            <ac:spMk id="7" creationId="{DD83DEA5-DA9A-A040-9B22-7655ED98DE64}"/>
          </ac:spMkLst>
        </pc:spChg>
        <pc:spChg chg="mod">
          <ac:chgData name="Mauro Massari" userId="e3b3c45b-72c4-46f4-ae7c-c3326bf662c4" providerId="ADAL" clId="{920A7B30-4469-44F8-93B7-8FB59315D501}" dt="2025-05-12T12:23:15.025" v="687" actId="1076"/>
          <ac:spMkLst>
            <pc:docMk/>
            <pc:sldMk cId="3458367077" sldId="728"/>
            <ac:spMk id="13" creationId="{C26CD155-3FB9-4B9B-93F5-C62D36A3D1C0}"/>
          </ac:spMkLst>
        </pc:spChg>
        <pc:spChg chg="mod">
          <ac:chgData name="Mauro Massari" userId="e3b3c45b-72c4-46f4-ae7c-c3326bf662c4" providerId="ADAL" clId="{920A7B30-4469-44F8-93B7-8FB59315D501}" dt="2025-05-12T12:22:46.876" v="680" actId="14100"/>
          <ac:spMkLst>
            <pc:docMk/>
            <pc:sldMk cId="3458367077" sldId="728"/>
            <ac:spMk id="16" creationId="{4709C438-05FF-4E1D-944B-9E7C500BCD15}"/>
          </ac:spMkLst>
        </pc:spChg>
        <pc:spChg chg="mod">
          <ac:chgData name="Mauro Massari" userId="e3b3c45b-72c4-46f4-ae7c-c3326bf662c4" providerId="ADAL" clId="{920A7B30-4469-44F8-93B7-8FB59315D501}" dt="2025-05-12T12:23:10.025" v="686" actId="1076"/>
          <ac:spMkLst>
            <pc:docMk/>
            <pc:sldMk cId="3458367077" sldId="728"/>
            <ac:spMk id="27" creationId="{3ADF3155-6C5F-4F74-8BE4-26A051EE9E7C}"/>
          </ac:spMkLst>
        </pc:spChg>
        <pc:spChg chg="mod">
          <ac:chgData name="Mauro Massari" userId="e3b3c45b-72c4-46f4-ae7c-c3326bf662c4" providerId="ADAL" clId="{920A7B30-4469-44F8-93B7-8FB59315D501}" dt="2025-05-12T12:23:01.168" v="685" actId="1076"/>
          <ac:spMkLst>
            <pc:docMk/>
            <pc:sldMk cId="3458367077" sldId="728"/>
            <ac:spMk id="28" creationId="{0E5E440F-ED8B-4D85-B0C4-7606456740DB}"/>
          </ac:spMkLst>
        </pc:spChg>
        <pc:spChg chg="mod">
          <ac:chgData name="Mauro Massari" userId="e3b3c45b-72c4-46f4-ae7c-c3326bf662c4" providerId="ADAL" clId="{920A7B30-4469-44F8-93B7-8FB59315D501}" dt="2025-05-12T12:23:21.456" v="689" actId="1076"/>
          <ac:spMkLst>
            <pc:docMk/>
            <pc:sldMk cId="3458367077" sldId="728"/>
            <ac:spMk id="29" creationId="{662E8B4A-E66B-4353-B0A5-EBC21C72B90B}"/>
          </ac:spMkLst>
        </pc:spChg>
        <pc:picChg chg="mod">
          <ac:chgData name="Mauro Massari" userId="e3b3c45b-72c4-46f4-ae7c-c3326bf662c4" providerId="ADAL" clId="{920A7B30-4469-44F8-93B7-8FB59315D501}" dt="2025-05-12T12:22:50.846" v="681" actId="1076"/>
          <ac:picMkLst>
            <pc:docMk/>
            <pc:sldMk cId="3458367077" sldId="728"/>
            <ac:picMk id="17" creationId="{3232E5BB-F0BC-459B-88F5-9D893660F548}"/>
          </ac:picMkLst>
        </pc:picChg>
        <pc:picChg chg="mod">
          <ac:chgData name="Mauro Massari" userId="e3b3c45b-72c4-46f4-ae7c-c3326bf662c4" providerId="ADAL" clId="{920A7B30-4469-44F8-93B7-8FB59315D501}" dt="2025-05-12T12:23:10.025" v="686" actId="1076"/>
          <ac:picMkLst>
            <pc:docMk/>
            <pc:sldMk cId="3458367077" sldId="728"/>
            <ac:picMk id="18" creationId="{341E71F6-DCEC-455D-9FF0-FB1A4768672A}"/>
          </ac:picMkLst>
        </pc:picChg>
        <pc:picChg chg="mod">
          <ac:chgData name="Mauro Massari" userId="e3b3c45b-72c4-46f4-ae7c-c3326bf662c4" providerId="ADAL" clId="{920A7B30-4469-44F8-93B7-8FB59315D501}" dt="2025-05-12T12:23:18.845" v="688" actId="1076"/>
          <ac:picMkLst>
            <pc:docMk/>
            <pc:sldMk cId="3458367077" sldId="728"/>
            <ac:picMk id="19" creationId="{115475D8-56B2-4FA0-8B03-FFE60A68C1CE}"/>
          </ac:picMkLst>
        </pc:picChg>
      </pc:sldChg>
      <pc:sldChg chg="modSp add mod modShow">
        <pc:chgData name="Mauro Massari" userId="e3b3c45b-72c4-46f4-ae7c-c3326bf662c4" providerId="ADAL" clId="{920A7B30-4469-44F8-93B7-8FB59315D501}" dt="2025-05-13T11:49:19.518" v="2125" actId="729"/>
        <pc:sldMkLst>
          <pc:docMk/>
          <pc:sldMk cId="2956293176" sldId="729"/>
        </pc:sldMkLst>
        <pc:picChg chg="mod">
          <ac:chgData name="Mauro Massari" userId="e3b3c45b-72c4-46f4-ae7c-c3326bf662c4" providerId="ADAL" clId="{920A7B30-4469-44F8-93B7-8FB59315D501}" dt="2025-05-12T12:23:30.364" v="690" actId="1076"/>
          <ac:picMkLst>
            <pc:docMk/>
            <pc:sldMk cId="2956293176" sldId="729"/>
            <ac:picMk id="21" creationId="{2F731F5C-41C5-4668-AF21-BF3705588628}"/>
          </ac:picMkLst>
        </pc:picChg>
        <pc:picChg chg="mod">
          <ac:chgData name="Mauro Massari" userId="e3b3c45b-72c4-46f4-ae7c-c3326bf662c4" providerId="ADAL" clId="{920A7B30-4469-44F8-93B7-8FB59315D501}" dt="2025-05-12T12:23:38.332" v="692" actId="1076"/>
          <ac:picMkLst>
            <pc:docMk/>
            <pc:sldMk cId="2956293176" sldId="729"/>
            <ac:picMk id="23" creationId="{7EA7AF3C-6F56-4A51-89D1-05B52613681B}"/>
          </ac:picMkLst>
        </pc:picChg>
      </pc:sldChg>
      <pc:sldChg chg="modSp add mod modShow">
        <pc:chgData name="Mauro Massari" userId="e3b3c45b-72c4-46f4-ae7c-c3326bf662c4" providerId="ADAL" clId="{920A7B30-4469-44F8-93B7-8FB59315D501}" dt="2025-05-13T11:49:19.518" v="2125" actId="729"/>
        <pc:sldMkLst>
          <pc:docMk/>
          <pc:sldMk cId="3597517943" sldId="730"/>
        </pc:sldMkLst>
        <pc:picChg chg="mod">
          <ac:chgData name="Mauro Massari" userId="e3b3c45b-72c4-46f4-ae7c-c3326bf662c4" providerId="ADAL" clId="{920A7B30-4469-44F8-93B7-8FB59315D501}" dt="2025-05-12T12:23:59.274" v="694" actId="1076"/>
          <ac:picMkLst>
            <pc:docMk/>
            <pc:sldMk cId="3597517943" sldId="730"/>
            <ac:picMk id="11" creationId="{F34CF4D7-0831-42A7-B74B-4C9BFCC2B1EB}"/>
          </ac:picMkLst>
        </pc:picChg>
        <pc:picChg chg="mod">
          <ac:chgData name="Mauro Massari" userId="e3b3c45b-72c4-46f4-ae7c-c3326bf662c4" providerId="ADAL" clId="{920A7B30-4469-44F8-93B7-8FB59315D501}" dt="2025-05-12T12:23:51.219" v="693" actId="1076"/>
          <ac:picMkLst>
            <pc:docMk/>
            <pc:sldMk cId="3597517943" sldId="730"/>
            <ac:picMk id="21" creationId="{2F731F5C-41C5-4668-AF21-BF3705588628}"/>
          </ac:picMkLst>
        </pc:picChg>
      </pc:sldChg>
      <pc:sldChg chg="modSp add mod modShow">
        <pc:chgData name="Mauro Massari" userId="e3b3c45b-72c4-46f4-ae7c-c3326bf662c4" providerId="ADAL" clId="{920A7B30-4469-44F8-93B7-8FB59315D501}" dt="2025-05-13T11:49:19.518" v="2125" actId="729"/>
        <pc:sldMkLst>
          <pc:docMk/>
          <pc:sldMk cId="4198352574" sldId="731"/>
        </pc:sldMkLst>
        <pc:spChg chg="mod">
          <ac:chgData name="Mauro Massari" userId="e3b3c45b-72c4-46f4-ae7c-c3326bf662c4" providerId="ADAL" clId="{920A7B30-4469-44F8-93B7-8FB59315D501}" dt="2025-05-12T12:24:07.462" v="695" actId="1076"/>
          <ac:spMkLst>
            <pc:docMk/>
            <pc:sldMk cId="4198352574" sldId="731"/>
            <ac:spMk id="14" creationId="{2B38A671-EAB9-4462-90E8-B1721186FDD8}"/>
          </ac:spMkLst>
        </pc:spChg>
      </pc:sldChg>
      <pc:sldChg chg="modSp add mod modTransition modShow">
        <pc:chgData name="Mauro Massari" userId="e3b3c45b-72c4-46f4-ae7c-c3326bf662c4" providerId="ADAL" clId="{920A7B30-4469-44F8-93B7-8FB59315D501}" dt="2025-05-13T12:03:19.461" v="2127" actId="729"/>
        <pc:sldMkLst>
          <pc:docMk/>
          <pc:sldMk cId="1815796600" sldId="732"/>
        </pc:sldMkLst>
        <pc:picChg chg="mod">
          <ac:chgData name="Mauro Massari" userId="e3b3c45b-72c4-46f4-ae7c-c3326bf662c4" providerId="ADAL" clId="{920A7B30-4469-44F8-93B7-8FB59315D501}" dt="2025-05-12T12:27:07.990" v="772" actId="1076"/>
          <ac:picMkLst>
            <pc:docMk/>
            <pc:sldMk cId="1815796600" sldId="732"/>
            <ac:picMk id="35" creationId="{8610BAD2-E7ED-4491-922F-04CEE4DA39B8}"/>
          </ac:picMkLst>
        </pc:picChg>
      </pc:sldChg>
      <pc:sldChg chg="modSp add mod modTransition">
        <pc:chgData name="Mauro Massari" userId="e3b3c45b-72c4-46f4-ae7c-c3326bf662c4" providerId="ADAL" clId="{920A7B30-4469-44F8-93B7-8FB59315D501}" dt="2025-05-12T14:30:13.492" v="2115"/>
        <pc:sldMkLst>
          <pc:docMk/>
          <pc:sldMk cId="2577243078" sldId="733"/>
        </pc:sldMkLst>
        <pc:spChg chg="mod">
          <ac:chgData name="Mauro Massari" userId="e3b3c45b-72c4-46f4-ae7c-c3326bf662c4" providerId="ADAL" clId="{920A7B30-4469-44F8-93B7-8FB59315D501}" dt="2025-05-12T12:44:37.956" v="1810" actId="1035"/>
          <ac:spMkLst>
            <pc:docMk/>
            <pc:sldMk cId="2577243078" sldId="733"/>
            <ac:spMk id="12" creationId="{70C40FEF-2831-414B-9276-5F2C801B9064}"/>
          </ac:spMkLst>
        </pc:spChg>
        <pc:spChg chg="mod">
          <ac:chgData name="Mauro Massari" userId="e3b3c45b-72c4-46f4-ae7c-c3326bf662c4" providerId="ADAL" clId="{920A7B30-4469-44F8-93B7-8FB59315D501}" dt="2025-05-12T12:44:37.956" v="1810" actId="1035"/>
          <ac:spMkLst>
            <pc:docMk/>
            <pc:sldMk cId="2577243078" sldId="733"/>
            <ac:spMk id="13" creationId="{D9463A9D-6778-4EC2-9CF1-C1EFB0928325}"/>
          </ac:spMkLst>
        </pc:spChg>
        <pc:spChg chg="mod">
          <ac:chgData name="Mauro Massari" userId="e3b3c45b-72c4-46f4-ae7c-c3326bf662c4" providerId="ADAL" clId="{920A7B30-4469-44F8-93B7-8FB59315D501}" dt="2025-05-12T12:44:37.956" v="1810" actId="1035"/>
          <ac:spMkLst>
            <pc:docMk/>
            <pc:sldMk cId="2577243078" sldId="733"/>
            <ac:spMk id="14" creationId="{69019F4A-1177-4763-B8F6-F6FE759EFF8D}"/>
          </ac:spMkLst>
        </pc:spChg>
        <pc:spChg chg="mod">
          <ac:chgData name="Mauro Massari" userId="e3b3c45b-72c4-46f4-ae7c-c3326bf662c4" providerId="ADAL" clId="{920A7B30-4469-44F8-93B7-8FB59315D501}" dt="2025-05-12T12:44:37.956" v="1810" actId="1035"/>
          <ac:spMkLst>
            <pc:docMk/>
            <pc:sldMk cId="2577243078" sldId="733"/>
            <ac:spMk id="18" creationId="{60CA3CE6-CB6C-4BBC-AC04-4E0B64273BF7}"/>
          </ac:spMkLst>
        </pc:spChg>
        <pc:spChg chg="mod">
          <ac:chgData name="Mauro Massari" userId="e3b3c45b-72c4-46f4-ae7c-c3326bf662c4" providerId="ADAL" clId="{920A7B30-4469-44F8-93B7-8FB59315D501}" dt="2025-05-12T12:44:37.956" v="1810" actId="1035"/>
          <ac:spMkLst>
            <pc:docMk/>
            <pc:sldMk cId="2577243078" sldId="733"/>
            <ac:spMk id="19" creationId="{22FB47A0-4C65-45C5-93B7-7C0565865E51}"/>
          </ac:spMkLst>
        </pc:spChg>
        <pc:spChg chg="mod">
          <ac:chgData name="Mauro Massari" userId="e3b3c45b-72c4-46f4-ae7c-c3326bf662c4" providerId="ADAL" clId="{920A7B30-4469-44F8-93B7-8FB59315D501}" dt="2025-05-12T12:44:37.956" v="1810" actId="1035"/>
          <ac:spMkLst>
            <pc:docMk/>
            <pc:sldMk cId="2577243078" sldId="733"/>
            <ac:spMk id="20" creationId="{751CA9B5-1A69-43CD-9EF6-5C1BE50700F4}"/>
          </ac:spMkLst>
        </pc:spChg>
        <pc:spChg chg="mod">
          <ac:chgData name="Mauro Massari" userId="e3b3c45b-72c4-46f4-ae7c-c3326bf662c4" providerId="ADAL" clId="{920A7B30-4469-44F8-93B7-8FB59315D501}" dt="2025-05-12T12:44:37.956" v="1810" actId="1035"/>
          <ac:spMkLst>
            <pc:docMk/>
            <pc:sldMk cId="2577243078" sldId="733"/>
            <ac:spMk id="21" creationId="{0C839C5C-FE72-4971-A769-68898A0C7000}"/>
          </ac:spMkLst>
        </pc:spChg>
        <pc:spChg chg="mod">
          <ac:chgData name="Mauro Massari" userId="e3b3c45b-72c4-46f4-ae7c-c3326bf662c4" providerId="ADAL" clId="{920A7B30-4469-44F8-93B7-8FB59315D501}" dt="2025-05-12T12:44:37.956" v="1810" actId="1035"/>
          <ac:spMkLst>
            <pc:docMk/>
            <pc:sldMk cId="2577243078" sldId="733"/>
            <ac:spMk id="22" creationId="{32F57F01-C546-4C46-8DF9-73D4F48BB9D1}"/>
          </ac:spMkLst>
        </pc:spChg>
        <pc:spChg chg="mod">
          <ac:chgData name="Mauro Massari" userId="e3b3c45b-72c4-46f4-ae7c-c3326bf662c4" providerId="ADAL" clId="{920A7B30-4469-44F8-93B7-8FB59315D501}" dt="2025-05-12T12:44:37.956" v="1810" actId="1035"/>
          <ac:spMkLst>
            <pc:docMk/>
            <pc:sldMk cId="2577243078" sldId="733"/>
            <ac:spMk id="23" creationId="{0D343C7D-DE6A-4CB0-9B71-C8773684263B}"/>
          </ac:spMkLst>
        </pc:spChg>
        <pc:spChg chg="mod">
          <ac:chgData name="Mauro Massari" userId="e3b3c45b-72c4-46f4-ae7c-c3326bf662c4" providerId="ADAL" clId="{920A7B30-4469-44F8-93B7-8FB59315D501}" dt="2025-05-12T12:45:07.970" v="1815" actId="1076"/>
          <ac:spMkLst>
            <pc:docMk/>
            <pc:sldMk cId="2577243078" sldId="733"/>
            <ac:spMk id="25" creationId="{100539F7-FF25-411B-B2D5-C920197F0963}"/>
          </ac:spMkLst>
        </pc:spChg>
        <pc:picChg chg="mod">
          <ac:chgData name="Mauro Massari" userId="e3b3c45b-72c4-46f4-ae7c-c3326bf662c4" providerId="ADAL" clId="{920A7B30-4469-44F8-93B7-8FB59315D501}" dt="2025-05-12T12:44:37.956" v="1810" actId="1035"/>
          <ac:picMkLst>
            <pc:docMk/>
            <pc:sldMk cId="2577243078" sldId="733"/>
            <ac:picMk id="11" creationId="{74327566-9464-4FC5-9F2F-85F1B55E0088}"/>
          </ac:picMkLst>
        </pc:picChg>
        <pc:picChg chg="mod ord">
          <ac:chgData name="Mauro Massari" userId="e3b3c45b-72c4-46f4-ae7c-c3326bf662c4" providerId="ADAL" clId="{920A7B30-4469-44F8-93B7-8FB59315D501}" dt="2025-05-12T12:44:59.752" v="1812" actId="14100"/>
          <ac:picMkLst>
            <pc:docMk/>
            <pc:sldMk cId="2577243078" sldId="733"/>
            <ac:picMk id="24" creationId="{06554C81-4A76-4D27-A4B3-8B804AC76CBC}"/>
          </ac:picMkLst>
        </pc:picChg>
      </pc:sldChg>
      <pc:sldChg chg="addSp delSp modSp add mod">
        <pc:chgData name="Mauro Massari" userId="e3b3c45b-72c4-46f4-ae7c-c3326bf662c4" providerId="ADAL" clId="{920A7B30-4469-44F8-93B7-8FB59315D501}" dt="2025-05-12T12:45:38.066" v="1843" actId="1035"/>
        <pc:sldMkLst>
          <pc:docMk/>
          <pc:sldMk cId="1833574006" sldId="734"/>
        </pc:sldMkLst>
        <pc:spChg chg="add mod">
          <ac:chgData name="Mauro Massari" userId="e3b3c45b-72c4-46f4-ae7c-c3326bf662c4" providerId="ADAL" clId="{920A7B30-4469-44F8-93B7-8FB59315D501}" dt="2025-05-12T12:45:24.560" v="1818"/>
          <ac:spMkLst>
            <pc:docMk/>
            <pc:sldMk cId="1833574006" sldId="734"/>
            <ac:spMk id="7" creationId="{30B0E37A-3566-B9E3-E4CE-EF87927288A7}"/>
          </ac:spMkLst>
        </pc:spChg>
        <pc:spChg chg="mod">
          <ac:chgData name="Mauro Massari" userId="e3b3c45b-72c4-46f4-ae7c-c3326bf662c4" providerId="ADAL" clId="{920A7B30-4469-44F8-93B7-8FB59315D501}" dt="2025-05-12T12:45:38.066" v="1843" actId="1035"/>
          <ac:spMkLst>
            <pc:docMk/>
            <pc:sldMk cId="1833574006" sldId="734"/>
            <ac:spMk id="12" creationId="{70C40FEF-2831-414B-9276-5F2C801B9064}"/>
          </ac:spMkLst>
        </pc:spChg>
        <pc:spChg chg="mod">
          <ac:chgData name="Mauro Massari" userId="e3b3c45b-72c4-46f4-ae7c-c3326bf662c4" providerId="ADAL" clId="{920A7B30-4469-44F8-93B7-8FB59315D501}" dt="2025-05-12T12:45:38.066" v="1843" actId="1035"/>
          <ac:spMkLst>
            <pc:docMk/>
            <pc:sldMk cId="1833574006" sldId="734"/>
            <ac:spMk id="13" creationId="{D9463A9D-6778-4EC2-9CF1-C1EFB0928325}"/>
          </ac:spMkLst>
        </pc:spChg>
        <pc:spChg chg="mod">
          <ac:chgData name="Mauro Massari" userId="e3b3c45b-72c4-46f4-ae7c-c3326bf662c4" providerId="ADAL" clId="{920A7B30-4469-44F8-93B7-8FB59315D501}" dt="2025-05-12T12:45:38.066" v="1843" actId="1035"/>
          <ac:spMkLst>
            <pc:docMk/>
            <pc:sldMk cId="1833574006" sldId="734"/>
            <ac:spMk id="14" creationId="{69019F4A-1177-4763-B8F6-F6FE759EFF8D}"/>
          </ac:spMkLst>
        </pc:spChg>
        <pc:spChg chg="mod">
          <ac:chgData name="Mauro Massari" userId="e3b3c45b-72c4-46f4-ae7c-c3326bf662c4" providerId="ADAL" clId="{920A7B30-4469-44F8-93B7-8FB59315D501}" dt="2025-05-12T12:45:38.066" v="1843" actId="1035"/>
          <ac:spMkLst>
            <pc:docMk/>
            <pc:sldMk cId="1833574006" sldId="734"/>
            <ac:spMk id="18" creationId="{60CA3CE6-CB6C-4BBC-AC04-4E0B64273BF7}"/>
          </ac:spMkLst>
        </pc:spChg>
        <pc:spChg chg="mod">
          <ac:chgData name="Mauro Massari" userId="e3b3c45b-72c4-46f4-ae7c-c3326bf662c4" providerId="ADAL" clId="{920A7B30-4469-44F8-93B7-8FB59315D501}" dt="2025-05-12T12:45:38.066" v="1843" actId="1035"/>
          <ac:spMkLst>
            <pc:docMk/>
            <pc:sldMk cId="1833574006" sldId="734"/>
            <ac:spMk id="19" creationId="{22FB47A0-4C65-45C5-93B7-7C0565865E51}"/>
          </ac:spMkLst>
        </pc:spChg>
        <pc:spChg chg="mod">
          <ac:chgData name="Mauro Massari" userId="e3b3c45b-72c4-46f4-ae7c-c3326bf662c4" providerId="ADAL" clId="{920A7B30-4469-44F8-93B7-8FB59315D501}" dt="2025-05-12T12:45:38.066" v="1843" actId="1035"/>
          <ac:spMkLst>
            <pc:docMk/>
            <pc:sldMk cId="1833574006" sldId="734"/>
            <ac:spMk id="20" creationId="{751CA9B5-1A69-43CD-9EF6-5C1BE50700F4}"/>
          </ac:spMkLst>
        </pc:spChg>
        <pc:spChg chg="mod">
          <ac:chgData name="Mauro Massari" userId="e3b3c45b-72c4-46f4-ae7c-c3326bf662c4" providerId="ADAL" clId="{920A7B30-4469-44F8-93B7-8FB59315D501}" dt="2025-05-12T12:45:38.066" v="1843" actId="1035"/>
          <ac:spMkLst>
            <pc:docMk/>
            <pc:sldMk cId="1833574006" sldId="734"/>
            <ac:spMk id="21" creationId="{0C839C5C-FE72-4971-A769-68898A0C7000}"/>
          </ac:spMkLst>
        </pc:spChg>
        <pc:spChg chg="mod">
          <ac:chgData name="Mauro Massari" userId="e3b3c45b-72c4-46f4-ae7c-c3326bf662c4" providerId="ADAL" clId="{920A7B30-4469-44F8-93B7-8FB59315D501}" dt="2025-05-12T12:45:38.066" v="1843" actId="1035"/>
          <ac:spMkLst>
            <pc:docMk/>
            <pc:sldMk cId="1833574006" sldId="734"/>
            <ac:spMk id="22" creationId="{32F57F01-C546-4C46-8DF9-73D4F48BB9D1}"/>
          </ac:spMkLst>
        </pc:spChg>
        <pc:spChg chg="del">
          <ac:chgData name="Mauro Massari" userId="e3b3c45b-72c4-46f4-ae7c-c3326bf662c4" providerId="ADAL" clId="{920A7B30-4469-44F8-93B7-8FB59315D501}" dt="2025-05-12T12:45:24.005" v="1817" actId="478"/>
          <ac:spMkLst>
            <pc:docMk/>
            <pc:sldMk cId="1833574006" sldId="734"/>
            <ac:spMk id="25" creationId="{100539F7-FF25-411B-B2D5-C920197F0963}"/>
          </ac:spMkLst>
        </pc:spChg>
        <pc:spChg chg="mod">
          <ac:chgData name="Mauro Massari" userId="e3b3c45b-72c4-46f4-ae7c-c3326bf662c4" providerId="ADAL" clId="{920A7B30-4469-44F8-93B7-8FB59315D501}" dt="2025-05-12T12:45:38.066" v="1843" actId="1035"/>
          <ac:spMkLst>
            <pc:docMk/>
            <pc:sldMk cId="1833574006" sldId="734"/>
            <ac:spMk id="27" creationId="{0204ECCE-90D0-49A7-979C-85B38F8E3CF9}"/>
          </ac:spMkLst>
        </pc:spChg>
        <pc:picChg chg="add mod">
          <ac:chgData name="Mauro Massari" userId="e3b3c45b-72c4-46f4-ae7c-c3326bf662c4" providerId="ADAL" clId="{920A7B30-4469-44F8-93B7-8FB59315D501}" dt="2025-05-12T12:45:24.560" v="1818"/>
          <ac:picMkLst>
            <pc:docMk/>
            <pc:sldMk cId="1833574006" sldId="734"/>
            <ac:picMk id="6" creationId="{81791801-41EC-34B7-7AE8-D40B9F2C8AA6}"/>
          </ac:picMkLst>
        </pc:picChg>
        <pc:picChg chg="mod">
          <ac:chgData name="Mauro Massari" userId="e3b3c45b-72c4-46f4-ae7c-c3326bf662c4" providerId="ADAL" clId="{920A7B30-4469-44F8-93B7-8FB59315D501}" dt="2025-05-12T12:45:38.066" v="1843" actId="1035"/>
          <ac:picMkLst>
            <pc:docMk/>
            <pc:sldMk cId="1833574006" sldId="734"/>
            <ac:picMk id="11" creationId="{74327566-9464-4FC5-9F2F-85F1B55E0088}"/>
          </ac:picMkLst>
        </pc:picChg>
        <pc:picChg chg="del">
          <ac:chgData name="Mauro Massari" userId="e3b3c45b-72c4-46f4-ae7c-c3326bf662c4" providerId="ADAL" clId="{920A7B30-4469-44F8-93B7-8FB59315D501}" dt="2025-05-12T12:45:21.974" v="1816" actId="478"/>
          <ac:picMkLst>
            <pc:docMk/>
            <pc:sldMk cId="1833574006" sldId="734"/>
            <ac:picMk id="24" creationId="{06554C81-4A76-4D27-A4B3-8B804AC76CBC}"/>
          </ac:picMkLst>
        </pc:picChg>
      </pc:sldChg>
      <pc:sldChg chg="addSp delSp modSp add mod">
        <pc:chgData name="Mauro Massari" userId="e3b3c45b-72c4-46f4-ae7c-c3326bf662c4" providerId="ADAL" clId="{920A7B30-4469-44F8-93B7-8FB59315D501}" dt="2025-05-12T12:46:06.877" v="1847" actId="1076"/>
        <pc:sldMkLst>
          <pc:docMk/>
          <pc:sldMk cId="4071866280" sldId="735"/>
        </pc:sldMkLst>
        <pc:spChg chg="add mod">
          <ac:chgData name="Mauro Massari" userId="e3b3c45b-72c4-46f4-ae7c-c3326bf662c4" providerId="ADAL" clId="{920A7B30-4469-44F8-93B7-8FB59315D501}" dt="2025-05-12T12:45:59.621" v="1845"/>
          <ac:spMkLst>
            <pc:docMk/>
            <pc:sldMk cId="4071866280" sldId="735"/>
            <ac:spMk id="9" creationId="{182AE5BE-759F-79A2-26DC-7768B00F9BD7}"/>
          </ac:spMkLst>
        </pc:spChg>
        <pc:spChg chg="del ord">
          <ac:chgData name="Mauro Massari" userId="e3b3c45b-72c4-46f4-ae7c-c3326bf662c4" providerId="ADAL" clId="{920A7B30-4469-44F8-93B7-8FB59315D501}" dt="2025-05-12T12:45:59.215" v="1844" actId="478"/>
          <ac:spMkLst>
            <pc:docMk/>
            <pc:sldMk cId="4071866280" sldId="735"/>
            <ac:spMk id="25" creationId="{100539F7-FF25-411B-B2D5-C920197F0963}"/>
          </ac:spMkLst>
        </pc:spChg>
        <pc:grpChg chg="mod">
          <ac:chgData name="Mauro Massari" userId="e3b3c45b-72c4-46f4-ae7c-c3326bf662c4" providerId="ADAL" clId="{920A7B30-4469-44F8-93B7-8FB59315D501}" dt="2025-05-12T12:34:58.158" v="1232" actId="1076"/>
          <ac:grpSpMkLst>
            <pc:docMk/>
            <pc:sldMk cId="4071866280" sldId="735"/>
            <ac:grpSpMk id="2" creationId="{CC2CB092-A463-4CE7-8532-D88F0FC978AB}"/>
          </ac:grpSpMkLst>
        </pc:grpChg>
        <pc:picChg chg="add mod">
          <ac:chgData name="Mauro Massari" userId="e3b3c45b-72c4-46f4-ae7c-c3326bf662c4" providerId="ADAL" clId="{920A7B30-4469-44F8-93B7-8FB59315D501}" dt="2025-05-12T12:45:59.621" v="1845"/>
          <ac:picMkLst>
            <pc:docMk/>
            <pc:sldMk cId="4071866280" sldId="735"/>
            <ac:picMk id="7" creationId="{CDAB61C1-78E4-429B-797C-3105949DF67B}"/>
          </ac:picMkLst>
        </pc:picChg>
        <pc:picChg chg="del">
          <ac:chgData name="Mauro Massari" userId="e3b3c45b-72c4-46f4-ae7c-c3326bf662c4" providerId="ADAL" clId="{920A7B30-4469-44F8-93B7-8FB59315D501}" dt="2025-05-12T12:45:59.215" v="1844" actId="478"/>
          <ac:picMkLst>
            <pc:docMk/>
            <pc:sldMk cId="4071866280" sldId="735"/>
            <ac:picMk id="24" creationId="{06554C81-4A76-4D27-A4B3-8B804AC76CBC}"/>
          </ac:picMkLst>
        </pc:picChg>
        <pc:picChg chg="mod">
          <ac:chgData name="Mauro Massari" userId="e3b3c45b-72c4-46f4-ae7c-c3326bf662c4" providerId="ADAL" clId="{920A7B30-4469-44F8-93B7-8FB59315D501}" dt="2025-05-12T12:46:06.877" v="1847" actId="1076"/>
          <ac:picMkLst>
            <pc:docMk/>
            <pc:sldMk cId="4071866280" sldId="735"/>
            <ac:picMk id="28" creationId="{77BDD235-5401-4EA6-898F-406D1CACA890}"/>
          </ac:picMkLst>
        </pc:picChg>
        <pc:picChg chg="mod">
          <ac:chgData name="Mauro Massari" userId="e3b3c45b-72c4-46f4-ae7c-c3326bf662c4" providerId="ADAL" clId="{920A7B30-4469-44F8-93B7-8FB59315D501}" dt="2025-05-12T12:35:01.263" v="1233" actId="1076"/>
          <ac:picMkLst>
            <pc:docMk/>
            <pc:sldMk cId="4071866280" sldId="735"/>
            <ac:picMk id="29" creationId="{293C9D75-A27F-413D-989C-38E9594BC212}"/>
          </ac:picMkLst>
        </pc:picChg>
      </pc:sldChg>
      <pc:sldChg chg="modSp add mod modTransition modShow">
        <pc:chgData name="Mauro Massari" userId="e3b3c45b-72c4-46f4-ae7c-c3326bf662c4" providerId="ADAL" clId="{920A7B30-4469-44F8-93B7-8FB59315D501}" dt="2025-05-13T12:46:08.757" v="2129" actId="729"/>
        <pc:sldMkLst>
          <pc:docMk/>
          <pc:sldMk cId="2663138382" sldId="736"/>
        </pc:sldMkLst>
        <pc:spChg chg="mod">
          <ac:chgData name="Mauro Massari" userId="e3b3c45b-72c4-46f4-ae7c-c3326bf662c4" providerId="ADAL" clId="{920A7B30-4469-44F8-93B7-8FB59315D501}" dt="2025-05-12T12:35:42.892" v="1240" actId="20577"/>
          <ac:spMkLst>
            <pc:docMk/>
            <pc:sldMk cId="2663138382" sldId="736"/>
            <ac:spMk id="5" creationId="{89195566-628F-E44A-B692-E23E69CA115B}"/>
          </ac:spMkLst>
        </pc:spChg>
        <pc:grpChg chg="mod">
          <ac:chgData name="Mauro Massari" userId="e3b3c45b-72c4-46f4-ae7c-c3326bf662c4" providerId="ADAL" clId="{920A7B30-4469-44F8-93B7-8FB59315D501}" dt="2025-05-12T12:35:48.485" v="1242" actId="1076"/>
          <ac:grpSpMkLst>
            <pc:docMk/>
            <pc:sldMk cId="2663138382" sldId="736"/>
            <ac:grpSpMk id="3" creationId="{79084BFE-A6CA-40CB-A063-F77EEDA735F9}"/>
          </ac:grpSpMkLst>
        </pc:grpChg>
        <pc:picChg chg="mod">
          <ac:chgData name="Mauro Massari" userId="e3b3c45b-72c4-46f4-ae7c-c3326bf662c4" providerId="ADAL" clId="{920A7B30-4469-44F8-93B7-8FB59315D501}" dt="2025-05-12T12:35:15.360" v="1235" actId="1076"/>
          <ac:picMkLst>
            <pc:docMk/>
            <pc:sldMk cId="2663138382" sldId="736"/>
            <ac:picMk id="15" creationId="{8AE568D8-4278-4E52-9A94-D02E5DF0795A}"/>
          </ac:picMkLst>
        </pc:picChg>
        <pc:picChg chg="mod">
          <ac:chgData name="Mauro Massari" userId="e3b3c45b-72c4-46f4-ae7c-c3326bf662c4" providerId="ADAL" clId="{920A7B30-4469-44F8-93B7-8FB59315D501}" dt="2025-05-12T12:35:26.023" v="1238" actId="1076"/>
          <ac:picMkLst>
            <pc:docMk/>
            <pc:sldMk cId="2663138382" sldId="736"/>
            <ac:picMk id="16" creationId="{2D8E65ED-98A6-43AF-8A3F-4D2AC641C44A}"/>
          </ac:picMkLst>
        </pc:picChg>
        <pc:picChg chg="mod">
          <ac:chgData name="Mauro Massari" userId="e3b3c45b-72c4-46f4-ae7c-c3326bf662c4" providerId="ADAL" clId="{920A7B30-4469-44F8-93B7-8FB59315D501}" dt="2025-05-12T12:35:45.612" v="1241" actId="1076"/>
          <ac:picMkLst>
            <pc:docMk/>
            <pc:sldMk cId="2663138382" sldId="736"/>
            <ac:picMk id="17" creationId="{C4E44839-8308-4937-9DC1-2E8C1F3BB67D}"/>
          </ac:picMkLst>
        </pc:picChg>
      </pc:sldChg>
      <pc:sldChg chg="modSp add mod modTransition modShow">
        <pc:chgData name="Mauro Massari" userId="e3b3c45b-72c4-46f4-ae7c-c3326bf662c4" providerId="ADAL" clId="{920A7B30-4469-44F8-93B7-8FB59315D501}" dt="2025-05-13T12:46:08.757" v="2129" actId="729"/>
        <pc:sldMkLst>
          <pc:docMk/>
          <pc:sldMk cId="1490256903" sldId="737"/>
        </pc:sldMkLst>
        <pc:spChg chg="mod">
          <ac:chgData name="Mauro Massari" userId="e3b3c45b-72c4-46f4-ae7c-c3326bf662c4" providerId="ADAL" clId="{920A7B30-4469-44F8-93B7-8FB59315D501}" dt="2025-05-12T12:43:45.739" v="1733" actId="1076"/>
          <ac:spMkLst>
            <pc:docMk/>
            <pc:sldMk cId="1490256903" sldId="737"/>
            <ac:spMk id="5" creationId="{89195566-628F-E44A-B692-E23E69CA115B}"/>
          </ac:spMkLst>
        </pc:spChg>
        <pc:spChg chg="mod">
          <ac:chgData name="Mauro Massari" userId="e3b3c45b-72c4-46f4-ae7c-c3326bf662c4" providerId="ADAL" clId="{920A7B30-4469-44F8-93B7-8FB59315D501}" dt="2025-05-12T12:44:06.505" v="1784" actId="1035"/>
          <ac:spMkLst>
            <pc:docMk/>
            <pc:sldMk cId="1490256903" sldId="737"/>
            <ac:spMk id="36" creationId="{3EA265D4-012A-45CB-8E90-8EE1C228027C}"/>
          </ac:spMkLst>
        </pc:spChg>
        <pc:spChg chg="mod">
          <ac:chgData name="Mauro Massari" userId="e3b3c45b-72c4-46f4-ae7c-c3326bf662c4" providerId="ADAL" clId="{920A7B30-4469-44F8-93B7-8FB59315D501}" dt="2025-05-12T12:44:06.505" v="1784" actId="1035"/>
          <ac:spMkLst>
            <pc:docMk/>
            <pc:sldMk cId="1490256903" sldId="737"/>
            <ac:spMk id="37" creationId="{D28A63D2-9055-40D2-9A79-FC9E88270286}"/>
          </ac:spMkLst>
        </pc:spChg>
        <pc:spChg chg="mod">
          <ac:chgData name="Mauro Massari" userId="e3b3c45b-72c4-46f4-ae7c-c3326bf662c4" providerId="ADAL" clId="{920A7B30-4469-44F8-93B7-8FB59315D501}" dt="2025-05-12T12:44:06.505" v="1784" actId="1035"/>
          <ac:spMkLst>
            <pc:docMk/>
            <pc:sldMk cId="1490256903" sldId="737"/>
            <ac:spMk id="38" creationId="{CCE4649E-2A99-4798-B756-F548D5CD283D}"/>
          </ac:spMkLst>
        </pc:spChg>
        <pc:spChg chg="mod">
          <ac:chgData name="Mauro Massari" userId="e3b3c45b-72c4-46f4-ae7c-c3326bf662c4" providerId="ADAL" clId="{920A7B30-4469-44F8-93B7-8FB59315D501}" dt="2025-05-12T12:44:06.505" v="1784" actId="1035"/>
          <ac:spMkLst>
            <pc:docMk/>
            <pc:sldMk cId="1490256903" sldId="737"/>
            <ac:spMk id="39" creationId="{FC471F98-871E-4355-801F-224EBF09CE79}"/>
          </ac:spMkLst>
        </pc:spChg>
        <pc:spChg chg="mod">
          <ac:chgData name="Mauro Massari" userId="e3b3c45b-72c4-46f4-ae7c-c3326bf662c4" providerId="ADAL" clId="{920A7B30-4469-44F8-93B7-8FB59315D501}" dt="2025-05-12T12:44:06.505" v="1784" actId="1035"/>
          <ac:spMkLst>
            <pc:docMk/>
            <pc:sldMk cId="1490256903" sldId="737"/>
            <ac:spMk id="41" creationId="{B7329EE9-4E23-48B2-B3DE-404893C81579}"/>
          </ac:spMkLst>
        </pc:spChg>
        <pc:spChg chg="mod">
          <ac:chgData name="Mauro Massari" userId="e3b3c45b-72c4-46f4-ae7c-c3326bf662c4" providerId="ADAL" clId="{920A7B30-4469-44F8-93B7-8FB59315D501}" dt="2025-05-12T12:44:06.505" v="1784" actId="1035"/>
          <ac:spMkLst>
            <pc:docMk/>
            <pc:sldMk cId="1490256903" sldId="737"/>
            <ac:spMk id="42" creationId="{02A61BE4-8903-4480-A108-0C85ED72CE71}"/>
          </ac:spMkLst>
        </pc:spChg>
        <pc:spChg chg="mod">
          <ac:chgData name="Mauro Massari" userId="e3b3c45b-72c4-46f4-ae7c-c3326bf662c4" providerId="ADAL" clId="{920A7B30-4469-44F8-93B7-8FB59315D501}" dt="2025-05-12T12:44:06.505" v="1784" actId="1035"/>
          <ac:spMkLst>
            <pc:docMk/>
            <pc:sldMk cId="1490256903" sldId="737"/>
            <ac:spMk id="43" creationId="{2F0BF055-6F90-4E7B-BBE5-5D45EB26167A}"/>
          </ac:spMkLst>
        </pc:spChg>
        <pc:spChg chg="mod">
          <ac:chgData name="Mauro Massari" userId="e3b3c45b-72c4-46f4-ae7c-c3326bf662c4" providerId="ADAL" clId="{920A7B30-4469-44F8-93B7-8FB59315D501}" dt="2025-05-12T12:44:06.505" v="1784" actId="1035"/>
          <ac:spMkLst>
            <pc:docMk/>
            <pc:sldMk cId="1490256903" sldId="737"/>
            <ac:spMk id="44" creationId="{D4A599DA-DE0B-48DD-BF10-089EA106CB5B}"/>
          </ac:spMkLst>
        </pc:spChg>
        <pc:spChg chg="mod">
          <ac:chgData name="Mauro Massari" userId="e3b3c45b-72c4-46f4-ae7c-c3326bf662c4" providerId="ADAL" clId="{920A7B30-4469-44F8-93B7-8FB59315D501}" dt="2025-05-12T12:44:06.505" v="1784" actId="1035"/>
          <ac:spMkLst>
            <pc:docMk/>
            <pc:sldMk cId="1490256903" sldId="737"/>
            <ac:spMk id="47" creationId="{7EB10CEE-343F-4C8A-84AB-0DFAF3119BC7}"/>
          </ac:spMkLst>
        </pc:spChg>
        <pc:spChg chg="mod">
          <ac:chgData name="Mauro Massari" userId="e3b3c45b-72c4-46f4-ae7c-c3326bf662c4" providerId="ADAL" clId="{920A7B30-4469-44F8-93B7-8FB59315D501}" dt="2025-05-12T12:44:06.505" v="1784" actId="1035"/>
          <ac:spMkLst>
            <pc:docMk/>
            <pc:sldMk cId="1490256903" sldId="737"/>
            <ac:spMk id="48" creationId="{BE6663AA-E345-46D9-81FA-0A39D1BFD529}"/>
          </ac:spMkLst>
        </pc:spChg>
      </pc:sldChg>
      <pc:sldChg chg="modSp add mod modShow">
        <pc:chgData name="Mauro Massari" userId="e3b3c45b-72c4-46f4-ae7c-c3326bf662c4" providerId="ADAL" clId="{920A7B30-4469-44F8-93B7-8FB59315D501}" dt="2025-05-13T12:48:46.481" v="2130" actId="729"/>
        <pc:sldMkLst>
          <pc:docMk/>
          <pc:sldMk cId="275928391" sldId="738"/>
        </pc:sldMkLst>
        <pc:spChg chg="mod">
          <ac:chgData name="Mauro Massari" userId="e3b3c45b-72c4-46f4-ae7c-c3326bf662c4" providerId="ADAL" clId="{920A7B30-4469-44F8-93B7-8FB59315D501}" dt="2025-05-12T12:38:17.216" v="1319" actId="1036"/>
          <ac:spMkLst>
            <pc:docMk/>
            <pc:sldMk cId="275928391" sldId="738"/>
            <ac:spMk id="3235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38:17.216" v="1319" actId="1036"/>
          <ac:spMkLst>
            <pc:docMk/>
            <pc:sldMk cId="275928391" sldId="738"/>
            <ac:spMk id="3236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38:17.216" v="1319" actId="1036"/>
          <ac:spMkLst>
            <pc:docMk/>
            <pc:sldMk cId="275928391" sldId="738"/>
            <ac:spMk id="3237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37:15.063" v="1314" actId="1035"/>
          <ac:spMkLst>
            <pc:docMk/>
            <pc:sldMk cId="275928391" sldId="738"/>
            <ac:spMk id="3243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38:17.216" v="1319" actId="1036"/>
          <ac:spMkLst>
            <pc:docMk/>
            <pc:sldMk cId="275928391" sldId="738"/>
            <ac:spMk id="3247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38:17.216" v="1319" actId="1036"/>
          <ac:spMkLst>
            <pc:docMk/>
            <pc:sldMk cId="275928391" sldId="738"/>
            <ac:spMk id="3248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38:19.928" v="1320" actId="1036"/>
          <ac:spMkLst>
            <pc:docMk/>
            <pc:sldMk cId="275928391" sldId="738"/>
            <ac:spMk id="3249" creationId="{00000000-0000-0000-0000-000000000000}"/>
          </ac:spMkLst>
        </pc:spChg>
        <pc:spChg chg="mod">
          <ac:chgData name="Mauro Massari" userId="e3b3c45b-72c4-46f4-ae7c-c3326bf662c4" providerId="ADAL" clId="{920A7B30-4469-44F8-93B7-8FB59315D501}" dt="2025-05-12T12:38:17.216" v="1319" actId="1036"/>
          <ac:spMkLst>
            <pc:docMk/>
            <pc:sldMk cId="275928391" sldId="738"/>
            <ac:spMk id="3250" creationId="{00000000-0000-0000-0000-000000000000}"/>
          </ac:spMkLst>
        </pc:spChg>
        <pc:grpChg chg="mod">
          <ac:chgData name="Mauro Massari" userId="e3b3c45b-72c4-46f4-ae7c-c3326bf662c4" providerId="ADAL" clId="{920A7B30-4469-44F8-93B7-8FB59315D501}" dt="2025-05-12T12:37:35.606" v="1316" actId="1076"/>
          <ac:grpSpMkLst>
            <pc:docMk/>
            <pc:sldMk cId="275928391" sldId="738"/>
            <ac:grpSpMk id="2" creationId="{DF272680-E6F2-47DF-974C-8C700977F60B}"/>
          </ac:grpSpMkLst>
        </pc:grpChg>
        <pc:picChg chg="mod">
          <ac:chgData name="Mauro Massari" userId="e3b3c45b-72c4-46f4-ae7c-c3326bf662c4" providerId="ADAL" clId="{920A7B30-4469-44F8-93B7-8FB59315D501}" dt="2025-05-12T12:38:17.216" v="1319" actId="1036"/>
          <ac:picMkLst>
            <pc:docMk/>
            <pc:sldMk cId="275928391" sldId="738"/>
            <ac:picMk id="3238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38:17.216" v="1319" actId="1036"/>
          <ac:picMkLst>
            <pc:docMk/>
            <pc:sldMk cId="275928391" sldId="738"/>
            <ac:picMk id="3239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38:17.216" v="1319" actId="1036"/>
          <ac:picMkLst>
            <pc:docMk/>
            <pc:sldMk cId="275928391" sldId="738"/>
            <ac:picMk id="3241" creationId="{00000000-0000-0000-0000-000000000000}"/>
          </ac:picMkLst>
        </pc:picChg>
        <pc:picChg chg="mod">
          <ac:chgData name="Mauro Massari" userId="e3b3c45b-72c4-46f4-ae7c-c3326bf662c4" providerId="ADAL" clId="{920A7B30-4469-44F8-93B7-8FB59315D501}" dt="2025-05-12T12:38:17.216" v="1319" actId="1036"/>
          <ac:picMkLst>
            <pc:docMk/>
            <pc:sldMk cId="275928391" sldId="738"/>
            <ac:picMk id="3242" creationId="{00000000-0000-0000-0000-000000000000}"/>
          </ac:picMkLst>
        </pc:picChg>
      </pc:sldChg>
      <pc:sldChg chg="modSp add mod modShow">
        <pc:chgData name="Mauro Massari" userId="e3b3c45b-72c4-46f4-ae7c-c3326bf662c4" providerId="ADAL" clId="{920A7B30-4469-44F8-93B7-8FB59315D501}" dt="2025-05-13T12:48:46.481" v="2130" actId="729"/>
        <pc:sldMkLst>
          <pc:docMk/>
          <pc:sldMk cId="2051535119" sldId="739"/>
        </pc:sldMkLst>
        <pc:spChg chg="mod">
          <ac:chgData name="Mauro Massari" userId="e3b3c45b-72c4-46f4-ae7c-c3326bf662c4" providerId="ADAL" clId="{920A7B30-4469-44F8-93B7-8FB59315D501}" dt="2025-05-12T12:38:48.176" v="1388" actId="1035"/>
          <ac:spMkLst>
            <pc:docMk/>
            <pc:sldMk cId="2051535119" sldId="739"/>
            <ac:spMk id="31" creationId="{E1812C9A-4DEA-4DB8-AAFB-E707BC65B80E}"/>
          </ac:spMkLst>
        </pc:spChg>
        <pc:spChg chg="mod">
          <ac:chgData name="Mauro Massari" userId="e3b3c45b-72c4-46f4-ae7c-c3326bf662c4" providerId="ADAL" clId="{920A7B30-4469-44F8-93B7-8FB59315D501}" dt="2025-05-12T12:38:48.176" v="1388" actId="1035"/>
          <ac:spMkLst>
            <pc:docMk/>
            <pc:sldMk cId="2051535119" sldId="739"/>
            <ac:spMk id="32" creationId="{099D39EA-30AF-44C7-A896-69F2D4884719}"/>
          </ac:spMkLst>
        </pc:spChg>
        <pc:spChg chg="mod">
          <ac:chgData name="Mauro Massari" userId="e3b3c45b-72c4-46f4-ae7c-c3326bf662c4" providerId="ADAL" clId="{920A7B30-4469-44F8-93B7-8FB59315D501}" dt="2025-05-12T12:38:48.176" v="1388" actId="1035"/>
          <ac:spMkLst>
            <pc:docMk/>
            <pc:sldMk cId="2051535119" sldId="739"/>
            <ac:spMk id="33" creationId="{CBD4FF8D-00E1-46A7-A8F0-AFC594DC8C64}"/>
          </ac:spMkLst>
        </pc:spChg>
        <pc:spChg chg="mod">
          <ac:chgData name="Mauro Massari" userId="e3b3c45b-72c4-46f4-ae7c-c3326bf662c4" providerId="ADAL" clId="{920A7B30-4469-44F8-93B7-8FB59315D501}" dt="2025-05-12T12:38:48.176" v="1388" actId="1035"/>
          <ac:spMkLst>
            <pc:docMk/>
            <pc:sldMk cId="2051535119" sldId="739"/>
            <ac:spMk id="34" creationId="{174D2D28-AD78-4A6E-AB5A-CA1441F7FA9A}"/>
          </ac:spMkLst>
        </pc:spChg>
        <pc:spChg chg="mod">
          <ac:chgData name="Mauro Massari" userId="e3b3c45b-72c4-46f4-ae7c-c3326bf662c4" providerId="ADAL" clId="{920A7B30-4469-44F8-93B7-8FB59315D501}" dt="2025-05-12T12:38:48.176" v="1388" actId="1035"/>
          <ac:spMkLst>
            <pc:docMk/>
            <pc:sldMk cId="2051535119" sldId="739"/>
            <ac:spMk id="35" creationId="{30D1F18F-114A-4D2D-A82B-8C0EC62B4CC8}"/>
          </ac:spMkLst>
        </pc:spChg>
        <pc:picChg chg="mod">
          <ac:chgData name="Mauro Massari" userId="e3b3c45b-72c4-46f4-ae7c-c3326bf662c4" providerId="ADAL" clId="{920A7B30-4469-44F8-93B7-8FB59315D501}" dt="2025-05-12T12:38:48.176" v="1388" actId="1035"/>
          <ac:picMkLst>
            <pc:docMk/>
            <pc:sldMk cId="2051535119" sldId="739"/>
            <ac:picMk id="30" creationId="{45DED50A-AA76-4876-AB02-8BFDBBC5A11A}"/>
          </ac:picMkLst>
        </pc:picChg>
      </pc:sldChg>
      <pc:sldChg chg="modSp add mod modShow">
        <pc:chgData name="Mauro Massari" userId="e3b3c45b-72c4-46f4-ae7c-c3326bf662c4" providerId="ADAL" clId="{920A7B30-4469-44F8-93B7-8FB59315D501}" dt="2025-05-13T12:48:46.481" v="2130" actId="729"/>
        <pc:sldMkLst>
          <pc:docMk/>
          <pc:sldMk cId="905486101" sldId="740"/>
        </pc:sldMkLst>
        <pc:spChg chg="mod">
          <ac:chgData name="Mauro Massari" userId="e3b3c45b-72c4-46f4-ae7c-c3326bf662c4" providerId="ADAL" clId="{920A7B30-4469-44F8-93B7-8FB59315D501}" dt="2025-05-12T12:39:29.616" v="1458" actId="1035"/>
          <ac:spMkLst>
            <pc:docMk/>
            <pc:sldMk cId="905486101" sldId="740"/>
            <ac:spMk id="5" creationId="{A325B4D1-D7BA-92F9-22F8-5782E080095D}"/>
          </ac:spMkLst>
        </pc:spChg>
        <pc:spChg chg="mod">
          <ac:chgData name="Mauro Massari" userId="e3b3c45b-72c4-46f4-ae7c-c3326bf662c4" providerId="ADAL" clId="{920A7B30-4469-44F8-93B7-8FB59315D501}" dt="2025-05-12T12:39:35.309" v="1460" actId="14100"/>
          <ac:spMkLst>
            <pc:docMk/>
            <pc:sldMk cId="905486101" sldId="740"/>
            <ac:spMk id="15" creationId="{E54C1CDE-D817-4471-8025-28B5F3D8DE97}"/>
          </ac:spMkLst>
        </pc:spChg>
        <pc:spChg chg="mod">
          <ac:chgData name="Mauro Massari" userId="e3b3c45b-72c4-46f4-ae7c-c3326bf662c4" providerId="ADAL" clId="{920A7B30-4469-44F8-93B7-8FB59315D501}" dt="2025-05-12T12:39:32.957" v="1459" actId="1076"/>
          <ac:spMkLst>
            <pc:docMk/>
            <pc:sldMk cId="905486101" sldId="740"/>
            <ac:spMk id="16" creationId="{C6D7D346-8325-4131-ABD6-390458841163}"/>
          </ac:spMkLst>
        </pc:spChg>
        <pc:grpChg chg="mod">
          <ac:chgData name="Mauro Massari" userId="e3b3c45b-72c4-46f4-ae7c-c3326bf662c4" providerId="ADAL" clId="{920A7B30-4469-44F8-93B7-8FB59315D501}" dt="2025-05-12T12:39:20.570" v="1433" actId="1036"/>
          <ac:grpSpMkLst>
            <pc:docMk/>
            <pc:sldMk cId="905486101" sldId="740"/>
            <ac:grpSpMk id="2" creationId="{C264E997-8C1C-412E-90FA-E01D986C932F}"/>
          </ac:grpSpMkLst>
        </pc:grpChg>
        <pc:picChg chg="mod">
          <ac:chgData name="Mauro Massari" userId="e3b3c45b-72c4-46f4-ae7c-c3326bf662c4" providerId="ADAL" clId="{920A7B30-4469-44F8-93B7-8FB59315D501}" dt="2025-05-12T12:39:04.796" v="1399" actId="1035"/>
          <ac:picMkLst>
            <pc:docMk/>
            <pc:sldMk cId="905486101" sldId="740"/>
            <ac:picMk id="20" creationId="{96B8CE44-E466-494A-BFDB-C7564A47E3D4}"/>
          </ac:picMkLst>
        </pc:picChg>
      </pc:sldChg>
      <pc:sldChg chg="modSp add mod">
        <pc:chgData name="Mauro Massari" userId="e3b3c45b-72c4-46f4-ae7c-c3326bf662c4" providerId="ADAL" clId="{920A7B30-4469-44F8-93B7-8FB59315D501}" dt="2025-05-12T06:42:51.200" v="9" actId="27636"/>
        <pc:sldMkLst>
          <pc:docMk/>
          <pc:sldMk cId="526509657" sldId="741"/>
        </pc:sldMkLst>
        <pc:spChg chg="mod">
          <ac:chgData name="Mauro Massari" userId="e3b3c45b-72c4-46f4-ae7c-c3326bf662c4" providerId="ADAL" clId="{920A7B30-4469-44F8-93B7-8FB59315D501}" dt="2025-05-12T06:42:51.196" v="8" actId="27636"/>
          <ac:spMkLst>
            <pc:docMk/>
            <pc:sldMk cId="526509657" sldId="741"/>
            <ac:spMk id="3" creationId="{70655DCE-991A-6A44-8836-E2614ED8F5E0}"/>
          </ac:spMkLst>
        </pc:spChg>
        <pc:spChg chg="mod">
          <ac:chgData name="Mauro Massari" userId="e3b3c45b-72c4-46f4-ae7c-c3326bf662c4" providerId="ADAL" clId="{920A7B30-4469-44F8-93B7-8FB59315D501}" dt="2025-05-12T06:42:51.200" v="9" actId="27636"/>
          <ac:spMkLst>
            <pc:docMk/>
            <pc:sldMk cId="526509657" sldId="741"/>
            <ac:spMk id="4" creationId="{00CDB5D2-126D-3140-B0F5-BD28C2333A7D}"/>
          </ac:spMkLst>
        </pc:spChg>
      </pc:sldChg>
      <pc:sldChg chg="new del">
        <pc:chgData name="Mauro Massari" userId="e3b3c45b-72c4-46f4-ae7c-c3326bf662c4" providerId="ADAL" clId="{920A7B30-4469-44F8-93B7-8FB59315D501}" dt="2025-05-12T08:18:05.166" v="126" actId="2696"/>
        <pc:sldMkLst>
          <pc:docMk/>
          <pc:sldMk cId="190785468" sldId="742"/>
        </pc:sldMkLst>
      </pc:sldChg>
      <pc:sldChg chg="modSp add mod modTransition">
        <pc:chgData name="Mauro Massari" userId="e3b3c45b-72c4-46f4-ae7c-c3326bf662c4" providerId="ADAL" clId="{920A7B30-4469-44F8-93B7-8FB59315D501}" dt="2025-05-12T14:26:47.889" v="2095"/>
        <pc:sldMkLst>
          <pc:docMk/>
          <pc:sldMk cId="4205546721" sldId="743"/>
        </pc:sldMkLst>
        <pc:spChg chg="mod">
          <ac:chgData name="Mauro Massari" userId="e3b3c45b-72c4-46f4-ae7c-c3326bf662c4" providerId="ADAL" clId="{920A7B30-4469-44F8-93B7-8FB59315D501}" dt="2025-05-12T14:24:24.521" v="2078" actId="20577"/>
          <ac:spMkLst>
            <pc:docMk/>
            <pc:sldMk cId="4205546721" sldId="743"/>
            <ac:spMk id="2" creationId="{66B78E44-61A3-BB4F-A9D0-F6C2891A9AD4}"/>
          </ac:spMkLst>
        </pc:spChg>
        <pc:spChg chg="mod">
          <ac:chgData name="Mauro Massari" userId="e3b3c45b-72c4-46f4-ae7c-c3326bf662c4" providerId="ADAL" clId="{920A7B30-4469-44F8-93B7-8FB59315D501}" dt="2025-05-12T08:16:54.386" v="111" actId="20577"/>
          <ac:spMkLst>
            <pc:docMk/>
            <pc:sldMk cId="4205546721" sldId="743"/>
            <ac:spMk id="526" creationId="{00000000-0000-0000-0000-000000000000}"/>
          </ac:spMkLst>
        </pc:spChg>
      </pc:sldChg>
      <pc:sldChg chg="addSp modSp add mod">
        <pc:chgData name="Mauro Massari" userId="e3b3c45b-72c4-46f4-ae7c-c3326bf662c4" providerId="ADAL" clId="{920A7B30-4469-44F8-93B7-8FB59315D501}" dt="2025-05-12T12:01:23.643" v="243" actId="1035"/>
        <pc:sldMkLst>
          <pc:docMk/>
          <pc:sldMk cId="600363203" sldId="744"/>
        </pc:sldMkLst>
        <pc:spChg chg="add mod ord">
          <ac:chgData name="Mauro Massari" userId="e3b3c45b-72c4-46f4-ae7c-c3326bf662c4" providerId="ADAL" clId="{920A7B30-4469-44F8-93B7-8FB59315D501}" dt="2025-05-12T12:00:57.945" v="225" actId="167"/>
          <ac:spMkLst>
            <pc:docMk/>
            <pc:sldMk cId="600363203" sldId="744"/>
            <ac:spMk id="9" creationId="{85F80DE3-C476-2B10-B771-6183B9B3A1F5}"/>
          </ac:spMkLst>
        </pc:spChg>
        <pc:spChg chg="add mod ord">
          <ac:chgData name="Mauro Massari" userId="e3b3c45b-72c4-46f4-ae7c-c3326bf662c4" providerId="ADAL" clId="{920A7B30-4469-44F8-93B7-8FB59315D501}" dt="2025-05-12T12:00:57.945" v="225" actId="167"/>
          <ac:spMkLst>
            <pc:docMk/>
            <pc:sldMk cId="600363203" sldId="744"/>
            <ac:spMk id="10" creationId="{B1596368-DA0F-BFFB-A5BA-DFC3AD88174F}"/>
          </ac:spMkLst>
        </pc:spChg>
        <pc:spChg chg="add mod">
          <ac:chgData name="Mauro Massari" userId="e3b3c45b-72c4-46f4-ae7c-c3326bf662c4" providerId="ADAL" clId="{920A7B30-4469-44F8-93B7-8FB59315D501}" dt="2025-05-12T12:01:23.643" v="243" actId="1035"/>
          <ac:spMkLst>
            <pc:docMk/>
            <pc:sldMk cId="600363203" sldId="744"/>
            <ac:spMk id="16" creationId="{3AE82613-AB3F-B8CB-7AFC-D2AEC4534812}"/>
          </ac:spMkLst>
        </pc:spChg>
        <pc:spChg chg="add mod">
          <ac:chgData name="Mauro Massari" userId="e3b3c45b-72c4-46f4-ae7c-c3326bf662c4" providerId="ADAL" clId="{920A7B30-4469-44F8-93B7-8FB59315D501}" dt="2025-05-12T12:01:23.643" v="243" actId="1035"/>
          <ac:spMkLst>
            <pc:docMk/>
            <pc:sldMk cId="600363203" sldId="744"/>
            <ac:spMk id="17" creationId="{ADA33657-7974-3CA2-F48F-AC345903D6EA}"/>
          </ac:spMkLst>
        </pc:spChg>
        <pc:picChg chg="add mod ord">
          <ac:chgData name="Mauro Massari" userId="e3b3c45b-72c4-46f4-ae7c-c3326bf662c4" providerId="ADAL" clId="{920A7B30-4469-44F8-93B7-8FB59315D501}" dt="2025-05-12T12:00:57.945" v="225" actId="167"/>
          <ac:picMkLst>
            <pc:docMk/>
            <pc:sldMk cId="600363203" sldId="744"/>
            <ac:picMk id="2" creationId="{66814A1F-A595-B02A-44EB-97092DAB3A78}"/>
          </ac:picMkLst>
        </pc:picChg>
        <pc:picChg chg="add mod ord">
          <ac:chgData name="Mauro Massari" userId="e3b3c45b-72c4-46f4-ae7c-c3326bf662c4" providerId="ADAL" clId="{920A7B30-4469-44F8-93B7-8FB59315D501}" dt="2025-05-12T12:00:57.945" v="225" actId="167"/>
          <ac:picMkLst>
            <pc:docMk/>
            <pc:sldMk cId="600363203" sldId="744"/>
            <ac:picMk id="11" creationId="{966880E1-39DD-639C-5673-3514718DEB0D}"/>
          </ac:picMkLst>
        </pc:picChg>
        <pc:picChg chg="ord">
          <ac:chgData name="Mauro Massari" userId="e3b3c45b-72c4-46f4-ae7c-c3326bf662c4" providerId="ADAL" clId="{920A7B30-4469-44F8-93B7-8FB59315D501}" dt="2025-05-12T12:01:04.365" v="226" actId="167"/>
          <ac:picMkLst>
            <pc:docMk/>
            <pc:sldMk cId="600363203" sldId="744"/>
            <ac:picMk id="18" creationId="{AD40FB43-CF65-9049-B701-8695BF040D50}"/>
          </ac:picMkLst>
        </pc:picChg>
      </pc:sldChg>
      <pc:sldChg chg="addSp delSp modSp add mod">
        <pc:chgData name="Mauro Massari" userId="e3b3c45b-72c4-46f4-ae7c-c3326bf662c4" providerId="ADAL" clId="{920A7B30-4469-44F8-93B7-8FB59315D501}" dt="2025-05-12T12:07:47.839" v="375" actId="1076"/>
        <pc:sldMkLst>
          <pc:docMk/>
          <pc:sldMk cId="705238402" sldId="745"/>
        </pc:sldMkLst>
        <pc:spChg chg="add del mod ord">
          <ac:chgData name="Mauro Massari" userId="e3b3c45b-72c4-46f4-ae7c-c3326bf662c4" providerId="ADAL" clId="{920A7B30-4469-44F8-93B7-8FB59315D501}" dt="2025-05-12T12:04:39.300" v="303" actId="166"/>
          <ac:spMkLst>
            <pc:docMk/>
            <pc:sldMk cId="705238402" sldId="745"/>
            <ac:spMk id="2" creationId="{B5F337D5-6098-1C53-9753-EE7FCDE837CD}"/>
          </ac:spMkLst>
        </pc:spChg>
        <pc:spChg chg="mod">
          <ac:chgData name="Mauro Massari" userId="e3b3c45b-72c4-46f4-ae7c-c3326bf662c4" providerId="ADAL" clId="{920A7B30-4469-44F8-93B7-8FB59315D501}" dt="2025-05-12T12:07:47.839" v="375" actId="1076"/>
          <ac:spMkLst>
            <pc:docMk/>
            <pc:sldMk cId="705238402" sldId="745"/>
            <ac:spMk id="4" creationId="{1EA81357-C681-7B5D-901B-6A2693B7A22E}"/>
          </ac:spMkLst>
        </pc:spChg>
        <pc:spChg chg="add mod">
          <ac:chgData name="Mauro Massari" userId="e3b3c45b-72c4-46f4-ae7c-c3326bf662c4" providerId="ADAL" clId="{920A7B30-4469-44F8-93B7-8FB59315D501}" dt="2025-05-12T12:04:35.844" v="299"/>
          <ac:spMkLst>
            <pc:docMk/>
            <pc:sldMk cId="705238402" sldId="745"/>
            <ac:spMk id="10" creationId="{B5F337D5-6098-1C53-9753-EE7FCDE837CD}"/>
          </ac:spMkLst>
        </pc:spChg>
        <pc:spChg chg="mod">
          <ac:chgData name="Mauro Massari" userId="e3b3c45b-72c4-46f4-ae7c-c3326bf662c4" providerId="ADAL" clId="{920A7B30-4469-44F8-93B7-8FB59315D501}" dt="2025-05-12T12:05:44.300" v="308"/>
          <ac:spMkLst>
            <pc:docMk/>
            <pc:sldMk cId="705238402" sldId="745"/>
            <ac:spMk id="17" creationId="{B97B6066-BC1A-4E0E-893E-52E3EBF02028}"/>
          </ac:spMkLst>
        </pc:spChg>
        <pc:spChg chg="mod">
          <ac:chgData name="Mauro Massari" userId="e3b3c45b-72c4-46f4-ae7c-c3326bf662c4" providerId="ADAL" clId="{920A7B30-4469-44F8-93B7-8FB59315D501}" dt="2025-05-12T12:05:44.300" v="308"/>
          <ac:spMkLst>
            <pc:docMk/>
            <pc:sldMk cId="705238402" sldId="745"/>
            <ac:spMk id="21" creationId="{EF16AE58-4555-468B-B621-1F2FC7DE6F45}"/>
          </ac:spMkLst>
        </pc:spChg>
        <pc:spChg chg="mod">
          <ac:chgData name="Mauro Massari" userId="e3b3c45b-72c4-46f4-ae7c-c3326bf662c4" providerId="ADAL" clId="{920A7B30-4469-44F8-93B7-8FB59315D501}" dt="2025-05-12T12:05:44.300" v="308"/>
          <ac:spMkLst>
            <pc:docMk/>
            <pc:sldMk cId="705238402" sldId="745"/>
            <ac:spMk id="22" creationId="{09FD2D2B-C147-4D8C-9EE8-0229503194AA}"/>
          </ac:spMkLst>
        </pc:spChg>
        <pc:spChg chg="mod">
          <ac:chgData name="Mauro Massari" userId="e3b3c45b-72c4-46f4-ae7c-c3326bf662c4" providerId="ADAL" clId="{920A7B30-4469-44F8-93B7-8FB59315D501}" dt="2025-05-12T12:05:44.300" v="308"/>
          <ac:spMkLst>
            <pc:docMk/>
            <pc:sldMk cId="705238402" sldId="745"/>
            <ac:spMk id="27" creationId="{C2F6C753-38FD-4144-9350-E0F7CA65C2F8}"/>
          </ac:spMkLst>
        </pc:spChg>
        <pc:spChg chg="mod">
          <ac:chgData name="Mauro Massari" userId="e3b3c45b-72c4-46f4-ae7c-c3326bf662c4" providerId="ADAL" clId="{920A7B30-4469-44F8-93B7-8FB59315D501}" dt="2025-05-12T12:05:44.300" v="308"/>
          <ac:spMkLst>
            <pc:docMk/>
            <pc:sldMk cId="705238402" sldId="745"/>
            <ac:spMk id="28" creationId="{134DEBC4-1175-498A-84CC-F7231C82C017}"/>
          </ac:spMkLst>
        </pc:spChg>
        <pc:spChg chg="mod">
          <ac:chgData name="Mauro Massari" userId="e3b3c45b-72c4-46f4-ae7c-c3326bf662c4" providerId="ADAL" clId="{920A7B30-4469-44F8-93B7-8FB59315D501}" dt="2025-05-12T12:05:44.300" v="308"/>
          <ac:spMkLst>
            <pc:docMk/>
            <pc:sldMk cId="705238402" sldId="745"/>
            <ac:spMk id="31" creationId="{D3284703-457C-4402-B1A9-CC484EBE4036}"/>
          </ac:spMkLst>
        </pc:spChg>
        <pc:spChg chg="mod">
          <ac:chgData name="Mauro Massari" userId="e3b3c45b-72c4-46f4-ae7c-c3326bf662c4" providerId="ADAL" clId="{920A7B30-4469-44F8-93B7-8FB59315D501}" dt="2025-05-12T12:05:44.300" v="308"/>
          <ac:spMkLst>
            <pc:docMk/>
            <pc:sldMk cId="705238402" sldId="745"/>
            <ac:spMk id="34" creationId="{7D672D50-ADAC-4C73-8B33-358317292705}"/>
          </ac:spMkLst>
        </pc:spChg>
        <pc:spChg chg="mod">
          <ac:chgData name="Mauro Massari" userId="e3b3c45b-72c4-46f4-ae7c-c3326bf662c4" providerId="ADAL" clId="{920A7B30-4469-44F8-93B7-8FB59315D501}" dt="2025-05-12T12:05:44.300" v="308"/>
          <ac:spMkLst>
            <pc:docMk/>
            <pc:sldMk cId="705238402" sldId="745"/>
            <ac:spMk id="36" creationId="{AB6CD776-8BFC-40B6-B0C4-1AA76707B47F}"/>
          </ac:spMkLst>
        </pc:spChg>
        <pc:spChg chg="del">
          <ac:chgData name="Mauro Massari" userId="e3b3c45b-72c4-46f4-ae7c-c3326bf662c4" providerId="ADAL" clId="{920A7B30-4469-44F8-93B7-8FB59315D501}" dt="2025-05-12T12:05:52.276" v="309" actId="478"/>
          <ac:spMkLst>
            <pc:docMk/>
            <pc:sldMk cId="705238402" sldId="745"/>
            <ac:spMk id="40" creationId="{B97B6066-BC1A-4E0E-893E-52E3EBF02028}"/>
          </ac:spMkLst>
        </pc:spChg>
        <pc:spChg chg="del mod">
          <ac:chgData name="Mauro Massari" userId="e3b3c45b-72c4-46f4-ae7c-c3326bf662c4" providerId="ADAL" clId="{920A7B30-4469-44F8-93B7-8FB59315D501}" dt="2025-05-12T12:05:56.683" v="311" actId="478"/>
          <ac:spMkLst>
            <pc:docMk/>
            <pc:sldMk cId="705238402" sldId="745"/>
            <ac:spMk id="42" creationId="{4145C30C-56E4-4863-87E6-67287B723673}"/>
          </ac:spMkLst>
        </pc:spChg>
        <pc:spChg chg="del">
          <ac:chgData name="Mauro Massari" userId="e3b3c45b-72c4-46f4-ae7c-c3326bf662c4" providerId="ADAL" clId="{920A7B30-4469-44F8-93B7-8FB59315D501}" dt="2025-05-12T12:05:52.276" v="309" actId="478"/>
          <ac:spMkLst>
            <pc:docMk/>
            <pc:sldMk cId="705238402" sldId="745"/>
            <ac:spMk id="44" creationId="{EF16AE58-4555-468B-B621-1F2FC7DE6F45}"/>
          </ac:spMkLst>
        </pc:spChg>
        <pc:spChg chg="del">
          <ac:chgData name="Mauro Massari" userId="e3b3c45b-72c4-46f4-ae7c-c3326bf662c4" providerId="ADAL" clId="{920A7B30-4469-44F8-93B7-8FB59315D501}" dt="2025-05-12T12:05:52.276" v="309" actId="478"/>
          <ac:spMkLst>
            <pc:docMk/>
            <pc:sldMk cId="705238402" sldId="745"/>
            <ac:spMk id="45" creationId="{09FD2D2B-C147-4D8C-9EE8-0229503194AA}"/>
          </ac:spMkLst>
        </pc:spChg>
        <pc:spChg chg="mod">
          <ac:chgData name="Mauro Massari" userId="e3b3c45b-72c4-46f4-ae7c-c3326bf662c4" providerId="ADAL" clId="{920A7B30-4469-44F8-93B7-8FB59315D501}" dt="2025-05-12T12:05:44.300" v="308"/>
          <ac:spMkLst>
            <pc:docMk/>
            <pc:sldMk cId="705238402" sldId="745"/>
            <ac:spMk id="49" creationId="{9E4D9BA9-7226-40BA-A743-4A8DD18DDA9F}"/>
          </ac:spMkLst>
        </pc:spChg>
        <pc:spChg chg="mod">
          <ac:chgData name="Mauro Massari" userId="e3b3c45b-72c4-46f4-ae7c-c3326bf662c4" providerId="ADAL" clId="{920A7B30-4469-44F8-93B7-8FB59315D501}" dt="2025-05-12T12:05:44.300" v="308"/>
          <ac:spMkLst>
            <pc:docMk/>
            <pc:sldMk cId="705238402" sldId="745"/>
            <ac:spMk id="50" creationId="{96F132F9-BCBB-40AB-A92C-9016BD1ADB83}"/>
          </ac:spMkLst>
        </pc:spChg>
        <pc:spChg chg="mod">
          <ac:chgData name="Mauro Massari" userId="e3b3c45b-72c4-46f4-ae7c-c3326bf662c4" providerId="ADAL" clId="{920A7B30-4469-44F8-93B7-8FB59315D501}" dt="2025-05-12T12:06:01.380" v="314"/>
          <ac:spMkLst>
            <pc:docMk/>
            <pc:sldMk cId="705238402" sldId="745"/>
            <ac:spMk id="55" creationId="{92EA9E0E-7E5A-5ED6-3802-C1FB05A60291}"/>
          </ac:spMkLst>
        </pc:spChg>
        <pc:spChg chg="mod">
          <ac:chgData name="Mauro Massari" userId="e3b3c45b-72c4-46f4-ae7c-c3326bf662c4" providerId="ADAL" clId="{920A7B30-4469-44F8-93B7-8FB59315D501}" dt="2025-05-12T12:06:01.380" v="314"/>
          <ac:spMkLst>
            <pc:docMk/>
            <pc:sldMk cId="705238402" sldId="745"/>
            <ac:spMk id="57" creationId="{A18D33AA-E3BF-79B2-D8D5-28DF2E534E42}"/>
          </ac:spMkLst>
        </pc:spChg>
        <pc:spChg chg="mod">
          <ac:chgData name="Mauro Massari" userId="e3b3c45b-72c4-46f4-ae7c-c3326bf662c4" providerId="ADAL" clId="{920A7B30-4469-44F8-93B7-8FB59315D501}" dt="2025-05-12T12:06:01.380" v="314"/>
          <ac:spMkLst>
            <pc:docMk/>
            <pc:sldMk cId="705238402" sldId="745"/>
            <ac:spMk id="62" creationId="{0E65C7BA-3898-8572-384B-31B4E8AF6E26}"/>
          </ac:spMkLst>
        </pc:spChg>
        <pc:spChg chg="mod">
          <ac:chgData name="Mauro Massari" userId="e3b3c45b-72c4-46f4-ae7c-c3326bf662c4" providerId="ADAL" clId="{920A7B30-4469-44F8-93B7-8FB59315D501}" dt="2025-05-12T12:06:01.380" v="314"/>
          <ac:spMkLst>
            <pc:docMk/>
            <pc:sldMk cId="705238402" sldId="745"/>
            <ac:spMk id="63" creationId="{3D6399F5-D2B6-B55F-7F51-5EBBD553D0A1}"/>
          </ac:spMkLst>
        </pc:spChg>
        <pc:spChg chg="mod">
          <ac:chgData name="Mauro Massari" userId="e3b3c45b-72c4-46f4-ae7c-c3326bf662c4" providerId="ADAL" clId="{920A7B30-4469-44F8-93B7-8FB59315D501}" dt="2025-05-12T12:06:01.380" v="314"/>
          <ac:spMkLst>
            <pc:docMk/>
            <pc:sldMk cId="705238402" sldId="745"/>
            <ac:spMk id="1603" creationId="{5B55D3FC-89BB-5E12-12C7-5E173018A3AD}"/>
          </ac:spMkLst>
        </pc:spChg>
        <pc:spChg chg="mod">
          <ac:chgData name="Mauro Massari" userId="e3b3c45b-72c4-46f4-ae7c-c3326bf662c4" providerId="ADAL" clId="{920A7B30-4469-44F8-93B7-8FB59315D501}" dt="2025-05-12T12:06:01.380" v="314"/>
          <ac:spMkLst>
            <pc:docMk/>
            <pc:sldMk cId="705238402" sldId="745"/>
            <ac:spMk id="1604" creationId="{7F9AED1F-CE8F-6AD8-B7FE-E6C92C400F47}"/>
          </ac:spMkLst>
        </pc:spChg>
        <pc:spChg chg="mod">
          <ac:chgData name="Mauro Massari" userId="e3b3c45b-72c4-46f4-ae7c-c3326bf662c4" providerId="ADAL" clId="{920A7B30-4469-44F8-93B7-8FB59315D501}" dt="2025-05-12T12:06:01.380" v="314"/>
          <ac:spMkLst>
            <pc:docMk/>
            <pc:sldMk cId="705238402" sldId="745"/>
            <ac:spMk id="1607" creationId="{31580DF5-0618-1D26-6F23-9FC61842FF2B}"/>
          </ac:spMkLst>
        </pc:spChg>
        <pc:spChg chg="mod">
          <ac:chgData name="Mauro Massari" userId="e3b3c45b-72c4-46f4-ae7c-c3326bf662c4" providerId="ADAL" clId="{920A7B30-4469-44F8-93B7-8FB59315D501}" dt="2025-05-12T12:06:01.380" v="314"/>
          <ac:spMkLst>
            <pc:docMk/>
            <pc:sldMk cId="705238402" sldId="745"/>
            <ac:spMk id="1610" creationId="{07DB5505-DFC0-B562-5822-1B8A740755E8}"/>
          </ac:spMkLst>
        </pc:spChg>
        <pc:spChg chg="mod">
          <ac:chgData name="Mauro Massari" userId="e3b3c45b-72c4-46f4-ae7c-c3326bf662c4" providerId="ADAL" clId="{920A7B30-4469-44F8-93B7-8FB59315D501}" dt="2025-05-12T12:06:01.380" v="314"/>
          <ac:spMkLst>
            <pc:docMk/>
            <pc:sldMk cId="705238402" sldId="745"/>
            <ac:spMk id="1612" creationId="{1DD01BD9-13FF-71E9-2B49-366E171654F0}"/>
          </ac:spMkLst>
        </pc:spChg>
        <pc:spChg chg="mod">
          <ac:chgData name="Mauro Massari" userId="e3b3c45b-72c4-46f4-ae7c-c3326bf662c4" providerId="ADAL" clId="{920A7B30-4469-44F8-93B7-8FB59315D501}" dt="2025-05-12T12:06:01.380" v="314"/>
          <ac:spMkLst>
            <pc:docMk/>
            <pc:sldMk cId="705238402" sldId="745"/>
            <ac:spMk id="1614" creationId="{887271F3-EA25-791A-F9E1-C20F7753B7B1}"/>
          </ac:spMkLst>
        </pc:spChg>
        <pc:grpChg chg="del">
          <ac:chgData name="Mauro Massari" userId="e3b3c45b-72c4-46f4-ae7c-c3326bf662c4" providerId="ADAL" clId="{920A7B30-4469-44F8-93B7-8FB59315D501}" dt="2025-05-12T12:06:00.915" v="313" actId="478"/>
          <ac:grpSpMkLst>
            <pc:docMk/>
            <pc:sldMk cId="705238402" sldId="745"/>
            <ac:grpSpMk id="43" creationId="{872DAACB-2AE4-4D01-9A9E-F99C7B0C1C58}"/>
          </ac:grpSpMkLst>
        </pc:grpChg>
        <pc:grpChg chg="mod">
          <ac:chgData name="Mauro Massari" userId="e3b3c45b-72c4-46f4-ae7c-c3326bf662c4" providerId="ADAL" clId="{920A7B30-4469-44F8-93B7-8FB59315D501}" dt="2025-05-12T12:06:54.237" v="347" actId="1036"/>
          <ac:grpSpMkLst>
            <pc:docMk/>
            <pc:sldMk cId="705238402" sldId="745"/>
            <ac:grpSpMk id="51" creationId="{E1649AF3-F556-06DF-65F0-AA8022106FAC}"/>
          </ac:grpSpMkLst>
        </pc:grpChg>
        <pc:picChg chg="add del mod ord">
          <ac:chgData name="Mauro Massari" userId="e3b3c45b-72c4-46f4-ae7c-c3326bf662c4" providerId="ADAL" clId="{920A7B30-4469-44F8-93B7-8FB59315D501}" dt="2025-05-12T12:04:39.300" v="303" actId="166"/>
          <ac:picMkLst>
            <pc:docMk/>
            <pc:sldMk cId="705238402" sldId="745"/>
            <ac:picMk id="9" creationId="{84FC075C-332D-DC7E-4CB3-348618A657D0}"/>
          </ac:picMkLst>
        </pc:picChg>
        <pc:picChg chg="del">
          <ac:chgData name="Mauro Massari" userId="e3b3c45b-72c4-46f4-ae7c-c3326bf662c4" providerId="ADAL" clId="{920A7B30-4469-44F8-93B7-8FB59315D501}" dt="2025-05-12T12:05:52.276" v="309" actId="478"/>
          <ac:picMkLst>
            <pc:docMk/>
            <pc:sldMk cId="705238402" sldId="745"/>
            <ac:picMk id="37" creationId="{EE400BFA-6A65-4D43-8FDC-DD7F221070D6}"/>
          </ac:picMkLst>
        </pc:picChg>
        <pc:picChg chg="del">
          <ac:chgData name="Mauro Massari" userId="e3b3c45b-72c4-46f4-ae7c-c3326bf662c4" providerId="ADAL" clId="{920A7B30-4469-44F8-93B7-8FB59315D501}" dt="2025-05-12T12:05:58.871" v="312" actId="478"/>
          <ac:picMkLst>
            <pc:docMk/>
            <pc:sldMk cId="705238402" sldId="745"/>
            <ac:picMk id="38" creationId="{C4E74127-8980-463E-ABD1-145FDF57967F}"/>
          </ac:picMkLst>
        </pc:picChg>
        <pc:picChg chg="del">
          <ac:chgData name="Mauro Massari" userId="e3b3c45b-72c4-46f4-ae7c-c3326bf662c4" providerId="ADAL" clId="{920A7B30-4469-44F8-93B7-8FB59315D501}" dt="2025-05-12T12:05:52.276" v="309" actId="478"/>
          <ac:picMkLst>
            <pc:docMk/>
            <pc:sldMk cId="705238402" sldId="745"/>
            <ac:picMk id="39" creationId="{3991DDCB-7CE4-41AD-A368-032A05B01A8B}"/>
          </ac:picMkLst>
        </pc:picChg>
        <pc:picChg chg="del">
          <ac:chgData name="Mauro Massari" userId="e3b3c45b-72c4-46f4-ae7c-c3326bf662c4" providerId="ADAL" clId="{920A7B30-4469-44F8-93B7-8FB59315D501}" dt="2025-05-12T12:05:52.276" v="309" actId="478"/>
          <ac:picMkLst>
            <pc:docMk/>
            <pc:sldMk cId="705238402" sldId="745"/>
            <ac:picMk id="41" creationId="{951C6179-06C7-47EC-A09E-4D2D8A37391A}"/>
          </ac:picMkLst>
        </pc:picChg>
        <pc:picChg chg="del">
          <ac:chgData name="Mauro Massari" userId="e3b3c45b-72c4-46f4-ae7c-c3326bf662c4" providerId="ADAL" clId="{920A7B30-4469-44F8-93B7-8FB59315D501}" dt="2025-05-12T12:05:52.276" v="309" actId="478"/>
          <ac:picMkLst>
            <pc:docMk/>
            <pc:sldMk cId="705238402" sldId="745"/>
            <ac:picMk id="46" creationId="{81B67E33-38EC-4272-9220-F662AF8F84FE}"/>
          </ac:picMkLst>
        </pc:picChg>
        <pc:picChg chg="del">
          <ac:chgData name="Mauro Massari" userId="e3b3c45b-72c4-46f4-ae7c-c3326bf662c4" providerId="ADAL" clId="{920A7B30-4469-44F8-93B7-8FB59315D501}" dt="2025-05-12T12:05:52.276" v="309" actId="478"/>
          <ac:picMkLst>
            <pc:docMk/>
            <pc:sldMk cId="705238402" sldId="745"/>
            <ac:picMk id="47" creationId="{1107A20A-0234-49C9-9D97-6F5C09E18051}"/>
          </ac:picMkLst>
        </pc:picChg>
        <pc:picChg chg="del">
          <ac:chgData name="Mauro Massari" userId="e3b3c45b-72c4-46f4-ae7c-c3326bf662c4" providerId="ADAL" clId="{920A7B30-4469-44F8-93B7-8FB59315D501}" dt="2025-05-12T12:05:52.276" v="309" actId="478"/>
          <ac:picMkLst>
            <pc:docMk/>
            <pc:sldMk cId="705238402" sldId="745"/>
            <ac:picMk id="48" creationId="{B0BEB115-6D4F-483B-8033-C9D69171ADCB}"/>
          </ac:picMkLst>
        </pc:picChg>
      </pc:sldChg>
      <pc:sldChg chg="addSp modSp add">
        <pc:chgData name="Mauro Massari" userId="e3b3c45b-72c4-46f4-ae7c-c3326bf662c4" providerId="ADAL" clId="{920A7B30-4469-44F8-93B7-8FB59315D501}" dt="2025-05-12T12:11:18.987" v="423"/>
        <pc:sldMkLst>
          <pc:docMk/>
          <pc:sldMk cId="1435273810" sldId="746"/>
        </pc:sldMkLst>
        <pc:spChg chg="mod">
          <ac:chgData name="Mauro Massari" userId="e3b3c45b-72c4-46f4-ae7c-c3326bf662c4" providerId="ADAL" clId="{920A7B30-4469-44F8-93B7-8FB59315D501}" dt="2025-05-12T12:11:18.987" v="423"/>
          <ac:spMkLst>
            <pc:docMk/>
            <pc:sldMk cId="1435273810" sldId="746"/>
            <ac:spMk id="7" creationId="{17570B99-0CAF-759E-BB44-A22D78765195}"/>
          </ac:spMkLst>
        </pc:spChg>
        <pc:spChg chg="add mod">
          <ac:chgData name="Mauro Massari" userId="e3b3c45b-72c4-46f4-ae7c-c3326bf662c4" providerId="ADAL" clId="{920A7B30-4469-44F8-93B7-8FB59315D501}" dt="2025-05-12T12:11:18.987" v="423"/>
          <ac:spMkLst>
            <pc:docMk/>
            <pc:sldMk cId="1435273810" sldId="746"/>
            <ac:spMk id="9" creationId="{F5E07B79-73D6-B74D-AAE4-B5530B2CF588}"/>
          </ac:spMkLst>
        </pc:spChg>
        <pc:spChg chg="add mod">
          <ac:chgData name="Mauro Massari" userId="e3b3c45b-72c4-46f4-ae7c-c3326bf662c4" providerId="ADAL" clId="{920A7B30-4469-44F8-93B7-8FB59315D501}" dt="2025-05-12T12:11:18.987" v="423"/>
          <ac:spMkLst>
            <pc:docMk/>
            <pc:sldMk cId="1435273810" sldId="746"/>
            <ac:spMk id="10" creationId="{9D246454-6615-0BBD-4841-63CAC9A05639}"/>
          </ac:spMkLst>
        </pc:spChg>
        <pc:grpChg chg="add mod">
          <ac:chgData name="Mauro Massari" userId="e3b3c45b-72c4-46f4-ae7c-c3326bf662c4" providerId="ADAL" clId="{920A7B30-4469-44F8-93B7-8FB59315D501}" dt="2025-05-12T12:11:18.987" v="423"/>
          <ac:grpSpMkLst>
            <pc:docMk/>
            <pc:sldMk cId="1435273810" sldId="746"/>
            <ac:grpSpMk id="6" creationId="{4A4B8619-2FF9-5FF5-358B-9B9F7211C5BC}"/>
          </ac:grpSpMkLst>
        </pc:grpChg>
        <pc:picChg chg="mod">
          <ac:chgData name="Mauro Massari" userId="e3b3c45b-72c4-46f4-ae7c-c3326bf662c4" providerId="ADAL" clId="{920A7B30-4469-44F8-93B7-8FB59315D501}" dt="2025-05-12T12:11:18.987" v="423"/>
          <ac:picMkLst>
            <pc:docMk/>
            <pc:sldMk cId="1435273810" sldId="746"/>
            <ac:picMk id="8" creationId="{D50C3635-B133-56F6-0A45-C48534AAB490}"/>
          </ac:picMkLst>
        </pc:picChg>
      </pc:sldChg>
      <pc:sldChg chg="modSp add mod modTransition">
        <pc:chgData name="Mauro Massari" userId="e3b3c45b-72c4-46f4-ae7c-c3326bf662c4" providerId="ADAL" clId="{920A7B30-4469-44F8-93B7-8FB59315D501}" dt="2025-05-12T14:26:46.207" v="2094"/>
        <pc:sldMkLst>
          <pc:docMk/>
          <pc:sldMk cId="3282458343" sldId="747"/>
        </pc:sldMkLst>
        <pc:spChg chg="mod">
          <ac:chgData name="Mauro Massari" userId="e3b3c45b-72c4-46f4-ae7c-c3326bf662c4" providerId="ADAL" clId="{920A7B30-4469-44F8-93B7-8FB59315D501}" dt="2025-05-12T14:21:43.315" v="2041" actId="6549"/>
          <ac:spMkLst>
            <pc:docMk/>
            <pc:sldMk cId="3282458343" sldId="747"/>
            <ac:spMk id="2" creationId="{66B78E44-61A3-BB4F-A9D0-F6C2891A9AD4}"/>
          </ac:spMkLst>
        </pc:spChg>
      </pc:sldChg>
      <pc:sldChg chg="addSp modSp add mod modTransition">
        <pc:chgData name="Mauro Massari" userId="e3b3c45b-72c4-46f4-ae7c-c3326bf662c4" providerId="ADAL" clId="{920A7B30-4469-44F8-93B7-8FB59315D501}" dt="2025-05-12T14:26:49.637" v="2096"/>
        <pc:sldMkLst>
          <pc:docMk/>
          <pc:sldMk cId="2817589004" sldId="748"/>
        </pc:sldMkLst>
        <pc:spChg chg="add mod">
          <ac:chgData name="Mauro Massari" userId="e3b3c45b-72c4-46f4-ae7c-c3326bf662c4" providerId="ADAL" clId="{920A7B30-4469-44F8-93B7-8FB59315D501}" dt="2025-05-12T14:25:57.845" v="2092" actId="692"/>
          <ac:spMkLst>
            <pc:docMk/>
            <pc:sldMk cId="2817589004" sldId="748"/>
            <ac:spMk id="6" creationId="{11BF1FC9-C845-7BA9-E33A-E7C1CDBEE36D}"/>
          </ac:spMkLst>
        </pc:spChg>
      </pc:sldChg>
      <pc:sldChg chg="modSp add mod">
        <pc:chgData name="Mauro Massari" userId="e3b3c45b-72c4-46f4-ae7c-c3326bf662c4" providerId="ADAL" clId="{920A7B30-4469-44F8-93B7-8FB59315D501}" dt="2025-05-12T14:28:13.360" v="2112" actId="20577"/>
        <pc:sldMkLst>
          <pc:docMk/>
          <pc:sldMk cId="474764750" sldId="749"/>
        </pc:sldMkLst>
        <pc:spChg chg="mod">
          <ac:chgData name="Mauro Massari" userId="e3b3c45b-72c4-46f4-ae7c-c3326bf662c4" providerId="ADAL" clId="{920A7B30-4469-44F8-93B7-8FB59315D501}" dt="2025-05-12T14:28:13.360" v="2112" actId="20577"/>
          <ac:spMkLst>
            <pc:docMk/>
            <pc:sldMk cId="474764750" sldId="749"/>
            <ac:spMk id="2" creationId="{853B5FAA-88AE-9447-A50D-35A84DDB6E4A}"/>
          </ac:spMkLst>
        </pc:spChg>
      </pc:sldChg>
      <pc:sldMasterChg chg="addSp modSp delSldLayout modSldLayout">
        <pc:chgData name="Mauro Massari" userId="e3b3c45b-72c4-46f4-ae7c-c3326bf662c4" providerId="ADAL" clId="{920A7B30-4469-44F8-93B7-8FB59315D501}" dt="2025-05-12T08:18:10.340" v="127" actId="2696"/>
        <pc:sldMasterMkLst>
          <pc:docMk/>
          <pc:sldMasterMk cId="3591437458" sldId="2147483648"/>
        </pc:sldMasterMkLst>
        <pc:picChg chg="add mod">
          <ac:chgData name="Mauro Massari" userId="e3b3c45b-72c4-46f4-ae7c-c3326bf662c4" providerId="ADAL" clId="{920A7B30-4469-44F8-93B7-8FB59315D501}" dt="2025-05-12T08:07:05.435" v="14"/>
          <ac:picMkLst>
            <pc:docMk/>
            <pc:sldMasterMk cId="3591437458" sldId="2147483648"/>
            <ac:picMk id="9" creationId="{6B645D7F-E54D-22F1-D71F-9E2A96F7FA62}"/>
          </ac:picMkLst>
        </pc:picChg>
        <pc:sldLayoutChg chg="delSp mod">
          <pc:chgData name="Mauro Massari" userId="e3b3c45b-72c4-46f4-ae7c-c3326bf662c4" providerId="ADAL" clId="{920A7B30-4469-44F8-93B7-8FB59315D501}" dt="2025-05-12T08:07:28.001" v="16" actId="478"/>
          <pc:sldLayoutMkLst>
            <pc:docMk/>
            <pc:sldMasterMk cId="3591437458" sldId="2147483648"/>
            <pc:sldLayoutMk cId="668521014" sldId="2147483649"/>
          </pc:sldLayoutMkLst>
          <pc:spChg chg="del">
            <ac:chgData name="Mauro Massari" userId="e3b3c45b-72c4-46f4-ae7c-c3326bf662c4" providerId="ADAL" clId="{920A7B30-4469-44F8-93B7-8FB59315D501}" dt="2025-05-12T08:07:28.001" v="16" actId="478"/>
            <ac:spMkLst>
              <pc:docMk/>
              <pc:sldMasterMk cId="3591437458" sldId="2147483648"/>
              <pc:sldLayoutMk cId="668521014" sldId="2147483649"/>
              <ac:spMk id="11" creationId="{6EDCB0A2-728A-49A8-AB77-143BA4F3D5D7}"/>
            </ac:spMkLst>
          </pc:spChg>
        </pc:sldLayoutChg>
        <pc:sldLayoutChg chg="delSp mod">
          <pc:chgData name="Mauro Massari" userId="e3b3c45b-72c4-46f4-ae7c-c3326bf662c4" providerId="ADAL" clId="{920A7B30-4469-44F8-93B7-8FB59315D501}" dt="2025-05-12T08:07:24.714" v="15" actId="478"/>
          <pc:sldLayoutMkLst>
            <pc:docMk/>
            <pc:sldMasterMk cId="3591437458" sldId="2147483648"/>
            <pc:sldLayoutMk cId="2778974981" sldId="2147483650"/>
          </pc:sldLayoutMkLst>
          <pc:spChg chg="del">
            <ac:chgData name="Mauro Massari" userId="e3b3c45b-72c4-46f4-ae7c-c3326bf662c4" providerId="ADAL" clId="{920A7B30-4469-44F8-93B7-8FB59315D501}" dt="2025-05-12T08:07:24.714" v="15" actId="478"/>
            <ac:spMkLst>
              <pc:docMk/>
              <pc:sldMasterMk cId="3591437458" sldId="2147483648"/>
              <pc:sldLayoutMk cId="2778974981" sldId="2147483650"/>
              <ac:spMk id="7" creationId="{FBEC598D-3278-1A0C-1A08-CE187DED5E0F}"/>
            </ac:spMkLst>
          </pc:spChg>
        </pc:sldLayoutChg>
        <pc:sldLayoutChg chg="delSp mod">
          <pc:chgData name="Mauro Massari" userId="e3b3c45b-72c4-46f4-ae7c-c3326bf662c4" providerId="ADAL" clId="{920A7B30-4469-44F8-93B7-8FB59315D501}" dt="2025-05-12T08:07:34.878" v="17" actId="478"/>
          <pc:sldLayoutMkLst>
            <pc:docMk/>
            <pc:sldMasterMk cId="3591437458" sldId="2147483648"/>
            <pc:sldLayoutMk cId="3038443378" sldId="2147483651"/>
          </pc:sldLayoutMkLst>
          <pc:spChg chg="del">
            <ac:chgData name="Mauro Massari" userId="e3b3c45b-72c4-46f4-ae7c-c3326bf662c4" providerId="ADAL" clId="{920A7B30-4469-44F8-93B7-8FB59315D501}" dt="2025-05-12T08:07:34.878" v="17" actId="478"/>
            <ac:spMkLst>
              <pc:docMk/>
              <pc:sldMasterMk cId="3591437458" sldId="2147483648"/>
              <pc:sldLayoutMk cId="3038443378" sldId="2147483651"/>
              <ac:spMk id="11" creationId="{A34C89DB-F94E-416B-B427-5896895C74C7}"/>
            </ac:spMkLst>
          </pc:spChg>
        </pc:sldLayoutChg>
        <pc:sldLayoutChg chg="delSp mod">
          <pc:chgData name="Mauro Massari" userId="e3b3c45b-72c4-46f4-ae7c-c3326bf662c4" providerId="ADAL" clId="{920A7B30-4469-44F8-93B7-8FB59315D501}" dt="2025-05-12T08:07:38.425" v="18" actId="478"/>
          <pc:sldLayoutMkLst>
            <pc:docMk/>
            <pc:sldMasterMk cId="3591437458" sldId="2147483648"/>
            <pc:sldLayoutMk cId="1222053526" sldId="2147483652"/>
          </pc:sldLayoutMkLst>
          <pc:spChg chg="del">
            <ac:chgData name="Mauro Massari" userId="e3b3c45b-72c4-46f4-ae7c-c3326bf662c4" providerId="ADAL" clId="{920A7B30-4469-44F8-93B7-8FB59315D501}" dt="2025-05-12T08:07:38.425" v="18" actId="478"/>
            <ac:spMkLst>
              <pc:docMk/>
              <pc:sldMasterMk cId="3591437458" sldId="2147483648"/>
              <pc:sldLayoutMk cId="1222053526" sldId="2147483652"/>
              <ac:spMk id="8" creationId="{98F001A2-F3A9-48F9-9076-4BED0F384D6A}"/>
            </ac:spMkLst>
          </pc:spChg>
        </pc:sldLayoutChg>
        <pc:sldLayoutChg chg="delSp mod">
          <pc:chgData name="Mauro Massari" userId="e3b3c45b-72c4-46f4-ae7c-c3326bf662c4" providerId="ADAL" clId="{920A7B30-4469-44F8-93B7-8FB59315D501}" dt="2025-05-12T08:07:42.746" v="19" actId="478"/>
          <pc:sldLayoutMkLst>
            <pc:docMk/>
            <pc:sldMasterMk cId="3591437458" sldId="2147483648"/>
            <pc:sldLayoutMk cId="134094954" sldId="2147483653"/>
          </pc:sldLayoutMkLst>
          <pc:spChg chg="del">
            <ac:chgData name="Mauro Massari" userId="e3b3c45b-72c4-46f4-ae7c-c3326bf662c4" providerId="ADAL" clId="{920A7B30-4469-44F8-93B7-8FB59315D501}" dt="2025-05-12T08:07:42.746" v="19" actId="478"/>
            <ac:spMkLst>
              <pc:docMk/>
              <pc:sldMasterMk cId="3591437458" sldId="2147483648"/>
              <pc:sldLayoutMk cId="134094954" sldId="2147483653"/>
              <ac:spMk id="14" creationId="{69B21D3C-ED42-40F8-9DE1-D9D7ADC643C2}"/>
            </ac:spMkLst>
          </pc:spChg>
        </pc:sldLayoutChg>
        <pc:sldLayoutChg chg="delSp mod">
          <pc:chgData name="Mauro Massari" userId="e3b3c45b-72c4-46f4-ae7c-c3326bf662c4" providerId="ADAL" clId="{920A7B30-4469-44F8-93B7-8FB59315D501}" dt="2025-05-12T08:07:45.473" v="20" actId="478"/>
          <pc:sldLayoutMkLst>
            <pc:docMk/>
            <pc:sldMasterMk cId="3591437458" sldId="2147483648"/>
            <pc:sldLayoutMk cId="1890870898" sldId="2147483654"/>
          </pc:sldLayoutMkLst>
          <pc:spChg chg="del">
            <ac:chgData name="Mauro Massari" userId="e3b3c45b-72c4-46f4-ae7c-c3326bf662c4" providerId="ADAL" clId="{920A7B30-4469-44F8-93B7-8FB59315D501}" dt="2025-05-12T08:07:45.473" v="20" actId="478"/>
            <ac:spMkLst>
              <pc:docMk/>
              <pc:sldMasterMk cId="3591437458" sldId="2147483648"/>
              <pc:sldLayoutMk cId="1890870898" sldId="2147483654"/>
              <ac:spMk id="6" creationId="{D2282136-A6F6-4DE9-B674-70AB2DBAADA2}"/>
            </ac:spMkLst>
          </pc:spChg>
        </pc:sldLayoutChg>
        <pc:sldLayoutChg chg="delSp mod">
          <pc:chgData name="Mauro Massari" userId="e3b3c45b-72c4-46f4-ae7c-c3326bf662c4" providerId="ADAL" clId="{920A7B30-4469-44F8-93B7-8FB59315D501}" dt="2025-05-12T08:07:48.977" v="21" actId="478"/>
          <pc:sldLayoutMkLst>
            <pc:docMk/>
            <pc:sldMasterMk cId="3591437458" sldId="2147483648"/>
            <pc:sldLayoutMk cId="723981908" sldId="2147483655"/>
          </pc:sldLayoutMkLst>
          <pc:spChg chg="del">
            <ac:chgData name="Mauro Massari" userId="e3b3c45b-72c4-46f4-ae7c-c3326bf662c4" providerId="ADAL" clId="{920A7B30-4469-44F8-93B7-8FB59315D501}" dt="2025-05-12T08:07:48.977" v="21" actId="478"/>
            <ac:spMkLst>
              <pc:docMk/>
              <pc:sldMasterMk cId="3591437458" sldId="2147483648"/>
              <pc:sldLayoutMk cId="723981908" sldId="2147483655"/>
              <ac:spMk id="5" creationId="{FA1DE595-D9C3-453C-B639-599CEBA2F1AF}"/>
            </ac:spMkLst>
          </pc:spChg>
        </pc:sldLayoutChg>
        <pc:sldLayoutChg chg="delSp mod">
          <pc:chgData name="Mauro Massari" userId="e3b3c45b-72c4-46f4-ae7c-c3326bf662c4" providerId="ADAL" clId="{920A7B30-4469-44F8-93B7-8FB59315D501}" dt="2025-05-12T08:07:52.403" v="22" actId="478"/>
          <pc:sldLayoutMkLst>
            <pc:docMk/>
            <pc:sldMasterMk cId="3591437458" sldId="2147483648"/>
            <pc:sldLayoutMk cId="3756111496" sldId="2147483656"/>
          </pc:sldLayoutMkLst>
          <pc:spChg chg="del">
            <ac:chgData name="Mauro Massari" userId="e3b3c45b-72c4-46f4-ae7c-c3326bf662c4" providerId="ADAL" clId="{920A7B30-4469-44F8-93B7-8FB59315D501}" dt="2025-05-12T08:07:52.403" v="22" actId="478"/>
            <ac:spMkLst>
              <pc:docMk/>
              <pc:sldMasterMk cId="3591437458" sldId="2147483648"/>
              <pc:sldLayoutMk cId="3756111496" sldId="2147483656"/>
              <ac:spMk id="9" creationId="{F76D1A69-D327-43C4-90DC-9A69E27F3DAE}"/>
            </ac:spMkLst>
          </pc:spChg>
        </pc:sldLayoutChg>
        <pc:sldLayoutChg chg="delSp mod">
          <pc:chgData name="Mauro Massari" userId="e3b3c45b-72c4-46f4-ae7c-c3326bf662c4" providerId="ADAL" clId="{920A7B30-4469-44F8-93B7-8FB59315D501}" dt="2025-05-12T08:07:56.217" v="23" actId="478"/>
          <pc:sldLayoutMkLst>
            <pc:docMk/>
            <pc:sldMasterMk cId="3591437458" sldId="2147483648"/>
            <pc:sldLayoutMk cId="1108499084" sldId="2147483657"/>
          </pc:sldLayoutMkLst>
          <pc:spChg chg="del">
            <ac:chgData name="Mauro Massari" userId="e3b3c45b-72c4-46f4-ae7c-c3326bf662c4" providerId="ADAL" clId="{920A7B30-4469-44F8-93B7-8FB59315D501}" dt="2025-05-12T08:07:56.217" v="23" actId="478"/>
            <ac:spMkLst>
              <pc:docMk/>
              <pc:sldMasterMk cId="3591437458" sldId="2147483648"/>
              <pc:sldLayoutMk cId="1108499084" sldId="2147483657"/>
              <ac:spMk id="10" creationId="{DC7008B9-D8E1-48AB-8B5F-71A812399F42}"/>
            </ac:spMkLst>
          </pc:spChg>
        </pc:sldLayoutChg>
        <pc:sldLayoutChg chg="delSp mod">
          <pc:chgData name="Mauro Massari" userId="e3b3c45b-72c4-46f4-ae7c-c3326bf662c4" providerId="ADAL" clId="{920A7B30-4469-44F8-93B7-8FB59315D501}" dt="2025-05-12T08:08:00.403" v="24" actId="478"/>
          <pc:sldLayoutMkLst>
            <pc:docMk/>
            <pc:sldMasterMk cId="3591437458" sldId="2147483648"/>
            <pc:sldLayoutMk cId="3297685786" sldId="2147483658"/>
          </pc:sldLayoutMkLst>
          <pc:spChg chg="del">
            <ac:chgData name="Mauro Massari" userId="e3b3c45b-72c4-46f4-ae7c-c3326bf662c4" providerId="ADAL" clId="{920A7B30-4469-44F8-93B7-8FB59315D501}" dt="2025-05-12T08:08:00.403" v="24" actId="478"/>
            <ac:spMkLst>
              <pc:docMk/>
              <pc:sldMasterMk cId="3591437458" sldId="2147483648"/>
              <pc:sldLayoutMk cId="3297685786" sldId="2147483658"/>
              <ac:spMk id="7" creationId="{B0E018EA-3E2C-4221-8F2D-FEADDDF2C9FC}"/>
            </ac:spMkLst>
          </pc:spChg>
        </pc:sldLayoutChg>
        <pc:sldLayoutChg chg="delSp mod">
          <pc:chgData name="Mauro Massari" userId="e3b3c45b-72c4-46f4-ae7c-c3326bf662c4" providerId="ADAL" clId="{920A7B30-4469-44F8-93B7-8FB59315D501}" dt="2025-05-12T08:08:02.921" v="25" actId="478"/>
          <pc:sldLayoutMkLst>
            <pc:docMk/>
            <pc:sldMasterMk cId="3591437458" sldId="2147483648"/>
            <pc:sldLayoutMk cId="64661494" sldId="2147483659"/>
          </pc:sldLayoutMkLst>
          <pc:spChg chg="del">
            <ac:chgData name="Mauro Massari" userId="e3b3c45b-72c4-46f4-ae7c-c3326bf662c4" providerId="ADAL" clId="{920A7B30-4469-44F8-93B7-8FB59315D501}" dt="2025-05-12T08:08:02.921" v="25" actId="478"/>
            <ac:spMkLst>
              <pc:docMk/>
              <pc:sldMasterMk cId="3591437458" sldId="2147483648"/>
              <pc:sldLayoutMk cId="64661494" sldId="2147483659"/>
              <ac:spMk id="7" creationId="{335E7CDD-E29C-417A-9EB6-CD2357295E23}"/>
            </ac:spMkLst>
          </pc:spChg>
        </pc:sldLayoutChg>
        <pc:sldLayoutChg chg="delSp del mod">
          <pc:chgData name="Mauro Massari" userId="e3b3c45b-72c4-46f4-ae7c-c3326bf662c4" providerId="ADAL" clId="{920A7B30-4469-44F8-93B7-8FB59315D501}" dt="2025-05-12T08:18:10.340" v="127" actId="2696"/>
          <pc:sldLayoutMkLst>
            <pc:docMk/>
            <pc:sldMasterMk cId="3591437458" sldId="2147483648"/>
            <pc:sldLayoutMk cId="2825917361" sldId="2147483660"/>
          </pc:sldLayoutMkLst>
          <pc:spChg chg="del">
            <ac:chgData name="Mauro Massari" userId="e3b3c45b-72c4-46f4-ae7c-c3326bf662c4" providerId="ADAL" clId="{920A7B30-4469-44F8-93B7-8FB59315D501}" dt="2025-05-12T08:08:09.943" v="26" actId="478"/>
            <ac:spMkLst>
              <pc:docMk/>
              <pc:sldMasterMk cId="3591437458" sldId="2147483648"/>
              <pc:sldLayoutMk cId="2825917361" sldId="2147483660"/>
              <ac:spMk id="7" creationId="{FC9E42A7-6B34-1F97-76DA-EBB8E18730D0}"/>
            </ac:spMkLst>
          </pc:spChg>
        </pc:sldLayoutChg>
        <pc:sldLayoutChg chg="delSp mod">
          <pc:chgData name="Mauro Massari" userId="e3b3c45b-72c4-46f4-ae7c-c3326bf662c4" providerId="ADAL" clId="{920A7B30-4469-44F8-93B7-8FB59315D501}" dt="2025-05-12T08:05:11.196" v="11" actId="478"/>
          <pc:sldLayoutMkLst>
            <pc:docMk/>
            <pc:sldMasterMk cId="3591437458" sldId="2147483648"/>
            <pc:sldLayoutMk cId="2640420621" sldId="2147483661"/>
          </pc:sldLayoutMkLst>
          <pc:picChg chg="del">
            <ac:chgData name="Mauro Massari" userId="e3b3c45b-72c4-46f4-ae7c-c3326bf662c4" providerId="ADAL" clId="{920A7B30-4469-44F8-93B7-8FB59315D501}" dt="2025-05-12T08:05:11.196" v="11" actId="478"/>
            <ac:picMkLst>
              <pc:docMk/>
              <pc:sldMasterMk cId="3591437458" sldId="2147483648"/>
              <pc:sldLayoutMk cId="2640420621" sldId="2147483661"/>
              <ac:picMk id="4" creationId="{00000000-0000-0000-0000-000000000000}"/>
            </ac:picMkLst>
          </pc:picChg>
          <pc:picChg chg="del">
            <ac:chgData name="Mauro Massari" userId="e3b3c45b-72c4-46f4-ae7c-c3326bf662c4" providerId="ADAL" clId="{920A7B30-4469-44F8-93B7-8FB59315D501}" dt="2025-05-12T08:05:10.370" v="10" actId="478"/>
            <ac:picMkLst>
              <pc:docMk/>
              <pc:sldMasterMk cId="3591437458" sldId="2147483648"/>
              <pc:sldLayoutMk cId="2640420621" sldId="2147483661"/>
              <ac:picMk id="9" creationId="{7478C14D-FE64-934E-A587-82DBFFB2ED3B}"/>
            </ac:picMkLst>
          </pc:picChg>
        </pc:sldLayoutChg>
        <pc:sldLayoutChg chg="delSp mod">
          <pc:chgData name="Mauro Massari" userId="e3b3c45b-72c4-46f4-ae7c-c3326bf662c4" providerId="ADAL" clId="{920A7B30-4469-44F8-93B7-8FB59315D501}" dt="2025-05-12T08:05:44.719" v="12" actId="478"/>
          <pc:sldLayoutMkLst>
            <pc:docMk/>
            <pc:sldMasterMk cId="3591437458" sldId="2147483648"/>
            <pc:sldLayoutMk cId="1770442487" sldId="2147483662"/>
          </pc:sldLayoutMkLst>
          <pc:picChg chg="del">
            <ac:chgData name="Mauro Massari" userId="e3b3c45b-72c4-46f4-ae7c-c3326bf662c4" providerId="ADAL" clId="{920A7B30-4469-44F8-93B7-8FB59315D501}" dt="2025-05-12T08:05:44.719" v="12" actId="478"/>
            <ac:picMkLst>
              <pc:docMk/>
              <pc:sldMasterMk cId="3591437458" sldId="2147483648"/>
              <pc:sldLayoutMk cId="1770442487" sldId="2147483662"/>
              <ac:picMk id="7" creationId="{00000000-0000-0000-0000-000000000000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14/05/2025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12800" y="1803400"/>
            <a:ext cx="10871200" cy="4368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5" name="Rectangle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14/05/2025 </a:t>
            </a:r>
          </a:p>
        </p:txBody>
      </p:sp>
      <p:sp>
        <p:nvSpPr>
          <p:cNvPr id="6" name="Rectangle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/>
              <a:t>Mauro Massari</a:t>
            </a:r>
            <a:endParaRPr/>
          </a:p>
        </p:txBody>
      </p:sp>
      <p:sp>
        <p:nvSpPr>
          <p:cNvPr id="8" name="Rectangl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24DB6-78DA-468A-90D3-D9326CF8591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0420621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1_Intestazione sezion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/>
          </a:p>
        </p:txBody>
      </p:sp>
      <p:sp>
        <p:nvSpPr>
          <p:cNvPr id="5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/>
          </a:p>
        </p:txBody>
      </p:sp>
      <p:sp>
        <p:nvSpPr>
          <p:cNvPr id="6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4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1"/>
            <a:ext cx="9497484" cy="1673225"/>
          </a:xfrm>
        </p:spPr>
        <p:txBody>
          <a:bodyPr/>
          <a:lstStyle>
            <a:lvl1pPr eaLnBrk="1" latinLnBrk="0" hangingPunct="1">
              <a:buNone/>
              <a:defRPr kumimoji="0" lang="it-IT" sz="3733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0" lang="it-IT" sz="24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0" lang="it-IT" sz="2133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0" lang="it-IT" sz="1867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0" lang="it-IT" sz="1867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 eaLnBrk="1" latinLnBrk="0" hangingPunct="1">
              <a:buNone/>
              <a:defRPr kumimoji="0" lang="it-IT" sz="5867" b="0" cap="none">
                <a:solidFill>
                  <a:srgbClr val="FFFFFF"/>
                </a:solidFill>
              </a:defRPr>
            </a:lvl1pPr>
            <a:extLst/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8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14/05/2025 </a:t>
            </a:r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2733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pPr>
              <a:defRPr/>
            </a:pPr>
            <a:fld id="{38465125-4176-4E74-A806-A4041A260A3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10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/>
              <a:t>Mauro Massari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70442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14/05/2025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Mauro Massari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6B645D7F-E54D-22F1-D71F-9E2A96F7FA6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69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8.png"/><Relationship Id="rId5" Type="http://schemas.openxmlformats.org/officeDocument/2006/relationships/image" Target="../media/image151.png"/><Relationship Id="rId4" Type="http://schemas.openxmlformats.org/officeDocument/2006/relationships/image" Target="../media/image16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5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3.png"/><Relationship Id="rId5" Type="http://schemas.openxmlformats.org/officeDocument/2006/relationships/image" Target="../media/image18.png"/><Relationship Id="rId4" Type="http://schemas.openxmlformats.org/officeDocument/2006/relationships/image" Target="../media/image17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14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6.png"/><Relationship Id="rId7" Type="http://schemas.openxmlformats.org/officeDocument/2006/relationships/image" Target="../media/image181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10" Type="http://schemas.openxmlformats.org/officeDocument/2006/relationships/image" Target="../media/image169.png"/><Relationship Id="rId4" Type="http://schemas.openxmlformats.org/officeDocument/2006/relationships/image" Target="../media/image179.png"/><Relationship Id="rId9" Type="http://schemas.openxmlformats.org/officeDocument/2006/relationships/image" Target="../media/image183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12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.png"/><Relationship Id="rId11" Type="http://schemas.openxmlformats.org/officeDocument/2006/relationships/image" Target="../media/image176.png"/><Relationship Id="rId5" Type="http://schemas.openxmlformats.org/officeDocument/2006/relationships/image" Target="../media/image179.png"/><Relationship Id="rId10" Type="http://schemas.openxmlformats.org/officeDocument/2006/relationships/image" Target="../media/image169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12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.png"/><Relationship Id="rId11" Type="http://schemas.openxmlformats.org/officeDocument/2006/relationships/image" Target="../media/image176.png"/><Relationship Id="rId5" Type="http://schemas.openxmlformats.org/officeDocument/2006/relationships/image" Target="../media/image179.png"/><Relationship Id="rId10" Type="http://schemas.openxmlformats.org/officeDocument/2006/relationships/image" Target="../media/image169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7.png"/><Relationship Id="rId7" Type="http://schemas.openxmlformats.org/officeDocument/2006/relationships/image" Target="../media/image179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8.png"/><Relationship Id="rId5" Type="http://schemas.openxmlformats.org/officeDocument/2006/relationships/image" Target="../media/image180.png"/><Relationship Id="rId10" Type="http://schemas.openxmlformats.org/officeDocument/2006/relationships/image" Target="../media/image181.png"/><Relationship Id="rId4" Type="http://schemas.openxmlformats.org/officeDocument/2006/relationships/image" Target="../media/image18.png"/><Relationship Id="rId9" Type="http://schemas.openxmlformats.org/officeDocument/2006/relationships/image" Target="../media/image151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7.png"/><Relationship Id="rId7" Type="http://schemas.openxmlformats.org/officeDocument/2006/relationships/image" Target="../media/image179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8.png"/><Relationship Id="rId11" Type="http://schemas.openxmlformats.org/officeDocument/2006/relationships/image" Target="../media/image189.png"/><Relationship Id="rId5" Type="http://schemas.openxmlformats.org/officeDocument/2006/relationships/image" Target="../media/image180.png"/><Relationship Id="rId10" Type="http://schemas.openxmlformats.org/officeDocument/2006/relationships/image" Target="../media/image181.png"/><Relationship Id="rId4" Type="http://schemas.openxmlformats.org/officeDocument/2006/relationships/image" Target="../media/image18.png"/><Relationship Id="rId9" Type="http://schemas.openxmlformats.org/officeDocument/2006/relationships/image" Target="../media/image15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3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80.png"/><Relationship Id="rId7" Type="http://schemas.openxmlformats.org/officeDocument/2006/relationships/image" Target="../media/image19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1.png"/><Relationship Id="rId5" Type="http://schemas.openxmlformats.org/officeDocument/2006/relationships/image" Target="../media/image151.png"/><Relationship Id="rId4" Type="http://schemas.openxmlformats.org/officeDocument/2006/relationships/image" Target="../media/image188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198.png"/><Relationship Id="rId3" Type="http://schemas.openxmlformats.org/officeDocument/2006/relationships/image" Target="../media/image180.png"/><Relationship Id="rId7" Type="http://schemas.openxmlformats.org/officeDocument/2006/relationships/image" Target="../media/image194.png"/><Relationship Id="rId12" Type="http://schemas.openxmlformats.org/officeDocument/2006/relationships/image" Target="../media/image19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1.png"/><Relationship Id="rId11" Type="http://schemas.openxmlformats.org/officeDocument/2006/relationships/image" Target="../media/image196.png"/><Relationship Id="rId5" Type="http://schemas.openxmlformats.org/officeDocument/2006/relationships/image" Target="../media/image151.png"/><Relationship Id="rId10" Type="http://schemas.openxmlformats.org/officeDocument/2006/relationships/image" Target="../media/image169.png"/><Relationship Id="rId4" Type="http://schemas.openxmlformats.org/officeDocument/2006/relationships/image" Target="../media/image188.png"/><Relationship Id="rId9" Type="http://schemas.openxmlformats.org/officeDocument/2006/relationships/image" Target="../media/image183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47.png"/><Relationship Id="rId3" Type="http://schemas.openxmlformats.org/officeDocument/2006/relationships/image" Target="../media/image43.jpeg"/><Relationship Id="rId7" Type="http://schemas.openxmlformats.org/officeDocument/2006/relationships/image" Target="../media/image42.png"/><Relationship Id="rId12" Type="http://schemas.openxmlformats.org/officeDocument/2006/relationships/image" Target="../media/image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28.png"/><Relationship Id="rId10" Type="http://schemas.openxmlformats.org/officeDocument/2006/relationships/image" Target="../media/image48.png"/><Relationship Id="rId4" Type="http://schemas.openxmlformats.org/officeDocument/2006/relationships/image" Target="../media/image27.png"/><Relationship Id="rId9" Type="http://schemas.openxmlformats.org/officeDocument/2006/relationships/image" Target="../media/image4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10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148.png"/><Relationship Id="rId4" Type="http://schemas.openxmlformats.org/officeDocument/2006/relationships/image" Target="../media/image149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22.png"/><Relationship Id="rId9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9.jpe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image" Target="../media/image30.png"/><Relationship Id="rId4" Type="http://schemas.openxmlformats.org/officeDocument/2006/relationships/image" Target="../media/image19.jpe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9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7.png"/><Relationship Id="rId3" Type="http://schemas.openxmlformats.org/officeDocument/2006/relationships/image" Target="../media/image39.png"/><Relationship Id="rId7" Type="http://schemas.openxmlformats.org/officeDocument/2006/relationships/image" Target="../media/image36.gif"/><Relationship Id="rId12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21.png"/><Relationship Id="rId5" Type="http://schemas.openxmlformats.org/officeDocument/2006/relationships/image" Target="../media/image40.png"/><Relationship Id="rId10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image" Target="../media/image1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7.png"/><Relationship Id="rId3" Type="http://schemas.openxmlformats.org/officeDocument/2006/relationships/image" Target="../media/image39.png"/><Relationship Id="rId7" Type="http://schemas.openxmlformats.org/officeDocument/2006/relationships/image" Target="../media/image36.gif"/><Relationship Id="rId12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21.png"/><Relationship Id="rId5" Type="http://schemas.openxmlformats.org/officeDocument/2006/relationships/image" Target="../media/image40.png"/><Relationship Id="rId10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image" Target="../media/image19.jpeg"/><Relationship Id="rId1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11" Type="http://schemas.openxmlformats.org/officeDocument/2006/relationships/image" Target="../media/image37.png"/><Relationship Id="rId5" Type="http://schemas.openxmlformats.org/officeDocument/2006/relationships/image" Target="../media/image19.jpeg"/><Relationship Id="rId10" Type="http://schemas.openxmlformats.org/officeDocument/2006/relationships/image" Target="../media/image46.png"/><Relationship Id="rId4" Type="http://schemas.openxmlformats.org/officeDocument/2006/relationships/image" Target="../media/image18.png"/><Relationship Id="rId9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7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11" Type="http://schemas.openxmlformats.org/officeDocument/2006/relationships/image" Target="../media/image38.png"/><Relationship Id="rId5" Type="http://schemas.openxmlformats.org/officeDocument/2006/relationships/image" Target="../media/image19.jpeg"/><Relationship Id="rId10" Type="http://schemas.openxmlformats.org/officeDocument/2006/relationships/image" Target="../media/image46.png"/><Relationship Id="rId4" Type="http://schemas.openxmlformats.org/officeDocument/2006/relationships/image" Target="../media/image18.png"/><Relationship Id="rId9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5.png"/><Relationship Id="rId7" Type="http://schemas.openxmlformats.org/officeDocument/2006/relationships/image" Target="../media/image2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18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5.png"/><Relationship Id="rId7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48.png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5.png"/><Relationship Id="rId7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48.png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12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28.png"/><Relationship Id="rId5" Type="http://schemas.openxmlformats.org/officeDocument/2006/relationships/image" Target="../media/image48.png"/><Relationship Id="rId10" Type="http://schemas.openxmlformats.org/officeDocument/2006/relationships/image" Target="../media/image27.png"/><Relationship Id="rId4" Type="http://schemas.openxmlformats.org/officeDocument/2006/relationships/image" Target="../media/image44.png"/><Relationship Id="rId9" Type="http://schemas.openxmlformats.org/officeDocument/2006/relationships/image" Target="../media/image43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12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28.png"/><Relationship Id="rId5" Type="http://schemas.openxmlformats.org/officeDocument/2006/relationships/image" Target="../media/image48.png"/><Relationship Id="rId10" Type="http://schemas.openxmlformats.org/officeDocument/2006/relationships/image" Target="../media/image27.png"/><Relationship Id="rId4" Type="http://schemas.openxmlformats.org/officeDocument/2006/relationships/image" Target="../media/image44.png"/><Relationship Id="rId9" Type="http://schemas.openxmlformats.org/officeDocument/2006/relationships/image" Target="../media/image43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12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28.png"/><Relationship Id="rId5" Type="http://schemas.openxmlformats.org/officeDocument/2006/relationships/image" Target="../media/image48.png"/><Relationship Id="rId10" Type="http://schemas.openxmlformats.org/officeDocument/2006/relationships/image" Target="../media/image27.png"/><Relationship Id="rId4" Type="http://schemas.openxmlformats.org/officeDocument/2006/relationships/image" Target="../media/image44.png"/><Relationship Id="rId9" Type="http://schemas.openxmlformats.org/officeDocument/2006/relationships/image" Target="../media/image43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12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28.png"/><Relationship Id="rId5" Type="http://schemas.openxmlformats.org/officeDocument/2006/relationships/image" Target="../media/image48.png"/><Relationship Id="rId10" Type="http://schemas.openxmlformats.org/officeDocument/2006/relationships/image" Target="../media/image27.png"/><Relationship Id="rId4" Type="http://schemas.openxmlformats.org/officeDocument/2006/relationships/image" Target="../media/image44.png"/><Relationship Id="rId9" Type="http://schemas.openxmlformats.org/officeDocument/2006/relationships/image" Target="../media/image4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36.gif"/><Relationship Id="rId4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8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2" Type="http://schemas.openxmlformats.org/officeDocument/2006/relationships/image" Target="../media/image55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36.gif"/><Relationship Id="rId15" Type="http://schemas.openxmlformats.org/officeDocument/2006/relationships/image" Target="../media/image27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openxmlformats.org/officeDocument/2006/relationships/image" Target="../media/image4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18.png"/><Relationship Id="rId4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43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8.png"/><Relationship Id="rId7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43.jpeg"/><Relationship Id="rId9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8.png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11" Type="http://schemas.openxmlformats.org/officeDocument/2006/relationships/image" Target="../media/image21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43.jpeg"/><Relationship Id="rId9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gif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7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gif"/><Relationship Id="rId4" Type="http://schemas.openxmlformats.org/officeDocument/2006/relationships/image" Target="../media/image10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gif"/><Relationship Id="rId3" Type="http://schemas.openxmlformats.org/officeDocument/2006/relationships/image" Target="../media/image106.png"/><Relationship Id="rId7" Type="http://schemas.openxmlformats.org/officeDocument/2006/relationships/image" Target="../media/image10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png"/><Relationship Id="rId4" Type="http://schemas.openxmlformats.org/officeDocument/2006/relationships/image" Target="../media/image4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2.png"/><Relationship Id="rId7" Type="http://schemas.openxmlformats.org/officeDocument/2006/relationships/image" Target="../media/image11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1.png"/><Relationship Id="rId7" Type="http://schemas.openxmlformats.org/officeDocument/2006/relationships/image" Target="../media/image12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png"/><Relationship Id="rId5" Type="http://schemas.openxmlformats.org/officeDocument/2006/relationships/image" Target="../media/image36.gif"/><Relationship Id="rId4" Type="http://schemas.openxmlformats.org/officeDocument/2006/relationships/image" Target="../media/image122.png"/><Relationship Id="rId9" Type="http://schemas.openxmlformats.org/officeDocument/2006/relationships/image" Target="../media/image126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1.png"/><Relationship Id="rId7" Type="http://schemas.openxmlformats.org/officeDocument/2006/relationships/image" Target="../media/image126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png"/><Relationship Id="rId5" Type="http://schemas.openxmlformats.org/officeDocument/2006/relationships/image" Target="../media/image36.gif"/><Relationship Id="rId4" Type="http://schemas.openxmlformats.org/officeDocument/2006/relationships/image" Target="../media/image122.png"/><Relationship Id="rId9" Type="http://schemas.openxmlformats.org/officeDocument/2006/relationships/image" Target="../media/image125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8.png"/><Relationship Id="rId7" Type="http://schemas.openxmlformats.org/officeDocument/2006/relationships/image" Target="../media/image13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5" Type="http://schemas.openxmlformats.org/officeDocument/2006/relationships/image" Target="../media/image130.png"/><Relationship Id="rId10" Type="http://schemas.openxmlformats.org/officeDocument/2006/relationships/image" Target="../media/image133.png"/><Relationship Id="rId4" Type="http://schemas.openxmlformats.org/officeDocument/2006/relationships/image" Target="../media/image129.png"/><Relationship Id="rId9" Type="http://schemas.openxmlformats.org/officeDocument/2006/relationships/image" Target="../media/image12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6.png"/><Relationship Id="rId4" Type="http://schemas.openxmlformats.org/officeDocument/2006/relationships/image" Target="../media/image12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36.gif"/><Relationship Id="rId7" Type="http://schemas.openxmlformats.org/officeDocument/2006/relationships/image" Target="../media/image136.emf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emf"/><Relationship Id="rId5" Type="http://schemas.openxmlformats.org/officeDocument/2006/relationships/image" Target="../media/image134.png"/><Relationship Id="rId4" Type="http://schemas.openxmlformats.org/officeDocument/2006/relationships/image" Target="../media/image123.png"/><Relationship Id="rId9" Type="http://schemas.openxmlformats.org/officeDocument/2006/relationships/image" Target="../media/image126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24.png"/><Relationship Id="rId7" Type="http://schemas.openxmlformats.org/officeDocument/2006/relationships/image" Target="../media/image142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10" Type="http://schemas.openxmlformats.org/officeDocument/2006/relationships/image" Target="../media/image136.emf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5.png"/><Relationship Id="rId7" Type="http://schemas.openxmlformats.org/officeDocument/2006/relationships/image" Target="../media/image147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emf"/><Relationship Id="rId5" Type="http://schemas.openxmlformats.org/officeDocument/2006/relationships/image" Target="../media/image146.png"/><Relationship Id="rId4" Type="http://schemas.openxmlformats.org/officeDocument/2006/relationships/image" Target="../media/image124.png"/><Relationship Id="rId9" Type="http://schemas.openxmlformats.org/officeDocument/2006/relationships/image" Target="../media/image148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5.png"/><Relationship Id="rId7" Type="http://schemas.openxmlformats.org/officeDocument/2006/relationships/image" Target="../media/image147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emf"/><Relationship Id="rId11" Type="http://schemas.openxmlformats.org/officeDocument/2006/relationships/image" Target="../media/image150.emf"/><Relationship Id="rId5" Type="http://schemas.openxmlformats.org/officeDocument/2006/relationships/image" Target="../media/image146.png"/><Relationship Id="rId10" Type="http://schemas.openxmlformats.org/officeDocument/2006/relationships/image" Target="../media/image148.png"/><Relationship Id="rId4" Type="http://schemas.openxmlformats.org/officeDocument/2006/relationships/image" Target="../media/image124.png"/><Relationship Id="rId9" Type="http://schemas.openxmlformats.org/officeDocument/2006/relationships/image" Target="../media/image149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5.png"/><Relationship Id="rId7" Type="http://schemas.openxmlformats.org/officeDocument/2006/relationships/image" Target="../media/image147.png"/><Relationship Id="rId12" Type="http://schemas.openxmlformats.org/officeDocument/2006/relationships/image" Target="../media/image15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emf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0" Type="http://schemas.openxmlformats.org/officeDocument/2006/relationships/image" Target="../media/image151.png"/><Relationship Id="rId4" Type="http://schemas.openxmlformats.org/officeDocument/2006/relationships/image" Target="../media/image124.png"/><Relationship Id="rId9" Type="http://schemas.openxmlformats.org/officeDocument/2006/relationships/image" Target="../media/image150.em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776" y="1335636"/>
            <a:ext cx="4343400" cy="2255289"/>
          </a:xfrm>
        </p:spPr>
        <p:txBody>
          <a:bodyPr>
            <a:normAutofit/>
          </a:bodyPr>
          <a:lstStyle/>
          <a:p>
            <a:r>
              <a:rPr lang="fr-FR" sz="3200" dirty="0" err="1"/>
              <a:t>Orbit</a:t>
            </a:r>
            <a:r>
              <a:rPr lang="fr-FR" sz="3200" dirty="0"/>
              <a:t> </a:t>
            </a:r>
            <a:r>
              <a:rPr lang="fr-FR" sz="3200" dirty="0" err="1"/>
              <a:t>determination</a:t>
            </a:r>
            <a:r>
              <a:rPr lang="fr-FR" sz="3200" dirty="0"/>
              <a:t> techniques for </a:t>
            </a:r>
            <a:r>
              <a:rPr lang="fr-FR" sz="3200" dirty="0" err="1"/>
              <a:t>Resident</a:t>
            </a:r>
            <a:r>
              <a:rPr lang="fr-FR" sz="3200" dirty="0"/>
              <a:t> </a:t>
            </a:r>
            <a:r>
              <a:rPr lang="fr-FR" sz="3200" dirty="0" err="1"/>
              <a:t>Space</a:t>
            </a:r>
            <a:r>
              <a:rPr lang="fr-FR" sz="3200" dirty="0"/>
              <a:t> Object </a:t>
            </a:r>
            <a:r>
              <a:rPr lang="fr-FR" sz="3200" dirty="0" err="1"/>
              <a:t>catalog</a:t>
            </a:r>
            <a:r>
              <a:rPr lang="fr-FR" sz="3200" dirty="0"/>
              <a:t> maintenance</a:t>
            </a:r>
            <a:endParaRPr lang="it-IT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4" y="3705226"/>
            <a:ext cx="3795445" cy="1655762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rgbClr val="5B6D85"/>
                </a:solidFill>
              </a:rPr>
              <a:t>Training Meeting</a:t>
            </a:r>
          </a:p>
          <a:p>
            <a:r>
              <a:rPr lang="it-IT" sz="2800" b="1" dirty="0">
                <a:solidFill>
                  <a:srgbClr val="5B6D85"/>
                </a:solidFill>
              </a:rPr>
              <a:t>NG-Croce</a:t>
            </a:r>
          </a:p>
          <a:p>
            <a:endParaRPr lang="it-IT" sz="1400" b="1" dirty="0">
              <a:solidFill>
                <a:srgbClr val="7196BE"/>
              </a:solidFill>
            </a:endParaRPr>
          </a:p>
          <a:p>
            <a:r>
              <a:rPr lang="it-IT" sz="1400" b="1" dirty="0">
                <a:solidFill>
                  <a:srgbClr val="7196BE"/>
                </a:solidFill>
              </a:rPr>
              <a:t>Lunedì 12 Maggio - Giovedì 15 Maggio</a:t>
            </a:r>
          </a:p>
          <a:p>
            <a:endParaRPr lang="it-IT" dirty="0"/>
          </a:p>
        </p:txBody>
      </p:sp>
      <p:pic>
        <p:nvPicPr>
          <p:cNvPr id="7" name="Segnaposto immagine 6" descr="Immagine che contiene simbolo, Elementi grafici, bianco, logo&#10;&#10;Descrizione generata automaticamente">
            <a:extLst>
              <a:ext uri="{FF2B5EF4-FFF2-40B4-BE49-F238E27FC236}">
                <a16:creationId xmlns:a16="http://schemas.microsoft.com/office/drawing/2014/main" id="{E0DA5E35-8F4C-5FBF-76C8-701E5741AFD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" b="-102"/>
          <a:stretch/>
        </p:blipFill>
        <p:spPr>
          <a:xfrm>
            <a:off x="6096000" y="1671004"/>
            <a:ext cx="4225900" cy="4251959"/>
          </a:xfr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0230911-BBD2-F50C-97D4-E1B7FEA8CEB4}"/>
              </a:ext>
            </a:extLst>
          </p:cNvPr>
          <p:cNvSpPr txBox="1"/>
          <p:nvPr/>
        </p:nvSpPr>
        <p:spPr>
          <a:xfrm>
            <a:off x="9722498" y="186612"/>
            <a:ext cx="2043403" cy="748425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D1A063E-5590-9030-CE9D-3ACA37F24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8" y="186612"/>
            <a:ext cx="1651602" cy="778125"/>
          </a:xfrm>
          <a:prstGeom prst="rect">
            <a:avLst/>
          </a:prstGeom>
        </p:spPr>
      </p:pic>
      <p:sp>
        <p:nvSpPr>
          <p:cNvPr id="21" name="Segnaposto contenuto 20">
            <a:extLst>
              <a:ext uri="{FF2B5EF4-FFF2-40B4-BE49-F238E27FC236}">
                <a16:creationId xmlns:a16="http://schemas.microsoft.com/office/drawing/2014/main" id="{190CF29E-E057-1299-60A8-F13548116E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5775" y="5681663"/>
            <a:ext cx="3795444" cy="482600"/>
          </a:xfrm>
        </p:spPr>
        <p:txBody>
          <a:bodyPr>
            <a:normAutofit fontScale="62500" lnSpcReduction="20000"/>
          </a:bodyPr>
          <a:lstStyle/>
          <a:p>
            <a:r>
              <a:rPr lang="it-IT" sz="1800" b="1" i="1" dirty="0">
                <a:solidFill>
                  <a:srgbClr val="2A65AF"/>
                </a:solidFill>
              </a:rPr>
              <a:t>Radiotelescopi di Medicina</a:t>
            </a:r>
          </a:p>
          <a:p>
            <a:r>
              <a:rPr lang="it-IT" sz="1800" b="1" i="1" dirty="0">
                <a:solidFill>
                  <a:srgbClr val="2A65AF"/>
                </a:solidFill>
              </a:rPr>
              <a:t>IRA - Bologna</a:t>
            </a:r>
          </a:p>
          <a:p>
            <a:endParaRPr lang="it-IT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83E8FDF-9B7B-4F6C-BE93-C25DBC1F7AD7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Orbit Determination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Orbit Determination Problem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0A046B7-EB98-9C46-B8B1-446CD99BE462}"/>
              </a:ext>
            </a:extLst>
          </p:cNvPr>
          <p:cNvSpPr txBox="1">
            <a:spLocks/>
          </p:cNvSpPr>
          <p:nvPr/>
        </p:nvSpPr>
        <p:spPr>
          <a:xfrm>
            <a:off x="660400" y="1796819"/>
            <a:ext cx="10871200" cy="576064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Do we actually know exactly where a spacecraft is?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BD2F1C6-2C61-B44D-934A-982C26D4CCF8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10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5CF038C-164A-3DE8-DD4C-EA927B1E6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10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6DED657-1750-4206-8C91-08D2A503D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7FD7BE-556E-9284-07D3-A3CD6DF57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84667554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creen Shot 2017-11-19 at 13.24.31.png" descr="Screen Shot 2017-11-19 at 13.24.31.png">
            <a:extLst>
              <a:ext uri="{FF2B5EF4-FFF2-40B4-BE49-F238E27FC236}">
                <a16:creationId xmlns:a16="http://schemas.microsoft.com/office/drawing/2014/main" id="{06554C81-4A76-4D27-A4B3-8B804AC76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157" y="2815963"/>
            <a:ext cx="3154243" cy="1949498"/>
          </a:xfrm>
          <a:prstGeom prst="rect">
            <a:avLst/>
          </a:prstGeom>
          <a:ln w="12700">
            <a:miter lim="400000"/>
          </a:ln>
        </p:spPr>
      </p:pic>
      <p:sp>
        <p:nvSpPr>
          <p:cNvPr id="2899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Least-square</a:t>
            </a:r>
            <a:r>
              <a:rPr dirty="0"/>
              <a:t> </a:t>
            </a:r>
            <a:r>
              <a:rPr dirty="0" err="1"/>
              <a:t>Problem</a:t>
            </a:r>
            <a:endParaRPr dirty="0"/>
          </a:p>
        </p:txBody>
      </p:sp>
      <p:sp>
        <p:nvSpPr>
          <p:cNvPr id="5" name="Example: Apophis encounter with Earth in April 2029">
            <a:extLst>
              <a:ext uri="{FF2B5EF4-FFF2-40B4-BE49-F238E27FC236}">
                <a16:creationId xmlns:a16="http://schemas.microsoft.com/office/drawing/2014/main" id="{89195566-628F-E44A-B692-E23E69CA115B}"/>
              </a:ext>
            </a:extLst>
          </p:cNvPr>
          <p:cNvSpPr txBox="1">
            <a:spLocks/>
          </p:cNvSpPr>
          <p:nvPr/>
        </p:nvSpPr>
        <p:spPr bwMode="auto">
          <a:xfrm>
            <a:off x="719403" y="1857308"/>
            <a:ext cx="10753195" cy="91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>
                <a:solidFill>
                  <a:schemeClr val="accent2"/>
                </a:solidFill>
              </a:rPr>
              <a:t>Weighted least-square</a:t>
            </a:r>
            <a:r>
              <a:rPr lang="en-GB" sz="2667" dirty="0"/>
              <a:t>:</a:t>
            </a:r>
          </a:p>
          <a:p>
            <a:pPr lvl="1"/>
            <a:r>
              <a:rPr lang="en-US" sz="2267" dirty="0"/>
              <a:t>Sometimes we want to give “preference” among measurements</a:t>
            </a:r>
          </a:p>
          <a:p>
            <a:pPr lvl="1"/>
            <a:endParaRPr lang="en-GB" sz="2267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DF01508-9B0E-044B-8440-D761C5D8112F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100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pic>
        <p:nvPicPr>
          <p:cNvPr id="11" name="Earth-PNG-Image.png" descr="Earth-PNG-Image.png">
            <a:extLst>
              <a:ext uri="{FF2B5EF4-FFF2-40B4-BE49-F238E27FC236}">
                <a16:creationId xmlns:a16="http://schemas.microsoft.com/office/drawing/2014/main" id="{74327566-9464-4FC5-9F2F-85F1B55E0088}"/>
              </a:ext>
            </a:extLst>
          </p:cNvPr>
          <p:cNvPicPr>
            <a:picLocks/>
          </p:cNvPicPr>
          <p:nvPr/>
        </p:nvPicPr>
        <p:blipFill>
          <a:blip r:embed="rId3"/>
          <a:srcRect b="63617"/>
          <a:stretch>
            <a:fillRect/>
          </a:stretch>
        </p:blipFill>
        <p:spPr>
          <a:xfrm>
            <a:off x="1487489" y="5732341"/>
            <a:ext cx="9505524" cy="62491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ircle">
            <a:extLst>
              <a:ext uri="{FF2B5EF4-FFF2-40B4-BE49-F238E27FC236}">
                <a16:creationId xmlns:a16="http://schemas.microsoft.com/office/drawing/2014/main" id="{70C40FEF-2831-414B-9276-5F2C801B9064}"/>
              </a:ext>
            </a:extLst>
          </p:cNvPr>
          <p:cNvSpPr/>
          <p:nvPr/>
        </p:nvSpPr>
        <p:spPr>
          <a:xfrm>
            <a:off x="2443614" y="5350899"/>
            <a:ext cx="188357" cy="18835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13" name="Circle">
            <a:extLst>
              <a:ext uri="{FF2B5EF4-FFF2-40B4-BE49-F238E27FC236}">
                <a16:creationId xmlns:a16="http://schemas.microsoft.com/office/drawing/2014/main" id="{D9463A9D-6778-4EC2-9CF1-C1EFB0928325}"/>
              </a:ext>
            </a:extLst>
          </p:cNvPr>
          <p:cNvSpPr/>
          <p:nvPr/>
        </p:nvSpPr>
        <p:spPr>
          <a:xfrm>
            <a:off x="7687591" y="4923746"/>
            <a:ext cx="86757" cy="867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14" name="Circle">
            <a:extLst>
              <a:ext uri="{FF2B5EF4-FFF2-40B4-BE49-F238E27FC236}">
                <a16:creationId xmlns:a16="http://schemas.microsoft.com/office/drawing/2014/main" id="{69019F4A-1177-4763-B8F6-F6FE759EFF8D}"/>
              </a:ext>
            </a:extLst>
          </p:cNvPr>
          <p:cNvSpPr/>
          <p:nvPr/>
        </p:nvSpPr>
        <p:spPr>
          <a:xfrm>
            <a:off x="5888071" y="5018990"/>
            <a:ext cx="188357" cy="1883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60CA3CE6-CB6C-4BBC-AC04-4E0B64273BF7}"/>
              </a:ext>
            </a:extLst>
          </p:cNvPr>
          <p:cNvSpPr/>
          <p:nvPr/>
        </p:nvSpPr>
        <p:spPr>
          <a:xfrm>
            <a:off x="3767891" y="5350899"/>
            <a:ext cx="86757" cy="8675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22FB47A0-4C65-45C5-93B7-7C0565865E51}"/>
              </a:ext>
            </a:extLst>
          </p:cNvPr>
          <p:cNvSpPr/>
          <p:nvPr/>
        </p:nvSpPr>
        <p:spPr>
          <a:xfrm>
            <a:off x="4871456" y="4799116"/>
            <a:ext cx="86757" cy="867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20" name="Circle">
            <a:extLst>
              <a:ext uri="{FF2B5EF4-FFF2-40B4-BE49-F238E27FC236}">
                <a16:creationId xmlns:a16="http://schemas.microsoft.com/office/drawing/2014/main" id="{751CA9B5-1A69-43CD-9EF6-5C1BE50700F4}"/>
              </a:ext>
            </a:extLst>
          </p:cNvPr>
          <p:cNvSpPr/>
          <p:nvPr/>
        </p:nvSpPr>
        <p:spPr>
          <a:xfrm>
            <a:off x="6857872" y="4578403"/>
            <a:ext cx="86757" cy="8675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21" name="Circle">
            <a:extLst>
              <a:ext uri="{FF2B5EF4-FFF2-40B4-BE49-F238E27FC236}">
                <a16:creationId xmlns:a16="http://schemas.microsoft.com/office/drawing/2014/main" id="{0C839C5C-FE72-4971-A769-68898A0C7000}"/>
              </a:ext>
            </a:extLst>
          </p:cNvPr>
          <p:cNvSpPr/>
          <p:nvPr/>
        </p:nvSpPr>
        <p:spPr>
          <a:xfrm>
            <a:off x="8689891" y="5018989"/>
            <a:ext cx="154491" cy="15449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22" name="Circle">
            <a:extLst>
              <a:ext uri="{FF2B5EF4-FFF2-40B4-BE49-F238E27FC236}">
                <a16:creationId xmlns:a16="http://schemas.microsoft.com/office/drawing/2014/main" id="{32F57F01-C546-4C46-8DF9-73D4F48BB9D1}"/>
              </a:ext>
            </a:extLst>
          </p:cNvPr>
          <p:cNvSpPr/>
          <p:nvPr/>
        </p:nvSpPr>
        <p:spPr>
          <a:xfrm>
            <a:off x="9487114" y="4842584"/>
            <a:ext cx="86757" cy="867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23" name="Connection Line">
            <a:extLst>
              <a:ext uri="{FF2B5EF4-FFF2-40B4-BE49-F238E27FC236}">
                <a16:creationId xmlns:a16="http://schemas.microsoft.com/office/drawing/2014/main" id="{0D343C7D-DE6A-4CB0-9B71-C8773684263B}"/>
              </a:ext>
            </a:extLst>
          </p:cNvPr>
          <p:cNvSpPr/>
          <p:nvPr/>
        </p:nvSpPr>
        <p:spPr>
          <a:xfrm>
            <a:off x="2063553" y="4853018"/>
            <a:ext cx="7582129" cy="879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531" extrusionOk="0">
                <a:moveTo>
                  <a:pt x="0" y="17531"/>
                </a:moveTo>
                <a:cubicBezTo>
                  <a:pt x="6524" y="596"/>
                  <a:pt x="13724" y="-4069"/>
                  <a:pt x="21600" y="3535"/>
                </a:cubicBezTo>
              </a:path>
            </a:pathLst>
          </a:custGeom>
          <a:ln w="25400">
            <a:solidFill>
              <a:srgbClr val="FF26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100539F7-FF25-411B-B2D5-C920197F0963}"/>
              </a:ext>
            </a:extLst>
          </p:cNvPr>
          <p:cNvSpPr/>
          <p:nvPr/>
        </p:nvSpPr>
        <p:spPr>
          <a:xfrm>
            <a:off x="4132435" y="2845551"/>
            <a:ext cx="646065" cy="191991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26" name="weights">
            <a:extLst>
              <a:ext uri="{FF2B5EF4-FFF2-40B4-BE49-F238E27FC236}">
                <a16:creationId xmlns:a16="http://schemas.microsoft.com/office/drawing/2014/main" id="{CAA3182A-548D-414C-AC2C-705B35A862ED}"/>
              </a:ext>
            </a:extLst>
          </p:cNvPr>
          <p:cNvSpPr txBox="1"/>
          <p:nvPr/>
        </p:nvSpPr>
        <p:spPr>
          <a:xfrm>
            <a:off x="4871456" y="3574388"/>
            <a:ext cx="1465259" cy="451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933" dirty="0"/>
              <a:t>weights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95E8541-BF15-269C-B49A-E090FD3CD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100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9BEA8EC-BAE7-DBEB-848F-1B534BA6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849D878-C876-4E37-5BEC-C3014B1AF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5772430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9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Least-square</a:t>
            </a:r>
            <a:r>
              <a:rPr dirty="0"/>
              <a:t> </a:t>
            </a:r>
            <a:r>
              <a:rPr dirty="0" err="1"/>
              <a:t>Problem</a:t>
            </a:r>
            <a:endParaRPr dirty="0"/>
          </a:p>
        </p:txBody>
      </p:sp>
      <p:sp>
        <p:nvSpPr>
          <p:cNvPr id="5" name="Example: Apophis encounter with Earth in April 2029">
            <a:extLst>
              <a:ext uri="{FF2B5EF4-FFF2-40B4-BE49-F238E27FC236}">
                <a16:creationId xmlns:a16="http://schemas.microsoft.com/office/drawing/2014/main" id="{89195566-628F-E44A-B692-E23E69CA115B}"/>
              </a:ext>
            </a:extLst>
          </p:cNvPr>
          <p:cNvSpPr txBox="1">
            <a:spLocks/>
          </p:cNvSpPr>
          <p:nvPr/>
        </p:nvSpPr>
        <p:spPr bwMode="auto">
          <a:xfrm>
            <a:off x="719403" y="1857308"/>
            <a:ext cx="10753195" cy="91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>
                <a:solidFill>
                  <a:schemeClr val="accent2"/>
                </a:solidFill>
              </a:rPr>
              <a:t>Weighted least-square</a:t>
            </a:r>
            <a:r>
              <a:rPr lang="en-GB" sz="2667" dirty="0"/>
              <a:t>:</a:t>
            </a:r>
          </a:p>
          <a:p>
            <a:pPr lvl="1"/>
            <a:r>
              <a:rPr lang="en-US" sz="2267" dirty="0"/>
              <a:t>Sometimes we want to give “preference” among measurements</a:t>
            </a:r>
          </a:p>
          <a:p>
            <a:pPr lvl="1"/>
            <a:endParaRPr lang="en-GB" sz="2267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DF01508-9B0E-044B-8440-D761C5D8112F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101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pic>
        <p:nvPicPr>
          <p:cNvPr id="11" name="Earth-PNG-Image.png" descr="Earth-PNG-Image.png">
            <a:extLst>
              <a:ext uri="{FF2B5EF4-FFF2-40B4-BE49-F238E27FC236}">
                <a16:creationId xmlns:a16="http://schemas.microsoft.com/office/drawing/2014/main" id="{74327566-9464-4FC5-9F2F-85F1B55E0088}"/>
              </a:ext>
            </a:extLst>
          </p:cNvPr>
          <p:cNvPicPr>
            <a:picLocks/>
          </p:cNvPicPr>
          <p:nvPr/>
        </p:nvPicPr>
        <p:blipFill>
          <a:blip r:embed="rId2"/>
          <a:srcRect b="63617"/>
          <a:stretch>
            <a:fillRect/>
          </a:stretch>
        </p:blipFill>
        <p:spPr>
          <a:xfrm>
            <a:off x="1487489" y="5721453"/>
            <a:ext cx="9505524" cy="62491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ircle">
            <a:extLst>
              <a:ext uri="{FF2B5EF4-FFF2-40B4-BE49-F238E27FC236}">
                <a16:creationId xmlns:a16="http://schemas.microsoft.com/office/drawing/2014/main" id="{70C40FEF-2831-414B-9276-5F2C801B9064}"/>
              </a:ext>
            </a:extLst>
          </p:cNvPr>
          <p:cNvSpPr/>
          <p:nvPr/>
        </p:nvSpPr>
        <p:spPr>
          <a:xfrm>
            <a:off x="2443614" y="5340011"/>
            <a:ext cx="188357" cy="18835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13" name="Circle">
            <a:extLst>
              <a:ext uri="{FF2B5EF4-FFF2-40B4-BE49-F238E27FC236}">
                <a16:creationId xmlns:a16="http://schemas.microsoft.com/office/drawing/2014/main" id="{D9463A9D-6778-4EC2-9CF1-C1EFB0928325}"/>
              </a:ext>
            </a:extLst>
          </p:cNvPr>
          <p:cNvSpPr/>
          <p:nvPr/>
        </p:nvSpPr>
        <p:spPr>
          <a:xfrm>
            <a:off x="7687591" y="4912858"/>
            <a:ext cx="86757" cy="867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14" name="Circle">
            <a:extLst>
              <a:ext uri="{FF2B5EF4-FFF2-40B4-BE49-F238E27FC236}">
                <a16:creationId xmlns:a16="http://schemas.microsoft.com/office/drawing/2014/main" id="{69019F4A-1177-4763-B8F6-F6FE759EFF8D}"/>
              </a:ext>
            </a:extLst>
          </p:cNvPr>
          <p:cNvSpPr/>
          <p:nvPr/>
        </p:nvSpPr>
        <p:spPr>
          <a:xfrm>
            <a:off x="5888071" y="5008102"/>
            <a:ext cx="188357" cy="1883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60CA3CE6-CB6C-4BBC-AC04-4E0B64273BF7}"/>
              </a:ext>
            </a:extLst>
          </p:cNvPr>
          <p:cNvSpPr/>
          <p:nvPr/>
        </p:nvSpPr>
        <p:spPr>
          <a:xfrm>
            <a:off x="3767891" y="5340011"/>
            <a:ext cx="86757" cy="8675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22FB47A0-4C65-45C5-93B7-7C0565865E51}"/>
              </a:ext>
            </a:extLst>
          </p:cNvPr>
          <p:cNvSpPr/>
          <p:nvPr/>
        </p:nvSpPr>
        <p:spPr>
          <a:xfrm>
            <a:off x="4871456" y="4788228"/>
            <a:ext cx="86757" cy="867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20" name="Circle">
            <a:extLst>
              <a:ext uri="{FF2B5EF4-FFF2-40B4-BE49-F238E27FC236}">
                <a16:creationId xmlns:a16="http://schemas.microsoft.com/office/drawing/2014/main" id="{751CA9B5-1A69-43CD-9EF6-5C1BE50700F4}"/>
              </a:ext>
            </a:extLst>
          </p:cNvPr>
          <p:cNvSpPr/>
          <p:nvPr/>
        </p:nvSpPr>
        <p:spPr>
          <a:xfrm>
            <a:off x="6857872" y="4567515"/>
            <a:ext cx="86757" cy="8675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21" name="Circle">
            <a:extLst>
              <a:ext uri="{FF2B5EF4-FFF2-40B4-BE49-F238E27FC236}">
                <a16:creationId xmlns:a16="http://schemas.microsoft.com/office/drawing/2014/main" id="{0C839C5C-FE72-4971-A769-68898A0C7000}"/>
              </a:ext>
            </a:extLst>
          </p:cNvPr>
          <p:cNvSpPr/>
          <p:nvPr/>
        </p:nvSpPr>
        <p:spPr>
          <a:xfrm>
            <a:off x="8689891" y="5008101"/>
            <a:ext cx="154491" cy="15449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22" name="Circle">
            <a:extLst>
              <a:ext uri="{FF2B5EF4-FFF2-40B4-BE49-F238E27FC236}">
                <a16:creationId xmlns:a16="http://schemas.microsoft.com/office/drawing/2014/main" id="{32F57F01-C546-4C46-8DF9-73D4F48BB9D1}"/>
              </a:ext>
            </a:extLst>
          </p:cNvPr>
          <p:cNvSpPr/>
          <p:nvPr/>
        </p:nvSpPr>
        <p:spPr>
          <a:xfrm>
            <a:off x="9487114" y="4831696"/>
            <a:ext cx="86757" cy="867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26" name="weights">
            <a:extLst>
              <a:ext uri="{FF2B5EF4-FFF2-40B4-BE49-F238E27FC236}">
                <a16:creationId xmlns:a16="http://schemas.microsoft.com/office/drawing/2014/main" id="{CAA3182A-548D-414C-AC2C-705B35A862ED}"/>
              </a:ext>
            </a:extLst>
          </p:cNvPr>
          <p:cNvSpPr txBox="1"/>
          <p:nvPr/>
        </p:nvSpPr>
        <p:spPr>
          <a:xfrm>
            <a:off x="4871456" y="3574388"/>
            <a:ext cx="1465259" cy="451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933" dirty="0"/>
              <a:t>weights</a:t>
            </a:r>
          </a:p>
        </p:txBody>
      </p:sp>
      <p:sp>
        <p:nvSpPr>
          <p:cNvPr id="27" name="Connection Line">
            <a:extLst>
              <a:ext uri="{FF2B5EF4-FFF2-40B4-BE49-F238E27FC236}">
                <a16:creationId xmlns:a16="http://schemas.microsoft.com/office/drawing/2014/main" id="{0204ECCE-90D0-49A7-979C-85B38F8E3CF9}"/>
              </a:ext>
            </a:extLst>
          </p:cNvPr>
          <p:cNvSpPr/>
          <p:nvPr/>
        </p:nvSpPr>
        <p:spPr>
          <a:xfrm>
            <a:off x="2281794" y="4956236"/>
            <a:ext cx="7589269" cy="645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770" extrusionOk="0">
                <a:moveTo>
                  <a:pt x="0" y="17770"/>
                </a:moveTo>
                <a:cubicBezTo>
                  <a:pt x="6558" y="1119"/>
                  <a:pt x="13758" y="-3830"/>
                  <a:pt x="21600" y="2923"/>
                </a:cubicBezTo>
              </a:path>
            </a:pathLst>
          </a:custGeom>
          <a:ln w="25400">
            <a:solidFill>
              <a:srgbClr val="FF26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E8BA857-6DDE-8A1A-D457-30709D8FF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101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CD5E3A7-8284-DE84-45C7-B6DD15ADC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E7ABF61-CEA0-0E60-4118-D091DFAD5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pic>
        <p:nvPicPr>
          <p:cNvPr id="6" name="Screen Shot 2017-11-19 at 13.24.31.png" descr="Screen Shot 2017-11-19 at 13.24.31.png">
            <a:extLst>
              <a:ext uri="{FF2B5EF4-FFF2-40B4-BE49-F238E27FC236}">
                <a16:creationId xmlns:a16="http://schemas.microsoft.com/office/drawing/2014/main" id="{81791801-41EC-34B7-7AE8-D40B9F2C8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157" y="2815963"/>
            <a:ext cx="3154243" cy="194949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">
            <a:extLst>
              <a:ext uri="{FF2B5EF4-FFF2-40B4-BE49-F238E27FC236}">
                <a16:creationId xmlns:a16="http://schemas.microsoft.com/office/drawing/2014/main" id="{30B0E37A-3566-B9E3-E4CE-EF87927288A7}"/>
              </a:ext>
            </a:extLst>
          </p:cNvPr>
          <p:cNvSpPr/>
          <p:nvPr/>
        </p:nvSpPr>
        <p:spPr>
          <a:xfrm>
            <a:off x="4132435" y="2845551"/>
            <a:ext cx="646065" cy="191991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</p:spTree>
    <p:extLst>
      <p:ext uri="{BB962C8B-B14F-4D97-AF65-F5344CB8AC3E}">
        <p14:creationId xmlns:p14="http://schemas.microsoft.com/office/powerpoint/2010/main" val="183357400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9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Least-square</a:t>
            </a:r>
            <a:r>
              <a:rPr dirty="0"/>
              <a:t> </a:t>
            </a:r>
            <a:r>
              <a:rPr dirty="0" err="1"/>
              <a:t>Problem</a:t>
            </a:r>
            <a:endParaRPr dirty="0"/>
          </a:p>
        </p:txBody>
      </p:sp>
      <p:sp>
        <p:nvSpPr>
          <p:cNvPr id="5" name="Example: Apophis encounter with Earth in April 2029">
            <a:extLst>
              <a:ext uri="{FF2B5EF4-FFF2-40B4-BE49-F238E27FC236}">
                <a16:creationId xmlns:a16="http://schemas.microsoft.com/office/drawing/2014/main" id="{89195566-628F-E44A-B692-E23E69CA115B}"/>
              </a:ext>
            </a:extLst>
          </p:cNvPr>
          <p:cNvSpPr txBox="1">
            <a:spLocks/>
          </p:cNvSpPr>
          <p:nvPr/>
        </p:nvSpPr>
        <p:spPr bwMode="auto">
          <a:xfrm>
            <a:off x="719403" y="1857307"/>
            <a:ext cx="10753195" cy="474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>
                <a:solidFill>
                  <a:schemeClr val="accent2"/>
                </a:solidFill>
              </a:rPr>
              <a:t>Weighted least-square</a:t>
            </a:r>
            <a:r>
              <a:rPr lang="en-GB" sz="2667" dirty="0"/>
              <a:t>:</a:t>
            </a:r>
          </a:p>
          <a:p>
            <a:pPr lvl="1"/>
            <a:r>
              <a:rPr lang="en-US" sz="2267" dirty="0"/>
              <a:t>Sometimes we want to give “preference” among measurements</a:t>
            </a:r>
          </a:p>
          <a:p>
            <a:pPr lvl="1"/>
            <a:endParaRPr lang="en-US" sz="2267" dirty="0"/>
          </a:p>
          <a:p>
            <a:pPr lvl="1"/>
            <a:endParaRPr lang="en-US" sz="2267" dirty="0"/>
          </a:p>
          <a:p>
            <a:pPr lvl="1"/>
            <a:endParaRPr lang="en-US" sz="2267" dirty="0"/>
          </a:p>
          <a:p>
            <a:pPr lvl="1"/>
            <a:endParaRPr lang="en-US" sz="2267" dirty="0"/>
          </a:p>
          <a:p>
            <a:pPr lvl="1"/>
            <a:endParaRPr lang="en-US" sz="2267" dirty="0"/>
          </a:p>
          <a:p>
            <a:pPr lvl="1"/>
            <a:r>
              <a:rPr lang="en-US" sz="2267" dirty="0"/>
              <a:t>Minimize: </a:t>
            </a:r>
          </a:p>
          <a:p>
            <a:pPr lvl="1"/>
            <a:endParaRPr lang="en-US" sz="2267" dirty="0"/>
          </a:p>
          <a:p>
            <a:pPr lvl="1"/>
            <a:r>
              <a:rPr lang="en-US" sz="2267" dirty="0"/>
              <a:t>Results: the best estimate is </a:t>
            </a:r>
          </a:p>
          <a:p>
            <a:pPr lvl="1"/>
            <a:endParaRPr lang="en-GB" sz="2267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DF01508-9B0E-044B-8440-D761C5D8112F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102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6" name="weights">
            <a:extLst>
              <a:ext uri="{FF2B5EF4-FFF2-40B4-BE49-F238E27FC236}">
                <a16:creationId xmlns:a16="http://schemas.microsoft.com/office/drawing/2014/main" id="{CAA3182A-548D-414C-AC2C-705B35A862ED}"/>
              </a:ext>
            </a:extLst>
          </p:cNvPr>
          <p:cNvSpPr txBox="1"/>
          <p:nvPr/>
        </p:nvSpPr>
        <p:spPr>
          <a:xfrm>
            <a:off x="4871456" y="3574388"/>
            <a:ext cx="1465259" cy="451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933" dirty="0"/>
              <a:t>weights</a:t>
            </a:r>
          </a:p>
        </p:txBody>
      </p:sp>
      <p:sp>
        <p:nvSpPr>
          <p:cNvPr id="23" name="Arrow">
            <a:extLst>
              <a:ext uri="{FF2B5EF4-FFF2-40B4-BE49-F238E27FC236}">
                <a16:creationId xmlns:a16="http://schemas.microsoft.com/office/drawing/2014/main" id="{A8F5BEA5-C60A-4C81-AF31-5CF5594D3D31}"/>
              </a:ext>
            </a:extLst>
          </p:cNvPr>
          <p:cNvSpPr/>
          <p:nvPr/>
        </p:nvSpPr>
        <p:spPr>
          <a:xfrm>
            <a:off x="6736450" y="3650696"/>
            <a:ext cx="591996" cy="375096"/>
          </a:xfrm>
          <a:prstGeom prst="rightArrow">
            <a:avLst>
              <a:gd name="adj1" fmla="val 78047"/>
              <a:gd name="adj2" fmla="val 76086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28" name="Screen Shot 2017-11-19 at 13.26.18.png" descr="Screen Shot 2017-11-19 at 13.26.18.png">
            <a:extLst>
              <a:ext uri="{FF2B5EF4-FFF2-40B4-BE49-F238E27FC236}">
                <a16:creationId xmlns:a16="http://schemas.microsoft.com/office/drawing/2014/main" id="{77BDD235-5401-4EA6-898F-406D1CACA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989" y="2859224"/>
            <a:ext cx="3792608" cy="1919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Screen Shot 2017-11-19 at 13.27.15.png" descr="Screen Shot 2017-11-19 at 13.27.15.png">
            <a:extLst>
              <a:ext uri="{FF2B5EF4-FFF2-40B4-BE49-F238E27FC236}">
                <a16:creationId xmlns:a16="http://schemas.microsoft.com/office/drawing/2014/main" id="{293C9D75-A27F-413D-989C-38E9594BC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230" y="4839988"/>
            <a:ext cx="2728989" cy="5482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CC2CB092-A463-4CE7-8532-D88F0FC978AB}"/>
              </a:ext>
            </a:extLst>
          </p:cNvPr>
          <p:cNvGrpSpPr/>
          <p:nvPr/>
        </p:nvGrpSpPr>
        <p:grpSpPr>
          <a:xfrm>
            <a:off x="5318990" y="5619782"/>
            <a:ext cx="3840427" cy="667200"/>
            <a:chOff x="3995936" y="4306434"/>
            <a:chExt cx="3974826" cy="637924"/>
          </a:xfrm>
        </p:grpSpPr>
        <p:pic>
          <p:nvPicPr>
            <p:cNvPr id="31" name="Screen Shot 2017-11-19 at 13.28.35.png" descr="Screen Shot 2017-11-19 at 13.28.35.png">
              <a:extLst>
                <a:ext uri="{FF2B5EF4-FFF2-40B4-BE49-F238E27FC236}">
                  <a16:creationId xmlns:a16="http://schemas.microsoft.com/office/drawing/2014/main" id="{4D3A66F1-9E94-4CEF-A2C2-433E18CE6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7829" y="4388957"/>
              <a:ext cx="3784601" cy="508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2" name="Rectangle" descr="Rectangle">
              <a:extLst>
                <a:ext uri="{FF2B5EF4-FFF2-40B4-BE49-F238E27FC236}">
                  <a16:creationId xmlns:a16="http://schemas.microsoft.com/office/drawing/2014/main" id="{4C6D9527-EF6E-441E-A4BB-83DDC9FB6D1B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5936" y="4306434"/>
              <a:ext cx="3974826" cy="637924"/>
            </a:xfrm>
            <a:prstGeom prst="rect">
              <a:avLst/>
            </a:prstGeom>
          </p:spPr>
        </p:pic>
      </p:grp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5114D0F-A366-FB74-6672-EA2FF3E57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102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EA4752-4ADD-8E1E-96B3-5E966E914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009160-5581-4F95-6DAE-0C3CEDD3E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pic>
        <p:nvPicPr>
          <p:cNvPr id="7" name="Screen Shot 2017-11-19 at 13.24.31.png" descr="Screen Shot 2017-11-19 at 13.24.31.png">
            <a:extLst>
              <a:ext uri="{FF2B5EF4-FFF2-40B4-BE49-F238E27FC236}">
                <a16:creationId xmlns:a16="http://schemas.microsoft.com/office/drawing/2014/main" id="{CDAB61C1-78E4-429B-797C-3105949DF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0157" y="2815963"/>
            <a:ext cx="3154243" cy="194949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182AE5BE-759F-79A2-26DC-7768B00F9BD7}"/>
              </a:ext>
            </a:extLst>
          </p:cNvPr>
          <p:cNvSpPr/>
          <p:nvPr/>
        </p:nvSpPr>
        <p:spPr>
          <a:xfrm>
            <a:off x="4132435" y="2845551"/>
            <a:ext cx="646065" cy="191991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</p:spTree>
    <p:extLst>
      <p:ext uri="{BB962C8B-B14F-4D97-AF65-F5344CB8AC3E}">
        <p14:creationId xmlns:p14="http://schemas.microsoft.com/office/powerpoint/2010/main" val="407186628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9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Least-square</a:t>
            </a:r>
            <a:r>
              <a:rPr dirty="0"/>
              <a:t> </a:t>
            </a:r>
            <a:r>
              <a:rPr dirty="0" err="1"/>
              <a:t>Problem</a:t>
            </a:r>
            <a:endParaRPr dirty="0"/>
          </a:p>
        </p:txBody>
      </p:sp>
      <p:sp>
        <p:nvSpPr>
          <p:cNvPr id="5" name="Example: Apophis encounter with Earth in April 2029">
            <a:extLst>
              <a:ext uri="{FF2B5EF4-FFF2-40B4-BE49-F238E27FC236}">
                <a16:creationId xmlns:a16="http://schemas.microsoft.com/office/drawing/2014/main" id="{89195566-628F-E44A-B692-E23E69CA115B}"/>
              </a:ext>
            </a:extLst>
          </p:cNvPr>
          <p:cNvSpPr txBox="1">
            <a:spLocks/>
          </p:cNvSpPr>
          <p:nvPr/>
        </p:nvSpPr>
        <p:spPr bwMode="auto">
          <a:xfrm>
            <a:off x="719403" y="1892830"/>
            <a:ext cx="10753195" cy="474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>
                <a:solidFill>
                  <a:schemeClr val="accent2"/>
                </a:solidFill>
              </a:rPr>
              <a:t>Minimum variance estimate</a:t>
            </a:r>
            <a:r>
              <a:rPr lang="en-GB" sz="2667" dirty="0"/>
              <a:t>:</a:t>
            </a:r>
          </a:p>
          <a:p>
            <a:pPr lvl="1"/>
            <a:r>
              <a:rPr lang="en-US" sz="2267" dirty="0"/>
              <a:t>Statistical approach to identify estimated </a:t>
            </a:r>
            <a:r>
              <a:rPr lang="en-US" sz="2267" dirty="0">
                <a:solidFill>
                  <a:schemeClr val="accent2"/>
                </a:solidFill>
              </a:rPr>
              <a:t>mean</a:t>
            </a:r>
            <a:r>
              <a:rPr lang="en-US" sz="2267" dirty="0"/>
              <a:t> and </a:t>
            </a:r>
            <a:r>
              <a:rPr lang="en-US" sz="2267" dirty="0">
                <a:solidFill>
                  <a:schemeClr val="accent2"/>
                </a:solidFill>
              </a:rPr>
              <a:t>covariance</a:t>
            </a:r>
          </a:p>
          <a:p>
            <a:pPr lvl="1"/>
            <a:r>
              <a:rPr lang="en-US" sz="2267" dirty="0"/>
              <a:t>Given: </a:t>
            </a:r>
          </a:p>
          <a:p>
            <a:pPr marL="488938" lvl="1" indent="0">
              <a:buNone/>
            </a:pPr>
            <a:r>
              <a:rPr lang="en-US" sz="2267" dirty="0"/>
              <a:t>With statistics:</a:t>
            </a:r>
          </a:p>
          <a:p>
            <a:pPr lvl="1"/>
            <a:endParaRPr lang="en-US" sz="2267" dirty="0"/>
          </a:p>
          <a:p>
            <a:pPr lvl="1"/>
            <a:endParaRPr lang="en-US" sz="2267" dirty="0"/>
          </a:p>
          <a:p>
            <a:pPr lvl="1"/>
            <a:endParaRPr lang="en-US" sz="2267" dirty="0"/>
          </a:p>
          <a:p>
            <a:pPr lvl="1"/>
            <a:endParaRPr lang="en-US" sz="2267" dirty="0"/>
          </a:p>
          <a:p>
            <a:pPr lvl="1"/>
            <a:r>
              <a:rPr lang="en-US" sz="2267" dirty="0"/>
              <a:t>Find      that minimizes the covariance matrix at     :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DF01508-9B0E-044B-8440-D761C5D8112F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103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pic>
        <p:nvPicPr>
          <p:cNvPr id="14" name="Screen Shot 2017-11-19 at 13.35.21.png" descr="Screen Shot 2017-11-19 at 13.35.21.png">
            <a:extLst>
              <a:ext uri="{FF2B5EF4-FFF2-40B4-BE49-F238E27FC236}">
                <a16:creationId xmlns:a16="http://schemas.microsoft.com/office/drawing/2014/main" id="{17038AB1-2DC5-48F3-97D2-DC78B0EB1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605" y="2883800"/>
            <a:ext cx="2125179" cy="432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Screen Shot 2017-11-19 at 13.38.32.png" descr="Screen Shot 2017-11-19 at 13.38.32.png">
            <a:extLst>
              <a:ext uri="{FF2B5EF4-FFF2-40B4-BE49-F238E27FC236}">
                <a16:creationId xmlns:a16="http://schemas.microsoft.com/office/drawing/2014/main" id="{8AE568D8-4278-4E52-9A94-D02E5DF07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416" y="3625525"/>
            <a:ext cx="7803379" cy="1702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Screen Shot 2017-11-19 at 13.28.35.png" descr="Screen Shot 2017-11-19 at 13.28.35.png">
            <a:extLst>
              <a:ext uri="{FF2B5EF4-FFF2-40B4-BE49-F238E27FC236}">
                <a16:creationId xmlns:a16="http://schemas.microsoft.com/office/drawing/2014/main" id="{2D8E65ED-98A6-43AF-8A3F-4D2AC641C4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6932"/>
          <a:stretch>
            <a:fillRect/>
          </a:stretch>
        </p:blipFill>
        <p:spPr>
          <a:xfrm>
            <a:off x="2017778" y="5374217"/>
            <a:ext cx="384043" cy="394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C4E44839-8308-4937-9DC1-2E8C1F3BB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312" y="5475337"/>
            <a:ext cx="177523" cy="1873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79084BFE-A6CA-40CB-A063-F77EEDA735F9}"/>
              </a:ext>
            </a:extLst>
          </p:cNvPr>
          <p:cNvGrpSpPr/>
          <p:nvPr/>
        </p:nvGrpSpPr>
        <p:grpSpPr>
          <a:xfrm>
            <a:off x="4197559" y="5884872"/>
            <a:ext cx="3956281" cy="462041"/>
            <a:chOff x="3044949" y="5979057"/>
            <a:chExt cx="3953332" cy="467616"/>
          </a:xfrm>
        </p:grpSpPr>
        <p:pic>
          <p:nvPicPr>
            <p:cNvPr id="18" name="Screen Shot 2017-11-19 at 13.44.07.png" descr="Screen Shot 2017-11-19 at 13.44.07.png">
              <a:extLst>
                <a:ext uri="{FF2B5EF4-FFF2-40B4-BE49-F238E27FC236}">
                  <a16:creationId xmlns:a16="http://schemas.microsoft.com/office/drawing/2014/main" id="{4AFE73A3-3CFA-41E2-A903-6A8A7BA21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3233" y="5979057"/>
              <a:ext cx="3585048" cy="46761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Image" descr="Image">
              <a:extLst>
                <a:ext uri="{FF2B5EF4-FFF2-40B4-BE49-F238E27FC236}">
                  <a16:creationId xmlns:a16="http://schemas.microsoft.com/office/drawing/2014/main" id="{FAA078C2-4FAA-48E9-BEA1-F178848D0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4949" y="6079242"/>
              <a:ext cx="317501" cy="26670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E21FF51-C3F7-DBB5-0309-E7CC71D05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103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815E41-970F-3487-2A20-4073BD2F4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BB65F0-D3E2-19D9-D2EE-A8F52BDF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66313838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9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Least-square</a:t>
            </a:r>
            <a:r>
              <a:rPr dirty="0"/>
              <a:t> </a:t>
            </a:r>
            <a:r>
              <a:rPr dirty="0" err="1"/>
              <a:t>Problem</a:t>
            </a:r>
            <a:endParaRPr dirty="0"/>
          </a:p>
        </p:txBody>
      </p:sp>
      <p:sp>
        <p:nvSpPr>
          <p:cNvPr id="5" name="Example: Apophis encounter with Earth in April 2029">
            <a:extLst>
              <a:ext uri="{FF2B5EF4-FFF2-40B4-BE49-F238E27FC236}">
                <a16:creationId xmlns:a16="http://schemas.microsoft.com/office/drawing/2014/main" id="{89195566-628F-E44A-B692-E23E69CA115B}"/>
              </a:ext>
            </a:extLst>
          </p:cNvPr>
          <p:cNvSpPr txBox="1">
            <a:spLocks/>
          </p:cNvSpPr>
          <p:nvPr/>
        </p:nvSpPr>
        <p:spPr bwMode="auto">
          <a:xfrm>
            <a:off x="719403" y="1892830"/>
            <a:ext cx="10753195" cy="474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>
                <a:solidFill>
                  <a:schemeClr val="accent2"/>
                </a:solidFill>
              </a:rPr>
              <a:t>Minimum variance estimate</a:t>
            </a:r>
            <a:r>
              <a:rPr lang="en-GB" sz="2667" dirty="0"/>
              <a:t>:</a:t>
            </a:r>
          </a:p>
          <a:p>
            <a:pPr lvl="1"/>
            <a:r>
              <a:rPr lang="en-US" sz="2267" dirty="0"/>
              <a:t>Solution: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DF01508-9B0E-044B-8440-D761C5D8112F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104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AD0751A7-A422-4FA2-819C-36640345B941}"/>
              </a:ext>
            </a:extLst>
          </p:cNvPr>
          <p:cNvGrpSpPr/>
          <p:nvPr/>
        </p:nvGrpSpPr>
        <p:grpSpPr>
          <a:xfrm>
            <a:off x="2831637" y="2372883"/>
            <a:ext cx="4950984" cy="1200124"/>
            <a:chOff x="2010890" y="2122766"/>
            <a:chExt cx="4533286" cy="1205061"/>
          </a:xfrm>
        </p:grpSpPr>
        <p:pic>
          <p:nvPicPr>
            <p:cNvPr id="12" name="Screen Shot 2017-11-19 at 13.45.40.png" descr="Screen Shot 2017-11-19 at 13.45.40.png">
              <a:extLst>
                <a:ext uri="{FF2B5EF4-FFF2-40B4-BE49-F238E27FC236}">
                  <a16:creationId xmlns:a16="http://schemas.microsoft.com/office/drawing/2014/main" id="{3C077422-0D0E-4D06-A338-C403505C9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6633" y="2125511"/>
              <a:ext cx="4241801" cy="54894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Screen Shot 2017-11-19 at 13.45.45.png" descr="Screen Shot 2017-11-19 at 13.45.45.png">
              <a:extLst>
                <a:ext uri="{FF2B5EF4-FFF2-40B4-BE49-F238E27FC236}">
                  <a16:creationId xmlns:a16="http://schemas.microsoft.com/office/drawing/2014/main" id="{5394E6CB-F42A-4E21-AE8B-833F4CC5D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5900" y="2690600"/>
              <a:ext cx="2844801" cy="56405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Rectangle" descr="Rectangle">
              <a:extLst>
                <a:ext uri="{FF2B5EF4-FFF2-40B4-BE49-F238E27FC236}">
                  <a16:creationId xmlns:a16="http://schemas.microsoft.com/office/drawing/2014/main" id="{46E7F5A7-4D48-4BC1-8707-E90F2C69F8BC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0890" y="2122766"/>
              <a:ext cx="4533286" cy="1205061"/>
            </a:xfrm>
            <a:prstGeom prst="rect">
              <a:avLst/>
            </a:prstGeom>
          </p:spPr>
        </p:pic>
      </p:grpSp>
      <p:pic>
        <p:nvPicPr>
          <p:cNvPr id="35" name="Earth-PNG-Image.png" descr="Earth-PNG-Image.png">
            <a:extLst>
              <a:ext uri="{FF2B5EF4-FFF2-40B4-BE49-F238E27FC236}">
                <a16:creationId xmlns:a16="http://schemas.microsoft.com/office/drawing/2014/main" id="{333B701D-F8A3-4C3A-B589-3734E946DC75}"/>
              </a:ext>
            </a:extLst>
          </p:cNvPr>
          <p:cNvPicPr>
            <a:picLocks/>
          </p:cNvPicPr>
          <p:nvPr/>
        </p:nvPicPr>
        <p:blipFill>
          <a:blip r:embed="rId5"/>
          <a:srcRect b="63617"/>
          <a:stretch>
            <a:fillRect/>
          </a:stretch>
        </p:blipFill>
        <p:spPr>
          <a:xfrm>
            <a:off x="925292" y="5629617"/>
            <a:ext cx="10987833" cy="722365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Circle">
            <a:extLst>
              <a:ext uri="{FF2B5EF4-FFF2-40B4-BE49-F238E27FC236}">
                <a16:creationId xmlns:a16="http://schemas.microsoft.com/office/drawing/2014/main" id="{3EA265D4-012A-45CB-8E90-8EE1C228027C}"/>
              </a:ext>
            </a:extLst>
          </p:cNvPr>
          <p:cNvSpPr/>
          <p:nvPr/>
        </p:nvSpPr>
        <p:spPr>
          <a:xfrm>
            <a:off x="2058491" y="5334993"/>
            <a:ext cx="100285" cy="10028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37" name="Circle">
            <a:extLst>
              <a:ext uri="{FF2B5EF4-FFF2-40B4-BE49-F238E27FC236}">
                <a16:creationId xmlns:a16="http://schemas.microsoft.com/office/drawing/2014/main" id="{D28A63D2-9055-40D2-9A79-FC9E88270286}"/>
              </a:ext>
            </a:extLst>
          </p:cNvPr>
          <p:cNvSpPr/>
          <p:nvPr/>
        </p:nvSpPr>
        <p:spPr>
          <a:xfrm>
            <a:off x="8120223" y="4841228"/>
            <a:ext cx="100287" cy="10028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38" name="Circle">
            <a:extLst>
              <a:ext uri="{FF2B5EF4-FFF2-40B4-BE49-F238E27FC236}">
                <a16:creationId xmlns:a16="http://schemas.microsoft.com/office/drawing/2014/main" id="{CCE4649E-2A99-4798-B756-F548D5CD283D}"/>
              </a:ext>
            </a:extLst>
          </p:cNvPr>
          <p:cNvSpPr/>
          <p:nvPr/>
        </p:nvSpPr>
        <p:spPr>
          <a:xfrm>
            <a:off x="6040083" y="4951324"/>
            <a:ext cx="100287" cy="10028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39" name="Circle">
            <a:extLst>
              <a:ext uri="{FF2B5EF4-FFF2-40B4-BE49-F238E27FC236}">
                <a16:creationId xmlns:a16="http://schemas.microsoft.com/office/drawing/2014/main" id="{FC471F98-871E-4355-801F-224EBF09CE79}"/>
              </a:ext>
            </a:extLst>
          </p:cNvPr>
          <p:cNvSpPr/>
          <p:nvPr/>
        </p:nvSpPr>
        <p:spPr>
          <a:xfrm>
            <a:off x="3589278" y="5334993"/>
            <a:ext cx="100287" cy="10028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40" name="Circle">
            <a:extLst>
              <a:ext uri="{FF2B5EF4-FFF2-40B4-BE49-F238E27FC236}">
                <a16:creationId xmlns:a16="http://schemas.microsoft.com/office/drawing/2014/main" id="{04001797-86DD-4687-AB55-AD3761B0019C}"/>
              </a:ext>
            </a:extLst>
          </p:cNvPr>
          <p:cNvSpPr/>
          <p:nvPr/>
        </p:nvSpPr>
        <p:spPr>
          <a:xfrm>
            <a:off x="4864935" y="4697165"/>
            <a:ext cx="100287" cy="1002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41" name="Circle">
            <a:extLst>
              <a:ext uri="{FF2B5EF4-FFF2-40B4-BE49-F238E27FC236}">
                <a16:creationId xmlns:a16="http://schemas.microsoft.com/office/drawing/2014/main" id="{B7329EE9-4E23-48B2-B3DE-404893C81579}"/>
              </a:ext>
            </a:extLst>
          </p:cNvPr>
          <p:cNvSpPr/>
          <p:nvPr/>
        </p:nvSpPr>
        <p:spPr>
          <a:xfrm>
            <a:off x="7161117" y="4442033"/>
            <a:ext cx="100287" cy="10028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42" name="Circle">
            <a:extLst>
              <a:ext uri="{FF2B5EF4-FFF2-40B4-BE49-F238E27FC236}">
                <a16:creationId xmlns:a16="http://schemas.microsoft.com/office/drawing/2014/main" id="{02A61BE4-8903-4480-A108-0C85ED72CE71}"/>
              </a:ext>
            </a:extLst>
          </p:cNvPr>
          <p:cNvSpPr/>
          <p:nvPr/>
        </p:nvSpPr>
        <p:spPr>
          <a:xfrm>
            <a:off x="9278823" y="4951324"/>
            <a:ext cx="100285" cy="10028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43" name="Circle">
            <a:extLst>
              <a:ext uri="{FF2B5EF4-FFF2-40B4-BE49-F238E27FC236}">
                <a16:creationId xmlns:a16="http://schemas.microsoft.com/office/drawing/2014/main" id="{2F0BF055-6F90-4E7B-BBE5-5D45EB26167A}"/>
              </a:ext>
            </a:extLst>
          </p:cNvPr>
          <p:cNvSpPr/>
          <p:nvPr/>
        </p:nvSpPr>
        <p:spPr>
          <a:xfrm>
            <a:off x="10200366" y="4747411"/>
            <a:ext cx="100285" cy="10028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44" name="Connection Line">
            <a:extLst>
              <a:ext uri="{FF2B5EF4-FFF2-40B4-BE49-F238E27FC236}">
                <a16:creationId xmlns:a16="http://schemas.microsoft.com/office/drawing/2014/main" id="{D4A599DA-DE0B-48DD-BF10-089EA106CB5B}"/>
              </a:ext>
            </a:extLst>
          </p:cNvPr>
          <p:cNvSpPr/>
          <p:nvPr/>
        </p:nvSpPr>
        <p:spPr>
          <a:xfrm>
            <a:off x="1619162" y="4759472"/>
            <a:ext cx="8764500" cy="1016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531" extrusionOk="0">
                <a:moveTo>
                  <a:pt x="0" y="17531"/>
                </a:moveTo>
                <a:cubicBezTo>
                  <a:pt x="6524" y="596"/>
                  <a:pt x="13724" y="-4069"/>
                  <a:pt x="21600" y="3535"/>
                </a:cubicBezTo>
              </a:path>
            </a:pathLst>
          </a:custGeom>
          <a:ln w="25400">
            <a:solidFill>
              <a:srgbClr val="FF26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45" name="Line">
            <a:extLst>
              <a:ext uri="{FF2B5EF4-FFF2-40B4-BE49-F238E27FC236}">
                <a16:creationId xmlns:a16="http://schemas.microsoft.com/office/drawing/2014/main" id="{9FCDA971-4C34-4544-B46E-3E82D927C471}"/>
              </a:ext>
            </a:extLst>
          </p:cNvPr>
          <p:cNvSpPr/>
          <p:nvPr/>
        </p:nvSpPr>
        <p:spPr>
          <a:xfrm flipV="1">
            <a:off x="6042657" y="4746458"/>
            <a:ext cx="936155" cy="86211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46" name="Image" descr="Image">
            <a:extLst>
              <a:ext uri="{FF2B5EF4-FFF2-40B4-BE49-F238E27FC236}">
                <a16:creationId xmlns:a16="http://schemas.microsoft.com/office/drawing/2014/main" id="{1D32FDD2-1732-47D3-BEED-386D1B9A8A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1657" y="4917457"/>
            <a:ext cx="2218268" cy="423335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Circle">
            <a:extLst>
              <a:ext uri="{FF2B5EF4-FFF2-40B4-BE49-F238E27FC236}">
                <a16:creationId xmlns:a16="http://schemas.microsoft.com/office/drawing/2014/main" id="{7EB10CEE-343F-4C8A-84AB-0DFAF3119BC7}"/>
              </a:ext>
            </a:extLst>
          </p:cNvPr>
          <p:cNvSpPr/>
          <p:nvPr/>
        </p:nvSpPr>
        <p:spPr>
          <a:xfrm>
            <a:off x="6023150" y="4765058"/>
            <a:ext cx="134153" cy="134153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48" name="Oval">
            <a:extLst>
              <a:ext uri="{FF2B5EF4-FFF2-40B4-BE49-F238E27FC236}">
                <a16:creationId xmlns:a16="http://schemas.microsoft.com/office/drawing/2014/main" id="{BE6663AA-E345-46D9-81FA-0A39D1BFD529}"/>
              </a:ext>
            </a:extLst>
          </p:cNvPr>
          <p:cNvSpPr/>
          <p:nvPr/>
        </p:nvSpPr>
        <p:spPr>
          <a:xfrm rot="19931254">
            <a:off x="5749701" y="4254220"/>
            <a:ext cx="681048" cy="1086668"/>
          </a:xfrm>
          <a:prstGeom prst="ellipse">
            <a:avLst/>
          </a:prstGeom>
          <a:solidFill>
            <a:srgbClr val="FF2600">
              <a:alpha val="15539"/>
            </a:srgbClr>
          </a:solidFill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49" name="Image" descr="Image">
            <a:extLst>
              <a:ext uri="{FF2B5EF4-FFF2-40B4-BE49-F238E27FC236}">
                <a16:creationId xmlns:a16="http://schemas.microsoft.com/office/drawing/2014/main" id="{515EFB34-925C-4302-B9F9-CBD56827D0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3155" y="3876770"/>
            <a:ext cx="423335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96E0A0B-F719-EF15-01CA-31256CC4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104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C916A0-68CA-08C9-E6DD-DA41A5512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57A3932-888F-01B5-8CD6-B7990ABE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49025690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0" name="Kalman Fil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Kalman Filter</a:t>
            </a:r>
          </a:p>
        </p:txBody>
      </p:sp>
      <p:pic>
        <p:nvPicPr>
          <p:cNvPr id="3072" name="Earth-PNG-Image.png" descr="Earth-PNG-Image.png"/>
          <p:cNvPicPr>
            <a:picLocks/>
          </p:cNvPicPr>
          <p:nvPr/>
        </p:nvPicPr>
        <p:blipFill>
          <a:blip r:embed="rId2"/>
          <a:srcRect b="63617"/>
          <a:stretch>
            <a:fillRect/>
          </a:stretch>
        </p:blipFill>
        <p:spPr>
          <a:xfrm>
            <a:off x="2148573" y="5855591"/>
            <a:ext cx="7416788" cy="487596"/>
          </a:xfrm>
          <a:prstGeom prst="rect">
            <a:avLst/>
          </a:prstGeom>
          <a:ln w="12700">
            <a:miter lim="400000"/>
          </a:ln>
        </p:spPr>
      </p:pic>
      <p:sp>
        <p:nvSpPr>
          <p:cNvPr id="3073" name="Circle"/>
          <p:cNvSpPr/>
          <p:nvPr/>
        </p:nvSpPr>
        <p:spPr>
          <a:xfrm>
            <a:off x="7471683" y="5036834"/>
            <a:ext cx="67693" cy="6769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074" name="Circle"/>
          <p:cNvSpPr/>
          <p:nvPr/>
        </p:nvSpPr>
        <p:spPr>
          <a:xfrm>
            <a:off x="4807832" y="4865739"/>
            <a:ext cx="67693" cy="6769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075" name="Circle"/>
          <p:cNvSpPr/>
          <p:nvPr/>
        </p:nvSpPr>
        <p:spPr>
          <a:xfrm>
            <a:off x="6357754" y="4693526"/>
            <a:ext cx="67693" cy="6769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076" name="Circle"/>
          <p:cNvSpPr/>
          <p:nvPr/>
        </p:nvSpPr>
        <p:spPr>
          <a:xfrm>
            <a:off x="8409247" y="4899655"/>
            <a:ext cx="67692" cy="6769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089" name="Connection Line"/>
          <p:cNvSpPr/>
          <p:nvPr/>
        </p:nvSpPr>
        <p:spPr>
          <a:xfrm>
            <a:off x="2616935" y="4907796"/>
            <a:ext cx="5916037" cy="68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531" extrusionOk="0">
                <a:moveTo>
                  <a:pt x="0" y="17531"/>
                </a:moveTo>
                <a:cubicBezTo>
                  <a:pt x="6524" y="596"/>
                  <a:pt x="13724" y="-4069"/>
                  <a:pt x="21600" y="3535"/>
                </a:cubicBezTo>
              </a:path>
            </a:pathLst>
          </a:custGeom>
          <a:ln w="25400">
            <a:solidFill>
              <a:srgbClr val="FF26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3078" name="Line"/>
          <p:cNvSpPr/>
          <p:nvPr/>
        </p:nvSpPr>
        <p:spPr>
          <a:xfrm flipV="1">
            <a:off x="2606631" y="5319325"/>
            <a:ext cx="657175" cy="283969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079" name="Circle"/>
          <p:cNvSpPr/>
          <p:nvPr/>
        </p:nvSpPr>
        <p:spPr>
          <a:xfrm>
            <a:off x="2593463" y="5557656"/>
            <a:ext cx="90552" cy="90553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080" name="Oval"/>
          <p:cNvSpPr/>
          <p:nvPr/>
        </p:nvSpPr>
        <p:spPr>
          <a:xfrm rot="19931254">
            <a:off x="2364669" y="5252551"/>
            <a:ext cx="459708" cy="733501"/>
          </a:xfrm>
          <a:prstGeom prst="ellipse">
            <a:avLst/>
          </a:prstGeom>
          <a:solidFill>
            <a:srgbClr val="FF2600">
              <a:alpha val="15539"/>
            </a:srgbClr>
          </a:solidFill>
          <a:ln w="25400">
            <a:solidFill>
              <a:srgbClr val="FF2600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308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218" y="4950665"/>
            <a:ext cx="274321" cy="24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824" y="5605255"/>
            <a:ext cx="146304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5146" y="3572496"/>
            <a:ext cx="194311" cy="217171"/>
          </a:xfrm>
          <a:prstGeom prst="rect">
            <a:avLst/>
          </a:prstGeom>
          <a:ln w="12700">
            <a:miter lim="400000"/>
          </a:ln>
        </p:spPr>
      </p:pic>
      <p:sp>
        <p:nvSpPr>
          <p:cNvPr id="3086" name="Arrow"/>
          <p:cNvSpPr/>
          <p:nvPr/>
        </p:nvSpPr>
        <p:spPr>
          <a:xfrm>
            <a:off x="1295467" y="3527723"/>
            <a:ext cx="464232" cy="306717"/>
          </a:xfrm>
          <a:prstGeom prst="rightArrow">
            <a:avLst>
              <a:gd name="adj1" fmla="val 78047"/>
              <a:gd name="adj2" fmla="val 76086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308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035" y="5138632"/>
            <a:ext cx="19431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3023" y="3080851"/>
            <a:ext cx="192021" cy="214612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Example: Apophis encounter with Earth in April 2029">
            <a:extLst>
              <a:ext uri="{FF2B5EF4-FFF2-40B4-BE49-F238E27FC236}">
                <a16:creationId xmlns:a16="http://schemas.microsoft.com/office/drawing/2014/main" id="{04948AC7-95C1-0942-A507-83B0199B7D8E}"/>
              </a:ext>
            </a:extLst>
          </p:cNvPr>
          <p:cNvSpPr txBox="1">
            <a:spLocks/>
          </p:cNvSpPr>
          <p:nvPr/>
        </p:nvSpPr>
        <p:spPr bwMode="auto">
          <a:xfrm>
            <a:off x="719403" y="1857307"/>
            <a:ext cx="10753195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Assume we have an </a:t>
            </a:r>
            <a:r>
              <a:rPr lang="en-GB" sz="2667" dirty="0">
                <a:solidFill>
                  <a:srgbClr val="0070C0"/>
                </a:solidFill>
              </a:rPr>
              <a:t>initial estimate </a:t>
            </a:r>
            <a:r>
              <a:rPr lang="en-GB" sz="2667" dirty="0"/>
              <a:t>of mean and covariance</a:t>
            </a:r>
          </a:p>
          <a:p>
            <a:pPr lvl="1"/>
            <a:r>
              <a:rPr lang="en-GB" sz="2267" dirty="0"/>
              <a:t>Kalman filter processes the measurements one by one as they arrive</a:t>
            </a:r>
            <a:endParaRPr lang="en-GB" sz="2667" dirty="0"/>
          </a:p>
        </p:txBody>
      </p:sp>
      <p:sp>
        <p:nvSpPr>
          <p:cNvPr id="23" name="Example: Apophis encounter with Earth in April 2029">
            <a:extLst>
              <a:ext uri="{FF2B5EF4-FFF2-40B4-BE49-F238E27FC236}">
                <a16:creationId xmlns:a16="http://schemas.microsoft.com/office/drawing/2014/main" id="{BAF8EC59-4048-9C4C-8542-43EE859EB453}"/>
              </a:ext>
            </a:extLst>
          </p:cNvPr>
          <p:cNvSpPr txBox="1">
            <a:spLocks/>
          </p:cNvSpPr>
          <p:nvPr/>
        </p:nvSpPr>
        <p:spPr bwMode="auto">
          <a:xfrm>
            <a:off x="719403" y="2890026"/>
            <a:ext cx="10753195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E.g., consider the measurements acquired at </a:t>
            </a:r>
          </a:p>
        </p:txBody>
      </p:sp>
      <p:sp>
        <p:nvSpPr>
          <p:cNvPr id="24" name="Example: Apophis encounter with Earth in April 2029">
            <a:extLst>
              <a:ext uri="{FF2B5EF4-FFF2-40B4-BE49-F238E27FC236}">
                <a16:creationId xmlns:a16="http://schemas.microsoft.com/office/drawing/2014/main" id="{43DF04E9-C711-BD40-80AE-D68313BD4524}"/>
              </a:ext>
            </a:extLst>
          </p:cNvPr>
          <p:cNvSpPr txBox="1">
            <a:spLocks/>
          </p:cNvSpPr>
          <p:nvPr/>
        </p:nvSpPr>
        <p:spPr bwMode="auto">
          <a:xfrm>
            <a:off x="1759699" y="3429001"/>
            <a:ext cx="10753195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GB" sz="2400" dirty="0"/>
              <a:t>How can we updated the knowledge of the mean and covariance at      ? 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1847057-7980-484B-A47E-D907E347F0D8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105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09F2F31-0DA4-1571-76A5-A90395FDC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105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B011F62-0AA4-1432-22EF-248548939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76D0238-BAFF-8CEC-36AE-71CBF233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348600430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0" name="Kalman Fil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Kalman Filter</a:t>
            </a:r>
          </a:p>
        </p:txBody>
      </p:sp>
      <p:pic>
        <p:nvPicPr>
          <p:cNvPr id="308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5146" y="3572496"/>
            <a:ext cx="194311" cy="217171"/>
          </a:xfrm>
          <a:prstGeom prst="rect">
            <a:avLst/>
          </a:prstGeom>
          <a:ln w="12700">
            <a:miter lim="400000"/>
          </a:ln>
        </p:spPr>
      </p:pic>
      <p:sp>
        <p:nvSpPr>
          <p:cNvPr id="3086" name="Arrow"/>
          <p:cNvSpPr/>
          <p:nvPr/>
        </p:nvSpPr>
        <p:spPr>
          <a:xfrm>
            <a:off x="1295467" y="3527723"/>
            <a:ext cx="464232" cy="306717"/>
          </a:xfrm>
          <a:prstGeom prst="rightArrow">
            <a:avLst>
              <a:gd name="adj1" fmla="val 78047"/>
              <a:gd name="adj2" fmla="val 76086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023" y="3080851"/>
            <a:ext cx="192021" cy="214612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Example: Apophis encounter with Earth in April 2029">
            <a:extLst>
              <a:ext uri="{FF2B5EF4-FFF2-40B4-BE49-F238E27FC236}">
                <a16:creationId xmlns:a16="http://schemas.microsoft.com/office/drawing/2014/main" id="{04948AC7-95C1-0942-A507-83B0199B7D8E}"/>
              </a:ext>
            </a:extLst>
          </p:cNvPr>
          <p:cNvSpPr txBox="1">
            <a:spLocks/>
          </p:cNvSpPr>
          <p:nvPr/>
        </p:nvSpPr>
        <p:spPr bwMode="auto">
          <a:xfrm>
            <a:off x="719403" y="1857307"/>
            <a:ext cx="10753195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Assume we have an </a:t>
            </a:r>
            <a:r>
              <a:rPr lang="en-GB" sz="2667" dirty="0">
                <a:solidFill>
                  <a:srgbClr val="0070C0"/>
                </a:solidFill>
              </a:rPr>
              <a:t>initial estimate </a:t>
            </a:r>
            <a:r>
              <a:rPr lang="en-GB" sz="2667" dirty="0"/>
              <a:t>of mean and covariance</a:t>
            </a:r>
          </a:p>
          <a:p>
            <a:pPr lvl="1"/>
            <a:r>
              <a:rPr lang="en-GB" sz="2267" dirty="0"/>
              <a:t>Kalman filter processes the measurements one by one as they arrive</a:t>
            </a:r>
            <a:endParaRPr lang="en-GB" sz="2667" dirty="0"/>
          </a:p>
        </p:txBody>
      </p:sp>
      <p:sp>
        <p:nvSpPr>
          <p:cNvPr id="23" name="Example: Apophis encounter with Earth in April 2029">
            <a:extLst>
              <a:ext uri="{FF2B5EF4-FFF2-40B4-BE49-F238E27FC236}">
                <a16:creationId xmlns:a16="http://schemas.microsoft.com/office/drawing/2014/main" id="{BAF8EC59-4048-9C4C-8542-43EE859EB453}"/>
              </a:ext>
            </a:extLst>
          </p:cNvPr>
          <p:cNvSpPr txBox="1">
            <a:spLocks/>
          </p:cNvSpPr>
          <p:nvPr/>
        </p:nvSpPr>
        <p:spPr bwMode="auto">
          <a:xfrm>
            <a:off x="719403" y="2890026"/>
            <a:ext cx="10753195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E.g., consider the measurements acquired at </a:t>
            </a:r>
          </a:p>
        </p:txBody>
      </p:sp>
      <p:sp>
        <p:nvSpPr>
          <p:cNvPr id="24" name="Example: Apophis encounter with Earth in April 2029">
            <a:extLst>
              <a:ext uri="{FF2B5EF4-FFF2-40B4-BE49-F238E27FC236}">
                <a16:creationId xmlns:a16="http://schemas.microsoft.com/office/drawing/2014/main" id="{43DF04E9-C711-BD40-80AE-D68313BD4524}"/>
              </a:ext>
            </a:extLst>
          </p:cNvPr>
          <p:cNvSpPr txBox="1">
            <a:spLocks/>
          </p:cNvSpPr>
          <p:nvPr/>
        </p:nvSpPr>
        <p:spPr bwMode="auto">
          <a:xfrm>
            <a:off x="1759699" y="3429001"/>
            <a:ext cx="10753195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GB" sz="2400" dirty="0"/>
              <a:t>How can we updated the knowledge of the mean and covariance at      ? </a:t>
            </a:r>
          </a:p>
        </p:txBody>
      </p:sp>
      <p:pic>
        <p:nvPicPr>
          <p:cNvPr id="25" name="Earth-PNG-Image.png" descr="Earth-PNG-Image.png">
            <a:extLst>
              <a:ext uri="{FF2B5EF4-FFF2-40B4-BE49-F238E27FC236}">
                <a16:creationId xmlns:a16="http://schemas.microsoft.com/office/drawing/2014/main" id="{4F9A07F7-361A-7949-AACA-BFABB34C722A}"/>
              </a:ext>
            </a:extLst>
          </p:cNvPr>
          <p:cNvPicPr>
            <a:picLocks/>
          </p:cNvPicPr>
          <p:nvPr/>
        </p:nvPicPr>
        <p:blipFill>
          <a:blip r:embed="rId3"/>
          <a:srcRect b="63617"/>
          <a:stretch>
            <a:fillRect/>
          </a:stretch>
        </p:blipFill>
        <p:spPr>
          <a:xfrm>
            <a:off x="2148573" y="5855591"/>
            <a:ext cx="7416788" cy="487596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Circle">
            <a:extLst>
              <a:ext uri="{FF2B5EF4-FFF2-40B4-BE49-F238E27FC236}">
                <a16:creationId xmlns:a16="http://schemas.microsoft.com/office/drawing/2014/main" id="{AD932811-2FEA-B24D-817F-F7A5B72BC7C4}"/>
              </a:ext>
            </a:extLst>
          </p:cNvPr>
          <p:cNvSpPr/>
          <p:nvPr/>
        </p:nvSpPr>
        <p:spPr>
          <a:xfrm>
            <a:off x="7471683" y="5036834"/>
            <a:ext cx="67693" cy="6769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7" name="Circle">
            <a:extLst>
              <a:ext uri="{FF2B5EF4-FFF2-40B4-BE49-F238E27FC236}">
                <a16:creationId xmlns:a16="http://schemas.microsoft.com/office/drawing/2014/main" id="{70F057F0-2910-8042-8C1B-6584B0CAEC5C}"/>
              </a:ext>
            </a:extLst>
          </p:cNvPr>
          <p:cNvSpPr/>
          <p:nvPr/>
        </p:nvSpPr>
        <p:spPr>
          <a:xfrm>
            <a:off x="4807832" y="4865739"/>
            <a:ext cx="67693" cy="6769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8" name="Circle">
            <a:extLst>
              <a:ext uri="{FF2B5EF4-FFF2-40B4-BE49-F238E27FC236}">
                <a16:creationId xmlns:a16="http://schemas.microsoft.com/office/drawing/2014/main" id="{E22A7446-51D1-9E4E-8D50-46D4096E6E9B}"/>
              </a:ext>
            </a:extLst>
          </p:cNvPr>
          <p:cNvSpPr/>
          <p:nvPr/>
        </p:nvSpPr>
        <p:spPr>
          <a:xfrm>
            <a:off x="6357754" y="4693526"/>
            <a:ext cx="67693" cy="6769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9" name="Circle">
            <a:extLst>
              <a:ext uri="{FF2B5EF4-FFF2-40B4-BE49-F238E27FC236}">
                <a16:creationId xmlns:a16="http://schemas.microsoft.com/office/drawing/2014/main" id="{ADF7D83A-9B71-E04D-ABEB-78A470DB1756}"/>
              </a:ext>
            </a:extLst>
          </p:cNvPr>
          <p:cNvSpPr/>
          <p:nvPr/>
        </p:nvSpPr>
        <p:spPr>
          <a:xfrm>
            <a:off x="8409247" y="4899655"/>
            <a:ext cx="67692" cy="6769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0" name="Connection Line">
            <a:extLst>
              <a:ext uri="{FF2B5EF4-FFF2-40B4-BE49-F238E27FC236}">
                <a16:creationId xmlns:a16="http://schemas.microsoft.com/office/drawing/2014/main" id="{6284FCD9-2DAC-654E-989A-65C310822B32}"/>
              </a:ext>
            </a:extLst>
          </p:cNvPr>
          <p:cNvSpPr/>
          <p:nvPr/>
        </p:nvSpPr>
        <p:spPr>
          <a:xfrm>
            <a:off x="4875073" y="4833887"/>
            <a:ext cx="3657900" cy="212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360" extrusionOk="0">
                <a:moveTo>
                  <a:pt x="0" y="10532"/>
                </a:moveTo>
                <a:cubicBezTo>
                  <a:pt x="7469" y="-5240"/>
                  <a:pt x="14669" y="-3297"/>
                  <a:pt x="21600" y="16360"/>
                </a:cubicBezTo>
              </a:path>
            </a:pathLst>
          </a:custGeom>
          <a:ln w="25400">
            <a:solidFill>
              <a:srgbClr val="FF26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E7C91D5B-4A1D-5F47-A7AF-FE61535F6F6E}"/>
              </a:ext>
            </a:extLst>
          </p:cNvPr>
          <p:cNvSpPr/>
          <p:nvPr/>
        </p:nvSpPr>
        <p:spPr>
          <a:xfrm flipV="1">
            <a:off x="4866712" y="4816983"/>
            <a:ext cx="664992" cy="161095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2" name="Circle">
            <a:extLst>
              <a:ext uri="{FF2B5EF4-FFF2-40B4-BE49-F238E27FC236}">
                <a16:creationId xmlns:a16="http://schemas.microsoft.com/office/drawing/2014/main" id="{79ACF7CF-C94A-464F-A534-8E1D56543BD7}"/>
              </a:ext>
            </a:extLst>
          </p:cNvPr>
          <p:cNvSpPr/>
          <p:nvPr/>
        </p:nvSpPr>
        <p:spPr>
          <a:xfrm>
            <a:off x="4796402" y="4950665"/>
            <a:ext cx="90553" cy="90553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3" name="Oval">
            <a:extLst>
              <a:ext uri="{FF2B5EF4-FFF2-40B4-BE49-F238E27FC236}">
                <a16:creationId xmlns:a16="http://schemas.microsoft.com/office/drawing/2014/main" id="{242FB666-7F41-A348-9D10-592416E447A6}"/>
              </a:ext>
            </a:extLst>
          </p:cNvPr>
          <p:cNvSpPr/>
          <p:nvPr/>
        </p:nvSpPr>
        <p:spPr>
          <a:xfrm rot="809597">
            <a:off x="4611823" y="4620242"/>
            <a:ext cx="459708" cy="733501"/>
          </a:xfrm>
          <a:prstGeom prst="ellipse">
            <a:avLst/>
          </a:prstGeom>
          <a:solidFill>
            <a:srgbClr val="FF2600">
              <a:alpha val="15539"/>
            </a:srgbClr>
          </a:solidFill>
          <a:ln w="25400">
            <a:solidFill>
              <a:srgbClr val="FF2600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34" name="Image" descr="Image">
            <a:extLst>
              <a:ext uri="{FF2B5EF4-FFF2-40B4-BE49-F238E27FC236}">
                <a16:creationId xmlns:a16="http://schemas.microsoft.com/office/drawing/2014/main" id="{10E647C6-98C7-C14B-8EA9-0BBC5AB83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035" y="5138632"/>
            <a:ext cx="19431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Image" descr="Image">
            <a:extLst>
              <a:ext uri="{FF2B5EF4-FFF2-40B4-BE49-F238E27FC236}">
                <a16:creationId xmlns:a16="http://schemas.microsoft.com/office/drawing/2014/main" id="{3C74FD9B-A107-5748-A905-BBF0905EC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788" y="5118533"/>
            <a:ext cx="146304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Image" descr="Image">
            <a:extLst>
              <a:ext uri="{FF2B5EF4-FFF2-40B4-BE49-F238E27FC236}">
                <a16:creationId xmlns:a16="http://schemas.microsoft.com/office/drawing/2014/main" id="{F118F9EA-F137-584E-9A45-4657534F3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812" y="4226118"/>
            <a:ext cx="262891" cy="240031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F95DC563-0820-8F45-A759-39B5CCA054F0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106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D56EBA4-6ECA-1BFA-AE7D-39C672F43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106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3C78D19-3F7B-A4D6-BDB7-106A5AF46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ADDE30-5082-3275-BCBD-5CC12234E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64140732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" name="Kalman Fil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t>Kalman Filter</a:t>
            </a:r>
          </a:p>
        </p:txBody>
      </p:sp>
      <p:sp>
        <p:nvSpPr>
          <p:cNvPr id="3114" name="Real system"/>
          <p:cNvSpPr/>
          <p:nvPr/>
        </p:nvSpPr>
        <p:spPr>
          <a:xfrm>
            <a:off x="6319534" y="1969541"/>
            <a:ext cx="1863287" cy="513235"/>
          </a:xfrm>
          <a:prstGeom prst="rect">
            <a:avLst/>
          </a:prstGeom>
          <a:solidFill>
            <a:srgbClr val="F3C4A8"/>
          </a:solidFill>
          <a:ln w="25400">
            <a:solidFill>
              <a:srgbClr val="4F81BD"/>
            </a:solidFill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/>
          <a:lstStyle>
            <a:lvl1pPr algn="ctr" defTabSz="508000">
              <a:defRPr sz="2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Real system</a:t>
            </a:r>
          </a:p>
        </p:txBody>
      </p:sp>
      <p:pic>
        <p:nvPicPr>
          <p:cNvPr id="311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302" y="2637845"/>
            <a:ext cx="285751" cy="182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7" name="cycle.png" descr="cycle.png"/>
          <p:cNvPicPr>
            <a:picLocks noChangeAspect="1"/>
          </p:cNvPicPr>
          <p:nvPr/>
        </p:nvPicPr>
        <p:blipFill>
          <a:blip r:embed="rId3"/>
          <a:srcRect l="2415" t="37813" r="80686" b="32859"/>
          <a:stretch>
            <a:fillRect/>
          </a:stretch>
        </p:blipFill>
        <p:spPr>
          <a:xfrm>
            <a:off x="1635847" y="3863182"/>
            <a:ext cx="764365" cy="731671"/>
          </a:xfrm>
          <a:prstGeom prst="rect">
            <a:avLst/>
          </a:prstGeom>
          <a:ln w="12700">
            <a:miter lim="400000"/>
          </a:ln>
        </p:spPr>
      </p:pic>
      <p:sp>
        <p:nvSpPr>
          <p:cNvPr id="3118" name="Line"/>
          <p:cNvSpPr/>
          <p:nvPr/>
        </p:nvSpPr>
        <p:spPr>
          <a:xfrm flipV="1">
            <a:off x="1987236" y="3977520"/>
            <a:ext cx="1" cy="503160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45720" tIns="45720" rIns="45720" bIns="45720"/>
          <a:lstStyle/>
          <a:p>
            <a:pPr defTabSz="457189"/>
            <a:endParaRPr sz="2400"/>
          </a:p>
        </p:txBody>
      </p:sp>
      <p:pic>
        <p:nvPicPr>
          <p:cNvPr id="311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669" y="3908667"/>
            <a:ext cx="534612" cy="24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0862" y="4354367"/>
            <a:ext cx="515364" cy="22086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FA6231-C3F2-614D-A6EB-752FAEEECAF1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107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6179D5C-7C48-25FA-360C-9C67F8E4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107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3500DD7-49B2-18BF-F01E-701887E34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97E10F-E797-23FD-7AD5-46215F5D7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48244585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2" name="Kalman Fil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t>Kalman Filter</a:t>
            </a:r>
          </a:p>
        </p:txBody>
      </p:sp>
      <p:sp>
        <p:nvSpPr>
          <p:cNvPr id="3123" name="Real system"/>
          <p:cNvSpPr/>
          <p:nvPr/>
        </p:nvSpPr>
        <p:spPr>
          <a:xfrm>
            <a:off x="6319534" y="1969541"/>
            <a:ext cx="1863287" cy="513235"/>
          </a:xfrm>
          <a:prstGeom prst="rect">
            <a:avLst/>
          </a:prstGeom>
          <a:solidFill>
            <a:srgbClr val="F3C4A8"/>
          </a:solidFill>
          <a:ln w="25400">
            <a:solidFill>
              <a:srgbClr val="4F81BD"/>
            </a:solidFill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/>
          <a:lstStyle>
            <a:lvl1pPr algn="ctr" defTabSz="508000">
              <a:defRPr sz="2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Real system</a:t>
            </a:r>
          </a:p>
        </p:txBody>
      </p:sp>
      <p:pic>
        <p:nvPicPr>
          <p:cNvPr id="3124" name="cycle.png" descr="cycle.png"/>
          <p:cNvPicPr>
            <a:picLocks noChangeAspect="1"/>
          </p:cNvPicPr>
          <p:nvPr/>
        </p:nvPicPr>
        <p:blipFill>
          <a:blip r:embed="rId2"/>
          <a:srcRect l="2415" t="37813" r="80686" b="32859"/>
          <a:stretch>
            <a:fillRect/>
          </a:stretch>
        </p:blipFill>
        <p:spPr>
          <a:xfrm>
            <a:off x="1635847" y="3863182"/>
            <a:ext cx="764365" cy="731671"/>
          </a:xfrm>
          <a:prstGeom prst="rect">
            <a:avLst/>
          </a:prstGeom>
          <a:ln w="12700">
            <a:miter lim="400000"/>
          </a:ln>
        </p:spPr>
      </p:pic>
      <p:sp>
        <p:nvSpPr>
          <p:cNvPr id="3125" name="Line"/>
          <p:cNvSpPr/>
          <p:nvPr/>
        </p:nvSpPr>
        <p:spPr>
          <a:xfrm flipV="1">
            <a:off x="1987236" y="3977520"/>
            <a:ext cx="1" cy="503160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45720" tIns="45720" rIns="45720" bIns="45720"/>
          <a:lstStyle/>
          <a:p>
            <a:pPr defTabSz="457189"/>
            <a:endParaRPr sz="2400"/>
          </a:p>
        </p:txBody>
      </p:sp>
      <p:sp>
        <p:nvSpPr>
          <p:cNvPr id="3126" name="Prediction"/>
          <p:cNvSpPr/>
          <p:nvPr/>
        </p:nvSpPr>
        <p:spPr>
          <a:xfrm>
            <a:off x="3752090" y="3873671"/>
            <a:ext cx="1459397" cy="707599"/>
          </a:xfrm>
          <a:prstGeom prst="rect">
            <a:avLst/>
          </a:prstGeom>
          <a:solidFill>
            <a:srgbClr val="DBE5F7"/>
          </a:solidFill>
          <a:ln w="25400">
            <a:solidFill>
              <a:srgbClr val="4F81BD"/>
            </a:solidFill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/>
          <a:lstStyle>
            <a:lvl1pPr algn="ctr" defTabSz="508000">
              <a:defRPr sz="2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Prediction</a:t>
            </a:r>
          </a:p>
        </p:txBody>
      </p:sp>
      <p:pic>
        <p:nvPicPr>
          <p:cNvPr id="3127" name="cycle.png" descr="cycle.png"/>
          <p:cNvPicPr>
            <a:picLocks noChangeAspect="1"/>
          </p:cNvPicPr>
          <p:nvPr/>
        </p:nvPicPr>
        <p:blipFill>
          <a:blip r:embed="rId2"/>
          <a:srcRect l="37501" t="10610" r="39616" b="63720"/>
          <a:stretch>
            <a:fillRect/>
          </a:stretch>
        </p:blipFill>
        <p:spPr>
          <a:xfrm>
            <a:off x="6709640" y="3938117"/>
            <a:ext cx="1057864" cy="654563"/>
          </a:xfrm>
          <a:prstGeom prst="rect">
            <a:avLst/>
          </a:prstGeom>
          <a:ln w="12700">
            <a:miter lim="400000"/>
          </a:ln>
        </p:spPr>
      </p:pic>
      <p:sp>
        <p:nvSpPr>
          <p:cNvPr id="3128" name="Shape 46"/>
          <p:cNvSpPr/>
          <p:nvPr/>
        </p:nvSpPr>
        <p:spPr>
          <a:xfrm>
            <a:off x="3155976" y="3963944"/>
            <a:ext cx="400984" cy="579099"/>
          </a:xfrm>
          <a:prstGeom prst="rightArrow">
            <a:avLst>
              <a:gd name="adj1" fmla="val 61905"/>
              <a:gd name="adj2" fmla="val 69050"/>
            </a:avLst>
          </a:prstGeom>
          <a:ln w="25400">
            <a:solidFill>
              <a:srgbClr val="004479"/>
            </a:solidFill>
          </a:ln>
        </p:spPr>
        <p:txBody>
          <a:bodyPr lIns="50800" tIns="50800" rIns="50800" bIns="50800" anchor="ctr"/>
          <a:lstStyle/>
          <a:p>
            <a:pPr marR="40638" indent="36574" algn="r" defTabSz="914377">
              <a:spcBef>
                <a:spcPts val="360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980"/>
          </a:p>
        </p:txBody>
      </p:sp>
      <p:sp>
        <p:nvSpPr>
          <p:cNvPr id="3129" name="Shape 46"/>
          <p:cNvSpPr/>
          <p:nvPr/>
        </p:nvSpPr>
        <p:spPr>
          <a:xfrm>
            <a:off x="5419684" y="3966135"/>
            <a:ext cx="400984" cy="579100"/>
          </a:xfrm>
          <a:prstGeom prst="rightArrow">
            <a:avLst>
              <a:gd name="adj1" fmla="val 61905"/>
              <a:gd name="adj2" fmla="val 69050"/>
            </a:avLst>
          </a:prstGeom>
          <a:ln w="25400">
            <a:solidFill>
              <a:srgbClr val="004479"/>
            </a:solidFill>
          </a:ln>
        </p:spPr>
        <p:txBody>
          <a:bodyPr lIns="50800" tIns="50800" rIns="50800" bIns="50800" anchor="ctr"/>
          <a:lstStyle/>
          <a:p>
            <a:pPr marR="40638" indent="36574" algn="r" defTabSz="914377">
              <a:spcBef>
                <a:spcPts val="360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980"/>
          </a:p>
        </p:txBody>
      </p:sp>
      <p:pic>
        <p:nvPicPr>
          <p:cNvPr id="313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302" y="2637845"/>
            <a:ext cx="285751" cy="182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669" y="3908667"/>
            <a:ext cx="534612" cy="24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0862" y="4354367"/>
            <a:ext cx="515364" cy="220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9139" y="3758277"/>
            <a:ext cx="28575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6279" y="4124818"/>
            <a:ext cx="33147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6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9139" y="4554495"/>
            <a:ext cx="285751" cy="25146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A3D8EB9-9D73-6A46-892C-2C3643969DEB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108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0A3A078-5391-F32A-FF62-F19BCF9DF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108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8861816-C36F-3378-5D7B-F64E58735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AF4E6CA-FB29-0D5D-CA70-0E9FB5E5C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46335414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8" name="cycle.png" descr="cycle.png"/>
          <p:cNvPicPr>
            <a:picLocks noChangeAspect="1"/>
          </p:cNvPicPr>
          <p:nvPr/>
        </p:nvPicPr>
        <p:blipFill>
          <a:blip r:embed="rId2"/>
          <a:srcRect l="74050" t="43013" r="1929" b="34090"/>
          <a:stretch>
            <a:fillRect/>
          </a:stretch>
        </p:blipFill>
        <p:spPr>
          <a:xfrm>
            <a:off x="6699917" y="3951219"/>
            <a:ext cx="1102579" cy="579664"/>
          </a:xfrm>
          <a:prstGeom prst="rect">
            <a:avLst/>
          </a:prstGeom>
          <a:ln w="12700">
            <a:miter lim="400000"/>
          </a:ln>
        </p:spPr>
      </p:pic>
      <p:sp>
        <p:nvSpPr>
          <p:cNvPr id="3139" name="Kalman Fil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t>Kalman Filter</a:t>
            </a:r>
          </a:p>
        </p:txBody>
      </p:sp>
      <p:sp>
        <p:nvSpPr>
          <p:cNvPr id="3140" name="Real system"/>
          <p:cNvSpPr/>
          <p:nvPr/>
        </p:nvSpPr>
        <p:spPr>
          <a:xfrm>
            <a:off x="6319534" y="1969541"/>
            <a:ext cx="1863287" cy="513235"/>
          </a:xfrm>
          <a:prstGeom prst="rect">
            <a:avLst/>
          </a:prstGeom>
          <a:solidFill>
            <a:srgbClr val="F3C4A8"/>
          </a:solidFill>
          <a:ln w="25400">
            <a:solidFill>
              <a:srgbClr val="4F81BD"/>
            </a:solidFill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/>
          <a:lstStyle>
            <a:lvl1pPr algn="ctr" defTabSz="508000">
              <a:defRPr sz="2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Real system</a:t>
            </a:r>
          </a:p>
        </p:txBody>
      </p:sp>
      <p:sp>
        <p:nvSpPr>
          <p:cNvPr id="3141" name="Shape 46"/>
          <p:cNvSpPr/>
          <p:nvPr/>
        </p:nvSpPr>
        <p:spPr>
          <a:xfrm rot="5400000">
            <a:off x="7050685" y="2911381"/>
            <a:ext cx="400985" cy="579099"/>
          </a:xfrm>
          <a:prstGeom prst="rightArrow">
            <a:avLst>
              <a:gd name="adj1" fmla="val 61905"/>
              <a:gd name="adj2" fmla="val 69050"/>
            </a:avLst>
          </a:prstGeom>
          <a:ln w="25400">
            <a:solidFill>
              <a:srgbClr val="004479"/>
            </a:solidFill>
          </a:ln>
        </p:spPr>
        <p:txBody>
          <a:bodyPr lIns="50800" tIns="50800" rIns="50800" bIns="50800" anchor="ctr"/>
          <a:lstStyle/>
          <a:p>
            <a:pPr marR="40638" indent="36574" algn="r" defTabSz="914377">
              <a:spcBef>
                <a:spcPts val="360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980"/>
          </a:p>
        </p:txBody>
      </p:sp>
      <p:pic>
        <p:nvPicPr>
          <p:cNvPr id="3143" name="cycle.png" descr="cycle.png"/>
          <p:cNvPicPr>
            <a:picLocks noChangeAspect="1"/>
          </p:cNvPicPr>
          <p:nvPr/>
        </p:nvPicPr>
        <p:blipFill>
          <a:blip r:embed="rId2"/>
          <a:srcRect l="2415" t="37813" r="80686" b="32859"/>
          <a:stretch>
            <a:fillRect/>
          </a:stretch>
        </p:blipFill>
        <p:spPr>
          <a:xfrm>
            <a:off x="1635847" y="3863182"/>
            <a:ext cx="764365" cy="731671"/>
          </a:xfrm>
          <a:prstGeom prst="rect">
            <a:avLst/>
          </a:prstGeom>
          <a:ln w="12700">
            <a:miter lim="400000"/>
          </a:ln>
        </p:spPr>
      </p:pic>
      <p:sp>
        <p:nvSpPr>
          <p:cNvPr id="3144" name="Line"/>
          <p:cNvSpPr/>
          <p:nvPr/>
        </p:nvSpPr>
        <p:spPr>
          <a:xfrm flipV="1">
            <a:off x="1987236" y="3977520"/>
            <a:ext cx="1" cy="503160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45720" tIns="45720" rIns="45720" bIns="45720"/>
          <a:lstStyle/>
          <a:p>
            <a:pPr defTabSz="457189"/>
            <a:endParaRPr sz="2400"/>
          </a:p>
        </p:txBody>
      </p:sp>
      <p:sp>
        <p:nvSpPr>
          <p:cNvPr id="3145" name="Prediction"/>
          <p:cNvSpPr/>
          <p:nvPr/>
        </p:nvSpPr>
        <p:spPr>
          <a:xfrm>
            <a:off x="3752090" y="3873671"/>
            <a:ext cx="1459397" cy="707599"/>
          </a:xfrm>
          <a:prstGeom prst="rect">
            <a:avLst/>
          </a:prstGeom>
          <a:solidFill>
            <a:srgbClr val="DBE5F7"/>
          </a:solidFill>
          <a:ln w="25400">
            <a:solidFill>
              <a:srgbClr val="4F81BD"/>
            </a:solidFill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/>
          <a:lstStyle>
            <a:lvl1pPr algn="ctr" defTabSz="508000">
              <a:defRPr sz="2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Prediction</a:t>
            </a:r>
          </a:p>
        </p:txBody>
      </p:sp>
      <p:sp>
        <p:nvSpPr>
          <p:cNvPr id="3146" name="Shape 46"/>
          <p:cNvSpPr/>
          <p:nvPr/>
        </p:nvSpPr>
        <p:spPr>
          <a:xfrm>
            <a:off x="3155976" y="3963944"/>
            <a:ext cx="400984" cy="579099"/>
          </a:xfrm>
          <a:prstGeom prst="rightArrow">
            <a:avLst>
              <a:gd name="adj1" fmla="val 61905"/>
              <a:gd name="adj2" fmla="val 69050"/>
            </a:avLst>
          </a:prstGeom>
          <a:ln w="25400">
            <a:solidFill>
              <a:srgbClr val="004479"/>
            </a:solidFill>
          </a:ln>
        </p:spPr>
        <p:txBody>
          <a:bodyPr lIns="50800" tIns="50800" rIns="50800" bIns="50800" anchor="ctr"/>
          <a:lstStyle/>
          <a:p>
            <a:pPr marR="40638" indent="36574" algn="r" defTabSz="914377">
              <a:spcBef>
                <a:spcPts val="360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980"/>
          </a:p>
        </p:txBody>
      </p:sp>
      <p:sp>
        <p:nvSpPr>
          <p:cNvPr id="3147" name="Shape 46"/>
          <p:cNvSpPr/>
          <p:nvPr/>
        </p:nvSpPr>
        <p:spPr>
          <a:xfrm>
            <a:off x="5419684" y="3966135"/>
            <a:ext cx="400984" cy="579100"/>
          </a:xfrm>
          <a:prstGeom prst="rightArrow">
            <a:avLst>
              <a:gd name="adj1" fmla="val 61905"/>
              <a:gd name="adj2" fmla="val 69050"/>
            </a:avLst>
          </a:prstGeom>
          <a:ln w="25400">
            <a:solidFill>
              <a:srgbClr val="004479"/>
            </a:solidFill>
          </a:ln>
        </p:spPr>
        <p:txBody>
          <a:bodyPr lIns="50800" tIns="50800" rIns="50800" bIns="50800" anchor="ctr"/>
          <a:lstStyle/>
          <a:p>
            <a:pPr marR="40638" indent="36574" algn="r" defTabSz="914377">
              <a:spcBef>
                <a:spcPts val="360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980"/>
          </a:p>
        </p:txBody>
      </p:sp>
      <p:pic>
        <p:nvPicPr>
          <p:cNvPr id="314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669" y="3908667"/>
            <a:ext cx="534612" cy="24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862" y="4354367"/>
            <a:ext cx="515364" cy="220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9139" y="3758277"/>
            <a:ext cx="28575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6279" y="4124818"/>
            <a:ext cx="33147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9139" y="4554495"/>
            <a:ext cx="285751" cy="251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3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8302" y="2637845"/>
            <a:ext cx="285751" cy="18288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2EB9451-22AD-2847-8E43-49F86C3EBD3B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109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8480869-579C-399B-0960-AE1039955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109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9A54A55-2E1F-9122-A552-E8269B02A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532F25E-D9C9-5E19-1B14-91DFA2F67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688814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ontent Placeholder 1">
            <a:extLst>
              <a:ext uri="{FF2B5EF4-FFF2-40B4-BE49-F238E27FC236}">
                <a16:creationId xmlns:a16="http://schemas.microsoft.com/office/drawing/2014/main" id="{F38FE9BE-FD2F-4843-A29B-CEA7974514F6}"/>
              </a:ext>
            </a:extLst>
          </p:cNvPr>
          <p:cNvSpPr txBox="1">
            <a:spLocks/>
          </p:cNvSpPr>
          <p:nvPr/>
        </p:nvSpPr>
        <p:spPr>
          <a:xfrm>
            <a:off x="660400" y="1796819"/>
            <a:ext cx="10871200" cy="589821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Do we actually know exactly where a spacecraft is?</a:t>
            </a:r>
          </a:p>
          <a:p>
            <a:r>
              <a:rPr lang="en-GB" sz="2667" dirty="0"/>
              <a:t>No, there are many sources of error</a:t>
            </a:r>
          </a:p>
          <a:p>
            <a:pPr lvl="1"/>
            <a:r>
              <a:rPr lang="en-GB" sz="2267" dirty="0" err="1"/>
              <a:t>Modeling</a:t>
            </a:r>
            <a:r>
              <a:rPr lang="en-GB" sz="2267" dirty="0"/>
              <a:t> errors</a:t>
            </a:r>
            <a:endParaRPr lang="en-GB" sz="2667" dirty="0"/>
          </a:p>
          <a:p>
            <a:pPr lvl="1"/>
            <a:r>
              <a:rPr lang="en-GB" sz="2267" dirty="0"/>
              <a:t>Launch errors</a:t>
            </a:r>
            <a:endParaRPr lang="en-GB" sz="2667" dirty="0"/>
          </a:p>
          <a:p>
            <a:pPr lvl="1"/>
            <a:r>
              <a:rPr lang="en-GB" sz="2267" dirty="0"/>
              <a:t>Spacecraft performance</a:t>
            </a:r>
            <a:endParaRPr lang="en-GB" sz="2667" dirty="0"/>
          </a:p>
          <a:p>
            <a:pPr lvl="1"/>
            <a:r>
              <a:rPr lang="en-GB" sz="2267" dirty="0"/>
              <a:t>Observation errors</a:t>
            </a:r>
          </a:p>
        </p:txBody>
      </p:sp>
      <p:sp>
        <p:nvSpPr>
          <p:cNvPr id="542" name="Orbit Determination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Orbit Determination Problem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C87279-E07E-5F48-BD81-B1E52A9499AA}"/>
              </a:ext>
            </a:extLst>
          </p:cNvPr>
          <p:cNvGrpSpPr/>
          <p:nvPr/>
        </p:nvGrpSpPr>
        <p:grpSpPr>
          <a:xfrm>
            <a:off x="7401275" y="2659885"/>
            <a:ext cx="2485727" cy="2170503"/>
            <a:chOff x="5550956" y="1994913"/>
            <a:chExt cx="1864295" cy="1627877"/>
          </a:xfrm>
        </p:grpSpPr>
        <p:sp>
          <p:nvSpPr>
            <p:cNvPr id="544" name="Oval 15"/>
            <p:cNvSpPr/>
            <p:nvPr/>
          </p:nvSpPr>
          <p:spPr>
            <a:xfrm>
              <a:off x="6414897" y="213545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45" name="Oval 16"/>
            <p:cNvSpPr/>
            <p:nvPr/>
          </p:nvSpPr>
          <p:spPr>
            <a:xfrm>
              <a:off x="6700648" y="218117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46" name="Oval 19"/>
            <p:cNvSpPr/>
            <p:nvPr/>
          </p:nvSpPr>
          <p:spPr>
            <a:xfrm>
              <a:off x="6563487" y="247264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47" name="Oval 20"/>
            <p:cNvSpPr/>
            <p:nvPr/>
          </p:nvSpPr>
          <p:spPr>
            <a:xfrm>
              <a:off x="6720649" y="268695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48" name="Oval 22"/>
            <p:cNvSpPr/>
            <p:nvPr/>
          </p:nvSpPr>
          <p:spPr>
            <a:xfrm>
              <a:off x="6620637" y="302699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49" name="Oval 25"/>
            <p:cNvSpPr/>
            <p:nvPr/>
          </p:nvSpPr>
          <p:spPr>
            <a:xfrm>
              <a:off x="6832093" y="290412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50" name="Oval 88"/>
            <p:cNvSpPr/>
            <p:nvPr/>
          </p:nvSpPr>
          <p:spPr>
            <a:xfrm>
              <a:off x="6532055" y="235834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51" name="Oval 89"/>
            <p:cNvSpPr/>
            <p:nvPr/>
          </p:nvSpPr>
          <p:spPr>
            <a:xfrm>
              <a:off x="6817805" y="240406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52" name="Oval 91"/>
            <p:cNvSpPr/>
            <p:nvPr/>
          </p:nvSpPr>
          <p:spPr>
            <a:xfrm>
              <a:off x="6534913" y="28012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53" name="Oval 92"/>
            <p:cNvSpPr/>
            <p:nvPr/>
          </p:nvSpPr>
          <p:spPr>
            <a:xfrm>
              <a:off x="6680645" y="269552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54" name="Oval 93"/>
            <p:cNvSpPr/>
            <p:nvPr/>
          </p:nvSpPr>
          <p:spPr>
            <a:xfrm>
              <a:off x="6837808" y="290984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55" name="Oval 96"/>
            <p:cNvSpPr/>
            <p:nvPr/>
          </p:nvSpPr>
          <p:spPr>
            <a:xfrm>
              <a:off x="6837808" y="241549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56" name="Oval 51"/>
            <p:cNvSpPr/>
            <p:nvPr/>
          </p:nvSpPr>
          <p:spPr>
            <a:xfrm>
              <a:off x="6498216" y="208507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57" name="Oval 52"/>
            <p:cNvSpPr/>
            <p:nvPr/>
          </p:nvSpPr>
          <p:spPr>
            <a:xfrm>
              <a:off x="6783966" y="213079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58" name="Oval 54"/>
            <p:cNvSpPr/>
            <p:nvPr/>
          </p:nvSpPr>
          <p:spPr>
            <a:xfrm>
              <a:off x="6501074" y="252798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59" name="Oval 55"/>
            <p:cNvSpPr/>
            <p:nvPr/>
          </p:nvSpPr>
          <p:spPr>
            <a:xfrm>
              <a:off x="6646806" y="24222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60" name="Oval 56"/>
            <p:cNvSpPr/>
            <p:nvPr/>
          </p:nvSpPr>
          <p:spPr>
            <a:xfrm>
              <a:off x="6803968" y="26365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61" name="Oval 57"/>
            <p:cNvSpPr/>
            <p:nvPr/>
          </p:nvSpPr>
          <p:spPr>
            <a:xfrm>
              <a:off x="6498216" y="282516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62" name="Oval 58"/>
            <p:cNvSpPr/>
            <p:nvPr/>
          </p:nvSpPr>
          <p:spPr>
            <a:xfrm>
              <a:off x="6703956" y="297661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63" name="Oval 61"/>
            <p:cNvSpPr/>
            <p:nvPr/>
          </p:nvSpPr>
          <p:spPr>
            <a:xfrm>
              <a:off x="6915412" y="285374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64" name="Oval 66"/>
            <p:cNvSpPr/>
            <p:nvPr/>
          </p:nvSpPr>
          <p:spPr>
            <a:xfrm>
              <a:off x="6552507" y="309091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65" name="Oval 69"/>
            <p:cNvSpPr/>
            <p:nvPr/>
          </p:nvSpPr>
          <p:spPr>
            <a:xfrm>
              <a:off x="6663951" y="330808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66" name="Oval 71"/>
            <p:cNvSpPr/>
            <p:nvPr/>
          </p:nvSpPr>
          <p:spPr>
            <a:xfrm>
              <a:off x="6601086" y="266514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67" name="Oval 75"/>
            <p:cNvSpPr/>
            <p:nvPr/>
          </p:nvSpPr>
          <p:spPr>
            <a:xfrm>
              <a:off x="6621088" y="317092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68" name="Oval 76"/>
            <p:cNvSpPr/>
            <p:nvPr/>
          </p:nvSpPr>
          <p:spPr>
            <a:xfrm>
              <a:off x="6861119" y="240511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69" name="Oval 78"/>
            <p:cNvSpPr/>
            <p:nvPr/>
          </p:nvSpPr>
          <p:spPr>
            <a:xfrm>
              <a:off x="6658237" y="269658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70" name="Oval 79"/>
            <p:cNvSpPr/>
            <p:nvPr/>
          </p:nvSpPr>
          <p:spPr>
            <a:xfrm>
              <a:off x="6863977" y="284802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71" name="Oval 117"/>
            <p:cNvSpPr/>
            <p:nvPr/>
          </p:nvSpPr>
          <p:spPr>
            <a:xfrm>
              <a:off x="6941128" y="260228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72" name="Oval 118"/>
            <p:cNvSpPr/>
            <p:nvPr/>
          </p:nvSpPr>
          <p:spPr>
            <a:xfrm>
              <a:off x="6692525" y="275944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73" name="Oval 119"/>
            <p:cNvSpPr/>
            <p:nvPr/>
          </p:nvSpPr>
          <p:spPr>
            <a:xfrm>
              <a:off x="6838257" y="265371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74" name="Oval 120"/>
            <p:cNvSpPr/>
            <p:nvPr/>
          </p:nvSpPr>
          <p:spPr>
            <a:xfrm>
              <a:off x="6761107" y="283945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75" name="Oval 121"/>
            <p:cNvSpPr/>
            <p:nvPr/>
          </p:nvSpPr>
          <p:spPr>
            <a:xfrm>
              <a:off x="6906838" y="273372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76" name="Oval 137"/>
            <p:cNvSpPr/>
            <p:nvPr/>
          </p:nvSpPr>
          <p:spPr>
            <a:xfrm>
              <a:off x="6534911" y="258408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77" name="Oval 3"/>
            <p:cNvSpPr/>
            <p:nvPr/>
          </p:nvSpPr>
          <p:spPr>
            <a:xfrm rot="7873403">
              <a:off x="7130483" y="292852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78" name="Oval 4"/>
            <p:cNvSpPr/>
            <p:nvPr/>
          </p:nvSpPr>
          <p:spPr>
            <a:xfrm rot="7873403">
              <a:off x="6907786" y="311332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79" name="Oval 5"/>
            <p:cNvSpPr/>
            <p:nvPr/>
          </p:nvSpPr>
          <p:spPr>
            <a:xfrm rot="7873403">
              <a:off x="7044957" y="25838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80" name="Oval 6"/>
            <p:cNvSpPr/>
            <p:nvPr/>
          </p:nvSpPr>
          <p:spPr>
            <a:xfrm rot="7873403">
              <a:off x="6795464" y="263879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81" name="Oval 7"/>
            <p:cNvSpPr/>
            <p:nvPr/>
          </p:nvSpPr>
          <p:spPr>
            <a:xfrm rot="7873403">
              <a:off x="6778950" y="281808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82" name="Oval 8"/>
            <p:cNvSpPr/>
            <p:nvPr/>
          </p:nvSpPr>
          <p:spPr>
            <a:xfrm rot="7873403">
              <a:off x="6514186" y="279506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83" name="Oval 9"/>
            <p:cNvSpPr/>
            <p:nvPr/>
          </p:nvSpPr>
          <p:spPr>
            <a:xfrm rot="7873403">
              <a:off x="6573825" y="244080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84" name="Oval 10"/>
            <p:cNvSpPr/>
            <p:nvPr/>
          </p:nvSpPr>
          <p:spPr>
            <a:xfrm rot="7873403">
              <a:off x="6324332" y="249575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85" name="Oval 11"/>
            <p:cNvSpPr/>
            <p:nvPr/>
          </p:nvSpPr>
          <p:spPr>
            <a:xfrm rot="7873403">
              <a:off x="6281255" y="300888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86" name="Oval 12"/>
            <p:cNvSpPr/>
            <p:nvPr/>
          </p:nvSpPr>
          <p:spPr>
            <a:xfrm rot="7873403">
              <a:off x="6136091" y="301846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87" name="Oval 13"/>
            <p:cNvSpPr/>
            <p:nvPr/>
          </p:nvSpPr>
          <p:spPr>
            <a:xfrm rot="7873403">
              <a:off x="6277402" y="273577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88" name="Oval 14"/>
            <p:cNvSpPr/>
            <p:nvPr/>
          </p:nvSpPr>
          <p:spPr>
            <a:xfrm rot="7873403">
              <a:off x="5946237" y="27191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89" name="Oval 17"/>
            <p:cNvSpPr/>
            <p:nvPr/>
          </p:nvSpPr>
          <p:spPr>
            <a:xfrm rot="7873403">
              <a:off x="6637780" y="333477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90" name="Oval 18"/>
            <p:cNvSpPr/>
            <p:nvPr/>
          </p:nvSpPr>
          <p:spPr>
            <a:xfrm rot="7873403">
              <a:off x="6497732" y="292463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91" name="Oval 21"/>
            <p:cNvSpPr/>
            <p:nvPr/>
          </p:nvSpPr>
          <p:spPr>
            <a:xfrm rot="7873403">
              <a:off x="6102806" y="30731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92" name="Oval 59"/>
            <p:cNvSpPr/>
            <p:nvPr/>
          </p:nvSpPr>
          <p:spPr>
            <a:xfrm rot="7873403">
              <a:off x="6707805" y="230957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94" name="Oval 62"/>
            <p:cNvSpPr/>
            <p:nvPr/>
          </p:nvSpPr>
          <p:spPr>
            <a:xfrm rot="7873403">
              <a:off x="6372787" y="201984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95" name="Oval 77"/>
            <p:cNvSpPr/>
            <p:nvPr/>
          </p:nvSpPr>
          <p:spPr>
            <a:xfrm rot="7873403">
              <a:off x="6854467" y="24760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96" name="Oval 80"/>
            <p:cNvSpPr/>
            <p:nvPr/>
          </p:nvSpPr>
          <p:spPr>
            <a:xfrm rot="7873403">
              <a:off x="6725630" y="218082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97" name="Oval 81"/>
            <p:cNvSpPr/>
            <p:nvPr/>
          </p:nvSpPr>
          <p:spPr>
            <a:xfrm rot="7873403">
              <a:off x="6460867" y="215780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98" name="Oval 82"/>
            <p:cNvSpPr/>
            <p:nvPr/>
          </p:nvSpPr>
          <p:spPr>
            <a:xfrm rot="7873403">
              <a:off x="6823734" y="302280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99" name="Oval 83"/>
            <p:cNvSpPr/>
            <p:nvPr/>
          </p:nvSpPr>
          <p:spPr>
            <a:xfrm rot="7873403">
              <a:off x="6382148" y="279723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00" name="Oval 84"/>
            <p:cNvSpPr/>
            <p:nvPr/>
          </p:nvSpPr>
          <p:spPr>
            <a:xfrm rot="7873403">
              <a:off x="6738208" y="267813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01" name="Oval 85"/>
            <p:cNvSpPr/>
            <p:nvPr/>
          </p:nvSpPr>
          <p:spPr>
            <a:xfrm rot="7873403">
              <a:off x="6488715" y="27330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02" name="Oval 86"/>
            <p:cNvSpPr/>
            <p:nvPr/>
          </p:nvSpPr>
          <p:spPr>
            <a:xfrm rot="7873403">
              <a:off x="6472201" y="291236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03" name="Oval 87"/>
            <p:cNvSpPr/>
            <p:nvPr/>
          </p:nvSpPr>
          <p:spPr>
            <a:xfrm rot="7873403">
              <a:off x="6207437" y="288933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04" name="Oval 90"/>
            <p:cNvSpPr/>
            <p:nvPr/>
          </p:nvSpPr>
          <p:spPr>
            <a:xfrm rot="7873403">
              <a:off x="6392933" y="327601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05" name="Oval 53"/>
            <p:cNvSpPr/>
            <p:nvPr/>
          </p:nvSpPr>
          <p:spPr>
            <a:xfrm rot="7873403">
              <a:off x="6338038" y="300203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06" name="Oval 63"/>
            <p:cNvSpPr/>
            <p:nvPr/>
          </p:nvSpPr>
          <p:spPr>
            <a:xfrm rot="7873403">
              <a:off x="6444749" y="294209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07" name="Oval 64"/>
            <p:cNvSpPr/>
            <p:nvPr/>
          </p:nvSpPr>
          <p:spPr>
            <a:xfrm rot="7873403">
              <a:off x="6195256" y="299703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08" name="Oval 65"/>
            <p:cNvSpPr/>
            <p:nvPr/>
          </p:nvSpPr>
          <p:spPr>
            <a:xfrm rot="7873403">
              <a:off x="6981334" y="247414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09" name="Oval 67"/>
            <p:cNvSpPr/>
            <p:nvPr/>
          </p:nvSpPr>
          <p:spPr>
            <a:xfrm rot="7873403">
              <a:off x="5973616" y="279904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10" name="Oval 68"/>
            <p:cNvSpPr/>
            <p:nvPr/>
          </p:nvSpPr>
          <p:spPr>
            <a:xfrm rot="7873403">
              <a:off x="5724124" y="285399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11" name="Oval 70"/>
            <p:cNvSpPr/>
            <p:nvPr/>
          </p:nvSpPr>
          <p:spPr>
            <a:xfrm rot="7873403">
              <a:off x="6744113" y="263815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12" name="Oval 72"/>
            <p:cNvSpPr/>
            <p:nvPr/>
          </p:nvSpPr>
          <p:spPr>
            <a:xfrm rot="7873403">
              <a:off x="6339375" y="294095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13" name="Oval 73"/>
            <p:cNvSpPr/>
            <p:nvPr/>
          </p:nvSpPr>
          <p:spPr>
            <a:xfrm rot="7873403">
              <a:off x="6089882" y="299589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14" name="Oval 74"/>
            <p:cNvSpPr/>
            <p:nvPr/>
          </p:nvSpPr>
          <p:spPr>
            <a:xfrm rot="7873403">
              <a:off x="6027766" y="297455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15" name="Oval 112"/>
            <p:cNvSpPr/>
            <p:nvPr/>
          </p:nvSpPr>
          <p:spPr>
            <a:xfrm rot="7873403">
              <a:off x="6982239" y="244800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16" name="Oval 113"/>
            <p:cNvSpPr/>
            <p:nvPr/>
          </p:nvSpPr>
          <p:spPr>
            <a:xfrm rot="7873403">
              <a:off x="6252627" y="28231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17" name="Oval 114"/>
            <p:cNvSpPr/>
            <p:nvPr/>
          </p:nvSpPr>
          <p:spPr>
            <a:xfrm rot="7873403">
              <a:off x="6236112" y="300244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18" name="Oval 115"/>
            <p:cNvSpPr/>
            <p:nvPr/>
          </p:nvSpPr>
          <p:spPr>
            <a:xfrm rot="7873403">
              <a:off x="6147253" y="282201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19" name="Oval 116"/>
            <p:cNvSpPr/>
            <p:nvPr/>
          </p:nvSpPr>
          <p:spPr>
            <a:xfrm rot="7873403">
              <a:off x="6130739" y="300129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20" name="Oval 122"/>
            <p:cNvSpPr/>
            <p:nvPr/>
          </p:nvSpPr>
          <p:spPr>
            <a:xfrm rot="7873403">
              <a:off x="6732106" y="255501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21" name="Oval 123"/>
            <p:cNvSpPr/>
            <p:nvPr/>
          </p:nvSpPr>
          <p:spPr>
            <a:xfrm rot="7873403">
              <a:off x="6777725" y="22644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22" name="Oval 124"/>
            <p:cNvSpPr/>
            <p:nvPr/>
          </p:nvSpPr>
          <p:spPr>
            <a:xfrm rot="7873403">
              <a:off x="6761211" y="244374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23" name="Oval 125"/>
            <p:cNvSpPr/>
            <p:nvPr/>
          </p:nvSpPr>
          <p:spPr>
            <a:xfrm rot="7873403">
              <a:off x="6672352" y="226331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24" name="Oval 126"/>
            <p:cNvSpPr/>
            <p:nvPr/>
          </p:nvSpPr>
          <p:spPr>
            <a:xfrm rot="7873403">
              <a:off x="6655837" y="244259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25" name="Oval 127"/>
            <p:cNvSpPr/>
            <p:nvPr/>
          </p:nvSpPr>
          <p:spPr>
            <a:xfrm rot="7873403">
              <a:off x="6626741" y="295278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26" name="Oval 128"/>
            <p:cNvSpPr/>
            <p:nvPr/>
          </p:nvSpPr>
          <p:spPr>
            <a:xfrm rot="7873403">
              <a:off x="6672360" y="266222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27" name="Oval 129"/>
            <p:cNvSpPr/>
            <p:nvPr/>
          </p:nvSpPr>
          <p:spPr>
            <a:xfrm rot="7873403">
              <a:off x="6655847" y="284151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28" name="Oval 130"/>
            <p:cNvSpPr/>
            <p:nvPr/>
          </p:nvSpPr>
          <p:spPr>
            <a:xfrm rot="7873403">
              <a:off x="6566987" y="266108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29" name="Oval 131"/>
            <p:cNvSpPr/>
            <p:nvPr/>
          </p:nvSpPr>
          <p:spPr>
            <a:xfrm rot="7873403">
              <a:off x="6550472" y="284037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30" name="Oval 132"/>
            <p:cNvSpPr/>
            <p:nvPr/>
          </p:nvSpPr>
          <p:spPr>
            <a:xfrm rot="7873403">
              <a:off x="6654376" y="270688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31" name="Oval 133"/>
            <p:cNvSpPr/>
            <p:nvPr/>
          </p:nvSpPr>
          <p:spPr>
            <a:xfrm rot="7873403">
              <a:off x="6481104" y="286317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32" name="Oval 134"/>
            <p:cNvSpPr/>
            <p:nvPr/>
          </p:nvSpPr>
          <p:spPr>
            <a:xfrm rot="7873403">
              <a:off x="6464590" y="304245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33" name="Oval 135"/>
            <p:cNvSpPr/>
            <p:nvPr/>
          </p:nvSpPr>
          <p:spPr>
            <a:xfrm rot="7873403">
              <a:off x="6375732" y="286203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34" name="Oval 136"/>
            <p:cNvSpPr/>
            <p:nvPr/>
          </p:nvSpPr>
          <p:spPr>
            <a:xfrm rot="7873403">
              <a:off x="6359218" y="304131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35" name="Oval 138"/>
            <p:cNvSpPr/>
            <p:nvPr/>
          </p:nvSpPr>
          <p:spPr>
            <a:xfrm rot="7873403">
              <a:off x="6817542" y="25907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36" name="Oval 139"/>
            <p:cNvSpPr/>
            <p:nvPr/>
          </p:nvSpPr>
          <p:spPr>
            <a:xfrm rot="7873403">
              <a:off x="6335890" y="336279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37" name="Oval 140"/>
            <p:cNvSpPr/>
            <p:nvPr/>
          </p:nvSpPr>
          <p:spPr>
            <a:xfrm rot="7873403">
              <a:off x="6848974" y="25622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38" name="Oval 141"/>
            <p:cNvSpPr/>
            <p:nvPr/>
          </p:nvSpPr>
          <p:spPr>
            <a:xfrm>
              <a:off x="6500621" y="271553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39" name="Oval 142"/>
            <p:cNvSpPr/>
            <p:nvPr/>
          </p:nvSpPr>
          <p:spPr>
            <a:xfrm>
              <a:off x="6903529" y="253550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40" name="Oval 143"/>
            <p:cNvSpPr/>
            <p:nvPr/>
          </p:nvSpPr>
          <p:spPr>
            <a:xfrm>
              <a:off x="6654927" y="269267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41" name="Oval 144"/>
            <p:cNvSpPr/>
            <p:nvPr/>
          </p:nvSpPr>
          <p:spPr>
            <a:xfrm>
              <a:off x="6800658" y="258694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42" name="Oval 145"/>
            <p:cNvSpPr/>
            <p:nvPr/>
          </p:nvSpPr>
          <p:spPr>
            <a:xfrm>
              <a:off x="6723507" y="277268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43" name="Oval 146"/>
            <p:cNvSpPr/>
            <p:nvPr/>
          </p:nvSpPr>
          <p:spPr>
            <a:xfrm>
              <a:off x="6869239" y="266695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44" name="Oval 23"/>
            <p:cNvSpPr/>
            <p:nvPr/>
          </p:nvSpPr>
          <p:spPr>
            <a:xfrm rot="1191575">
              <a:off x="5860160" y="263252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45" name="Oval 24"/>
            <p:cNvSpPr/>
            <p:nvPr/>
          </p:nvSpPr>
          <p:spPr>
            <a:xfrm rot="1191575">
              <a:off x="5921966" y="276421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46" name="Oval 26"/>
            <p:cNvSpPr/>
            <p:nvPr/>
          </p:nvSpPr>
          <p:spPr>
            <a:xfrm rot="1191575">
              <a:off x="6013356" y="295887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47" name="Oval 27"/>
            <p:cNvSpPr/>
            <p:nvPr/>
          </p:nvSpPr>
          <p:spPr>
            <a:xfrm rot="1191575">
              <a:off x="6181727" y="208314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48" name="Oval 28"/>
            <p:cNvSpPr/>
            <p:nvPr/>
          </p:nvSpPr>
          <p:spPr>
            <a:xfrm rot="1191575">
              <a:off x="6640052" y="223973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49" name="Oval 29"/>
            <p:cNvSpPr/>
            <p:nvPr/>
          </p:nvSpPr>
          <p:spPr>
            <a:xfrm rot="1191575">
              <a:off x="6096996" y="230487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50" name="Oval 30"/>
            <p:cNvSpPr/>
            <p:nvPr/>
          </p:nvSpPr>
          <p:spPr>
            <a:xfrm rot="1191575">
              <a:off x="6239051" y="251720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51" name="Oval 31"/>
            <p:cNvSpPr/>
            <p:nvPr/>
          </p:nvSpPr>
          <p:spPr>
            <a:xfrm rot="1191575">
              <a:off x="6412034" y="246727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52" name="Oval 32"/>
            <p:cNvSpPr/>
            <p:nvPr/>
          </p:nvSpPr>
          <p:spPr>
            <a:xfrm rot="1191575">
              <a:off x="6487044" y="272223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53" name="Oval 33"/>
            <p:cNvSpPr/>
            <p:nvPr/>
          </p:nvSpPr>
          <p:spPr>
            <a:xfrm rot="1191575">
              <a:off x="6135406" y="279574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54" name="Oval 34"/>
            <p:cNvSpPr/>
            <p:nvPr/>
          </p:nvSpPr>
          <p:spPr>
            <a:xfrm rot="1191575">
              <a:off x="6277462" y="30080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55" name="Oval 35"/>
            <p:cNvSpPr/>
            <p:nvPr/>
          </p:nvSpPr>
          <p:spPr>
            <a:xfrm rot="1191575">
              <a:off x="6565926" y="284474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56" name="Oval 36"/>
            <p:cNvSpPr/>
            <p:nvPr/>
          </p:nvSpPr>
          <p:spPr>
            <a:xfrm rot="1191575">
              <a:off x="6627731" y="297644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57" name="Oval 37"/>
            <p:cNvSpPr/>
            <p:nvPr/>
          </p:nvSpPr>
          <p:spPr>
            <a:xfrm rot="1191575">
              <a:off x="6312982" y="294782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58" name="Oval 38"/>
            <p:cNvSpPr/>
            <p:nvPr/>
          </p:nvSpPr>
          <p:spPr>
            <a:xfrm rot="1191575">
              <a:off x="6646157" y="276072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59" name="Oval 39"/>
            <p:cNvSpPr/>
            <p:nvPr/>
          </p:nvSpPr>
          <p:spPr>
            <a:xfrm rot="1191575">
              <a:off x="6648167" y="22637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60" name="Oval 40"/>
            <p:cNvSpPr/>
            <p:nvPr/>
          </p:nvSpPr>
          <p:spPr>
            <a:xfrm rot="1191575">
              <a:off x="6901391" y="240384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61" name="Oval 41"/>
            <p:cNvSpPr/>
            <p:nvPr/>
          </p:nvSpPr>
          <p:spPr>
            <a:xfrm rot="1191575">
              <a:off x="6563436" y="248550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62" name="Oval 42"/>
            <p:cNvSpPr/>
            <p:nvPr/>
          </p:nvSpPr>
          <p:spPr>
            <a:xfrm rot="1191575">
              <a:off x="6500390" y="268131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63" name="Oval 43"/>
            <p:cNvSpPr/>
            <p:nvPr/>
          </p:nvSpPr>
          <p:spPr>
            <a:xfrm rot="1191575">
              <a:off x="6673372" y="263138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64" name="Oval 44"/>
            <p:cNvSpPr/>
            <p:nvPr/>
          </p:nvSpPr>
          <p:spPr>
            <a:xfrm rot="1191575">
              <a:off x="6748383" y="288634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65" name="Oval 45"/>
            <p:cNvSpPr/>
            <p:nvPr/>
          </p:nvSpPr>
          <p:spPr>
            <a:xfrm rot="1191575">
              <a:off x="6396745" y="295985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66" name="Oval 46"/>
            <p:cNvSpPr/>
            <p:nvPr/>
          </p:nvSpPr>
          <p:spPr>
            <a:xfrm rot="1191575">
              <a:off x="6593522" y="275270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67" name="Oval 47"/>
            <p:cNvSpPr/>
            <p:nvPr/>
          </p:nvSpPr>
          <p:spPr>
            <a:xfrm rot="1191575">
              <a:off x="7032366" y="30253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68" name="Oval 48"/>
            <p:cNvSpPr/>
            <p:nvPr/>
          </p:nvSpPr>
          <p:spPr>
            <a:xfrm rot="1191575">
              <a:off x="7094171" y="315707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69" name="Oval 49"/>
            <p:cNvSpPr/>
            <p:nvPr/>
          </p:nvSpPr>
          <p:spPr>
            <a:xfrm rot="1191575">
              <a:off x="6779422" y="31284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70" name="Oval 50"/>
            <p:cNvSpPr/>
            <p:nvPr/>
          </p:nvSpPr>
          <p:spPr>
            <a:xfrm rot="1191575">
              <a:off x="6501533" y="291400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71" name="Oval 94"/>
            <p:cNvSpPr/>
            <p:nvPr/>
          </p:nvSpPr>
          <p:spPr>
            <a:xfrm rot="1191575">
              <a:off x="6068421" y="20727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72" name="Oval 95"/>
            <p:cNvSpPr/>
            <p:nvPr/>
          </p:nvSpPr>
          <p:spPr>
            <a:xfrm rot="1191575">
              <a:off x="6321645" y="221283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73" name="Oval 97"/>
            <p:cNvSpPr/>
            <p:nvPr/>
          </p:nvSpPr>
          <p:spPr>
            <a:xfrm rot="1191575">
              <a:off x="5920644" y="249030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74" name="Oval 98"/>
            <p:cNvSpPr/>
            <p:nvPr/>
          </p:nvSpPr>
          <p:spPr>
            <a:xfrm rot="1191575">
              <a:off x="6093627" y="244037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75" name="Oval 99"/>
            <p:cNvSpPr/>
            <p:nvPr/>
          </p:nvSpPr>
          <p:spPr>
            <a:xfrm rot="1191575">
              <a:off x="6168637" y="269533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76" name="Oval 100"/>
            <p:cNvSpPr/>
            <p:nvPr/>
          </p:nvSpPr>
          <p:spPr>
            <a:xfrm rot="1191575">
              <a:off x="6368224" y="230257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77" name="Oval 101"/>
            <p:cNvSpPr/>
            <p:nvPr/>
          </p:nvSpPr>
          <p:spPr>
            <a:xfrm rot="1191575">
              <a:off x="6416347" y="242613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79" name="Oval 103"/>
            <p:cNvSpPr/>
            <p:nvPr/>
          </p:nvSpPr>
          <p:spPr>
            <a:xfrm rot="1191575">
              <a:off x="6220447" y="272012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80" name="Oval 104"/>
            <p:cNvSpPr/>
            <p:nvPr/>
          </p:nvSpPr>
          <p:spPr>
            <a:xfrm rot="1191575">
              <a:off x="6393430" y="267018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81" name="Oval 105"/>
            <p:cNvSpPr/>
            <p:nvPr/>
          </p:nvSpPr>
          <p:spPr>
            <a:xfrm rot="1191575">
              <a:off x="6263339" y="290862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82" name="Oval 106"/>
            <p:cNvSpPr/>
            <p:nvPr/>
          </p:nvSpPr>
          <p:spPr>
            <a:xfrm rot="1191575">
              <a:off x="6964329" y="238100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83" name="Oval 107"/>
            <p:cNvSpPr/>
            <p:nvPr/>
          </p:nvSpPr>
          <p:spPr>
            <a:xfrm rot="1191575">
              <a:off x="7217553" y="252108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84" name="Oval 108"/>
            <p:cNvSpPr/>
            <p:nvPr/>
          </p:nvSpPr>
          <p:spPr>
            <a:xfrm rot="1191575">
              <a:off x="6674497" y="258621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85" name="Oval 109"/>
            <p:cNvSpPr/>
            <p:nvPr/>
          </p:nvSpPr>
          <p:spPr>
            <a:xfrm rot="1191575">
              <a:off x="6816552" y="279855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86" name="Oval 110"/>
            <p:cNvSpPr/>
            <p:nvPr/>
          </p:nvSpPr>
          <p:spPr>
            <a:xfrm rot="1191575">
              <a:off x="6989534" y="274861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87" name="Oval 111"/>
            <p:cNvSpPr/>
            <p:nvPr/>
          </p:nvSpPr>
          <p:spPr>
            <a:xfrm rot="1191575">
              <a:off x="7064544" y="300357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88" name="Oval 147"/>
            <p:cNvSpPr/>
            <p:nvPr/>
          </p:nvSpPr>
          <p:spPr>
            <a:xfrm rot="1191575">
              <a:off x="6193731" y="255856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89" name="Oval 148"/>
            <p:cNvSpPr/>
            <p:nvPr/>
          </p:nvSpPr>
          <p:spPr>
            <a:xfrm rot="1191575">
              <a:off x="5906523" y="262192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90" name="Oval 149"/>
            <p:cNvSpPr/>
            <p:nvPr/>
          </p:nvSpPr>
          <p:spPr>
            <a:xfrm rot="1191575">
              <a:off x="6079505" y="257198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91" name="Oval 150"/>
            <p:cNvSpPr/>
            <p:nvPr/>
          </p:nvSpPr>
          <p:spPr>
            <a:xfrm rot="1191575">
              <a:off x="5943844" y="272047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92" name="Oval 151"/>
            <p:cNvSpPr/>
            <p:nvPr/>
          </p:nvSpPr>
          <p:spPr>
            <a:xfrm rot="1191575">
              <a:off x="6116826" y="267053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93" name="Oval 152"/>
            <p:cNvSpPr/>
            <p:nvPr/>
          </p:nvSpPr>
          <p:spPr>
            <a:xfrm rot="1191575">
              <a:off x="6518638" y="254223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94" name="Oval 153"/>
            <p:cNvSpPr/>
            <p:nvPr/>
          </p:nvSpPr>
          <p:spPr>
            <a:xfrm rot="1191575">
              <a:off x="6231429" y="260559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95" name="Oval 154"/>
            <p:cNvSpPr/>
            <p:nvPr/>
          </p:nvSpPr>
          <p:spPr>
            <a:xfrm rot="1191575">
              <a:off x="6404412" y="255566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96" name="Oval 155"/>
            <p:cNvSpPr/>
            <p:nvPr/>
          </p:nvSpPr>
          <p:spPr>
            <a:xfrm rot="1191575">
              <a:off x="6268751" y="270414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97" name="Oval 156"/>
            <p:cNvSpPr/>
            <p:nvPr/>
          </p:nvSpPr>
          <p:spPr>
            <a:xfrm rot="1191575">
              <a:off x="6441733" y="265421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98" name="Oval 157"/>
            <p:cNvSpPr/>
            <p:nvPr/>
          </p:nvSpPr>
          <p:spPr>
            <a:xfrm rot="1191575">
              <a:off x="6508380" y="265078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699" name="Oval 158"/>
            <p:cNvSpPr/>
            <p:nvPr/>
          </p:nvSpPr>
          <p:spPr>
            <a:xfrm rot="1191575">
              <a:off x="6426273" y="27306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700" name="Oval 159"/>
            <p:cNvSpPr/>
            <p:nvPr/>
          </p:nvSpPr>
          <p:spPr>
            <a:xfrm rot="1191575">
              <a:off x="6394154" y="266421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701" name="Oval 160"/>
            <p:cNvSpPr/>
            <p:nvPr/>
          </p:nvSpPr>
          <p:spPr>
            <a:xfrm rot="1191575">
              <a:off x="6258493" y="281269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702" name="Oval 161"/>
            <p:cNvSpPr/>
            <p:nvPr/>
          </p:nvSpPr>
          <p:spPr>
            <a:xfrm rot="1191575">
              <a:off x="6431476" y="276275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703" name="Oval 162"/>
            <p:cNvSpPr/>
            <p:nvPr/>
          </p:nvSpPr>
          <p:spPr>
            <a:xfrm rot="1191575">
              <a:off x="6771168" y="269708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705" name="Oval 164"/>
            <p:cNvSpPr/>
            <p:nvPr/>
          </p:nvSpPr>
          <p:spPr>
            <a:xfrm rot="1191575">
              <a:off x="6656941" y="271051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706" name="Oval 165"/>
            <p:cNvSpPr/>
            <p:nvPr/>
          </p:nvSpPr>
          <p:spPr>
            <a:xfrm rot="1191575">
              <a:off x="6521281" y="285900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707" name="Oval 166"/>
            <p:cNvSpPr/>
            <p:nvPr/>
          </p:nvSpPr>
          <p:spPr>
            <a:xfrm rot="1191575">
              <a:off x="6694263" y="280906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708" name="Oval 167"/>
            <p:cNvSpPr/>
            <p:nvPr/>
          </p:nvSpPr>
          <p:spPr>
            <a:xfrm rot="1191575">
              <a:off x="7026414" y="275586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710" name="Oval 169"/>
            <p:cNvSpPr/>
            <p:nvPr/>
          </p:nvSpPr>
          <p:spPr>
            <a:xfrm rot="1191575">
              <a:off x="6912187" y="276929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711" name="Oval 170"/>
            <p:cNvSpPr/>
            <p:nvPr/>
          </p:nvSpPr>
          <p:spPr>
            <a:xfrm rot="1191575">
              <a:off x="6776526" y="29177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712" name="Oval 171"/>
            <p:cNvSpPr/>
            <p:nvPr/>
          </p:nvSpPr>
          <p:spPr>
            <a:xfrm rot="1191575">
              <a:off x="6949509" y="286784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713" name="Straight Arrow Connector 179"/>
            <p:cNvSpPr/>
            <p:nvPr/>
          </p:nvSpPr>
          <p:spPr>
            <a:xfrm flipV="1">
              <a:off x="5556367" y="1994913"/>
              <a:ext cx="1" cy="1624264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defTabSz="822939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620"/>
            </a:p>
          </p:txBody>
        </p:sp>
        <p:sp>
          <p:nvSpPr>
            <p:cNvPr id="714" name="Straight Arrow Connector 182"/>
            <p:cNvSpPr/>
            <p:nvPr/>
          </p:nvSpPr>
          <p:spPr>
            <a:xfrm flipV="1">
              <a:off x="5550956" y="3619179"/>
              <a:ext cx="1864295" cy="361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defTabSz="822939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620"/>
            </a:p>
          </p:txBody>
        </p:sp>
      </p:grpSp>
      <p:sp>
        <p:nvSpPr>
          <p:cNvPr id="179" name="Slide Number Placeholder 5">
            <a:extLst>
              <a:ext uri="{FF2B5EF4-FFF2-40B4-BE49-F238E27FC236}">
                <a16:creationId xmlns:a16="http://schemas.microsoft.com/office/drawing/2014/main" id="{6B1E7E1B-4DA7-6F45-A161-9090CF6FAD52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11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AF38105-C7C3-4A3F-89FB-64FD2125C3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AC824DB6-78DA-468A-90D3-D9326CF85910}" type="slidenum">
              <a:rPr lang="it-IT" altLang="it-IT" smtClean="0"/>
              <a:pPr>
                <a:defRPr/>
              </a:pPr>
              <a:t>11</a:t>
            </a:fld>
            <a:endParaRPr lang="it-IT" alt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48D5A8-00B5-FC47-A769-BAC414883C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55D955-E659-5AEF-1451-2FBE7CDB2F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23346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5" name="Kalman Fil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t>Kalman Filter</a:t>
            </a:r>
          </a:p>
        </p:txBody>
      </p:sp>
      <p:sp>
        <p:nvSpPr>
          <p:cNvPr id="3156" name="Shape 46"/>
          <p:cNvSpPr/>
          <p:nvPr/>
        </p:nvSpPr>
        <p:spPr>
          <a:xfrm>
            <a:off x="7974741" y="3908728"/>
            <a:ext cx="400985" cy="579099"/>
          </a:xfrm>
          <a:prstGeom prst="rightArrow">
            <a:avLst>
              <a:gd name="adj1" fmla="val 61905"/>
              <a:gd name="adj2" fmla="val 69050"/>
            </a:avLst>
          </a:prstGeom>
          <a:ln w="25400">
            <a:solidFill>
              <a:srgbClr val="004479"/>
            </a:solidFill>
          </a:ln>
        </p:spPr>
        <p:txBody>
          <a:bodyPr lIns="50800" tIns="50800" rIns="50800" bIns="50800" anchor="ctr"/>
          <a:lstStyle/>
          <a:p>
            <a:pPr marR="40638" indent="36574" algn="r" defTabSz="914377">
              <a:spcBef>
                <a:spcPts val="360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980"/>
          </a:p>
        </p:txBody>
      </p:sp>
      <p:sp>
        <p:nvSpPr>
          <p:cNvPr id="3157" name="Update"/>
          <p:cNvSpPr/>
          <p:nvPr/>
        </p:nvSpPr>
        <p:spPr>
          <a:xfrm>
            <a:off x="8532755" y="3799891"/>
            <a:ext cx="1291439" cy="822173"/>
          </a:xfrm>
          <a:prstGeom prst="rect">
            <a:avLst/>
          </a:prstGeom>
          <a:solidFill>
            <a:srgbClr val="DBE5F7"/>
          </a:solidFill>
          <a:ln w="25400">
            <a:solidFill>
              <a:srgbClr val="4F81BD"/>
            </a:solidFill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/>
          <a:lstStyle>
            <a:lvl1pPr algn="ctr" defTabSz="508000">
              <a:defRPr sz="2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Update</a:t>
            </a:r>
          </a:p>
        </p:txBody>
      </p:sp>
      <p:pic>
        <p:nvPicPr>
          <p:cNvPr id="3159" name="cycle.png" descr="cycle.png"/>
          <p:cNvPicPr>
            <a:picLocks noChangeAspect="1"/>
          </p:cNvPicPr>
          <p:nvPr/>
        </p:nvPicPr>
        <p:blipFill>
          <a:blip r:embed="rId2"/>
          <a:srcRect l="74050" t="43013" r="1929" b="34090"/>
          <a:stretch>
            <a:fillRect/>
          </a:stretch>
        </p:blipFill>
        <p:spPr>
          <a:xfrm>
            <a:off x="6699917" y="3951219"/>
            <a:ext cx="1102579" cy="579664"/>
          </a:xfrm>
          <a:prstGeom prst="rect">
            <a:avLst/>
          </a:prstGeom>
          <a:ln w="12700">
            <a:miter lim="400000"/>
          </a:ln>
        </p:spPr>
      </p:pic>
      <p:sp>
        <p:nvSpPr>
          <p:cNvPr id="3160" name="Real system"/>
          <p:cNvSpPr/>
          <p:nvPr/>
        </p:nvSpPr>
        <p:spPr>
          <a:xfrm>
            <a:off x="6319534" y="1969541"/>
            <a:ext cx="1863287" cy="513235"/>
          </a:xfrm>
          <a:prstGeom prst="rect">
            <a:avLst/>
          </a:prstGeom>
          <a:solidFill>
            <a:srgbClr val="F3C4A8"/>
          </a:solidFill>
          <a:ln w="25400">
            <a:solidFill>
              <a:srgbClr val="4F81BD"/>
            </a:solidFill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/>
          <a:lstStyle>
            <a:lvl1pPr algn="ctr" defTabSz="508000">
              <a:defRPr sz="2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Real system</a:t>
            </a:r>
          </a:p>
        </p:txBody>
      </p:sp>
      <p:sp>
        <p:nvSpPr>
          <p:cNvPr id="3161" name="Shape 46"/>
          <p:cNvSpPr/>
          <p:nvPr/>
        </p:nvSpPr>
        <p:spPr>
          <a:xfrm rot="5400000">
            <a:off x="7050685" y="2911381"/>
            <a:ext cx="400985" cy="579099"/>
          </a:xfrm>
          <a:prstGeom prst="rightArrow">
            <a:avLst>
              <a:gd name="adj1" fmla="val 61905"/>
              <a:gd name="adj2" fmla="val 69050"/>
            </a:avLst>
          </a:prstGeom>
          <a:ln w="25400">
            <a:solidFill>
              <a:srgbClr val="004479"/>
            </a:solidFill>
          </a:ln>
        </p:spPr>
        <p:txBody>
          <a:bodyPr lIns="50800" tIns="50800" rIns="50800" bIns="50800" anchor="ctr"/>
          <a:lstStyle/>
          <a:p>
            <a:pPr marR="40638" indent="36574" algn="r" defTabSz="914377">
              <a:spcBef>
                <a:spcPts val="360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980"/>
          </a:p>
        </p:txBody>
      </p:sp>
      <p:pic>
        <p:nvPicPr>
          <p:cNvPr id="3162" name="cycle.png" descr="cycle.png"/>
          <p:cNvPicPr>
            <a:picLocks noChangeAspect="1"/>
          </p:cNvPicPr>
          <p:nvPr/>
        </p:nvPicPr>
        <p:blipFill>
          <a:blip r:embed="rId2"/>
          <a:srcRect l="2415" t="37813" r="80686" b="32859"/>
          <a:stretch>
            <a:fillRect/>
          </a:stretch>
        </p:blipFill>
        <p:spPr>
          <a:xfrm>
            <a:off x="1635847" y="3863182"/>
            <a:ext cx="764365" cy="731671"/>
          </a:xfrm>
          <a:prstGeom prst="rect">
            <a:avLst/>
          </a:prstGeom>
          <a:ln w="12700">
            <a:miter lim="400000"/>
          </a:ln>
        </p:spPr>
      </p:pic>
      <p:sp>
        <p:nvSpPr>
          <p:cNvPr id="3163" name="Line"/>
          <p:cNvSpPr/>
          <p:nvPr/>
        </p:nvSpPr>
        <p:spPr>
          <a:xfrm flipV="1">
            <a:off x="1987236" y="3977520"/>
            <a:ext cx="1" cy="503160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45720" tIns="45720" rIns="45720" bIns="45720"/>
          <a:lstStyle/>
          <a:p>
            <a:pPr defTabSz="457189"/>
            <a:endParaRPr sz="2400"/>
          </a:p>
        </p:txBody>
      </p:sp>
      <p:sp>
        <p:nvSpPr>
          <p:cNvPr id="3164" name="Prediction"/>
          <p:cNvSpPr/>
          <p:nvPr/>
        </p:nvSpPr>
        <p:spPr>
          <a:xfrm>
            <a:off x="3752090" y="3873671"/>
            <a:ext cx="1459397" cy="707599"/>
          </a:xfrm>
          <a:prstGeom prst="rect">
            <a:avLst/>
          </a:prstGeom>
          <a:solidFill>
            <a:srgbClr val="DBE5F7"/>
          </a:solidFill>
          <a:ln w="25400">
            <a:solidFill>
              <a:srgbClr val="4F81BD"/>
            </a:solidFill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/>
          <a:lstStyle>
            <a:lvl1pPr algn="ctr" defTabSz="508000">
              <a:defRPr sz="2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Prediction</a:t>
            </a:r>
          </a:p>
        </p:txBody>
      </p:sp>
      <p:sp>
        <p:nvSpPr>
          <p:cNvPr id="3165" name="Shape 46"/>
          <p:cNvSpPr/>
          <p:nvPr/>
        </p:nvSpPr>
        <p:spPr>
          <a:xfrm>
            <a:off x="3155976" y="3963944"/>
            <a:ext cx="400984" cy="579099"/>
          </a:xfrm>
          <a:prstGeom prst="rightArrow">
            <a:avLst>
              <a:gd name="adj1" fmla="val 61905"/>
              <a:gd name="adj2" fmla="val 69050"/>
            </a:avLst>
          </a:prstGeom>
          <a:ln w="25400">
            <a:solidFill>
              <a:srgbClr val="004479"/>
            </a:solidFill>
          </a:ln>
        </p:spPr>
        <p:txBody>
          <a:bodyPr lIns="50800" tIns="50800" rIns="50800" bIns="50800" anchor="ctr"/>
          <a:lstStyle/>
          <a:p>
            <a:pPr marR="40638" indent="36574" algn="r" defTabSz="914377">
              <a:spcBef>
                <a:spcPts val="360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980"/>
          </a:p>
        </p:txBody>
      </p:sp>
      <p:sp>
        <p:nvSpPr>
          <p:cNvPr id="3166" name="Shape 46"/>
          <p:cNvSpPr/>
          <p:nvPr/>
        </p:nvSpPr>
        <p:spPr>
          <a:xfrm>
            <a:off x="5419684" y="3966135"/>
            <a:ext cx="400984" cy="579100"/>
          </a:xfrm>
          <a:prstGeom prst="rightArrow">
            <a:avLst>
              <a:gd name="adj1" fmla="val 61905"/>
              <a:gd name="adj2" fmla="val 69050"/>
            </a:avLst>
          </a:prstGeom>
          <a:ln w="25400">
            <a:solidFill>
              <a:srgbClr val="004479"/>
            </a:solidFill>
          </a:ln>
        </p:spPr>
        <p:txBody>
          <a:bodyPr lIns="50800" tIns="50800" rIns="50800" bIns="50800" anchor="ctr"/>
          <a:lstStyle/>
          <a:p>
            <a:pPr marR="40638" indent="36574" algn="r" defTabSz="914377">
              <a:spcBef>
                <a:spcPts val="360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980"/>
          </a:p>
        </p:txBody>
      </p:sp>
      <p:pic>
        <p:nvPicPr>
          <p:cNvPr id="316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669" y="3908667"/>
            <a:ext cx="534612" cy="24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862" y="4354367"/>
            <a:ext cx="515364" cy="220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9139" y="3758277"/>
            <a:ext cx="28575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6279" y="4124818"/>
            <a:ext cx="33147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9139" y="4554495"/>
            <a:ext cx="285751" cy="251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2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8302" y="2637845"/>
            <a:ext cx="285751" cy="182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3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793" y="3866862"/>
            <a:ext cx="285751" cy="251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4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9793" y="4264777"/>
            <a:ext cx="285751" cy="24003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8E3FF7F1-ED37-3848-AD1C-0FFDA3BD1443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110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B94E31E-DC3C-CAB1-9384-76A3A875B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110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4F73C17-2FAD-60AA-771F-80A43421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60E16F0-C474-5BBC-F534-B3B5EE49B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57956719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" name="Kalman Fil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t>Kalman Filter</a:t>
            </a:r>
          </a:p>
        </p:txBody>
      </p:sp>
      <p:sp>
        <p:nvSpPr>
          <p:cNvPr id="3177" name="Real system"/>
          <p:cNvSpPr/>
          <p:nvPr/>
        </p:nvSpPr>
        <p:spPr>
          <a:xfrm>
            <a:off x="6319534" y="1969541"/>
            <a:ext cx="1863287" cy="513235"/>
          </a:xfrm>
          <a:prstGeom prst="rect">
            <a:avLst/>
          </a:prstGeom>
          <a:solidFill>
            <a:srgbClr val="F3C4A8"/>
          </a:solidFill>
          <a:ln w="25400">
            <a:solidFill>
              <a:srgbClr val="4F81BD"/>
            </a:solidFill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/>
          <a:lstStyle>
            <a:lvl1pPr algn="ctr" defTabSz="508000">
              <a:defRPr sz="2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Real system</a:t>
            </a:r>
          </a:p>
        </p:txBody>
      </p:sp>
      <p:sp>
        <p:nvSpPr>
          <p:cNvPr id="3178" name="Shape 46"/>
          <p:cNvSpPr/>
          <p:nvPr/>
        </p:nvSpPr>
        <p:spPr>
          <a:xfrm rot="5400000">
            <a:off x="7050685" y="2911381"/>
            <a:ext cx="400985" cy="579099"/>
          </a:xfrm>
          <a:prstGeom prst="rightArrow">
            <a:avLst>
              <a:gd name="adj1" fmla="val 61905"/>
              <a:gd name="adj2" fmla="val 69050"/>
            </a:avLst>
          </a:prstGeom>
          <a:ln w="25400">
            <a:solidFill>
              <a:srgbClr val="004479"/>
            </a:solidFill>
          </a:ln>
        </p:spPr>
        <p:txBody>
          <a:bodyPr lIns="50800" tIns="50800" rIns="50800" bIns="50800" anchor="ctr"/>
          <a:lstStyle/>
          <a:p>
            <a:pPr marR="40638" indent="36574" algn="r" defTabSz="914377">
              <a:spcBef>
                <a:spcPts val="360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980"/>
          </a:p>
        </p:txBody>
      </p:sp>
      <p:sp>
        <p:nvSpPr>
          <p:cNvPr id="3179" name="Line"/>
          <p:cNvSpPr/>
          <p:nvPr/>
        </p:nvSpPr>
        <p:spPr>
          <a:xfrm flipV="1">
            <a:off x="10114197" y="2178359"/>
            <a:ext cx="1" cy="1433277"/>
          </a:xfrm>
          <a:prstGeom prst="line">
            <a:avLst/>
          </a:prstGeom>
          <a:ln w="38100">
            <a:solidFill>
              <a:srgbClr val="FF2600"/>
            </a:solidFill>
            <a:bevel/>
          </a:ln>
        </p:spPr>
        <p:txBody>
          <a:bodyPr lIns="45720" tIns="45720" rIns="45720" bIns="45720"/>
          <a:lstStyle/>
          <a:p>
            <a:pPr defTabSz="457189"/>
            <a:endParaRPr sz="2400"/>
          </a:p>
        </p:txBody>
      </p:sp>
      <p:sp>
        <p:nvSpPr>
          <p:cNvPr id="3180" name="Line"/>
          <p:cNvSpPr/>
          <p:nvPr/>
        </p:nvSpPr>
        <p:spPr>
          <a:xfrm>
            <a:off x="9232319" y="2178358"/>
            <a:ext cx="894579" cy="1"/>
          </a:xfrm>
          <a:prstGeom prst="line">
            <a:avLst/>
          </a:prstGeom>
          <a:ln w="38100">
            <a:solidFill>
              <a:srgbClr val="FF2600"/>
            </a:solidFill>
            <a:bevel/>
            <a:headEnd type="stealth"/>
          </a:ln>
        </p:spPr>
        <p:txBody>
          <a:bodyPr lIns="45720" tIns="45720" rIns="45720" bIns="45720"/>
          <a:lstStyle/>
          <a:p>
            <a:pPr defTabSz="457189"/>
            <a:endParaRPr sz="2400"/>
          </a:p>
        </p:txBody>
      </p:sp>
      <p:pic>
        <p:nvPicPr>
          <p:cNvPr id="318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833" y="1908889"/>
            <a:ext cx="254001" cy="169335"/>
          </a:xfrm>
          <a:prstGeom prst="rect">
            <a:avLst/>
          </a:prstGeom>
          <a:ln w="12700">
            <a:miter lim="400000"/>
          </a:ln>
        </p:spPr>
      </p:pic>
      <p:sp>
        <p:nvSpPr>
          <p:cNvPr id="3183" name="Shape 46"/>
          <p:cNvSpPr/>
          <p:nvPr/>
        </p:nvSpPr>
        <p:spPr>
          <a:xfrm>
            <a:off x="7974741" y="3908728"/>
            <a:ext cx="400985" cy="579099"/>
          </a:xfrm>
          <a:prstGeom prst="rightArrow">
            <a:avLst>
              <a:gd name="adj1" fmla="val 61905"/>
              <a:gd name="adj2" fmla="val 69050"/>
            </a:avLst>
          </a:prstGeom>
          <a:ln w="25400">
            <a:solidFill>
              <a:srgbClr val="004479"/>
            </a:solidFill>
          </a:ln>
        </p:spPr>
        <p:txBody>
          <a:bodyPr lIns="50800" tIns="50800" rIns="50800" bIns="50800" anchor="ctr"/>
          <a:lstStyle/>
          <a:p>
            <a:pPr marR="40638" indent="36574" algn="r" defTabSz="914377">
              <a:spcBef>
                <a:spcPts val="360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980"/>
          </a:p>
        </p:txBody>
      </p:sp>
      <p:sp>
        <p:nvSpPr>
          <p:cNvPr id="3184" name="Update"/>
          <p:cNvSpPr/>
          <p:nvPr/>
        </p:nvSpPr>
        <p:spPr>
          <a:xfrm>
            <a:off x="8532755" y="3799891"/>
            <a:ext cx="1291439" cy="822173"/>
          </a:xfrm>
          <a:prstGeom prst="rect">
            <a:avLst/>
          </a:prstGeom>
          <a:solidFill>
            <a:srgbClr val="DBE5F7"/>
          </a:solidFill>
          <a:ln w="25400">
            <a:solidFill>
              <a:srgbClr val="4F81BD"/>
            </a:solidFill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/>
          <a:lstStyle>
            <a:lvl1pPr algn="ctr" defTabSz="508000">
              <a:defRPr sz="2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Update</a:t>
            </a:r>
          </a:p>
        </p:txBody>
      </p:sp>
      <p:pic>
        <p:nvPicPr>
          <p:cNvPr id="3185" name="cycle.png" descr="cycle.png"/>
          <p:cNvPicPr>
            <a:picLocks noChangeAspect="1"/>
          </p:cNvPicPr>
          <p:nvPr/>
        </p:nvPicPr>
        <p:blipFill>
          <a:blip r:embed="rId3"/>
          <a:srcRect l="74050" t="43013" r="1929" b="34090"/>
          <a:stretch>
            <a:fillRect/>
          </a:stretch>
        </p:blipFill>
        <p:spPr>
          <a:xfrm>
            <a:off x="6699917" y="3951219"/>
            <a:ext cx="1102579" cy="579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6" name="cycle.png" descr="cycle.png"/>
          <p:cNvPicPr>
            <a:picLocks noChangeAspect="1"/>
          </p:cNvPicPr>
          <p:nvPr/>
        </p:nvPicPr>
        <p:blipFill>
          <a:blip r:embed="rId3"/>
          <a:srcRect l="2415" t="37813" r="80686" b="32859"/>
          <a:stretch>
            <a:fillRect/>
          </a:stretch>
        </p:blipFill>
        <p:spPr>
          <a:xfrm>
            <a:off x="1635847" y="3863182"/>
            <a:ext cx="764365" cy="731671"/>
          </a:xfrm>
          <a:prstGeom prst="rect">
            <a:avLst/>
          </a:prstGeom>
          <a:ln w="12700">
            <a:miter lim="400000"/>
          </a:ln>
        </p:spPr>
      </p:pic>
      <p:sp>
        <p:nvSpPr>
          <p:cNvPr id="3187" name="Line"/>
          <p:cNvSpPr/>
          <p:nvPr/>
        </p:nvSpPr>
        <p:spPr>
          <a:xfrm flipV="1">
            <a:off x="1987236" y="3977520"/>
            <a:ext cx="1" cy="503160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45720" tIns="45720" rIns="45720" bIns="45720"/>
          <a:lstStyle/>
          <a:p>
            <a:pPr defTabSz="457189"/>
            <a:endParaRPr sz="2400"/>
          </a:p>
        </p:txBody>
      </p:sp>
      <p:sp>
        <p:nvSpPr>
          <p:cNvPr id="3188" name="Prediction"/>
          <p:cNvSpPr/>
          <p:nvPr/>
        </p:nvSpPr>
        <p:spPr>
          <a:xfrm>
            <a:off x="3752090" y="3873671"/>
            <a:ext cx="1459397" cy="707599"/>
          </a:xfrm>
          <a:prstGeom prst="rect">
            <a:avLst/>
          </a:prstGeom>
          <a:solidFill>
            <a:srgbClr val="DBE5F7"/>
          </a:solidFill>
          <a:ln w="25400">
            <a:solidFill>
              <a:srgbClr val="4F81BD"/>
            </a:solidFill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/>
          <a:lstStyle>
            <a:lvl1pPr algn="ctr" defTabSz="508000">
              <a:defRPr sz="2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Prediction</a:t>
            </a:r>
          </a:p>
        </p:txBody>
      </p:sp>
      <p:sp>
        <p:nvSpPr>
          <p:cNvPr id="3189" name="Shape 46"/>
          <p:cNvSpPr/>
          <p:nvPr/>
        </p:nvSpPr>
        <p:spPr>
          <a:xfrm>
            <a:off x="3155976" y="3963944"/>
            <a:ext cx="400984" cy="579099"/>
          </a:xfrm>
          <a:prstGeom prst="rightArrow">
            <a:avLst>
              <a:gd name="adj1" fmla="val 61905"/>
              <a:gd name="adj2" fmla="val 69050"/>
            </a:avLst>
          </a:prstGeom>
          <a:ln w="25400">
            <a:solidFill>
              <a:srgbClr val="004479"/>
            </a:solidFill>
          </a:ln>
        </p:spPr>
        <p:txBody>
          <a:bodyPr lIns="50800" tIns="50800" rIns="50800" bIns="50800" anchor="ctr"/>
          <a:lstStyle/>
          <a:p>
            <a:pPr marR="40638" indent="36574" algn="r" defTabSz="914377">
              <a:spcBef>
                <a:spcPts val="360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980"/>
          </a:p>
        </p:txBody>
      </p:sp>
      <p:sp>
        <p:nvSpPr>
          <p:cNvPr id="3190" name="Shape 46"/>
          <p:cNvSpPr/>
          <p:nvPr/>
        </p:nvSpPr>
        <p:spPr>
          <a:xfrm>
            <a:off x="5419684" y="3966135"/>
            <a:ext cx="400984" cy="579100"/>
          </a:xfrm>
          <a:prstGeom prst="rightArrow">
            <a:avLst>
              <a:gd name="adj1" fmla="val 61905"/>
              <a:gd name="adj2" fmla="val 69050"/>
            </a:avLst>
          </a:prstGeom>
          <a:ln w="25400">
            <a:solidFill>
              <a:srgbClr val="004479"/>
            </a:solidFill>
          </a:ln>
        </p:spPr>
        <p:txBody>
          <a:bodyPr lIns="50800" tIns="50800" rIns="50800" bIns="50800" anchor="ctr"/>
          <a:lstStyle/>
          <a:p>
            <a:pPr marR="40638" indent="36574" algn="r" defTabSz="914377">
              <a:spcBef>
                <a:spcPts val="360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980"/>
          </a:p>
        </p:txBody>
      </p:sp>
      <p:pic>
        <p:nvPicPr>
          <p:cNvPr id="319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669" y="3908667"/>
            <a:ext cx="534612" cy="24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0862" y="4354367"/>
            <a:ext cx="515364" cy="220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9139" y="3758277"/>
            <a:ext cx="28575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4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6279" y="4124818"/>
            <a:ext cx="33147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5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9139" y="4554495"/>
            <a:ext cx="285751" cy="251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6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793" y="3866862"/>
            <a:ext cx="285751" cy="251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7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9793" y="4264777"/>
            <a:ext cx="285751" cy="24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8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8302" y="2637845"/>
            <a:ext cx="285751" cy="182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9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0199" y="2140433"/>
            <a:ext cx="285751" cy="17145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09C8BD01-D105-104F-8E4A-C0DED5737082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111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DA3D903-5591-F50B-3BB0-E2AD07CBB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111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A6BA7AD-F0E7-BEA3-15FF-2D5126D2F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296D1A2-BD31-E430-3BE1-329142CD0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359607116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1" name="Kalman Fil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t>Kalman Filter</a:t>
            </a:r>
          </a:p>
        </p:txBody>
      </p:sp>
      <p:sp>
        <p:nvSpPr>
          <p:cNvPr id="3202" name="Real system"/>
          <p:cNvSpPr/>
          <p:nvPr/>
        </p:nvSpPr>
        <p:spPr>
          <a:xfrm>
            <a:off x="6319534" y="1969541"/>
            <a:ext cx="1863287" cy="513235"/>
          </a:xfrm>
          <a:prstGeom prst="rect">
            <a:avLst/>
          </a:prstGeom>
          <a:solidFill>
            <a:srgbClr val="F3C4A8"/>
          </a:solidFill>
          <a:ln w="25400">
            <a:solidFill>
              <a:srgbClr val="4F81BD"/>
            </a:solidFill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/>
          <a:lstStyle>
            <a:lvl1pPr algn="ctr" defTabSz="508000">
              <a:defRPr sz="2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Real system</a:t>
            </a:r>
          </a:p>
        </p:txBody>
      </p:sp>
      <p:sp>
        <p:nvSpPr>
          <p:cNvPr id="3203" name="Shape 46"/>
          <p:cNvSpPr/>
          <p:nvPr/>
        </p:nvSpPr>
        <p:spPr>
          <a:xfrm rot="5400000">
            <a:off x="7050685" y="2911381"/>
            <a:ext cx="400985" cy="579099"/>
          </a:xfrm>
          <a:prstGeom prst="rightArrow">
            <a:avLst>
              <a:gd name="adj1" fmla="val 61905"/>
              <a:gd name="adj2" fmla="val 69050"/>
            </a:avLst>
          </a:prstGeom>
          <a:ln w="25400">
            <a:solidFill>
              <a:srgbClr val="004479"/>
            </a:solidFill>
          </a:ln>
        </p:spPr>
        <p:txBody>
          <a:bodyPr lIns="50800" tIns="50800" rIns="50800" bIns="50800" anchor="ctr"/>
          <a:lstStyle/>
          <a:p>
            <a:pPr marR="40638" indent="36574" algn="r" defTabSz="914377">
              <a:spcBef>
                <a:spcPts val="360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980"/>
          </a:p>
        </p:txBody>
      </p:sp>
      <p:sp>
        <p:nvSpPr>
          <p:cNvPr id="3204" name="Line"/>
          <p:cNvSpPr/>
          <p:nvPr/>
        </p:nvSpPr>
        <p:spPr>
          <a:xfrm flipV="1">
            <a:off x="10114197" y="2178359"/>
            <a:ext cx="1" cy="1433277"/>
          </a:xfrm>
          <a:prstGeom prst="line">
            <a:avLst/>
          </a:prstGeom>
          <a:ln w="38100">
            <a:solidFill>
              <a:srgbClr val="FF2600"/>
            </a:solidFill>
            <a:bevel/>
          </a:ln>
        </p:spPr>
        <p:txBody>
          <a:bodyPr lIns="45720" tIns="45720" rIns="45720" bIns="45720"/>
          <a:lstStyle/>
          <a:p>
            <a:pPr defTabSz="457189"/>
            <a:endParaRPr sz="2400"/>
          </a:p>
        </p:txBody>
      </p:sp>
      <p:sp>
        <p:nvSpPr>
          <p:cNvPr id="3205" name="Line"/>
          <p:cNvSpPr/>
          <p:nvPr/>
        </p:nvSpPr>
        <p:spPr>
          <a:xfrm>
            <a:off x="9232319" y="2178358"/>
            <a:ext cx="894579" cy="1"/>
          </a:xfrm>
          <a:prstGeom prst="line">
            <a:avLst/>
          </a:prstGeom>
          <a:ln w="38100">
            <a:solidFill>
              <a:srgbClr val="FF2600"/>
            </a:solidFill>
            <a:bevel/>
            <a:headEnd type="stealth"/>
          </a:ln>
        </p:spPr>
        <p:txBody>
          <a:bodyPr lIns="45720" tIns="45720" rIns="45720" bIns="45720"/>
          <a:lstStyle/>
          <a:p>
            <a:pPr defTabSz="457189"/>
            <a:endParaRPr sz="2400"/>
          </a:p>
        </p:txBody>
      </p:sp>
      <p:pic>
        <p:nvPicPr>
          <p:cNvPr id="320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833" y="1908889"/>
            <a:ext cx="254001" cy="169335"/>
          </a:xfrm>
          <a:prstGeom prst="rect">
            <a:avLst/>
          </a:prstGeom>
          <a:ln w="12700">
            <a:miter lim="400000"/>
          </a:ln>
        </p:spPr>
      </p:pic>
      <p:sp>
        <p:nvSpPr>
          <p:cNvPr id="3208" name="Shape 46"/>
          <p:cNvSpPr/>
          <p:nvPr/>
        </p:nvSpPr>
        <p:spPr>
          <a:xfrm>
            <a:off x="7974741" y="3908728"/>
            <a:ext cx="400985" cy="579099"/>
          </a:xfrm>
          <a:prstGeom prst="rightArrow">
            <a:avLst>
              <a:gd name="adj1" fmla="val 61905"/>
              <a:gd name="adj2" fmla="val 69050"/>
            </a:avLst>
          </a:prstGeom>
          <a:ln w="25400">
            <a:solidFill>
              <a:srgbClr val="004479"/>
            </a:solidFill>
          </a:ln>
        </p:spPr>
        <p:txBody>
          <a:bodyPr lIns="50800" tIns="50800" rIns="50800" bIns="50800" anchor="ctr"/>
          <a:lstStyle/>
          <a:p>
            <a:pPr marR="40638" indent="36574" algn="r" defTabSz="914377">
              <a:spcBef>
                <a:spcPts val="360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980"/>
          </a:p>
        </p:txBody>
      </p:sp>
      <p:sp>
        <p:nvSpPr>
          <p:cNvPr id="3209" name="Update"/>
          <p:cNvSpPr/>
          <p:nvPr/>
        </p:nvSpPr>
        <p:spPr>
          <a:xfrm>
            <a:off x="8532755" y="3799891"/>
            <a:ext cx="1291439" cy="822173"/>
          </a:xfrm>
          <a:prstGeom prst="rect">
            <a:avLst/>
          </a:prstGeom>
          <a:solidFill>
            <a:srgbClr val="DBE5F7"/>
          </a:solidFill>
          <a:ln w="25400">
            <a:solidFill>
              <a:srgbClr val="4F81BD"/>
            </a:solidFill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/>
          <a:lstStyle>
            <a:lvl1pPr algn="ctr" defTabSz="508000">
              <a:defRPr sz="2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Update</a:t>
            </a:r>
          </a:p>
        </p:txBody>
      </p:sp>
      <p:pic>
        <p:nvPicPr>
          <p:cNvPr id="3210" name="cycle.png" descr="cycle.png"/>
          <p:cNvPicPr>
            <a:picLocks noChangeAspect="1"/>
          </p:cNvPicPr>
          <p:nvPr/>
        </p:nvPicPr>
        <p:blipFill>
          <a:blip r:embed="rId3"/>
          <a:srcRect l="74050" t="43013" r="1929" b="34090"/>
          <a:stretch>
            <a:fillRect/>
          </a:stretch>
        </p:blipFill>
        <p:spPr>
          <a:xfrm>
            <a:off x="6699917" y="3951219"/>
            <a:ext cx="1102579" cy="579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1" name="cycle.png" descr="cycle.png"/>
          <p:cNvPicPr>
            <a:picLocks noChangeAspect="1"/>
          </p:cNvPicPr>
          <p:nvPr/>
        </p:nvPicPr>
        <p:blipFill>
          <a:blip r:embed="rId3"/>
          <a:srcRect l="2415" t="37813" r="80686" b="32859"/>
          <a:stretch>
            <a:fillRect/>
          </a:stretch>
        </p:blipFill>
        <p:spPr>
          <a:xfrm>
            <a:off x="1635847" y="3863182"/>
            <a:ext cx="764365" cy="731671"/>
          </a:xfrm>
          <a:prstGeom prst="rect">
            <a:avLst/>
          </a:prstGeom>
          <a:ln w="12700">
            <a:miter lim="400000"/>
          </a:ln>
        </p:spPr>
      </p:pic>
      <p:sp>
        <p:nvSpPr>
          <p:cNvPr id="3212" name="Line"/>
          <p:cNvSpPr/>
          <p:nvPr/>
        </p:nvSpPr>
        <p:spPr>
          <a:xfrm flipV="1">
            <a:off x="1987236" y="3977520"/>
            <a:ext cx="1" cy="503160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45720" tIns="45720" rIns="45720" bIns="45720"/>
          <a:lstStyle/>
          <a:p>
            <a:pPr defTabSz="457189"/>
            <a:endParaRPr sz="2400"/>
          </a:p>
        </p:txBody>
      </p:sp>
      <p:sp>
        <p:nvSpPr>
          <p:cNvPr id="3213" name="Prediction"/>
          <p:cNvSpPr/>
          <p:nvPr/>
        </p:nvSpPr>
        <p:spPr>
          <a:xfrm>
            <a:off x="3752090" y="3873671"/>
            <a:ext cx="1459397" cy="707599"/>
          </a:xfrm>
          <a:prstGeom prst="rect">
            <a:avLst/>
          </a:prstGeom>
          <a:solidFill>
            <a:srgbClr val="DBE5F7"/>
          </a:solidFill>
          <a:ln w="25400">
            <a:solidFill>
              <a:srgbClr val="4F81BD"/>
            </a:solidFill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/>
          <a:lstStyle>
            <a:lvl1pPr algn="ctr" defTabSz="508000">
              <a:defRPr sz="2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Prediction</a:t>
            </a:r>
          </a:p>
        </p:txBody>
      </p:sp>
      <p:sp>
        <p:nvSpPr>
          <p:cNvPr id="3214" name="Shape 46"/>
          <p:cNvSpPr/>
          <p:nvPr/>
        </p:nvSpPr>
        <p:spPr>
          <a:xfrm>
            <a:off x="3155976" y="3963944"/>
            <a:ext cx="400984" cy="579099"/>
          </a:xfrm>
          <a:prstGeom prst="rightArrow">
            <a:avLst>
              <a:gd name="adj1" fmla="val 61905"/>
              <a:gd name="adj2" fmla="val 69050"/>
            </a:avLst>
          </a:prstGeom>
          <a:ln w="25400">
            <a:solidFill>
              <a:srgbClr val="004479"/>
            </a:solidFill>
          </a:ln>
        </p:spPr>
        <p:txBody>
          <a:bodyPr lIns="50800" tIns="50800" rIns="50800" bIns="50800" anchor="ctr"/>
          <a:lstStyle/>
          <a:p>
            <a:pPr marR="40638" indent="36574" algn="r" defTabSz="914377">
              <a:spcBef>
                <a:spcPts val="360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980"/>
          </a:p>
        </p:txBody>
      </p:sp>
      <p:sp>
        <p:nvSpPr>
          <p:cNvPr id="3215" name="Shape 46"/>
          <p:cNvSpPr/>
          <p:nvPr/>
        </p:nvSpPr>
        <p:spPr>
          <a:xfrm>
            <a:off x="5419684" y="3966135"/>
            <a:ext cx="400984" cy="579100"/>
          </a:xfrm>
          <a:prstGeom prst="rightArrow">
            <a:avLst>
              <a:gd name="adj1" fmla="val 61905"/>
              <a:gd name="adj2" fmla="val 69050"/>
            </a:avLst>
          </a:prstGeom>
          <a:ln w="25400">
            <a:solidFill>
              <a:srgbClr val="004479"/>
            </a:solidFill>
          </a:ln>
        </p:spPr>
        <p:txBody>
          <a:bodyPr lIns="50800" tIns="50800" rIns="50800" bIns="50800" anchor="ctr"/>
          <a:lstStyle/>
          <a:p>
            <a:pPr marR="40638" indent="36574" algn="r" defTabSz="914377">
              <a:spcBef>
                <a:spcPts val="360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980"/>
          </a:p>
        </p:txBody>
      </p:sp>
      <p:pic>
        <p:nvPicPr>
          <p:cNvPr id="321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669" y="3908667"/>
            <a:ext cx="534612" cy="24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0862" y="4354367"/>
            <a:ext cx="515364" cy="220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9139" y="3758277"/>
            <a:ext cx="28575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6279" y="4124818"/>
            <a:ext cx="33147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9139" y="4554495"/>
            <a:ext cx="285751" cy="251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1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793" y="3866862"/>
            <a:ext cx="285751" cy="251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2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9793" y="4264777"/>
            <a:ext cx="285751" cy="24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3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8302" y="2637845"/>
            <a:ext cx="285751" cy="182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4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0199" y="2140433"/>
            <a:ext cx="285751" cy="171451"/>
          </a:xfrm>
          <a:prstGeom prst="rect">
            <a:avLst/>
          </a:prstGeom>
          <a:ln w="12700">
            <a:miter lim="400000"/>
          </a:ln>
        </p:spPr>
      </p:pic>
      <p:sp>
        <p:nvSpPr>
          <p:cNvPr id="3225" name="Rectangle"/>
          <p:cNvSpPr/>
          <p:nvPr/>
        </p:nvSpPr>
        <p:spPr>
          <a:xfrm>
            <a:off x="3639279" y="3472775"/>
            <a:ext cx="6874779" cy="1578005"/>
          </a:xfrm>
          <a:prstGeom prst="rect">
            <a:avLst/>
          </a:prstGeom>
          <a:solidFill>
            <a:srgbClr val="FBFFC8">
              <a:alpha val="47197"/>
            </a:srgbClr>
          </a:solidFill>
          <a:ln w="25400">
            <a:solidFill>
              <a:srgbClr val="4F81BD"/>
            </a:solidFill>
            <a:bevel/>
          </a:ln>
        </p:spPr>
        <p:txBody>
          <a:bodyPr lIns="45720" tIns="45720" rIns="45720" bIns="45720" anchor="ctr"/>
          <a:lstStyle/>
          <a:p>
            <a:pPr algn="ctr" defTabSz="457189">
              <a:defRPr sz="2000"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3226" name="Shape 44"/>
          <p:cNvSpPr txBox="1"/>
          <p:nvPr/>
        </p:nvSpPr>
        <p:spPr>
          <a:xfrm>
            <a:off x="8485774" y="4864725"/>
            <a:ext cx="2610436" cy="736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marR="45154" indent="40639" algn="ctr" defTabSz="14111">
              <a:lnSpc>
                <a:spcPct val="110000"/>
              </a:lnSpc>
              <a:spcBef>
                <a:spcPts val="1000"/>
              </a:spcBef>
              <a:defRPr sz="2000">
                <a:solidFill>
                  <a:srgbClr val="015281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sz="1800"/>
              <a:t>Kalman Filter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FCDC51E1-FE59-FC45-A276-279E2D98EDA1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112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40DA34A-AC0A-757B-0D8A-A498A6012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112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2669DF1-4F85-7714-7ED5-DB40FE9DC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20B6428-5E4D-62CD-1564-6880CA9BC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53698518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8" name="Kalman Fil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t>Kalman Filter</a:t>
            </a:r>
          </a:p>
        </p:txBody>
      </p:sp>
      <p:sp>
        <p:nvSpPr>
          <p:cNvPr id="3229" name="Prediction"/>
          <p:cNvSpPr/>
          <p:nvPr/>
        </p:nvSpPr>
        <p:spPr>
          <a:xfrm>
            <a:off x="812801" y="1995470"/>
            <a:ext cx="1459396" cy="441257"/>
          </a:xfrm>
          <a:prstGeom prst="rect">
            <a:avLst/>
          </a:prstGeom>
          <a:solidFill>
            <a:srgbClr val="DBE5F7"/>
          </a:solidFill>
          <a:ln w="25400">
            <a:solidFill>
              <a:srgbClr val="4F81BD"/>
            </a:solidFill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/>
          <a:lstStyle>
            <a:lvl1pPr algn="ctr" defTabSz="508000">
              <a:defRPr sz="2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 dirty="0"/>
              <a:t>Prediction</a:t>
            </a:r>
          </a:p>
        </p:txBody>
      </p:sp>
      <p:pic>
        <p:nvPicPr>
          <p:cNvPr id="323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617" y="3297578"/>
            <a:ext cx="254889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67" y="3819514"/>
            <a:ext cx="3829051" cy="320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3" name="Earth-PNG-Image.png" descr="Earth-PNG-Image.png"/>
          <p:cNvPicPr>
            <a:picLocks/>
          </p:cNvPicPr>
          <p:nvPr/>
        </p:nvPicPr>
        <p:blipFill>
          <a:blip r:embed="rId4"/>
          <a:srcRect b="63617"/>
          <a:stretch>
            <a:fillRect/>
          </a:stretch>
        </p:blipFill>
        <p:spPr>
          <a:xfrm>
            <a:off x="2605773" y="5864391"/>
            <a:ext cx="7416788" cy="487596"/>
          </a:xfrm>
          <a:prstGeom prst="rect">
            <a:avLst/>
          </a:prstGeom>
          <a:ln w="12700">
            <a:miter lim="400000"/>
          </a:ln>
        </p:spPr>
      </p:pic>
      <p:sp>
        <p:nvSpPr>
          <p:cNvPr id="3248" name="Connection Line"/>
          <p:cNvSpPr/>
          <p:nvPr/>
        </p:nvSpPr>
        <p:spPr>
          <a:xfrm>
            <a:off x="4167484" y="4729599"/>
            <a:ext cx="3684560" cy="479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043" extrusionOk="0">
                <a:moveTo>
                  <a:pt x="0" y="18043"/>
                </a:moveTo>
                <a:cubicBezTo>
                  <a:pt x="6539" y="1675"/>
                  <a:pt x="13739" y="-3557"/>
                  <a:pt x="21600" y="2348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3235" name="Line"/>
          <p:cNvSpPr/>
          <p:nvPr/>
        </p:nvSpPr>
        <p:spPr>
          <a:xfrm flipV="1">
            <a:off x="4176351" y="4933157"/>
            <a:ext cx="698119" cy="280451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236" name="Circle"/>
          <p:cNvSpPr/>
          <p:nvPr/>
        </p:nvSpPr>
        <p:spPr>
          <a:xfrm>
            <a:off x="4109661" y="5171229"/>
            <a:ext cx="90552" cy="90553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237" name="Oval"/>
          <p:cNvSpPr/>
          <p:nvPr/>
        </p:nvSpPr>
        <p:spPr>
          <a:xfrm rot="19931254">
            <a:off x="3913654" y="4826894"/>
            <a:ext cx="459708" cy="733501"/>
          </a:xfrm>
          <a:prstGeom prst="ellipse">
            <a:avLst/>
          </a:prstGeom>
          <a:solidFill>
            <a:srgbClr val="FF2600">
              <a:alpha val="15539"/>
            </a:srgbClr>
          </a:solidFill>
          <a:ln w="25400">
            <a:solidFill>
              <a:srgbClr val="FF2600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323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4783" y="4549783"/>
            <a:ext cx="28575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2665" y="4978058"/>
            <a:ext cx="560071" cy="251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0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2665" y="5326855"/>
            <a:ext cx="560071" cy="24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1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9628" y="5668625"/>
            <a:ext cx="48006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2379" y="5642343"/>
            <a:ext cx="205741" cy="217171"/>
          </a:xfrm>
          <a:prstGeom prst="rect">
            <a:avLst/>
          </a:prstGeom>
          <a:ln w="12700">
            <a:miter lim="400000"/>
          </a:ln>
        </p:spPr>
      </p:pic>
      <p:sp>
        <p:nvSpPr>
          <p:cNvPr id="3243" name="Oval"/>
          <p:cNvSpPr/>
          <p:nvPr/>
        </p:nvSpPr>
        <p:spPr>
          <a:xfrm rot="2233345">
            <a:off x="7625397" y="4301631"/>
            <a:ext cx="459708" cy="953495"/>
          </a:xfrm>
          <a:prstGeom prst="ellipse">
            <a:avLst/>
          </a:prstGeom>
          <a:solidFill>
            <a:srgbClr val="FF2600">
              <a:alpha val="15539"/>
            </a:srgbClr>
          </a:solidFill>
          <a:ln w="25400">
            <a:solidFill>
              <a:srgbClr val="FF2600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3244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3058" y="4866383"/>
            <a:ext cx="331471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3249" name="Connection Line"/>
          <p:cNvSpPr/>
          <p:nvPr/>
        </p:nvSpPr>
        <p:spPr>
          <a:xfrm>
            <a:off x="3973174" y="4236960"/>
            <a:ext cx="4149844" cy="606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455" extrusionOk="0">
                <a:moveTo>
                  <a:pt x="0" y="17455"/>
                </a:moveTo>
                <a:cubicBezTo>
                  <a:pt x="6466" y="422"/>
                  <a:pt x="13666" y="-4145"/>
                  <a:pt x="21600" y="3754"/>
                </a:cubicBezTo>
              </a:path>
            </a:pathLst>
          </a:custGeom>
          <a:ln w="25400">
            <a:solidFill>
              <a:srgbClr val="FF26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3250" name="Connection Line"/>
          <p:cNvSpPr/>
          <p:nvPr/>
        </p:nvSpPr>
        <p:spPr>
          <a:xfrm>
            <a:off x="4293215" y="5095329"/>
            <a:ext cx="3293525" cy="445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636" extrusionOk="0">
                <a:moveTo>
                  <a:pt x="0" y="17636"/>
                </a:moveTo>
                <a:cubicBezTo>
                  <a:pt x="7009" y="831"/>
                  <a:pt x="14209" y="-3964"/>
                  <a:pt x="21600" y="3251"/>
                </a:cubicBezTo>
              </a:path>
            </a:pathLst>
          </a:custGeom>
          <a:ln w="25400">
            <a:solidFill>
              <a:srgbClr val="FF26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3247" name="Circle"/>
          <p:cNvSpPr/>
          <p:nvPr/>
        </p:nvSpPr>
        <p:spPr>
          <a:xfrm>
            <a:off x="7812982" y="4736889"/>
            <a:ext cx="90553" cy="90553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2" name="Example: Apophis encounter with Earth in April 2029">
            <a:extLst>
              <a:ext uri="{FF2B5EF4-FFF2-40B4-BE49-F238E27FC236}">
                <a16:creationId xmlns:a16="http://schemas.microsoft.com/office/drawing/2014/main" id="{445284CB-D530-D14A-A6BD-0FFC134FEA97}"/>
              </a:ext>
            </a:extLst>
          </p:cNvPr>
          <p:cNvSpPr txBox="1">
            <a:spLocks/>
          </p:cNvSpPr>
          <p:nvPr/>
        </p:nvSpPr>
        <p:spPr bwMode="auto">
          <a:xfrm>
            <a:off x="719403" y="2614494"/>
            <a:ext cx="10753195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Usually performed with </a:t>
            </a:r>
            <a:r>
              <a:rPr lang="en-GB" sz="2667" dirty="0" err="1"/>
              <a:t>linearised</a:t>
            </a:r>
            <a:r>
              <a:rPr lang="en-GB" sz="2667" dirty="0"/>
              <a:t> dynamics: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6C87432-F709-F148-82EC-E11682EAC0B3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113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91D9167-7039-EA16-FA49-C7A850F22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113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0F92B53-8E71-A408-64A3-632D258A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05CD7C-F6CA-6FB6-9707-4D7F623F3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50194805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8" name="Kalman Fil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t>Kalman Filter</a:t>
            </a:r>
          </a:p>
        </p:txBody>
      </p:sp>
      <p:sp>
        <p:nvSpPr>
          <p:cNvPr id="3229" name="Prediction"/>
          <p:cNvSpPr/>
          <p:nvPr/>
        </p:nvSpPr>
        <p:spPr>
          <a:xfrm>
            <a:off x="812801" y="1995470"/>
            <a:ext cx="1459396" cy="441257"/>
          </a:xfrm>
          <a:prstGeom prst="rect">
            <a:avLst/>
          </a:prstGeom>
          <a:solidFill>
            <a:srgbClr val="DBE5F7"/>
          </a:solidFill>
          <a:ln w="25400">
            <a:solidFill>
              <a:srgbClr val="4F81BD"/>
            </a:solidFill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/>
          <a:lstStyle>
            <a:lvl1pPr algn="ctr" defTabSz="508000">
              <a:defRPr sz="2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 dirty="0"/>
              <a:t>Prediction</a:t>
            </a:r>
          </a:p>
        </p:txBody>
      </p:sp>
      <p:pic>
        <p:nvPicPr>
          <p:cNvPr id="323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617" y="3297578"/>
            <a:ext cx="254889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67" y="3819514"/>
            <a:ext cx="3829051" cy="320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3" name="Earth-PNG-Image.png" descr="Earth-PNG-Image.png"/>
          <p:cNvPicPr>
            <a:picLocks/>
          </p:cNvPicPr>
          <p:nvPr/>
        </p:nvPicPr>
        <p:blipFill>
          <a:blip r:embed="rId4"/>
          <a:srcRect b="63617"/>
          <a:stretch>
            <a:fillRect/>
          </a:stretch>
        </p:blipFill>
        <p:spPr>
          <a:xfrm>
            <a:off x="2605773" y="5853505"/>
            <a:ext cx="7416788" cy="487596"/>
          </a:xfrm>
          <a:prstGeom prst="rect">
            <a:avLst/>
          </a:prstGeom>
          <a:ln w="12700">
            <a:miter lim="400000"/>
          </a:ln>
        </p:spPr>
      </p:pic>
      <p:sp>
        <p:nvSpPr>
          <p:cNvPr id="3248" name="Connection Line"/>
          <p:cNvSpPr/>
          <p:nvPr/>
        </p:nvSpPr>
        <p:spPr>
          <a:xfrm>
            <a:off x="4167484" y="4729599"/>
            <a:ext cx="3684560" cy="479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043" extrusionOk="0">
                <a:moveTo>
                  <a:pt x="0" y="18043"/>
                </a:moveTo>
                <a:cubicBezTo>
                  <a:pt x="6539" y="1675"/>
                  <a:pt x="13739" y="-3557"/>
                  <a:pt x="21600" y="2348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3235" name="Line"/>
          <p:cNvSpPr/>
          <p:nvPr/>
        </p:nvSpPr>
        <p:spPr>
          <a:xfrm flipV="1">
            <a:off x="4176351" y="4933157"/>
            <a:ext cx="698119" cy="280451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236" name="Circle"/>
          <p:cNvSpPr/>
          <p:nvPr/>
        </p:nvSpPr>
        <p:spPr>
          <a:xfrm>
            <a:off x="4109661" y="5171229"/>
            <a:ext cx="90552" cy="90553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237" name="Oval"/>
          <p:cNvSpPr/>
          <p:nvPr/>
        </p:nvSpPr>
        <p:spPr>
          <a:xfrm rot="19931254">
            <a:off x="3913654" y="4826894"/>
            <a:ext cx="459708" cy="733501"/>
          </a:xfrm>
          <a:prstGeom prst="ellipse">
            <a:avLst/>
          </a:prstGeom>
          <a:solidFill>
            <a:srgbClr val="FF2600">
              <a:alpha val="15539"/>
            </a:srgbClr>
          </a:solidFill>
          <a:ln w="25400">
            <a:solidFill>
              <a:srgbClr val="FF2600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323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4783" y="4549783"/>
            <a:ext cx="28575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2665" y="4978058"/>
            <a:ext cx="560071" cy="251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0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2665" y="5326855"/>
            <a:ext cx="560071" cy="24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1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9628" y="5668625"/>
            <a:ext cx="48006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2379" y="5642343"/>
            <a:ext cx="205741" cy="217171"/>
          </a:xfrm>
          <a:prstGeom prst="rect">
            <a:avLst/>
          </a:prstGeom>
          <a:ln w="12700">
            <a:miter lim="400000"/>
          </a:ln>
        </p:spPr>
      </p:pic>
      <p:sp>
        <p:nvSpPr>
          <p:cNvPr id="3243" name="Oval"/>
          <p:cNvSpPr/>
          <p:nvPr/>
        </p:nvSpPr>
        <p:spPr>
          <a:xfrm rot="2233345">
            <a:off x="7625397" y="4290745"/>
            <a:ext cx="459708" cy="953495"/>
          </a:xfrm>
          <a:prstGeom prst="ellipse">
            <a:avLst/>
          </a:prstGeom>
          <a:solidFill>
            <a:srgbClr val="FF2600">
              <a:alpha val="15539"/>
            </a:srgbClr>
          </a:solidFill>
          <a:ln w="25400">
            <a:solidFill>
              <a:srgbClr val="FF2600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3244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3058" y="4866383"/>
            <a:ext cx="331471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3249" name="Connection Line"/>
          <p:cNvSpPr/>
          <p:nvPr/>
        </p:nvSpPr>
        <p:spPr>
          <a:xfrm>
            <a:off x="3973174" y="4236960"/>
            <a:ext cx="4149844" cy="606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455" extrusionOk="0">
                <a:moveTo>
                  <a:pt x="0" y="17455"/>
                </a:moveTo>
                <a:cubicBezTo>
                  <a:pt x="6466" y="422"/>
                  <a:pt x="13666" y="-4145"/>
                  <a:pt x="21600" y="3754"/>
                </a:cubicBezTo>
              </a:path>
            </a:pathLst>
          </a:custGeom>
          <a:ln w="25400">
            <a:solidFill>
              <a:srgbClr val="FF26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3250" name="Connection Line"/>
          <p:cNvSpPr/>
          <p:nvPr/>
        </p:nvSpPr>
        <p:spPr>
          <a:xfrm>
            <a:off x="4293215" y="5095329"/>
            <a:ext cx="3293525" cy="445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636" extrusionOk="0">
                <a:moveTo>
                  <a:pt x="0" y="17636"/>
                </a:moveTo>
                <a:cubicBezTo>
                  <a:pt x="7009" y="831"/>
                  <a:pt x="14209" y="-3964"/>
                  <a:pt x="21600" y="3251"/>
                </a:cubicBezTo>
              </a:path>
            </a:pathLst>
          </a:custGeom>
          <a:ln w="25400">
            <a:solidFill>
              <a:srgbClr val="FF26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3247" name="Circle"/>
          <p:cNvSpPr/>
          <p:nvPr/>
        </p:nvSpPr>
        <p:spPr>
          <a:xfrm>
            <a:off x="7812982" y="4736889"/>
            <a:ext cx="90553" cy="90553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2" name="Example: Apophis encounter with Earth in April 2029">
            <a:extLst>
              <a:ext uri="{FF2B5EF4-FFF2-40B4-BE49-F238E27FC236}">
                <a16:creationId xmlns:a16="http://schemas.microsoft.com/office/drawing/2014/main" id="{445284CB-D530-D14A-A6BD-0FFC134FEA97}"/>
              </a:ext>
            </a:extLst>
          </p:cNvPr>
          <p:cNvSpPr txBox="1">
            <a:spLocks/>
          </p:cNvSpPr>
          <p:nvPr/>
        </p:nvSpPr>
        <p:spPr bwMode="auto">
          <a:xfrm>
            <a:off x="719403" y="2614494"/>
            <a:ext cx="10753195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Usually performed with </a:t>
            </a:r>
            <a:r>
              <a:rPr lang="en-GB" sz="2667" dirty="0" err="1"/>
              <a:t>linearised</a:t>
            </a:r>
            <a:r>
              <a:rPr lang="en-GB" sz="2667" dirty="0"/>
              <a:t> dynamics: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6C87432-F709-F148-82EC-E11682EAC0B3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114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DF272680-E6F2-47DF-974C-8C700977F60B}"/>
              </a:ext>
            </a:extLst>
          </p:cNvPr>
          <p:cNvGrpSpPr/>
          <p:nvPr/>
        </p:nvGrpSpPr>
        <p:grpSpPr>
          <a:xfrm>
            <a:off x="6314167" y="2998141"/>
            <a:ext cx="6000349" cy="1216560"/>
            <a:chOff x="5076400" y="2877082"/>
            <a:chExt cx="4500262" cy="912420"/>
          </a:xfrm>
        </p:grpSpPr>
        <p:sp>
          <p:nvSpPr>
            <p:cNvPr id="26" name="NOTE: Extended Kalman Filter perform new linearisation at each">
              <a:extLst>
                <a:ext uri="{FF2B5EF4-FFF2-40B4-BE49-F238E27FC236}">
                  <a16:creationId xmlns:a16="http://schemas.microsoft.com/office/drawing/2014/main" id="{4E7CCBEF-48B0-4A62-BA1D-AB2E4318554D}"/>
                </a:ext>
              </a:extLst>
            </p:cNvPr>
            <p:cNvSpPr txBox="1"/>
            <p:nvPr/>
          </p:nvSpPr>
          <p:spPr>
            <a:xfrm>
              <a:off x="5196649" y="2991954"/>
              <a:ext cx="4380013" cy="6770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indent="338658" defTabSz="1219170">
                <a:spcBef>
                  <a:spcPts val="800"/>
                </a:spcBef>
                <a:buClr>
                  <a:srgbClr val="005493"/>
                </a:buClr>
                <a:buFont typeface="Wingdings"/>
                <a:defRPr sz="2200">
                  <a:latin typeface="+mn-lt"/>
                  <a:ea typeface="+mn-ea"/>
                  <a:cs typeface="+mn-cs"/>
                  <a:sym typeface="Arial"/>
                </a:defRPr>
              </a:pPr>
              <a:r>
                <a:rPr sz="2933">
                  <a:solidFill>
                    <a:srgbClr val="004479"/>
                  </a:solidFill>
                </a:rPr>
                <a:t>NOTE</a:t>
              </a:r>
              <a:r>
                <a:rPr sz="2933"/>
                <a:t>: Extended Kalman Filter perform new linearisation at each</a:t>
              </a:r>
            </a:p>
          </p:txBody>
        </p:sp>
        <p:pic>
          <p:nvPicPr>
            <p:cNvPr id="27" name="Rectangle" descr="Rectangle">
              <a:extLst>
                <a:ext uri="{FF2B5EF4-FFF2-40B4-BE49-F238E27FC236}">
                  <a16:creationId xmlns:a16="http://schemas.microsoft.com/office/drawing/2014/main" id="{CF61306B-C8D9-4E7D-913F-DC5A1AD80D4C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76400" y="2877082"/>
              <a:ext cx="4320136" cy="912420"/>
            </a:xfrm>
            <a:prstGeom prst="rect">
              <a:avLst/>
            </a:prstGeom>
          </p:spPr>
        </p:pic>
        <p:pic>
          <p:nvPicPr>
            <p:cNvPr id="28" name="Image" descr="Image">
              <a:extLst>
                <a:ext uri="{FF2B5EF4-FFF2-40B4-BE49-F238E27FC236}">
                  <a16:creationId xmlns:a16="http://schemas.microsoft.com/office/drawing/2014/main" id="{2B3F04E0-D355-41AB-8B6A-DA611EA66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09247" y="3435846"/>
              <a:ext cx="194376" cy="195042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EFBFA12-1F82-FB61-0EC0-09120756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114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215625-17CA-66AE-CAD1-48574E4B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3AB5F0-F926-C187-6670-30D27DD64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7592839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8" name="Kalman Fil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t>Kalman Filter</a:t>
            </a:r>
          </a:p>
        </p:txBody>
      </p:sp>
      <p:sp>
        <p:nvSpPr>
          <p:cNvPr id="3229" name="Prediction"/>
          <p:cNvSpPr/>
          <p:nvPr/>
        </p:nvSpPr>
        <p:spPr>
          <a:xfrm>
            <a:off x="812801" y="1995470"/>
            <a:ext cx="1459396" cy="441257"/>
          </a:xfrm>
          <a:prstGeom prst="rect">
            <a:avLst/>
          </a:prstGeom>
          <a:solidFill>
            <a:srgbClr val="DBE5F7"/>
          </a:solidFill>
          <a:ln w="25400">
            <a:solidFill>
              <a:srgbClr val="4F81BD"/>
            </a:solidFill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/>
          <a:lstStyle>
            <a:lvl1pPr algn="ctr" defTabSz="508000">
              <a:defRPr sz="2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 dirty="0"/>
              <a:t>Prediction</a:t>
            </a:r>
          </a:p>
        </p:txBody>
      </p:sp>
      <p:pic>
        <p:nvPicPr>
          <p:cNvPr id="323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617" y="3297578"/>
            <a:ext cx="254889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67" y="3819514"/>
            <a:ext cx="3829051" cy="32004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Example: Apophis encounter with Earth in April 2029">
            <a:extLst>
              <a:ext uri="{FF2B5EF4-FFF2-40B4-BE49-F238E27FC236}">
                <a16:creationId xmlns:a16="http://schemas.microsoft.com/office/drawing/2014/main" id="{445284CB-D530-D14A-A6BD-0FFC134FEA97}"/>
              </a:ext>
            </a:extLst>
          </p:cNvPr>
          <p:cNvSpPr txBox="1">
            <a:spLocks/>
          </p:cNvSpPr>
          <p:nvPr/>
        </p:nvSpPr>
        <p:spPr bwMode="auto">
          <a:xfrm>
            <a:off x="719403" y="2614494"/>
            <a:ext cx="10753195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Usually performed with </a:t>
            </a:r>
            <a:r>
              <a:rPr lang="en-GB" sz="2667" dirty="0" err="1"/>
              <a:t>linearised</a:t>
            </a:r>
            <a:r>
              <a:rPr lang="en-GB" sz="2667" dirty="0"/>
              <a:t> dynamics: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6C87432-F709-F148-82EC-E11682EAC0B3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115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9" name="Example: Apophis encounter with Earth in April 2029">
            <a:extLst>
              <a:ext uri="{FF2B5EF4-FFF2-40B4-BE49-F238E27FC236}">
                <a16:creationId xmlns:a16="http://schemas.microsoft.com/office/drawing/2014/main" id="{C643C1CD-E1C3-4870-873E-E9D83A8A52B9}"/>
              </a:ext>
            </a:extLst>
          </p:cNvPr>
          <p:cNvSpPr txBox="1">
            <a:spLocks/>
          </p:cNvSpPr>
          <p:nvPr/>
        </p:nvSpPr>
        <p:spPr bwMode="auto">
          <a:xfrm>
            <a:off x="719403" y="4200163"/>
            <a:ext cx="10753195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Not accurate for highly nonlinear</a:t>
            </a:r>
            <a:br>
              <a:rPr lang="en-GB" sz="2667" dirty="0"/>
            </a:br>
            <a:r>
              <a:rPr lang="en-GB" sz="2667" dirty="0"/>
              <a:t>dynamics:</a:t>
            </a:r>
          </a:p>
          <a:p>
            <a:pPr lvl="1"/>
            <a:r>
              <a:rPr lang="en-US" sz="2267" dirty="0">
                <a:solidFill>
                  <a:schemeClr val="accent2"/>
                </a:solidFill>
              </a:rPr>
              <a:t>Example</a:t>
            </a:r>
            <a:r>
              <a:rPr lang="en-US" sz="2267" dirty="0"/>
              <a:t>: Kepler’s dynamics, </a:t>
            </a:r>
            <a:br>
              <a:rPr lang="en-US" sz="2267" dirty="0"/>
            </a:br>
            <a:r>
              <a:rPr lang="en-US" sz="2267" dirty="0"/>
              <a:t>eccentricity 0.5, after 0.8 orbits </a:t>
            </a:r>
            <a:endParaRPr lang="en-GB" sz="2267" dirty="0"/>
          </a:p>
        </p:txBody>
      </p:sp>
      <p:pic>
        <p:nvPicPr>
          <p:cNvPr id="30" name="Kurtosis_1.pdf" descr="Kurtosis_1.pdf">
            <a:extLst>
              <a:ext uri="{FF2B5EF4-FFF2-40B4-BE49-F238E27FC236}">
                <a16:creationId xmlns:a16="http://schemas.microsoft.com/office/drawing/2014/main" id="{45DED50A-AA76-4876-AB02-8BFDBBC5A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445" y="3044402"/>
            <a:ext cx="5000335" cy="3286965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31" name="Rectangle">
            <a:extLst>
              <a:ext uri="{FF2B5EF4-FFF2-40B4-BE49-F238E27FC236}">
                <a16:creationId xmlns:a16="http://schemas.microsoft.com/office/drawing/2014/main" id="{E1812C9A-4DEA-4DB8-AAFB-E707BC65B80E}"/>
              </a:ext>
            </a:extLst>
          </p:cNvPr>
          <p:cNvSpPr/>
          <p:nvPr/>
        </p:nvSpPr>
        <p:spPr>
          <a:xfrm>
            <a:off x="8112224" y="3408959"/>
            <a:ext cx="2208245" cy="5344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60959" rIns="60959" anchor="ctr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32" name="MC (104 samples)">
            <a:extLst>
              <a:ext uri="{FF2B5EF4-FFF2-40B4-BE49-F238E27FC236}">
                <a16:creationId xmlns:a16="http://schemas.microsoft.com/office/drawing/2014/main" id="{099D39EA-30AF-44C7-A896-69F2D4884719}"/>
              </a:ext>
            </a:extLst>
          </p:cNvPr>
          <p:cNvSpPr txBox="1"/>
          <p:nvPr/>
        </p:nvSpPr>
        <p:spPr>
          <a:xfrm>
            <a:off x="8811102" y="3446616"/>
            <a:ext cx="1412919" cy="205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667"/>
              </a:spcBef>
              <a:buClr>
                <a:srgbClr val="0096FF"/>
              </a:buClr>
            </a:pPr>
            <a:r>
              <a:rPr sz="1333" dirty="0"/>
              <a:t>MC (10</a:t>
            </a:r>
            <a:r>
              <a:rPr sz="1333" baseline="31999" dirty="0"/>
              <a:t>4</a:t>
            </a:r>
            <a:r>
              <a:rPr sz="1333" dirty="0"/>
              <a:t> samples)</a:t>
            </a:r>
          </a:p>
        </p:txBody>
      </p:sp>
      <p:sp>
        <p:nvSpPr>
          <p:cNvPr id="33" name="EKF - order 1">
            <a:extLst>
              <a:ext uri="{FF2B5EF4-FFF2-40B4-BE49-F238E27FC236}">
                <a16:creationId xmlns:a16="http://schemas.microsoft.com/office/drawing/2014/main" id="{CBD4FF8D-00E1-46A7-A8F0-AFC594DC8C64}"/>
              </a:ext>
            </a:extLst>
          </p:cNvPr>
          <p:cNvSpPr txBox="1"/>
          <p:nvPr/>
        </p:nvSpPr>
        <p:spPr>
          <a:xfrm>
            <a:off x="8811102" y="3685601"/>
            <a:ext cx="1209343" cy="205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667"/>
              </a:spcBef>
              <a:buClr>
                <a:srgbClr val="0096FF"/>
              </a:buClr>
            </a:pPr>
            <a:r>
              <a:rPr sz="1333" dirty="0"/>
              <a:t>EKF - order 1</a:t>
            </a:r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174D2D28-AD78-4A6E-AB5A-CA1441F7FA9A}"/>
              </a:ext>
            </a:extLst>
          </p:cNvPr>
          <p:cNvSpPr/>
          <p:nvPr/>
        </p:nvSpPr>
        <p:spPr>
          <a:xfrm>
            <a:off x="8268653" y="3542211"/>
            <a:ext cx="426192" cy="1"/>
          </a:xfrm>
          <a:prstGeom prst="line">
            <a:avLst/>
          </a:prstGeom>
          <a:ln w="25400">
            <a:solidFill>
              <a:srgbClr val="000000"/>
            </a:solidFill>
            <a:bevel/>
          </a:ln>
        </p:spPr>
        <p:txBody>
          <a:bodyPr lIns="60959" rIns="60959"/>
          <a:lstStyle/>
          <a:p>
            <a:endParaRPr sz="2400"/>
          </a:p>
        </p:txBody>
      </p:sp>
      <p:sp>
        <p:nvSpPr>
          <p:cNvPr id="35" name="Line">
            <a:extLst>
              <a:ext uri="{FF2B5EF4-FFF2-40B4-BE49-F238E27FC236}">
                <a16:creationId xmlns:a16="http://schemas.microsoft.com/office/drawing/2014/main" id="{30D1F18F-114A-4D2D-A82B-8C0EC62B4CC8}"/>
              </a:ext>
            </a:extLst>
          </p:cNvPr>
          <p:cNvSpPr/>
          <p:nvPr/>
        </p:nvSpPr>
        <p:spPr>
          <a:xfrm>
            <a:off x="8268653" y="3813062"/>
            <a:ext cx="426192" cy="1"/>
          </a:xfrm>
          <a:prstGeom prst="line">
            <a:avLst/>
          </a:prstGeom>
          <a:ln w="25400">
            <a:solidFill>
              <a:srgbClr val="0433FF"/>
            </a:solidFill>
            <a:bevel/>
          </a:ln>
        </p:spPr>
        <p:txBody>
          <a:bodyPr lIns="60959" rIns="60959"/>
          <a:lstStyle/>
          <a:p>
            <a:endParaRPr sz="240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A82571E-1043-F2A9-A905-3EF6A81D6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115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7673FCB-8EC0-40C7-1989-C7C524B08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CE6853E-0C22-B24D-1862-B992B9BAF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05153511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C264E997-8C1C-412E-90FA-E01D986C932F}"/>
              </a:ext>
            </a:extLst>
          </p:cNvPr>
          <p:cNvGrpSpPr/>
          <p:nvPr/>
        </p:nvGrpSpPr>
        <p:grpSpPr>
          <a:xfrm>
            <a:off x="7248129" y="2669998"/>
            <a:ext cx="4864652" cy="3588581"/>
            <a:chOff x="5098674" y="3516743"/>
            <a:chExt cx="4452093" cy="3289220"/>
          </a:xfrm>
          <a:effectLst/>
        </p:grpSpPr>
        <p:pic>
          <p:nvPicPr>
            <p:cNvPr id="20" name="Kurtosis.pdf" descr="Kurtosis.pdf">
              <a:extLst>
                <a:ext uri="{FF2B5EF4-FFF2-40B4-BE49-F238E27FC236}">
                  <a16:creationId xmlns:a16="http://schemas.microsoft.com/office/drawing/2014/main" id="{96B8CE44-E466-494A-BFDB-C7564A47E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00" r="6225"/>
            <a:stretch/>
          </p:blipFill>
          <p:spPr>
            <a:xfrm>
              <a:off x="5098674" y="3516743"/>
              <a:ext cx="4452093" cy="3289220"/>
            </a:xfrm>
            <a:prstGeom prst="rect">
              <a:avLst/>
            </a:prstGeom>
            <a:ln w="12700">
              <a:miter lim="400000"/>
            </a:ln>
            <a:effectLst/>
          </p:spPr>
        </p:pic>
        <p:grpSp>
          <p:nvGrpSpPr>
            <p:cNvPr id="21" name="Group">
              <a:extLst>
                <a:ext uri="{FF2B5EF4-FFF2-40B4-BE49-F238E27FC236}">
                  <a16:creationId xmlns:a16="http://schemas.microsoft.com/office/drawing/2014/main" id="{035DD625-217C-4CAB-9BBB-2DABF01A5570}"/>
                </a:ext>
              </a:extLst>
            </p:cNvPr>
            <p:cNvGrpSpPr/>
            <p:nvPr/>
          </p:nvGrpSpPr>
          <p:grpSpPr>
            <a:xfrm>
              <a:off x="5683472" y="3820949"/>
              <a:ext cx="2109930" cy="740832"/>
              <a:chOff x="-1" y="0"/>
              <a:chExt cx="2109929" cy="740831"/>
            </a:xfrm>
          </p:grpSpPr>
          <p:sp>
            <p:nvSpPr>
              <p:cNvPr id="24" name="Rectangle">
                <a:extLst>
                  <a:ext uri="{FF2B5EF4-FFF2-40B4-BE49-F238E27FC236}">
                    <a16:creationId xmlns:a16="http://schemas.microsoft.com/office/drawing/2014/main" id="{B6095325-A5D0-4BA8-AFE4-8786ACE9878C}"/>
                  </a:ext>
                </a:extLst>
              </p:cNvPr>
              <p:cNvSpPr/>
              <p:nvPr/>
            </p:nvSpPr>
            <p:spPr>
              <a:xfrm>
                <a:off x="-1" y="0"/>
                <a:ext cx="2109929" cy="73183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60959" tIns="60959" rIns="60959" bIns="60959" numCol="1" anchor="ctr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/>
              </a:p>
            </p:txBody>
          </p:sp>
          <p:sp>
            <p:nvSpPr>
              <p:cNvPr id="25" name="MC (104 samples)">
                <a:extLst>
                  <a:ext uri="{FF2B5EF4-FFF2-40B4-BE49-F238E27FC236}">
                    <a16:creationId xmlns:a16="http://schemas.microsoft.com/office/drawing/2014/main" id="{5F0C733F-A411-4577-9D64-3D2890876512}"/>
                  </a:ext>
                </a:extLst>
              </p:cNvPr>
              <p:cNvSpPr txBox="1"/>
              <p:nvPr/>
            </p:nvSpPr>
            <p:spPr>
              <a:xfrm>
                <a:off x="688220" y="30016"/>
                <a:ext cx="1333841" cy="18800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spcBef>
                    <a:spcPts val="667"/>
                  </a:spcBef>
                  <a:buClr>
                    <a:srgbClr val="0096FF"/>
                  </a:buClr>
                  <a:defRPr sz="1000"/>
                </a:pPr>
                <a:r>
                  <a:rPr sz="1333" dirty="0"/>
                  <a:t>MC (10</a:t>
                </a:r>
                <a:r>
                  <a:rPr sz="1333" baseline="31999" dirty="0"/>
                  <a:t>4</a:t>
                </a:r>
                <a:r>
                  <a:rPr sz="1333" dirty="0"/>
                  <a:t> samples)</a:t>
                </a:r>
              </a:p>
            </p:txBody>
          </p:sp>
          <p:sp>
            <p:nvSpPr>
              <p:cNvPr id="26" name="EKF - order 1">
                <a:extLst>
                  <a:ext uri="{FF2B5EF4-FFF2-40B4-BE49-F238E27FC236}">
                    <a16:creationId xmlns:a16="http://schemas.microsoft.com/office/drawing/2014/main" id="{629B74C9-912F-472E-883A-88CCC62A2970}"/>
                  </a:ext>
                </a:extLst>
              </p:cNvPr>
              <p:cNvSpPr txBox="1"/>
              <p:nvPr/>
            </p:nvSpPr>
            <p:spPr>
              <a:xfrm>
                <a:off x="688220" y="195116"/>
                <a:ext cx="1190903" cy="18800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spcBef>
                    <a:spcPts val="667"/>
                  </a:spcBef>
                  <a:buClr>
                    <a:srgbClr val="0096FF"/>
                  </a:buClr>
                  <a:defRPr sz="1000"/>
                </a:pPr>
                <a:r>
                  <a:rPr sz="1333" dirty="0"/>
                  <a:t>EKF - order 1</a:t>
                </a:r>
              </a:p>
            </p:txBody>
          </p:sp>
          <p:sp>
            <p:nvSpPr>
              <p:cNvPr id="27" name="EKF - order 2">
                <a:extLst>
                  <a:ext uri="{FF2B5EF4-FFF2-40B4-BE49-F238E27FC236}">
                    <a16:creationId xmlns:a16="http://schemas.microsoft.com/office/drawing/2014/main" id="{84B7CED6-EB18-46E6-B8AB-090783847558}"/>
                  </a:ext>
                </a:extLst>
              </p:cNvPr>
              <p:cNvSpPr txBox="1"/>
              <p:nvPr/>
            </p:nvSpPr>
            <p:spPr>
              <a:xfrm>
                <a:off x="688220" y="375022"/>
                <a:ext cx="1190903" cy="18800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spcBef>
                    <a:spcPts val="667"/>
                  </a:spcBef>
                  <a:buClr>
                    <a:srgbClr val="0096FF"/>
                  </a:buClr>
                  <a:defRPr sz="1000"/>
                </a:pPr>
                <a:r>
                  <a:rPr sz="1333" dirty="0"/>
                  <a:t>EKF - order 2</a:t>
                </a:r>
              </a:p>
            </p:txBody>
          </p:sp>
          <p:sp>
            <p:nvSpPr>
              <p:cNvPr id="28" name="EKF - order 3">
                <a:extLst>
                  <a:ext uri="{FF2B5EF4-FFF2-40B4-BE49-F238E27FC236}">
                    <a16:creationId xmlns:a16="http://schemas.microsoft.com/office/drawing/2014/main" id="{20450D88-E155-4627-9CE0-4867EE7D5104}"/>
                  </a:ext>
                </a:extLst>
              </p:cNvPr>
              <p:cNvSpPr txBox="1"/>
              <p:nvPr/>
            </p:nvSpPr>
            <p:spPr>
              <a:xfrm>
                <a:off x="688220" y="552822"/>
                <a:ext cx="1190903" cy="18800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spcBef>
                    <a:spcPts val="667"/>
                  </a:spcBef>
                  <a:buClr>
                    <a:srgbClr val="0096FF"/>
                  </a:buClr>
                  <a:defRPr sz="1000"/>
                </a:pPr>
                <a:r>
                  <a:rPr sz="1333" dirty="0"/>
                  <a:t>EKF - order 3</a:t>
                </a:r>
              </a:p>
            </p:txBody>
          </p:sp>
          <p:sp>
            <p:nvSpPr>
              <p:cNvPr id="36" name="Line">
                <a:extLst>
                  <a:ext uri="{FF2B5EF4-FFF2-40B4-BE49-F238E27FC236}">
                    <a16:creationId xmlns:a16="http://schemas.microsoft.com/office/drawing/2014/main" id="{64C6E595-9FC4-47A9-AF75-B5C2C7514C6C}"/>
                  </a:ext>
                </a:extLst>
              </p:cNvPr>
              <p:cNvSpPr/>
              <p:nvPr/>
            </p:nvSpPr>
            <p:spPr>
              <a:xfrm>
                <a:off x="154043" y="106216"/>
                <a:ext cx="419693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60959" tIns="60959" rIns="60959" bIns="60959" numCol="1" anchor="t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" name="Line">
                <a:extLst>
                  <a:ext uri="{FF2B5EF4-FFF2-40B4-BE49-F238E27FC236}">
                    <a16:creationId xmlns:a16="http://schemas.microsoft.com/office/drawing/2014/main" id="{09A890D7-28CB-47C4-A083-177F9B3BA988}"/>
                  </a:ext>
                </a:extLst>
              </p:cNvPr>
              <p:cNvSpPr/>
              <p:nvPr/>
            </p:nvSpPr>
            <p:spPr>
              <a:xfrm>
                <a:off x="154043" y="271316"/>
                <a:ext cx="419693" cy="1"/>
              </a:xfrm>
              <a:prstGeom prst="line">
                <a:avLst/>
              </a:prstGeom>
              <a:noFill/>
              <a:ln w="25400" cap="flat">
                <a:solidFill>
                  <a:srgbClr val="0433FF"/>
                </a:solidFill>
                <a:prstDash val="solid"/>
                <a:bevel/>
              </a:ln>
              <a:effectLst/>
            </p:spPr>
            <p:txBody>
              <a:bodyPr wrap="square" lIns="60959" tIns="60959" rIns="60959" bIns="60959" numCol="1" anchor="t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" name="Line">
                <a:extLst>
                  <a:ext uri="{FF2B5EF4-FFF2-40B4-BE49-F238E27FC236}">
                    <a16:creationId xmlns:a16="http://schemas.microsoft.com/office/drawing/2014/main" id="{F2B6B3F1-E4E6-4328-9F68-BBD8CA43B4D0}"/>
                  </a:ext>
                </a:extLst>
              </p:cNvPr>
              <p:cNvSpPr/>
              <p:nvPr/>
            </p:nvSpPr>
            <p:spPr>
              <a:xfrm>
                <a:off x="154043" y="449116"/>
                <a:ext cx="419693" cy="1"/>
              </a:xfrm>
              <a:prstGeom prst="line">
                <a:avLst/>
              </a:prstGeom>
              <a:noFill/>
              <a:ln w="25400" cap="flat">
                <a:solidFill>
                  <a:srgbClr val="FF2600"/>
                </a:solidFill>
                <a:prstDash val="solid"/>
                <a:bevel/>
              </a:ln>
              <a:effectLst/>
            </p:spPr>
            <p:txBody>
              <a:bodyPr wrap="square" lIns="60959" tIns="60959" rIns="60959" bIns="60959" numCol="1" anchor="t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" name="Line">
                <a:extLst>
                  <a:ext uri="{FF2B5EF4-FFF2-40B4-BE49-F238E27FC236}">
                    <a16:creationId xmlns:a16="http://schemas.microsoft.com/office/drawing/2014/main" id="{7BFBD844-1E9D-42EF-9F20-103B3793DC49}"/>
                  </a:ext>
                </a:extLst>
              </p:cNvPr>
              <p:cNvSpPr/>
              <p:nvPr/>
            </p:nvSpPr>
            <p:spPr>
              <a:xfrm>
                <a:off x="154043" y="626916"/>
                <a:ext cx="419693" cy="1"/>
              </a:xfrm>
              <a:prstGeom prst="line">
                <a:avLst/>
              </a:prstGeom>
              <a:noFill/>
              <a:ln w="25400" cap="flat">
                <a:solidFill>
                  <a:srgbClr val="00F900"/>
                </a:solidFill>
                <a:prstDash val="solid"/>
                <a:bevel/>
              </a:ln>
              <a:effectLst/>
            </p:spPr>
            <p:txBody>
              <a:bodyPr wrap="square" lIns="60959" tIns="60959" rIns="60959" bIns="60959" numCol="1" anchor="t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3228" name="Kalman Fil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t>Kalman Filter</a:t>
            </a:r>
          </a:p>
        </p:txBody>
      </p:sp>
      <p:sp>
        <p:nvSpPr>
          <p:cNvPr id="3229" name="Prediction"/>
          <p:cNvSpPr/>
          <p:nvPr/>
        </p:nvSpPr>
        <p:spPr>
          <a:xfrm>
            <a:off x="812801" y="1995470"/>
            <a:ext cx="1459396" cy="441257"/>
          </a:xfrm>
          <a:prstGeom prst="rect">
            <a:avLst/>
          </a:prstGeom>
          <a:solidFill>
            <a:srgbClr val="DBE5F7"/>
          </a:solidFill>
          <a:ln w="25400">
            <a:solidFill>
              <a:srgbClr val="4F81BD"/>
            </a:solidFill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/>
          <a:lstStyle>
            <a:lvl1pPr algn="ctr" defTabSz="508000">
              <a:defRPr sz="2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 dirty="0"/>
              <a:t>Prediction</a:t>
            </a:r>
          </a:p>
        </p:txBody>
      </p:sp>
      <p:sp>
        <p:nvSpPr>
          <p:cNvPr id="22" name="Example: Apophis encounter with Earth in April 2029">
            <a:extLst>
              <a:ext uri="{FF2B5EF4-FFF2-40B4-BE49-F238E27FC236}">
                <a16:creationId xmlns:a16="http://schemas.microsoft.com/office/drawing/2014/main" id="{445284CB-D530-D14A-A6BD-0FFC134FEA97}"/>
              </a:ext>
            </a:extLst>
          </p:cNvPr>
          <p:cNvSpPr txBox="1">
            <a:spLocks/>
          </p:cNvSpPr>
          <p:nvPr/>
        </p:nvSpPr>
        <p:spPr bwMode="auto">
          <a:xfrm>
            <a:off x="719403" y="2614494"/>
            <a:ext cx="10753195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667" dirty="0"/>
              <a:t>Using differential algebra we obtain</a:t>
            </a:r>
            <a:r>
              <a:rPr lang="en-GB" sz="2667" dirty="0"/>
              <a:t>: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6C87432-F709-F148-82EC-E11682EAC0B3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116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9" name="Example: Apophis encounter with Earth in April 2029">
            <a:extLst>
              <a:ext uri="{FF2B5EF4-FFF2-40B4-BE49-F238E27FC236}">
                <a16:creationId xmlns:a16="http://schemas.microsoft.com/office/drawing/2014/main" id="{C643C1CD-E1C3-4870-873E-E9D83A8A52B9}"/>
              </a:ext>
            </a:extLst>
          </p:cNvPr>
          <p:cNvSpPr txBox="1">
            <a:spLocks/>
          </p:cNvSpPr>
          <p:nvPr/>
        </p:nvSpPr>
        <p:spPr bwMode="auto">
          <a:xfrm>
            <a:off x="719403" y="4200163"/>
            <a:ext cx="6048672" cy="134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667" dirty="0"/>
              <a:t>Expectation are then computed on the monomials of the polynomial with </a:t>
            </a:r>
            <a:r>
              <a:rPr lang="en-US" sz="2667" dirty="0" err="1">
                <a:solidFill>
                  <a:schemeClr val="accent2"/>
                </a:solidFill>
              </a:rPr>
              <a:t>Isserlis</a:t>
            </a:r>
            <a:r>
              <a:rPr lang="en-US" sz="2667" dirty="0">
                <a:solidFill>
                  <a:schemeClr val="accent2"/>
                </a:solidFill>
              </a:rPr>
              <a:t>’ formula</a:t>
            </a:r>
          </a:p>
          <a:p>
            <a:pPr lvl="1"/>
            <a:r>
              <a:rPr lang="en-US" sz="2267" dirty="0">
                <a:solidFill>
                  <a:schemeClr val="accent2"/>
                </a:solidFill>
              </a:rPr>
              <a:t>Example: </a:t>
            </a:r>
            <a:r>
              <a:rPr lang="en-US" sz="2267" dirty="0"/>
              <a:t>Kepler’s dynamics, </a:t>
            </a:r>
            <a:br>
              <a:rPr lang="en-US" sz="2267" dirty="0"/>
            </a:br>
            <a:r>
              <a:rPr lang="en-US" sz="2267" dirty="0"/>
              <a:t>eccentricity 0.5, after 0.8 orbits</a:t>
            </a:r>
          </a:p>
          <a:p>
            <a:pPr lvl="1"/>
            <a:endParaRPr lang="en-US" sz="2267" dirty="0">
              <a:solidFill>
                <a:schemeClr val="accent2"/>
              </a:solidFill>
            </a:endParaRPr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E54C1CDE-D817-4471-8025-28B5F3D8DE97}"/>
              </a:ext>
            </a:extLst>
          </p:cNvPr>
          <p:cNvSpPr/>
          <p:nvPr/>
        </p:nvSpPr>
        <p:spPr>
          <a:xfrm flipH="1">
            <a:off x="6192008" y="2669999"/>
            <a:ext cx="1275591" cy="557122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16" name="Shape 44">
            <a:extLst>
              <a:ext uri="{FF2B5EF4-FFF2-40B4-BE49-F238E27FC236}">
                <a16:creationId xmlns:a16="http://schemas.microsoft.com/office/drawing/2014/main" id="{C6D7D346-8325-4131-ABD6-390458841163}"/>
              </a:ext>
            </a:extLst>
          </p:cNvPr>
          <p:cNvSpPr txBox="1"/>
          <p:nvPr/>
        </p:nvSpPr>
        <p:spPr>
          <a:xfrm>
            <a:off x="6827781" y="2260035"/>
            <a:ext cx="5364219" cy="524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6444" tIns="56444" rIns="56444" bIns="56444" anchor="ctr"/>
          <a:lstStyle>
            <a:lvl1pPr marR="45154" indent="40639" algn="ctr" defTabSz="14111">
              <a:lnSpc>
                <a:spcPct val="110000"/>
              </a:lnSpc>
              <a:spcBef>
                <a:spcPts val="1000"/>
              </a:spcBef>
              <a:defRPr sz="2000" i="1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rPr sz="2667" dirty="0"/>
              <a:t>high-order Taylor expansion</a:t>
            </a:r>
          </a:p>
        </p:txBody>
      </p:sp>
      <p:sp>
        <p:nvSpPr>
          <p:cNvPr id="17" name="Shape 46">
            <a:extLst>
              <a:ext uri="{FF2B5EF4-FFF2-40B4-BE49-F238E27FC236}">
                <a16:creationId xmlns:a16="http://schemas.microsoft.com/office/drawing/2014/main" id="{9A83EF48-EEC0-46AD-98F0-B9DD8AADC142}"/>
              </a:ext>
            </a:extLst>
          </p:cNvPr>
          <p:cNvSpPr/>
          <p:nvPr/>
        </p:nvSpPr>
        <p:spPr>
          <a:xfrm>
            <a:off x="4271797" y="3237355"/>
            <a:ext cx="438627" cy="349236"/>
          </a:xfrm>
          <a:prstGeom prst="rightArrow">
            <a:avLst>
              <a:gd name="adj1" fmla="val 61905"/>
              <a:gd name="adj2" fmla="val 63979"/>
            </a:avLst>
          </a:prstGeom>
          <a:ln w="25400">
            <a:solidFill>
              <a:srgbClr val="004479"/>
            </a:solidFill>
          </a:ln>
        </p:spPr>
        <p:txBody>
          <a:bodyPr lIns="75259" tIns="75259" rIns="75259" bIns="75259" anchor="ctr"/>
          <a:lstStyle/>
          <a:p>
            <a:pPr marR="60204" indent="54184" algn="r" defTabSz="1354633">
              <a:spcBef>
                <a:spcPts val="533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2933"/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84C88889-43C1-4E60-8A0E-0DCC88C07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868" y="3227119"/>
            <a:ext cx="2775665" cy="312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A384EA2A-6535-4CA1-B934-0D7735C98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713" y="3237355"/>
            <a:ext cx="2062995" cy="32507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7F8C930-75AA-8F21-D979-CA17CDF71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116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C49A3A-6311-3EDE-5FA1-2BE20EC73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25B4D1-D7BA-92F9-22F8-5782E0800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9"/>
            <a:ext cx="2743200" cy="365125"/>
          </a:xfrm>
        </p:spPr>
        <p:txBody>
          <a:bodyPr/>
          <a:lstStyle/>
          <a:p>
            <a:r>
              <a:rPr lang="it-IT" dirty="0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90548610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8" name="Kalman Fil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t>Kalman Filter</a:t>
            </a:r>
          </a:p>
        </p:txBody>
      </p:sp>
      <p:sp>
        <p:nvSpPr>
          <p:cNvPr id="3229" name="Prediction"/>
          <p:cNvSpPr/>
          <p:nvPr/>
        </p:nvSpPr>
        <p:spPr>
          <a:xfrm>
            <a:off x="812801" y="1995470"/>
            <a:ext cx="1459396" cy="441257"/>
          </a:xfrm>
          <a:prstGeom prst="rect">
            <a:avLst/>
          </a:prstGeom>
          <a:solidFill>
            <a:srgbClr val="DBE5F7"/>
          </a:solidFill>
          <a:ln w="25400">
            <a:solidFill>
              <a:srgbClr val="4F81BD"/>
            </a:solidFill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/>
          <a:lstStyle>
            <a:lvl1pPr algn="ctr" defTabSz="508000">
              <a:defRPr sz="2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z="2400" dirty="0"/>
              <a:t>Update</a:t>
            </a:r>
            <a:endParaRPr sz="2400" dirty="0"/>
          </a:p>
        </p:txBody>
      </p:sp>
      <p:pic>
        <p:nvPicPr>
          <p:cNvPr id="3233" name="Earth-PNG-Image.png" descr="Earth-PNG-Image.png"/>
          <p:cNvPicPr>
            <a:picLocks/>
          </p:cNvPicPr>
          <p:nvPr/>
        </p:nvPicPr>
        <p:blipFill>
          <a:blip r:embed="rId2"/>
          <a:srcRect b="63617"/>
          <a:stretch>
            <a:fillRect/>
          </a:stretch>
        </p:blipFill>
        <p:spPr>
          <a:xfrm>
            <a:off x="2605773" y="5853505"/>
            <a:ext cx="7416788" cy="487596"/>
          </a:xfrm>
          <a:prstGeom prst="rect">
            <a:avLst/>
          </a:prstGeom>
          <a:ln w="12700">
            <a:miter lim="400000"/>
          </a:ln>
        </p:spPr>
      </p:pic>
      <p:sp>
        <p:nvSpPr>
          <p:cNvPr id="3248" name="Connection Line"/>
          <p:cNvSpPr/>
          <p:nvPr/>
        </p:nvSpPr>
        <p:spPr>
          <a:xfrm>
            <a:off x="4167484" y="4729599"/>
            <a:ext cx="3684560" cy="479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043" extrusionOk="0">
                <a:moveTo>
                  <a:pt x="0" y="18043"/>
                </a:moveTo>
                <a:cubicBezTo>
                  <a:pt x="6539" y="1675"/>
                  <a:pt x="13739" y="-3557"/>
                  <a:pt x="21600" y="2348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pic>
        <p:nvPicPr>
          <p:cNvPr id="323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783" y="4549783"/>
            <a:ext cx="28575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628" y="5668625"/>
            <a:ext cx="48006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379" y="5642343"/>
            <a:ext cx="205741" cy="217171"/>
          </a:xfrm>
          <a:prstGeom prst="rect">
            <a:avLst/>
          </a:prstGeom>
          <a:ln w="12700">
            <a:miter lim="400000"/>
          </a:ln>
        </p:spPr>
      </p:pic>
      <p:sp>
        <p:nvSpPr>
          <p:cNvPr id="3243" name="Oval"/>
          <p:cNvSpPr/>
          <p:nvPr/>
        </p:nvSpPr>
        <p:spPr>
          <a:xfrm rot="2233345">
            <a:off x="7625397" y="4301631"/>
            <a:ext cx="459708" cy="953495"/>
          </a:xfrm>
          <a:prstGeom prst="ellipse">
            <a:avLst/>
          </a:prstGeom>
          <a:solidFill>
            <a:srgbClr val="FF2600">
              <a:alpha val="15539"/>
            </a:srgbClr>
          </a:solidFill>
          <a:ln w="25400">
            <a:solidFill>
              <a:srgbClr val="FF2600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324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3058" y="4866383"/>
            <a:ext cx="331471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3247" name="Circle"/>
          <p:cNvSpPr/>
          <p:nvPr/>
        </p:nvSpPr>
        <p:spPr>
          <a:xfrm>
            <a:off x="7812982" y="4736889"/>
            <a:ext cx="90553" cy="90553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2" name="Example: Apophis encounter with Earth in April 2029">
            <a:extLst>
              <a:ext uri="{FF2B5EF4-FFF2-40B4-BE49-F238E27FC236}">
                <a16:creationId xmlns:a16="http://schemas.microsoft.com/office/drawing/2014/main" id="{445284CB-D530-D14A-A6BD-0FFC134FEA97}"/>
              </a:ext>
            </a:extLst>
          </p:cNvPr>
          <p:cNvSpPr txBox="1">
            <a:spLocks/>
          </p:cNvSpPr>
          <p:nvPr/>
        </p:nvSpPr>
        <p:spPr bwMode="auto">
          <a:xfrm>
            <a:off x="719403" y="2614494"/>
            <a:ext cx="10753195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Solved with a </a:t>
            </a:r>
            <a:r>
              <a:rPr lang="en-GB" sz="2667" dirty="0">
                <a:solidFill>
                  <a:srgbClr val="0070C0"/>
                </a:solidFill>
              </a:rPr>
              <a:t>minimum variance </a:t>
            </a:r>
            <a:r>
              <a:rPr lang="en-GB" sz="2667" dirty="0"/>
              <a:t>approach:</a:t>
            </a:r>
          </a:p>
          <a:p>
            <a:pPr lvl="1"/>
            <a:r>
              <a:rPr lang="en-GB" sz="2267" dirty="0"/>
              <a:t>Given                               and the measurement noise</a:t>
            </a:r>
          </a:p>
        </p:txBody>
      </p:sp>
      <p:pic>
        <p:nvPicPr>
          <p:cNvPr id="23" name="Screen Shot 2017-11-19 at 16.47.06.png" descr="Screen Shot 2017-11-19 at 16.47.06.png">
            <a:extLst>
              <a:ext uri="{FF2B5EF4-FFF2-40B4-BE49-F238E27FC236}">
                <a16:creationId xmlns:a16="http://schemas.microsoft.com/office/drawing/2014/main" id="{B507318E-D6A6-4C47-810B-D892205C4B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7106" y="3096561"/>
            <a:ext cx="1920751" cy="477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3C605C0A-6377-DD48-94FE-485B153B79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2184" y="3264723"/>
            <a:ext cx="320041" cy="24003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9422668-D83D-5E47-AEB6-862F5499318C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117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4026F1B-0501-557B-2D56-43C2EC0F5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117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3515CEF-5051-4EC7-A735-CCBED0AC3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A98B138-0CB5-5576-E1DF-79143BB8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06953200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8" name="Kalman Fil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t>Kalman Filter</a:t>
            </a:r>
          </a:p>
        </p:txBody>
      </p:sp>
      <p:sp>
        <p:nvSpPr>
          <p:cNvPr id="3229" name="Prediction"/>
          <p:cNvSpPr/>
          <p:nvPr/>
        </p:nvSpPr>
        <p:spPr>
          <a:xfrm>
            <a:off x="812801" y="1995470"/>
            <a:ext cx="1459396" cy="441257"/>
          </a:xfrm>
          <a:prstGeom prst="rect">
            <a:avLst/>
          </a:prstGeom>
          <a:solidFill>
            <a:srgbClr val="DBE5F7"/>
          </a:solidFill>
          <a:ln w="25400">
            <a:solidFill>
              <a:srgbClr val="4F81BD"/>
            </a:solidFill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/>
          <a:lstStyle>
            <a:lvl1pPr algn="ctr" defTabSz="508000">
              <a:defRPr sz="20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z="2400" dirty="0"/>
              <a:t>Update</a:t>
            </a:r>
            <a:endParaRPr sz="2400" dirty="0"/>
          </a:p>
        </p:txBody>
      </p:sp>
      <p:pic>
        <p:nvPicPr>
          <p:cNvPr id="3233" name="Earth-PNG-Image.png" descr="Earth-PNG-Image.png"/>
          <p:cNvPicPr>
            <a:picLocks/>
          </p:cNvPicPr>
          <p:nvPr/>
        </p:nvPicPr>
        <p:blipFill>
          <a:blip r:embed="rId2"/>
          <a:srcRect b="63617"/>
          <a:stretch>
            <a:fillRect/>
          </a:stretch>
        </p:blipFill>
        <p:spPr>
          <a:xfrm>
            <a:off x="2605773" y="5853500"/>
            <a:ext cx="7416788" cy="487596"/>
          </a:xfrm>
          <a:prstGeom prst="rect">
            <a:avLst/>
          </a:prstGeom>
          <a:ln w="12700">
            <a:miter lim="400000"/>
          </a:ln>
        </p:spPr>
      </p:pic>
      <p:sp>
        <p:nvSpPr>
          <p:cNvPr id="3248" name="Connection Line"/>
          <p:cNvSpPr/>
          <p:nvPr/>
        </p:nvSpPr>
        <p:spPr>
          <a:xfrm>
            <a:off x="4167484" y="4729594"/>
            <a:ext cx="3684560" cy="479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043" extrusionOk="0">
                <a:moveTo>
                  <a:pt x="0" y="18043"/>
                </a:moveTo>
                <a:cubicBezTo>
                  <a:pt x="6539" y="1675"/>
                  <a:pt x="13739" y="-3557"/>
                  <a:pt x="21600" y="2348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pic>
        <p:nvPicPr>
          <p:cNvPr id="323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783" y="4549778"/>
            <a:ext cx="28575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628" y="5668620"/>
            <a:ext cx="48006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379" y="5642338"/>
            <a:ext cx="20574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3058" y="4866378"/>
            <a:ext cx="331471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Example: Apophis encounter with Earth in April 2029">
            <a:extLst>
              <a:ext uri="{FF2B5EF4-FFF2-40B4-BE49-F238E27FC236}">
                <a16:creationId xmlns:a16="http://schemas.microsoft.com/office/drawing/2014/main" id="{445284CB-D530-D14A-A6BD-0FFC134FEA97}"/>
              </a:ext>
            </a:extLst>
          </p:cNvPr>
          <p:cNvSpPr txBox="1">
            <a:spLocks/>
          </p:cNvSpPr>
          <p:nvPr/>
        </p:nvSpPr>
        <p:spPr bwMode="auto">
          <a:xfrm>
            <a:off x="719403" y="2614494"/>
            <a:ext cx="10753195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Solved with a </a:t>
            </a:r>
            <a:r>
              <a:rPr lang="en-GB" sz="2667" dirty="0">
                <a:solidFill>
                  <a:srgbClr val="0070C0"/>
                </a:solidFill>
              </a:rPr>
              <a:t>minimum variance </a:t>
            </a:r>
            <a:r>
              <a:rPr lang="en-GB" sz="2667" dirty="0"/>
              <a:t>approach:</a:t>
            </a:r>
          </a:p>
          <a:p>
            <a:pPr lvl="1"/>
            <a:r>
              <a:rPr lang="en-GB" sz="2267" dirty="0"/>
              <a:t>Given                               and the measurement noise</a:t>
            </a:r>
          </a:p>
          <a:p>
            <a:pPr lvl="1"/>
            <a:r>
              <a:rPr lang="en-GB" sz="2400" dirty="0"/>
              <a:t>Compute        and        with:</a:t>
            </a:r>
          </a:p>
        </p:txBody>
      </p:sp>
      <p:pic>
        <p:nvPicPr>
          <p:cNvPr id="23" name="Screen Shot 2017-11-19 at 16.47.06.png" descr="Screen Shot 2017-11-19 at 16.47.06.png">
            <a:extLst>
              <a:ext uri="{FF2B5EF4-FFF2-40B4-BE49-F238E27FC236}">
                <a16:creationId xmlns:a16="http://schemas.microsoft.com/office/drawing/2014/main" id="{B507318E-D6A6-4C47-810B-D892205C4B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9945" y="3077289"/>
            <a:ext cx="1920751" cy="477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3C605C0A-6377-DD48-94FE-485B153B79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2184" y="3264723"/>
            <a:ext cx="320041" cy="24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" descr="Image">
            <a:extLst>
              <a:ext uri="{FF2B5EF4-FFF2-40B4-BE49-F238E27FC236}">
                <a16:creationId xmlns:a16="http://schemas.microsoft.com/office/drawing/2014/main" id="{C332C2C9-402F-E542-8753-FFFAC848DD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9936" y="3640518"/>
            <a:ext cx="285751" cy="251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1882734E-A802-8D4A-83CD-6677EF4EBD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01504" y="3672917"/>
            <a:ext cx="285751" cy="24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Screen Shot 2017-11-19 at 16.50.01.png" descr="Screen Shot 2017-11-19 at 16.50.01.png">
            <a:extLst>
              <a:ext uri="{FF2B5EF4-FFF2-40B4-BE49-F238E27FC236}">
                <a16:creationId xmlns:a16="http://schemas.microsoft.com/office/drawing/2014/main" id="{EF6C91D4-29C1-9B4B-8D17-135D8C13D4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2234" y="4106945"/>
            <a:ext cx="3155385" cy="501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Screen Shot 2017-11-19 at 16.51.16.png" descr="Screen Shot 2017-11-19 at 16.51.16.png">
            <a:extLst>
              <a:ext uri="{FF2B5EF4-FFF2-40B4-BE49-F238E27FC236}">
                <a16:creationId xmlns:a16="http://schemas.microsoft.com/office/drawing/2014/main" id="{9E816294-EDD9-D046-9679-8AFAF87A0B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9509" y="4629678"/>
            <a:ext cx="2315024" cy="384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Screen Shot 2017-11-19 at 16.52.17.png" descr="Screen Shot 2017-11-19 at 16.52.17.png">
            <a:extLst>
              <a:ext uri="{FF2B5EF4-FFF2-40B4-BE49-F238E27FC236}">
                <a16:creationId xmlns:a16="http://schemas.microsoft.com/office/drawing/2014/main" id="{668D78C5-4866-3945-944B-EE07F25C7C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14051" y="5083361"/>
            <a:ext cx="1926767" cy="449905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Oval">
            <a:extLst>
              <a:ext uri="{FF2B5EF4-FFF2-40B4-BE49-F238E27FC236}">
                <a16:creationId xmlns:a16="http://schemas.microsoft.com/office/drawing/2014/main" id="{9E1C68BD-3284-424A-A82B-4AAA78E99D82}"/>
              </a:ext>
            </a:extLst>
          </p:cNvPr>
          <p:cNvSpPr/>
          <p:nvPr/>
        </p:nvSpPr>
        <p:spPr>
          <a:xfrm rot="3103052">
            <a:off x="7722937" y="4462578"/>
            <a:ext cx="363383" cy="570671"/>
          </a:xfrm>
          <a:prstGeom prst="ellipse">
            <a:avLst/>
          </a:prstGeom>
          <a:solidFill>
            <a:srgbClr val="009051">
              <a:alpha val="26179"/>
            </a:srgbClr>
          </a:solidFill>
          <a:ln w="25400">
            <a:solidFill>
              <a:srgbClr val="009051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1" name="Circle">
            <a:extLst>
              <a:ext uri="{FF2B5EF4-FFF2-40B4-BE49-F238E27FC236}">
                <a16:creationId xmlns:a16="http://schemas.microsoft.com/office/drawing/2014/main" id="{1C069B96-64CD-FB4A-BB67-A76F80FD1618}"/>
              </a:ext>
            </a:extLst>
          </p:cNvPr>
          <p:cNvSpPr/>
          <p:nvPr/>
        </p:nvSpPr>
        <p:spPr>
          <a:xfrm>
            <a:off x="7884511" y="4747913"/>
            <a:ext cx="67692" cy="67693"/>
          </a:xfrm>
          <a:prstGeom prst="ellipse">
            <a:avLst/>
          </a:prstGeom>
          <a:solidFill>
            <a:srgbClr val="0066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F242D772-F6AE-5F4E-8204-C5EBAC48892D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118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CFAEC45-CD47-448C-509F-A5047E3AE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118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4827CB0-3D2E-DFC2-85FD-97AB1347A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041C4D8-5060-233F-3495-BE8E6B540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47494574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3B5FAA-88AE-9447-A50D-35A84DDB6E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Conclusions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D7CAFA-1126-404E-80D5-5161DB066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Orbit Determination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D485C0-3F14-5A44-968B-1FE99A63BE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8465125-4176-4E74-A806-A4041A260A32}" type="slidenum">
              <a:rPr lang="it-IT" altLang="it-IT" smtClean="0"/>
              <a:pPr>
                <a:defRPr/>
              </a:pPr>
              <a:t>119</a:t>
            </a:fld>
            <a:endParaRPr lang="it-IT" alt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632DA0-431A-D32F-7F67-A9701A1B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14/05/2025 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593435A-EA49-67CE-8AF2-8A08E2498D9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632189564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roup 187">
            <a:extLst>
              <a:ext uri="{FF2B5EF4-FFF2-40B4-BE49-F238E27FC236}">
                <a16:creationId xmlns:a16="http://schemas.microsoft.com/office/drawing/2014/main" id="{FCF201BA-B391-404C-866B-D7D396A13490}"/>
              </a:ext>
            </a:extLst>
          </p:cNvPr>
          <p:cNvGrpSpPr/>
          <p:nvPr/>
        </p:nvGrpSpPr>
        <p:grpSpPr>
          <a:xfrm>
            <a:off x="7401275" y="2659885"/>
            <a:ext cx="2485727" cy="2170503"/>
            <a:chOff x="5550956" y="1994913"/>
            <a:chExt cx="1864295" cy="1627877"/>
          </a:xfrm>
        </p:grpSpPr>
        <p:sp>
          <p:nvSpPr>
            <p:cNvPr id="189" name="Oval 15">
              <a:extLst>
                <a:ext uri="{FF2B5EF4-FFF2-40B4-BE49-F238E27FC236}">
                  <a16:creationId xmlns:a16="http://schemas.microsoft.com/office/drawing/2014/main" id="{CD7BD479-56AA-584C-BC0B-FA3C05776ECD}"/>
                </a:ext>
              </a:extLst>
            </p:cNvPr>
            <p:cNvSpPr/>
            <p:nvPr/>
          </p:nvSpPr>
          <p:spPr>
            <a:xfrm>
              <a:off x="6414897" y="213545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90" name="Oval 16">
              <a:extLst>
                <a:ext uri="{FF2B5EF4-FFF2-40B4-BE49-F238E27FC236}">
                  <a16:creationId xmlns:a16="http://schemas.microsoft.com/office/drawing/2014/main" id="{5492AEAD-989D-C747-AD73-E986E62341E9}"/>
                </a:ext>
              </a:extLst>
            </p:cNvPr>
            <p:cNvSpPr/>
            <p:nvPr/>
          </p:nvSpPr>
          <p:spPr>
            <a:xfrm>
              <a:off x="6700648" y="218117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91" name="Oval 19">
              <a:extLst>
                <a:ext uri="{FF2B5EF4-FFF2-40B4-BE49-F238E27FC236}">
                  <a16:creationId xmlns:a16="http://schemas.microsoft.com/office/drawing/2014/main" id="{7F60BC1B-E3F8-2D4D-8629-6CC0C102E23D}"/>
                </a:ext>
              </a:extLst>
            </p:cNvPr>
            <p:cNvSpPr/>
            <p:nvPr/>
          </p:nvSpPr>
          <p:spPr>
            <a:xfrm>
              <a:off x="6563487" y="247264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92" name="Oval 20">
              <a:extLst>
                <a:ext uri="{FF2B5EF4-FFF2-40B4-BE49-F238E27FC236}">
                  <a16:creationId xmlns:a16="http://schemas.microsoft.com/office/drawing/2014/main" id="{AEEC2A50-AAA4-9049-9157-FE78331D9750}"/>
                </a:ext>
              </a:extLst>
            </p:cNvPr>
            <p:cNvSpPr/>
            <p:nvPr/>
          </p:nvSpPr>
          <p:spPr>
            <a:xfrm>
              <a:off x="6720649" y="268695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93" name="Oval 22">
              <a:extLst>
                <a:ext uri="{FF2B5EF4-FFF2-40B4-BE49-F238E27FC236}">
                  <a16:creationId xmlns:a16="http://schemas.microsoft.com/office/drawing/2014/main" id="{FF7C5138-87E4-AE47-83BD-C4D96873093B}"/>
                </a:ext>
              </a:extLst>
            </p:cNvPr>
            <p:cNvSpPr/>
            <p:nvPr/>
          </p:nvSpPr>
          <p:spPr>
            <a:xfrm>
              <a:off x="6620637" y="302699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94" name="Oval 25">
              <a:extLst>
                <a:ext uri="{FF2B5EF4-FFF2-40B4-BE49-F238E27FC236}">
                  <a16:creationId xmlns:a16="http://schemas.microsoft.com/office/drawing/2014/main" id="{5997B3BE-0945-DD49-BA57-BB710D8C6E00}"/>
                </a:ext>
              </a:extLst>
            </p:cNvPr>
            <p:cNvSpPr/>
            <p:nvPr/>
          </p:nvSpPr>
          <p:spPr>
            <a:xfrm>
              <a:off x="6832093" y="290412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95" name="Oval 88">
              <a:extLst>
                <a:ext uri="{FF2B5EF4-FFF2-40B4-BE49-F238E27FC236}">
                  <a16:creationId xmlns:a16="http://schemas.microsoft.com/office/drawing/2014/main" id="{D7880CB0-628B-DE47-9045-8ECB05C261F4}"/>
                </a:ext>
              </a:extLst>
            </p:cNvPr>
            <p:cNvSpPr/>
            <p:nvPr/>
          </p:nvSpPr>
          <p:spPr>
            <a:xfrm>
              <a:off x="6532055" y="235834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96" name="Oval 89">
              <a:extLst>
                <a:ext uri="{FF2B5EF4-FFF2-40B4-BE49-F238E27FC236}">
                  <a16:creationId xmlns:a16="http://schemas.microsoft.com/office/drawing/2014/main" id="{5E289A59-B1E0-644E-8732-C684D3E03858}"/>
                </a:ext>
              </a:extLst>
            </p:cNvPr>
            <p:cNvSpPr/>
            <p:nvPr/>
          </p:nvSpPr>
          <p:spPr>
            <a:xfrm>
              <a:off x="6817805" y="240406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97" name="Oval 91">
              <a:extLst>
                <a:ext uri="{FF2B5EF4-FFF2-40B4-BE49-F238E27FC236}">
                  <a16:creationId xmlns:a16="http://schemas.microsoft.com/office/drawing/2014/main" id="{D9A5D0E9-3217-BE48-B01B-878DC170303A}"/>
                </a:ext>
              </a:extLst>
            </p:cNvPr>
            <p:cNvSpPr/>
            <p:nvPr/>
          </p:nvSpPr>
          <p:spPr>
            <a:xfrm>
              <a:off x="6534913" y="28012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98" name="Oval 92">
              <a:extLst>
                <a:ext uri="{FF2B5EF4-FFF2-40B4-BE49-F238E27FC236}">
                  <a16:creationId xmlns:a16="http://schemas.microsoft.com/office/drawing/2014/main" id="{958E02AB-4FE2-CF41-B213-CB093FC215E0}"/>
                </a:ext>
              </a:extLst>
            </p:cNvPr>
            <p:cNvSpPr/>
            <p:nvPr/>
          </p:nvSpPr>
          <p:spPr>
            <a:xfrm>
              <a:off x="6680645" y="269552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99" name="Oval 93">
              <a:extLst>
                <a:ext uri="{FF2B5EF4-FFF2-40B4-BE49-F238E27FC236}">
                  <a16:creationId xmlns:a16="http://schemas.microsoft.com/office/drawing/2014/main" id="{E5AAED91-D285-3B47-BB3C-D66803855C5A}"/>
                </a:ext>
              </a:extLst>
            </p:cNvPr>
            <p:cNvSpPr/>
            <p:nvPr/>
          </p:nvSpPr>
          <p:spPr>
            <a:xfrm>
              <a:off x="6837808" y="290984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00" name="Oval 96">
              <a:extLst>
                <a:ext uri="{FF2B5EF4-FFF2-40B4-BE49-F238E27FC236}">
                  <a16:creationId xmlns:a16="http://schemas.microsoft.com/office/drawing/2014/main" id="{F8186292-2176-FE4F-A401-CFE2B8437B01}"/>
                </a:ext>
              </a:extLst>
            </p:cNvPr>
            <p:cNvSpPr/>
            <p:nvPr/>
          </p:nvSpPr>
          <p:spPr>
            <a:xfrm>
              <a:off x="6837808" y="241549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01" name="Oval 51">
              <a:extLst>
                <a:ext uri="{FF2B5EF4-FFF2-40B4-BE49-F238E27FC236}">
                  <a16:creationId xmlns:a16="http://schemas.microsoft.com/office/drawing/2014/main" id="{937E05A0-C1C7-7546-97EC-2431A6B56D4A}"/>
                </a:ext>
              </a:extLst>
            </p:cNvPr>
            <p:cNvSpPr/>
            <p:nvPr/>
          </p:nvSpPr>
          <p:spPr>
            <a:xfrm>
              <a:off x="6498216" y="208507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02" name="Oval 52">
              <a:extLst>
                <a:ext uri="{FF2B5EF4-FFF2-40B4-BE49-F238E27FC236}">
                  <a16:creationId xmlns:a16="http://schemas.microsoft.com/office/drawing/2014/main" id="{DCBC0D9F-1E1F-1F42-9C81-B06CA53DB10C}"/>
                </a:ext>
              </a:extLst>
            </p:cNvPr>
            <p:cNvSpPr/>
            <p:nvPr/>
          </p:nvSpPr>
          <p:spPr>
            <a:xfrm>
              <a:off x="6783966" y="213079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03" name="Oval 54">
              <a:extLst>
                <a:ext uri="{FF2B5EF4-FFF2-40B4-BE49-F238E27FC236}">
                  <a16:creationId xmlns:a16="http://schemas.microsoft.com/office/drawing/2014/main" id="{BAAD11AC-828D-0546-95C0-1AA23A4BC1DD}"/>
                </a:ext>
              </a:extLst>
            </p:cNvPr>
            <p:cNvSpPr/>
            <p:nvPr/>
          </p:nvSpPr>
          <p:spPr>
            <a:xfrm>
              <a:off x="6501074" y="252798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04" name="Oval 55">
              <a:extLst>
                <a:ext uri="{FF2B5EF4-FFF2-40B4-BE49-F238E27FC236}">
                  <a16:creationId xmlns:a16="http://schemas.microsoft.com/office/drawing/2014/main" id="{DF7A240C-693E-5F4C-BA90-B57E9A6BC191}"/>
                </a:ext>
              </a:extLst>
            </p:cNvPr>
            <p:cNvSpPr/>
            <p:nvPr/>
          </p:nvSpPr>
          <p:spPr>
            <a:xfrm>
              <a:off x="6646806" y="24222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05" name="Oval 56">
              <a:extLst>
                <a:ext uri="{FF2B5EF4-FFF2-40B4-BE49-F238E27FC236}">
                  <a16:creationId xmlns:a16="http://schemas.microsoft.com/office/drawing/2014/main" id="{35AE843A-8280-9B4C-88A1-0F7137CA5A17}"/>
                </a:ext>
              </a:extLst>
            </p:cNvPr>
            <p:cNvSpPr/>
            <p:nvPr/>
          </p:nvSpPr>
          <p:spPr>
            <a:xfrm>
              <a:off x="6803968" y="26365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06" name="Oval 57">
              <a:extLst>
                <a:ext uri="{FF2B5EF4-FFF2-40B4-BE49-F238E27FC236}">
                  <a16:creationId xmlns:a16="http://schemas.microsoft.com/office/drawing/2014/main" id="{0589CF2A-BA5D-DB4B-9D75-0AD7037E17AF}"/>
                </a:ext>
              </a:extLst>
            </p:cNvPr>
            <p:cNvSpPr/>
            <p:nvPr/>
          </p:nvSpPr>
          <p:spPr>
            <a:xfrm>
              <a:off x="6498216" y="282516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07" name="Oval 58">
              <a:extLst>
                <a:ext uri="{FF2B5EF4-FFF2-40B4-BE49-F238E27FC236}">
                  <a16:creationId xmlns:a16="http://schemas.microsoft.com/office/drawing/2014/main" id="{1FF304D5-386B-DC42-A4EA-00736BC2E82C}"/>
                </a:ext>
              </a:extLst>
            </p:cNvPr>
            <p:cNvSpPr/>
            <p:nvPr/>
          </p:nvSpPr>
          <p:spPr>
            <a:xfrm>
              <a:off x="6703956" y="297661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08" name="Oval 61">
              <a:extLst>
                <a:ext uri="{FF2B5EF4-FFF2-40B4-BE49-F238E27FC236}">
                  <a16:creationId xmlns:a16="http://schemas.microsoft.com/office/drawing/2014/main" id="{9D8D8963-5F38-034A-8559-A68D18C337D9}"/>
                </a:ext>
              </a:extLst>
            </p:cNvPr>
            <p:cNvSpPr/>
            <p:nvPr/>
          </p:nvSpPr>
          <p:spPr>
            <a:xfrm>
              <a:off x="6915412" y="285374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09" name="Oval 66">
              <a:extLst>
                <a:ext uri="{FF2B5EF4-FFF2-40B4-BE49-F238E27FC236}">
                  <a16:creationId xmlns:a16="http://schemas.microsoft.com/office/drawing/2014/main" id="{A5AE33B5-A2B4-F948-9F48-130473E1F00E}"/>
                </a:ext>
              </a:extLst>
            </p:cNvPr>
            <p:cNvSpPr/>
            <p:nvPr/>
          </p:nvSpPr>
          <p:spPr>
            <a:xfrm>
              <a:off x="6552507" y="309091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10" name="Oval 69">
              <a:extLst>
                <a:ext uri="{FF2B5EF4-FFF2-40B4-BE49-F238E27FC236}">
                  <a16:creationId xmlns:a16="http://schemas.microsoft.com/office/drawing/2014/main" id="{5254F405-1605-1A43-95CC-39203664DE19}"/>
                </a:ext>
              </a:extLst>
            </p:cNvPr>
            <p:cNvSpPr/>
            <p:nvPr/>
          </p:nvSpPr>
          <p:spPr>
            <a:xfrm>
              <a:off x="6663951" y="330808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11" name="Oval 71">
              <a:extLst>
                <a:ext uri="{FF2B5EF4-FFF2-40B4-BE49-F238E27FC236}">
                  <a16:creationId xmlns:a16="http://schemas.microsoft.com/office/drawing/2014/main" id="{87A32F31-6AB5-6E46-BC41-E13389A85425}"/>
                </a:ext>
              </a:extLst>
            </p:cNvPr>
            <p:cNvSpPr/>
            <p:nvPr/>
          </p:nvSpPr>
          <p:spPr>
            <a:xfrm>
              <a:off x="6601086" y="266514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12" name="Oval 75">
              <a:extLst>
                <a:ext uri="{FF2B5EF4-FFF2-40B4-BE49-F238E27FC236}">
                  <a16:creationId xmlns:a16="http://schemas.microsoft.com/office/drawing/2014/main" id="{70FD9762-DDE1-9C41-89C6-1FF33FC8FF17}"/>
                </a:ext>
              </a:extLst>
            </p:cNvPr>
            <p:cNvSpPr/>
            <p:nvPr/>
          </p:nvSpPr>
          <p:spPr>
            <a:xfrm>
              <a:off x="6621088" y="317092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13" name="Oval 76">
              <a:extLst>
                <a:ext uri="{FF2B5EF4-FFF2-40B4-BE49-F238E27FC236}">
                  <a16:creationId xmlns:a16="http://schemas.microsoft.com/office/drawing/2014/main" id="{6DD3F673-00D3-7A42-A14D-B0E7FB452073}"/>
                </a:ext>
              </a:extLst>
            </p:cNvPr>
            <p:cNvSpPr/>
            <p:nvPr/>
          </p:nvSpPr>
          <p:spPr>
            <a:xfrm>
              <a:off x="6861119" y="240511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14" name="Oval 78">
              <a:extLst>
                <a:ext uri="{FF2B5EF4-FFF2-40B4-BE49-F238E27FC236}">
                  <a16:creationId xmlns:a16="http://schemas.microsoft.com/office/drawing/2014/main" id="{2BBB49B3-B1C4-484C-B0AC-61A6CC1762FE}"/>
                </a:ext>
              </a:extLst>
            </p:cNvPr>
            <p:cNvSpPr/>
            <p:nvPr/>
          </p:nvSpPr>
          <p:spPr>
            <a:xfrm>
              <a:off x="6658237" y="269658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15" name="Oval 79">
              <a:extLst>
                <a:ext uri="{FF2B5EF4-FFF2-40B4-BE49-F238E27FC236}">
                  <a16:creationId xmlns:a16="http://schemas.microsoft.com/office/drawing/2014/main" id="{6E1C4685-A7A8-CA4B-B63A-13DADD26DFF0}"/>
                </a:ext>
              </a:extLst>
            </p:cNvPr>
            <p:cNvSpPr/>
            <p:nvPr/>
          </p:nvSpPr>
          <p:spPr>
            <a:xfrm>
              <a:off x="6863977" y="284802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16" name="Oval 117">
              <a:extLst>
                <a:ext uri="{FF2B5EF4-FFF2-40B4-BE49-F238E27FC236}">
                  <a16:creationId xmlns:a16="http://schemas.microsoft.com/office/drawing/2014/main" id="{D725C842-BC65-B249-9842-70E84BD2C649}"/>
                </a:ext>
              </a:extLst>
            </p:cNvPr>
            <p:cNvSpPr/>
            <p:nvPr/>
          </p:nvSpPr>
          <p:spPr>
            <a:xfrm>
              <a:off x="6941128" y="260228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17" name="Oval 118">
              <a:extLst>
                <a:ext uri="{FF2B5EF4-FFF2-40B4-BE49-F238E27FC236}">
                  <a16:creationId xmlns:a16="http://schemas.microsoft.com/office/drawing/2014/main" id="{E9F29949-AFDD-8345-94C5-81BF7EEABC99}"/>
                </a:ext>
              </a:extLst>
            </p:cNvPr>
            <p:cNvSpPr/>
            <p:nvPr/>
          </p:nvSpPr>
          <p:spPr>
            <a:xfrm>
              <a:off x="6692525" y="275944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18" name="Oval 119">
              <a:extLst>
                <a:ext uri="{FF2B5EF4-FFF2-40B4-BE49-F238E27FC236}">
                  <a16:creationId xmlns:a16="http://schemas.microsoft.com/office/drawing/2014/main" id="{24359866-49BE-8E49-A794-987355FF8C84}"/>
                </a:ext>
              </a:extLst>
            </p:cNvPr>
            <p:cNvSpPr/>
            <p:nvPr/>
          </p:nvSpPr>
          <p:spPr>
            <a:xfrm>
              <a:off x="6838257" y="265371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19" name="Oval 120">
              <a:extLst>
                <a:ext uri="{FF2B5EF4-FFF2-40B4-BE49-F238E27FC236}">
                  <a16:creationId xmlns:a16="http://schemas.microsoft.com/office/drawing/2014/main" id="{E00350C5-F3B4-F347-88D2-804278D8D08E}"/>
                </a:ext>
              </a:extLst>
            </p:cNvPr>
            <p:cNvSpPr/>
            <p:nvPr/>
          </p:nvSpPr>
          <p:spPr>
            <a:xfrm>
              <a:off x="6761107" y="283945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20" name="Oval 121">
              <a:extLst>
                <a:ext uri="{FF2B5EF4-FFF2-40B4-BE49-F238E27FC236}">
                  <a16:creationId xmlns:a16="http://schemas.microsoft.com/office/drawing/2014/main" id="{28E60A93-C74F-1A48-B410-149F8F194472}"/>
                </a:ext>
              </a:extLst>
            </p:cNvPr>
            <p:cNvSpPr/>
            <p:nvPr/>
          </p:nvSpPr>
          <p:spPr>
            <a:xfrm>
              <a:off x="6906838" y="273372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21" name="Oval 137">
              <a:extLst>
                <a:ext uri="{FF2B5EF4-FFF2-40B4-BE49-F238E27FC236}">
                  <a16:creationId xmlns:a16="http://schemas.microsoft.com/office/drawing/2014/main" id="{22F8BF3B-EF53-0F43-849D-7634B7E8D699}"/>
                </a:ext>
              </a:extLst>
            </p:cNvPr>
            <p:cNvSpPr/>
            <p:nvPr/>
          </p:nvSpPr>
          <p:spPr>
            <a:xfrm>
              <a:off x="6534911" y="258408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22" name="Oval 3">
              <a:extLst>
                <a:ext uri="{FF2B5EF4-FFF2-40B4-BE49-F238E27FC236}">
                  <a16:creationId xmlns:a16="http://schemas.microsoft.com/office/drawing/2014/main" id="{79BC84E0-8F14-9346-8E92-D2635897044A}"/>
                </a:ext>
              </a:extLst>
            </p:cNvPr>
            <p:cNvSpPr/>
            <p:nvPr/>
          </p:nvSpPr>
          <p:spPr>
            <a:xfrm rot="7873403">
              <a:off x="7130483" y="292852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23" name="Oval 4">
              <a:extLst>
                <a:ext uri="{FF2B5EF4-FFF2-40B4-BE49-F238E27FC236}">
                  <a16:creationId xmlns:a16="http://schemas.microsoft.com/office/drawing/2014/main" id="{014D6CFC-FFD1-AF4E-9428-528BA0E9D873}"/>
                </a:ext>
              </a:extLst>
            </p:cNvPr>
            <p:cNvSpPr/>
            <p:nvPr/>
          </p:nvSpPr>
          <p:spPr>
            <a:xfrm rot="7873403">
              <a:off x="6907786" y="311332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24" name="Oval 5">
              <a:extLst>
                <a:ext uri="{FF2B5EF4-FFF2-40B4-BE49-F238E27FC236}">
                  <a16:creationId xmlns:a16="http://schemas.microsoft.com/office/drawing/2014/main" id="{D0185F63-D5ED-4945-A0BA-557A1B255910}"/>
                </a:ext>
              </a:extLst>
            </p:cNvPr>
            <p:cNvSpPr/>
            <p:nvPr/>
          </p:nvSpPr>
          <p:spPr>
            <a:xfrm rot="7873403">
              <a:off x="7044957" y="25838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25" name="Oval 6">
              <a:extLst>
                <a:ext uri="{FF2B5EF4-FFF2-40B4-BE49-F238E27FC236}">
                  <a16:creationId xmlns:a16="http://schemas.microsoft.com/office/drawing/2014/main" id="{6BEB97DC-84FF-914A-B14F-183B4C4F8A87}"/>
                </a:ext>
              </a:extLst>
            </p:cNvPr>
            <p:cNvSpPr/>
            <p:nvPr/>
          </p:nvSpPr>
          <p:spPr>
            <a:xfrm rot="7873403">
              <a:off x="6795464" y="263879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26" name="Oval 7">
              <a:extLst>
                <a:ext uri="{FF2B5EF4-FFF2-40B4-BE49-F238E27FC236}">
                  <a16:creationId xmlns:a16="http://schemas.microsoft.com/office/drawing/2014/main" id="{FEF9D87F-8118-4149-9801-D6F52FB30283}"/>
                </a:ext>
              </a:extLst>
            </p:cNvPr>
            <p:cNvSpPr/>
            <p:nvPr/>
          </p:nvSpPr>
          <p:spPr>
            <a:xfrm rot="7873403">
              <a:off x="6778950" y="281808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27" name="Oval 8">
              <a:extLst>
                <a:ext uri="{FF2B5EF4-FFF2-40B4-BE49-F238E27FC236}">
                  <a16:creationId xmlns:a16="http://schemas.microsoft.com/office/drawing/2014/main" id="{EB3A2080-E157-9A40-B55B-417B15AFA38D}"/>
                </a:ext>
              </a:extLst>
            </p:cNvPr>
            <p:cNvSpPr/>
            <p:nvPr/>
          </p:nvSpPr>
          <p:spPr>
            <a:xfrm rot="7873403">
              <a:off x="6514186" y="279506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28" name="Oval 9">
              <a:extLst>
                <a:ext uri="{FF2B5EF4-FFF2-40B4-BE49-F238E27FC236}">
                  <a16:creationId xmlns:a16="http://schemas.microsoft.com/office/drawing/2014/main" id="{6CD6EE0F-34D3-9141-A5CD-2251A5B49A1C}"/>
                </a:ext>
              </a:extLst>
            </p:cNvPr>
            <p:cNvSpPr/>
            <p:nvPr/>
          </p:nvSpPr>
          <p:spPr>
            <a:xfrm rot="7873403">
              <a:off x="6573825" y="244080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29" name="Oval 10">
              <a:extLst>
                <a:ext uri="{FF2B5EF4-FFF2-40B4-BE49-F238E27FC236}">
                  <a16:creationId xmlns:a16="http://schemas.microsoft.com/office/drawing/2014/main" id="{C620DDC6-CB7B-A04E-99A2-CA20BF234BAF}"/>
                </a:ext>
              </a:extLst>
            </p:cNvPr>
            <p:cNvSpPr/>
            <p:nvPr/>
          </p:nvSpPr>
          <p:spPr>
            <a:xfrm rot="7873403">
              <a:off x="6324332" y="249575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30" name="Oval 11">
              <a:extLst>
                <a:ext uri="{FF2B5EF4-FFF2-40B4-BE49-F238E27FC236}">
                  <a16:creationId xmlns:a16="http://schemas.microsoft.com/office/drawing/2014/main" id="{A3FFC278-905D-8F46-9193-005EF168E7EC}"/>
                </a:ext>
              </a:extLst>
            </p:cNvPr>
            <p:cNvSpPr/>
            <p:nvPr/>
          </p:nvSpPr>
          <p:spPr>
            <a:xfrm rot="7873403">
              <a:off x="6281255" y="300888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31" name="Oval 12">
              <a:extLst>
                <a:ext uri="{FF2B5EF4-FFF2-40B4-BE49-F238E27FC236}">
                  <a16:creationId xmlns:a16="http://schemas.microsoft.com/office/drawing/2014/main" id="{25F2A3AC-C89F-6C43-B35C-4A373782A80D}"/>
                </a:ext>
              </a:extLst>
            </p:cNvPr>
            <p:cNvSpPr/>
            <p:nvPr/>
          </p:nvSpPr>
          <p:spPr>
            <a:xfrm rot="7873403">
              <a:off x="6136091" y="301846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32" name="Oval 13">
              <a:extLst>
                <a:ext uri="{FF2B5EF4-FFF2-40B4-BE49-F238E27FC236}">
                  <a16:creationId xmlns:a16="http://schemas.microsoft.com/office/drawing/2014/main" id="{5BEAE73C-9B2B-684D-8219-B009F2CECAFF}"/>
                </a:ext>
              </a:extLst>
            </p:cNvPr>
            <p:cNvSpPr/>
            <p:nvPr/>
          </p:nvSpPr>
          <p:spPr>
            <a:xfrm rot="7873403">
              <a:off x="6277402" y="273577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33" name="Oval 14">
              <a:extLst>
                <a:ext uri="{FF2B5EF4-FFF2-40B4-BE49-F238E27FC236}">
                  <a16:creationId xmlns:a16="http://schemas.microsoft.com/office/drawing/2014/main" id="{3996661F-84C3-1C48-9041-162B98FA84B7}"/>
                </a:ext>
              </a:extLst>
            </p:cNvPr>
            <p:cNvSpPr/>
            <p:nvPr/>
          </p:nvSpPr>
          <p:spPr>
            <a:xfrm rot="7873403">
              <a:off x="5946237" y="27191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34" name="Oval 17">
              <a:extLst>
                <a:ext uri="{FF2B5EF4-FFF2-40B4-BE49-F238E27FC236}">
                  <a16:creationId xmlns:a16="http://schemas.microsoft.com/office/drawing/2014/main" id="{9B47EF78-D815-C047-BA01-BF164E7EB148}"/>
                </a:ext>
              </a:extLst>
            </p:cNvPr>
            <p:cNvSpPr/>
            <p:nvPr/>
          </p:nvSpPr>
          <p:spPr>
            <a:xfrm rot="7873403">
              <a:off x="6637780" y="333477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35" name="Oval 18">
              <a:extLst>
                <a:ext uri="{FF2B5EF4-FFF2-40B4-BE49-F238E27FC236}">
                  <a16:creationId xmlns:a16="http://schemas.microsoft.com/office/drawing/2014/main" id="{187F9633-201B-E14A-AC2C-89BBFB7EB12D}"/>
                </a:ext>
              </a:extLst>
            </p:cNvPr>
            <p:cNvSpPr/>
            <p:nvPr/>
          </p:nvSpPr>
          <p:spPr>
            <a:xfrm rot="7873403">
              <a:off x="6497732" y="292463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36" name="Oval 21">
              <a:extLst>
                <a:ext uri="{FF2B5EF4-FFF2-40B4-BE49-F238E27FC236}">
                  <a16:creationId xmlns:a16="http://schemas.microsoft.com/office/drawing/2014/main" id="{0413145C-94EC-1A4A-91B6-017684102F8A}"/>
                </a:ext>
              </a:extLst>
            </p:cNvPr>
            <p:cNvSpPr/>
            <p:nvPr/>
          </p:nvSpPr>
          <p:spPr>
            <a:xfrm rot="7873403">
              <a:off x="6102806" y="30731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37" name="Oval 59">
              <a:extLst>
                <a:ext uri="{FF2B5EF4-FFF2-40B4-BE49-F238E27FC236}">
                  <a16:creationId xmlns:a16="http://schemas.microsoft.com/office/drawing/2014/main" id="{1F3E783D-2C47-EA43-BF55-A4F9DBFA578C}"/>
                </a:ext>
              </a:extLst>
            </p:cNvPr>
            <p:cNvSpPr/>
            <p:nvPr/>
          </p:nvSpPr>
          <p:spPr>
            <a:xfrm rot="7873403">
              <a:off x="6707805" y="230957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38" name="Oval 62">
              <a:extLst>
                <a:ext uri="{FF2B5EF4-FFF2-40B4-BE49-F238E27FC236}">
                  <a16:creationId xmlns:a16="http://schemas.microsoft.com/office/drawing/2014/main" id="{A8293464-C610-7043-A0BD-F97116A18D02}"/>
                </a:ext>
              </a:extLst>
            </p:cNvPr>
            <p:cNvSpPr/>
            <p:nvPr/>
          </p:nvSpPr>
          <p:spPr>
            <a:xfrm rot="7873403">
              <a:off x="6372787" y="201984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39" name="Oval 77">
              <a:extLst>
                <a:ext uri="{FF2B5EF4-FFF2-40B4-BE49-F238E27FC236}">
                  <a16:creationId xmlns:a16="http://schemas.microsoft.com/office/drawing/2014/main" id="{781A0C8B-64F9-D842-AC4F-56CAD9E4585D}"/>
                </a:ext>
              </a:extLst>
            </p:cNvPr>
            <p:cNvSpPr/>
            <p:nvPr/>
          </p:nvSpPr>
          <p:spPr>
            <a:xfrm rot="7873403">
              <a:off x="6854467" y="24760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40" name="Oval 80">
              <a:extLst>
                <a:ext uri="{FF2B5EF4-FFF2-40B4-BE49-F238E27FC236}">
                  <a16:creationId xmlns:a16="http://schemas.microsoft.com/office/drawing/2014/main" id="{513CF136-4346-A143-ABC6-C78D0C8657FA}"/>
                </a:ext>
              </a:extLst>
            </p:cNvPr>
            <p:cNvSpPr/>
            <p:nvPr/>
          </p:nvSpPr>
          <p:spPr>
            <a:xfrm rot="7873403">
              <a:off x="6725630" y="218082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41" name="Oval 81">
              <a:extLst>
                <a:ext uri="{FF2B5EF4-FFF2-40B4-BE49-F238E27FC236}">
                  <a16:creationId xmlns:a16="http://schemas.microsoft.com/office/drawing/2014/main" id="{C807EDAC-E754-9940-A395-D93EA2DC295E}"/>
                </a:ext>
              </a:extLst>
            </p:cNvPr>
            <p:cNvSpPr/>
            <p:nvPr/>
          </p:nvSpPr>
          <p:spPr>
            <a:xfrm rot="7873403">
              <a:off x="6460867" y="215780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42" name="Oval 82">
              <a:extLst>
                <a:ext uri="{FF2B5EF4-FFF2-40B4-BE49-F238E27FC236}">
                  <a16:creationId xmlns:a16="http://schemas.microsoft.com/office/drawing/2014/main" id="{4D79D739-91CE-CF4B-910F-25D8098E9DA9}"/>
                </a:ext>
              </a:extLst>
            </p:cNvPr>
            <p:cNvSpPr/>
            <p:nvPr/>
          </p:nvSpPr>
          <p:spPr>
            <a:xfrm rot="7873403">
              <a:off x="6823734" y="302280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43" name="Oval 83">
              <a:extLst>
                <a:ext uri="{FF2B5EF4-FFF2-40B4-BE49-F238E27FC236}">
                  <a16:creationId xmlns:a16="http://schemas.microsoft.com/office/drawing/2014/main" id="{38ADB33E-34A3-2A46-8F71-8D41FC2A919A}"/>
                </a:ext>
              </a:extLst>
            </p:cNvPr>
            <p:cNvSpPr/>
            <p:nvPr/>
          </p:nvSpPr>
          <p:spPr>
            <a:xfrm rot="7873403">
              <a:off x="6382148" y="279723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44" name="Oval 84">
              <a:extLst>
                <a:ext uri="{FF2B5EF4-FFF2-40B4-BE49-F238E27FC236}">
                  <a16:creationId xmlns:a16="http://schemas.microsoft.com/office/drawing/2014/main" id="{5B2865C3-C72D-BD4E-8860-390CB5C8F854}"/>
                </a:ext>
              </a:extLst>
            </p:cNvPr>
            <p:cNvSpPr/>
            <p:nvPr/>
          </p:nvSpPr>
          <p:spPr>
            <a:xfrm rot="7873403">
              <a:off x="6738208" y="267813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45" name="Oval 85">
              <a:extLst>
                <a:ext uri="{FF2B5EF4-FFF2-40B4-BE49-F238E27FC236}">
                  <a16:creationId xmlns:a16="http://schemas.microsoft.com/office/drawing/2014/main" id="{8EBA924D-1987-464E-8250-2D9E9DAEC350}"/>
                </a:ext>
              </a:extLst>
            </p:cNvPr>
            <p:cNvSpPr/>
            <p:nvPr/>
          </p:nvSpPr>
          <p:spPr>
            <a:xfrm rot="7873403">
              <a:off x="6488715" y="27330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46" name="Oval 86">
              <a:extLst>
                <a:ext uri="{FF2B5EF4-FFF2-40B4-BE49-F238E27FC236}">
                  <a16:creationId xmlns:a16="http://schemas.microsoft.com/office/drawing/2014/main" id="{C5BA4927-73B4-AA43-90AF-905EFC054FC8}"/>
                </a:ext>
              </a:extLst>
            </p:cNvPr>
            <p:cNvSpPr/>
            <p:nvPr/>
          </p:nvSpPr>
          <p:spPr>
            <a:xfrm rot="7873403">
              <a:off x="6472201" y="291236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47" name="Oval 87">
              <a:extLst>
                <a:ext uri="{FF2B5EF4-FFF2-40B4-BE49-F238E27FC236}">
                  <a16:creationId xmlns:a16="http://schemas.microsoft.com/office/drawing/2014/main" id="{99575A86-CE3B-9C42-A55A-323D70E517C7}"/>
                </a:ext>
              </a:extLst>
            </p:cNvPr>
            <p:cNvSpPr/>
            <p:nvPr/>
          </p:nvSpPr>
          <p:spPr>
            <a:xfrm rot="7873403">
              <a:off x="6207437" y="288933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48" name="Oval 90">
              <a:extLst>
                <a:ext uri="{FF2B5EF4-FFF2-40B4-BE49-F238E27FC236}">
                  <a16:creationId xmlns:a16="http://schemas.microsoft.com/office/drawing/2014/main" id="{4B7257B9-4C17-6347-933E-DEDA1880A6EB}"/>
                </a:ext>
              </a:extLst>
            </p:cNvPr>
            <p:cNvSpPr/>
            <p:nvPr/>
          </p:nvSpPr>
          <p:spPr>
            <a:xfrm rot="7873403">
              <a:off x="6392933" y="327601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49" name="Oval 53">
              <a:extLst>
                <a:ext uri="{FF2B5EF4-FFF2-40B4-BE49-F238E27FC236}">
                  <a16:creationId xmlns:a16="http://schemas.microsoft.com/office/drawing/2014/main" id="{A04843BA-4E24-9448-8D7C-2BB7DCFA5E0D}"/>
                </a:ext>
              </a:extLst>
            </p:cNvPr>
            <p:cNvSpPr/>
            <p:nvPr/>
          </p:nvSpPr>
          <p:spPr>
            <a:xfrm rot="7873403">
              <a:off x="6338038" y="300203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50" name="Oval 63">
              <a:extLst>
                <a:ext uri="{FF2B5EF4-FFF2-40B4-BE49-F238E27FC236}">
                  <a16:creationId xmlns:a16="http://schemas.microsoft.com/office/drawing/2014/main" id="{8134C5CB-330D-D640-90A0-8E31FCE62824}"/>
                </a:ext>
              </a:extLst>
            </p:cNvPr>
            <p:cNvSpPr/>
            <p:nvPr/>
          </p:nvSpPr>
          <p:spPr>
            <a:xfrm rot="7873403">
              <a:off x="6444749" y="294209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51" name="Oval 64">
              <a:extLst>
                <a:ext uri="{FF2B5EF4-FFF2-40B4-BE49-F238E27FC236}">
                  <a16:creationId xmlns:a16="http://schemas.microsoft.com/office/drawing/2014/main" id="{E59DC824-1ABB-C943-8C67-78975BA62C68}"/>
                </a:ext>
              </a:extLst>
            </p:cNvPr>
            <p:cNvSpPr/>
            <p:nvPr/>
          </p:nvSpPr>
          <p:spPr>
            <a:xfrm rot="7873403">
              <a:off x="6195256" y="299703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52" name="Oval 65">
              <a:extLst>
                <a:ext uri="{FF2B5EF4-FFF2-40B4-BE49-F238E27FC236}">
                  <a16:creationId xmlns:a16="http://schemas.microsoft.com/office/drawing/2014/main" id="{19256C2C-E7EB-C74F-BBC4-C6F05F53E57F}"/>
                </a:ext>
              </a:extLst>
            </p:cNvPr>
            <p:cNvSpPr/>
            <p:nvPr/>
          </p:nvSpPr>
          <p:spPr>
            <a:xfrm rot="7873403">
              <a:off x="6981334" y="247414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53" name="Oval 67">
              <a:extLst>
                <a:ext uri="{FF2B5EF4-FFF2-40B4-BE49-F238E27FC236}">
                  <a16:creationId xmlns:a16="http://schemas.microsoft.com/office/drawing/2014/main" id="{8E84707C-C5EB-294F-992D-0D4BBB00EB2E}"/>
                </a:ext>
              </a:extLst>
            </p:cNvPr>
            <p:cNvSpPr/>
            <p:nvPr/>
          </p:nvSpPr>
          <p:spPr>
            <a:xfrm rot="7873403">
              <a:off x="5973616" y="279904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54" name="Oval 68">
              <a:extLst>
                <a:ext uri="{FF2B5EF4-FFF2-40B4-BE49-F238E27FC236}">
                  <a16:creationId xmlns:a16="http://schemas.microsoft.com/office/drawing/2014/main" id="{9296DFBD-35C5-C444-9D3E-21BE2962A933}"/>
                </a:ext>
              </a:extLst>
            </p:cNvPr>
            <p:cNvSpPr/>
            <p:nvPr/>
          </p:nvSpPr>
          <p:spPr>
            <a:xfrm rot="7873403">
              <a:off x="5724124" y="285399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55" name="Oval 70">
              <a:extLst>
                <a:ext uri="{FF2B5EF4-FFF2-40B4-BE49-F238E27FC236}">
                  <a16:creationId xmlns:a16="http://schemas.microsoft.com/office/drawing/2014/main" id="{E91E55B4-C9B8-D04F-AAEB-E27A5601DE9D}"/>
                </a:ext>
              </a:extLst>
            </p:cNvPr>
            <p:cNvSpPr/>
            <p:nvPr/>
          </p:nvSpPr>
          <p:spPr>
            <a:xfrm rot="7873403">
              <a:off x="6744113" y="263815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56" name="Oval 72">
              <a:extLst>
                <a:ext uri="{FF2B5EF4-FFF2-40B4-BE49-F238E27FC236}">
                  <a16:creationId xmlns:a16="http://schemas.microsoft.com/office/drawing/2014/main" id="{6B94E69E-44E2-3342-836F-719098E6073A}"/>
                </a:ext>
              </a:extLst>
            </p:cNvPr>
            <p:cNvSpPr/>
            <p:nvPr/>
          </p:nvSpPr>
          <p:spPr>
            <a:xfrm rot="7873403">
              <a:off x="6339375" y="294095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57" name="Oval 73">
              <a:extLst>
                <a:ext uri="{FF2B5EF4-FFF2-40B4-BE49-F238E27FC236}">
                  <a16:creationId xmlns:a16="http://schemas.microsoft.com/office/drawing/2014/main" id="{DEDB4A27-A2F4-864C-B53C-AD5BF08A759A}"/>
                </a:ext>
              </a:extLst>
            </p:cNvPr>
            <p:cNvSpPr/>
            <p:nvPr/>
          </p:nvSpPr>
          <p:spPr>
            <a:xfrm rot="7873403">
              <a:off x="6089882" y="299589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58" name="Oval 74">
              <a:extLst>
                <a:ext uri="{FF2B5EF4-FFF2-40B4-BE49-F238E27FC236}">
                  <a16:creationId xmlns:a16="http://schemas.microsoft.com/office/drawing/2014/main" id="{BEA67903-38C0-1C49-91D5-87DA6A3649D1}"/>
                </a:ext>
              </a:extLst>
            </p:cNvPr>
            <p:cNvSpPr/>
            <p:nvPr/>
          </p:nvSpPr>
          <p:spPr>
            <a:xfrm rot="7873403">
              <a:off x="6027766" y="297455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59" name="Oval 112">
              <a:extLst>
                <a:ext uri="{FF2B5EF4-FFF2-40B4-BE49-F238E27FC236}">
                  <a16:creationId xmlns:a16="http://schemas.microsoft.com/office/drawing/2014/main" id="{FC6D1031-FF12-1444-B4BA-38F47FAD3309}"/>
                </a:ext>
              </a:extLst>
            </p:cNvPr>
            <p:cNvSpPr/>
            <p:nvPr/>
          </p:nvSpPr>
          <p:spPr>
            <a:xfrm rot="7873403">
              <a:off x="6982239" y="244800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60" name="Oval 113">
              <a:extLst>
                <a:ext uri="{FF2B5EF4-FFF2-40B4-BE49-F238E27FC236}">
                  <a16:creationId xmlns:a16="http://schemas.microsoft.com/office/drawing/2014/main" id="{940B2571-B461-E343-8A68-D9214B20A459}"/>
                </a:ext>
              </a:extLst>
            </p:cNvPr>
            <p:cNvSpPr/>
            <p:nvPr/>
          </p:nvSpPr>
          <p:spPr>
            <a:xfrm rot="7873403">
              <a:off x="6252627" y="28231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61" name="Oval 114">
              <a:extLst>
                <a:ext uri="{FF2B5EF4-FFF2-40B4-BE49-F238E27FC236}">
                  <a16:creationId xmlns:a16="http://schemas.microsoft.com/office/drawing/2014/main" id="{71C76F86-AE87-7B4F-99EA-DD58E20AA9DF}"/>
                </a:ext>
              </a:extLst>
            </p:cNvPr>
            <p:cNvSpPr/>
            <p:nvPr/>
          </p:nvSpPr>
          <p:spPr>
            <a:xfrm rot="7873403">
              <a:off x="6236112" y="300244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62" name="Oval 115">
              <a:extLst>
                <a:ext uri="{FF2B5EF4-FFF2-40B4-BE49-F238E27FC236}">
                  <a16:creationId xmlns:a16="http://schemas.microsoft.com/office/drawing/2014/main" id="{2B829BF6-DB29-2348-8195-51685BE81969}"/>
                </a:ext>
              </a:extLst>
            </p:cNvPr>
            <p:cNvSpPr/>
            <p:nvPr/>
          </p:nvSpPr>
          <p:spPr>
            <a:xfrm rot="7873403">
              <a:off x="6147253" y="282201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63" name="Oval 116">
              <a:extLst>
                <a:ext uri="{FF2B5EF4-FFF2-40B4-BE49-F238E27FC236}">
                  <a16:creationId xmlns:a16="http://schemas.microsoft.com/office/drawing/2014/main" id="{D57CD03E-3C0C-E246-BBB0-08D1AD95ECF8}"/>
                </a:ext>
              </a:extLst>
            </p:cNvPr>
            <p:cNvSpPr/>
            <p:nvPr/>
          </p:nvSpPr>
          <p:spPr>
            <a:xfrm rot="7873403">
              <a:off x="6130739" y="300129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64" name="Oval 122">
              <a:extLst>
                <a:ext uri="{FF2B5EF4-FFF2-40B4-BE49-F238E27FC236}">
                  <a16:creationId xmlns:a16="http://schemas.microsoft.com/office/drawing/2014/main" id="{932377E0-2F3E-DA4F-835E-4CCA6DF7D5BC}"/>
                </a:ext>
              </a:extLst>
            </p:cNvPr>
            <p:cNvSpPr/>
            <p:nvPr/>
          </p:nvSpPr>
          <p:spPr>
            <a:xfrm rot="7873403">
              <a:off x="6732106" y="255501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65" name="Oval 123">
              <a:extLst>
                <a:ext uri="{FF2B5EF4-FFF2-40B4-BE49-F238E27FC236}">
                  <a16:creationId xmlns:a16="http://schemas.microsoft.com/office/drawing/2014/main" id="{4418B052-FEB3-E549-91DE-0B616FAD865B}"/>
                </a:ext>
              </a:extLst>
            </p:cNvPr>
            <p:cNvSpPr/>
            <p:nvPr/>
          </p:nvSpPr>
          <p:spPr>
            <a:xfrm rot="7873403">
              <a:off x="6777725" y="22644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66" name="Oval 124">
              <a:extLst>
                <a:ext uri="{FF2B5EF4-FFF2-40B4-BE49-F238E27FC236}">
                  <a16:creationId xmlns:a16="http://schemas.microsoft.com/office/drawing/2014/main" id="{D9853CFB-319F-1B48-A6B1-F8FF173AAFE0}"/>
                </a:ext>
              </a:extLst>
            </p:cNvPr>
            <p:cNvSpPr/>
            <p:nvPr/>
          </p:nvSpPr>
          <p:spPr>
            <a:xfrm rot="7873403">
              <a:off x="6761211" y="244374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67" name="Oval 125">
              <a:extLst>
                <a:ext uri="{FF2B5EF4-FFF2-40B4-BE49-F238E27FC236}">
                  <a16:creationId xmlns:a16="http://schemas.microsoft.com/office/drawing/2014/main" id="{657D9B04-621D-4346-98E6-4BFC8923662E}"/>
                </a:ext>
              </a:extLst>
            </p:cNvPr>
            <p:cNvSpPr/>
            <p:nvPr/>
          </p:nvSpPr>
          <p:spPr>
            <a:xfrm rot="7873403">
              <a:off x="6672352" y="226331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68" name="Oval 126">
              <a:extLst>
                <a:ext uri="{FF2B5EF4-FFF2-40B4-BE49-F238E27FC236}">
                  <a16:creationId xmlns:a16="http://schemas.microsoft.com/office/drawing/2014/main" id="{FFE00CD8-BEC9-3248-8AFA-CBB52A5DB58D}"/>
                </a:ext>
              </a:extLst>
            </p:cNvPr>
            <p:cNvSpPr/>
            <p:nvPr/>
          </p:nvSpPr>
          <p:spPr>
            <a:xfrm rot="7873403">
              <a:off x="6655837" y="244259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69" name="Oval 127">
              <a:extLst>
                <a:ext uri="{FF2B5EF4-FFF2-40B4-BE49-F238E27FC236}">
                  <a16:creationId xmlns:a16="http://schemas.microsoft.com/office/drawing/2014/main" id="{3BF83656-81E5-054D-9693-BAC0586879C2}"/>
                </a:ext>
              </a:extLst>
            </p:cNvPr>
            <p:cNvSpPr/>
            <p:nvPr/>
          </p:nvSpPr>
          <p:spPr>
            <a:xfrm rot="7873403">
              <a:off x="6626741" y="295278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70" name="Oval 128">
              <a:extLst>
                <a:ext uri="{FF2B5EF4-FFF2-40B4-BE49-F238E27FC236}">
                  <a16:creationId xmlns:a16="http://schemas.microsoft.com/office/drawing/2014/main" id="{30CD5A76-72D3-FE45-8E79-54B8AB3B7500}"/>
                </a:ext>
              </a:extLst>
            </p:cNvPr>
            <p:cNvSpPr/>
            <p:nvPr/>
          </p:nvSpPr>
          <p:spPr>
            <a:xfrm rot="7873403">
              <a:off x="6672360" y="266222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71" name="Oval 129">
              <a:extLst>
                <a:ext uri="{FF2B5EF4-FFF2-40B4-BE49-F238E27FC236}">
                  <a16:creationId xmlns:a16="http://schemas.microsoft.com/office/drawing/2014/main" id="{E99521F2-2D1E-0442-A0D9-CFF88A94AE6D}"/>
                </a:ext>
              </a:extLst>
            </p:cNvPr>
            <p:cNvSpPr/>
            <p:nvPr/>
          </p:nvSpPr>
          <p:spPr>
            <a:xfrm rot="7873403">
              <a:off x="6655847" y="284151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72" name="Oval 130">
              <a:extLst>
                <a:ext uri="{FF2B5EF4-FFF2-40B4-BE49-F238E27FC236}">
                  <a16:creationId xmlns:a16="http://schemas.microsoft.com/office/drawing/2014/main" id="{7D1BF3C7-458B-E54E-8F01-D5DAA009C121}"/>
                </a:ext>
              </a:extLst>
            </p:cNvPr>
            <p:cNvSpPr/>
            <p:nvPr/>
          </p:nvSpPr>
          <p:spPr>
            <a:xfrm rot="7873403">
              <a:off x="6566987" y="266108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73" name="Oval 131">
              <a:extLst>
                <a:ext uri="{FF2B5EF4-FFF2-40B4-BE49-F238E27FC236}">
                  <a16:creationId xmlns:a16="http://schemas.microsoft.com/office/drawing/2014/main" id="{D6B30697-0472-BD4F-94F4-739EE8456DFD}"/>
                </a:ext>
              </a:extLst>
            </p:cNvPr>
            <p:cNvSpPr/>
            <p:nvPr/>
          </p:nvSpPr>
          <p:spPr>
            <a:xfrm rot="7873403">
              <a:off x="6550472" y="284037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74" name="Oval 132">
              <a:extLst>
                <a:ext uri="{FF2B5EF4-FFF2-40B4-BE49-F238E27FC236}">
                  <a16:creationId xmlns:a16="http://schemas.microsoft.com/office/drawing/2014/main" id="{CE4238ED-943E-E640-AAA1-9CE0BBA255D9}"/>
                </a:ext>
              </a:extLst>
            </p:cNvPr>
            <p:cNvSpPr/>
            <p:nvPr/>
          </p:nvSpPr>
          <p:spPr>
            <a:xfrm rot="7873403">
              <a:off x="6654376" y="270688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75" name="Oval 133">
              <a:extLst>
                <a:ext uri="{FF2B5EF4-FFF2-40B4-BE49-F238E27FC236}">
                  <a16:creationId xmlns:a16="http://schemas.microsoft.com/office/drawing/2014/main" id="{FF95B68E-2867-4045-8A49-DF4886F72728}"/>
                </a:ext>
              </a:extLst>
            </p:cNvPr>
            <p:cNvSpPr/>
            <p:nvPr/>
          </p:nvSpPr>
          <p:spPr>
            <a:xfrm rot="7873403">
              <a:off x="6481104" y="286317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76" name="Oval 134">
              <a:extLst>
                <a:ext uri="{FF2B5EF4-FFF2-40B4-BE49-F238E27FC236}">
                  <a16:creationId xmlns:a16="http://schemas.microsoft.com/office/drawing/2014/main" id="{6DC7565D-88F4-9C48-9C87-18B4E8B2C40D}"/>
                </a:ext>
              </a:extLst>
            </p:cNvPr>
            <p:cNvSpPr/>
            <p:nvPr/>
          </p:nvSpPr>
          <p:spPr>
            <a:xfrm rot="7873403">
              <a:off x="6464590" y="304245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77" name="Oval 135">
              <a:extLst>
                <a:ext uri="{FF2B5EF4-FFF2-40B4-BE49-F238E27FC236}">
                  <a16:creationId xmlns:a16="http://schemas.microsoft.com/office/drawing/2014/main" id="{60122B2E-C9E3-C943-B299-A05FCEBFEA09}"/>
                </a:ext>
              </a:extLst>
            </p:cNvPr>
            <p:cNvSpPr/>
            <p:nvPr/>
          </p:nvSpPr>
          <p:spPr>
            <a:xfrm rot="7873403">
              <a:off x="6375732" y="286203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78" name="Oval 136">
              <a:extLst>
                <a:ext uri="{FF2B5EF4-FFF2-40B4-BE49-F238E27FC236}">
                  <a16:creationId xmlns:a16="http://schemas.microsoft.com/office/drawing/2014/main" id="{08A9CF44-723E-8E4E-ABA0-E78605B55DA0}"/>
                </a:ext>
              </a:extLst>
            </p:cNvPr>
            <p:cNvSpPr/>
            <p:nvPr/>
          </p:nvSpPr>
          <p:spPr>
            <a:xfrm rot="7873403">
              <a:off x="6359218" y="304131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79" name="Oval 138">
              <a:extLst>
                <a:ext uri="{FF2B5EF4-FFF2-40B4-BE49-F238E27FC236}">
                  <a16:creationId xmlns:a16="http://schemas.microsoft.com/office/drawing/2014/main" id="{F37828BC-E3F6-D649-A649-54CA573B1D1B}"/>
                </a:ext>
              </a:extLst>
            </p:cNvPr>
            <p:cNvSpPr/>
            <p:nvPr/>
          </p:nvSpPr>
          <p:spPr>
            <a:xfrm rot="7873403">
              <a:off x="6817542" y="25907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80" name="Oval 139">
              <a:extLst>
                <a:ext uri="{FF2B5EF4-FFF2-40B4-BE49-F238E27FC236}">
                  <a16:creationId xmlns:a16="http://schemas.microsoft.com/office/drawing/2014/main" id="{5451A738-8275-FB4F-8BC8-E10CB71F3D0D}"/>
                </a:ext>
              </a:extLst>
            </p:cNvPr>
            <p:cNvSpPr/>
            <p:nvPr/>
          </p:nvSpPr>
          <p:spPr>
            <a:xfrm rot="7873403">
              <a:off x="6335890" y="336279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81" name="Oval 140">
              <a:extLst>
                <a:ext uri="{FF2B5EF4-FFF2-40B4-BE49-F238E27FC236}">
                  <a16:creationId xmlns:a16="http://schemas.microsoft.com/office/drawing/2014/main" id="{57C7A4E7-A843-1E47-9EDF-AD66F4F750AE}"/>
                </a:ext>
              </a:extLst>
            </p:cNvPr>
            <p:cNvSpPr/>
            <p:nvPr/>
          </p:nvSpPr>
          <p:spPr>
            <a:xfrm rot="7873403">
              <a:off x="6848974" y="25622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82" name="Oval 141">
              <a:extLst>
                <a:ext uri="{FF2B5EF4-FFF2-40B4-BE49-F238E27FC236}">
                  <a16:creationId xmlns:a16="http://schemas.microsoft.com/office/drawing/2014/main" id="{69F0D256-DF86-704B-AD24-D31B15AB6C09}"/>
                </a:ext>
              </a:extLst>
            </p:cNvPr>
            <p:cNvSpPr/>
            <p:nvPr/>
          </p:nvSpPr>
          <p:spPr>
            <a:xfrm>
              <a:off x="6500621" y="271553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83" name="Oval 142">
              <a:extLst>
                <a:ext uri="{FF2B5EF4-FFF2-40B4-BE49-F238E27FC236}">
                  <a16:creationId xmlns:a16="http://schemas.microsoft.com/office/drawing/2014/main" id="{E890FD3B-88F8-A34F-B082-0EBFCC47A632}"/>
                </a:ext>
              </a:extLst>
            </p:cNvPr>
            <p:cNvSpPr/>
            <p:nvPr/>
          </p:nvSpPr>
          <p:spPr>
            <a:xfrm>
              <a:off x="6903529" y="253550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84" name="Oval 143">
              <a:extLst>
                <a:ext uri="{FF2B5EF4-FFF2-40B4-BE49-F238E27FC236}">
                  <a16:creationId xmlns:a16="http://schemas.microsoft.com/office/drawing/2014/main" id="{94ECC47F-A5E8-3447-963E-BBD1CFE2F135}"/>
                </a:ext>
              </a:extLst>
            </p:cNvPr>
            <p:cNvSpPr/>
            <p:nvPr/>
          </p:nvSpPr>
          <p:spPr>
            <a:xfrm>
              <a:off x="6654927" y="269267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85" name="Oval 144">
              <a:extLst>
                <a:ext uri="{FF2B5EF4-FFF2-40B4-BE49-F238E27FC236}">
                  <a16:creationId xmlns:a16="http://schemas.microsoft.com/office/drawing/2014/main" id="{367BDD75-6990-3E4D-836C-A3310FC592F9}"/>
                </a:ext>
              </a:extLst>
            </p:cNvPr>
            <p:cNvSpPr/>
            <p:nvPr/>
          </p:nvSpPr>
          <p:spPr>
            <a:xfrm>
              <a:off x="6800658" y="258694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86" name="Oval 145">
              <a:extLst>
                <a:ext uri="{FF2B5EF4-FFF2-40B4-BE49-F238E27FC236}">
                  <a16:creationId xmlns:a16="http://schemas.microsoft.com/office/drawing/2014/main" id="{A24FAD6E-C91B-B54A-9426-9A1BCAD5F382}"/>
                </a:ext>
              </a:extLst>
            </p:cNvPr>
            <p:cNvSpPr/>
            <p:nvPr/>
          </p:nvSpPr>
          <p:spPr>
            <a:xfrm>
              <a:off x="6723507" y="277268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87" name="Oval 146">
              <a:extLst>
                <a:ext uri="{FF2B5EF4-FFF2-40B4-BE49-F238E27FC236}">
                  <a16:creationId xmlns:a16="http://schemas.microsoft.com/office/drawing/2014/main" id="{EEF1B44E-B83D-1249-9C7E-0ECA1826FDA2}"/>
                </a:ext>
              </a:extLst>
            </p:cNvPr>
            <p:cNvSpPr/>
            <p:nvPr/>
          </p:nvSpPr>
          <p:spPr>
            <a:xfrm>
              <a:off x="6869239" y="266695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88" name="Oval 23">
              <a:extLst>
                <a:ext uri="{FF2B5EF4-FFF2-40B4-BE49-F238E27FC236}">
                  <a16:creationId xmlns:a16="http://schemas.microsoft.com/office/drawing/2014/main" id="{EC146A07-9556-C84B-9F48-A0D87CD9FF5A}"/>
                </a:ext>
              </a:extLst>
            </p:cNvPr>
            <p:cNvSpPr/>
            <p:nvPr/>
          </p:nvSpPr>
          <p:spPr>
            <a:xfrm rot="1191575">
              <a:off x="5860160" y="263252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89" name="Oval 24">
              <a:extLst>
                <a:ext uri="{FF2B5EF4-FFF2-40B4-BE49-F238E27FC236}">
                  <a16:creationId xmlns:a16="http://schemas.microsoft.com/office/drawing/2014/main" id="{045BFC75-43FA-5348-8827-598652254DDD}"/>
                </a:ext>
              </a:extLst>
            </p:cNvPr>
            <p:cNvSpPr/>
            <p:nvPr/>
          </p:nvSpPr>
          <p:spPr>
            <a:xfrm rot="1191575">
              <a:off x="5921966" y="276421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90" name="Oval 26">
              <a:extLst>
                <a:ext uri="{FF2B5EF4-FFF2-40B4-BE49-F238E27FC236}">
                  <a16:creationId xmlns:a16="http://schemas.microsoft.com/office/drawing/2014/main" id="{4D1D23D0-AEFD-3E49-A11F-A5DECA6F5CB7}"/>
                </a:ext>
              </a:extLst>
            </p:cNvPr>
            <p:cNvSpPr/>
            <p:nvPr/>
          </p:nvSpPr>
          <p:spPr>
            <a:xfrm rot="1191575">
              <a:off x="6013356" y="295887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91" name="Oval 27">
              <a:extLst>
                <a:ext uri="{FF2B5EF4-FFF2-40B4-BE49-F238E27FC236}">
                  <a16:creationId xmlns:a16="http://schemas.microsoft.com/office/drawing/2014/main" id="{B150E514-A2FA-7E42-9EDF-FD0B40628581}"/>
                </a:ext>
              </a:extLst>
            </p:cNvPr>
            <p:cNvSpPr/>
            <p:nvPr/>
          </p:nvSpPr>
          <p:spPr>
            <a:xfrm rot="1191575">
              <a:off x="6181727" y="208314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92" name="Oval 28">
              <a:extLst>
                <a:ext uri="{FF2B5EF4-FFF2-40B4-BE49-F238E27FC236}">
                  <a16:creationId xmlns:a16="http://schemas.microsoft.com/office/drawing/2014/main" id="{3EE2D731-0829-0347-8FEF-163575FC9300}"/>
                </a:ext>
              </a:extLst>
            </p:cNvPr>
            <p:cNvSpPr/>
            <p:nvPr/>
          </p:nvSpPr>
          <p:spPr>
            <a:xfrm rot="1191575">
              <a:off x="6640052" y="223973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93" name="Oval 29">
              <a:extLst>
                <a:ext uri="{FF2B5EF4-FFF2-40B4-BE49-F238E27FC236}">
                  <a16:creationId xmlns:a16="http://schemas.microsoft.com/office/drawing/2014/main" id="{6B6349EF-E079-C642-A793-70C895AA2B83}"/>
                </a:ext>
              </a:extLst>
            </p:cNvPr>
            <p:cNvSpPr/>
            <p:nvPr/>
          </p:nvSpPr>
          <p:spPr>
            <a:xfrm rot="1191575">
              <a:off x="6096996" y="230487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94" name="Oval 30">
              <a:extLst>
                <a:ext uri="{FF2B5EF4-FFF2-40B4-BE49-F238E27FC236}">
                  <a16:creationId xmlns:a16="http://schemas.microsoft.com/office/drawing/2014/main" id="{E50F39A1-04C3-4348-8352-4441B7C925FD}"/>
                </a:ext>
              </a:extLst>
            </p:cNvPr>
            <p:cNvSpPr/>
            <p:nvPr/>
          </p:nvSpPr>
          <p:spPr>
            <a:xfrm rot="1191575">
              <a:off x="6239051" y="251720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95" name="Oval 31">
              <a:extLst>
                <a:ext uri="{FF2B5EF4-FFF2-40B4-BE49-F238E27FC236}">
                  <a16:creationId xmlns:a16="http://schemas.microsoft.com/office/drawing/2014/main" id="{2D73227E-4E87-F44E-A8F8-E45E8DC5BB97}"/>
                </a:ext>
              </a:extLst>
            </p:cNvPr>
            <p:cNvSpPr/>
            <p:nvPr/>
          </p:nvSpPr>
          <p:spPr>
            <a:xfrm rot="1191575">
              <a:off x="6412034" y="246727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96" name="Oval 32">
              <a:extLst>
                <a:ext uri="{FF2B5EF4-FFF2-40B4-BE49-F238E27FC236}">
                  <a16:creationId xmlns:a16="http://schemas.microsoft.com/office/drawing/2014/main" id="{67DA123F-725C-8846-991A-AF19BF9A4527}"/>
                </a:ext>
              </a:extLst>
            </p:cNvPr>
            <p:cNvSpPr/>
            <p:nvPr/>
          </p:nvSpPr>
          <p:spPr>
            <a:xfrm rot="1191575">
              <a:off x="6487044" y="272223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97" name="Oval 33">
              <a:extLst>
                <a:ext uri="{FF2B5EF4-FFF2-40B4-BE49-F238E27FC236}">
                  <a16:creationId xmlns:a16="http://schemas.microsoft.com/office/drawing/2014/main" id="{476A4368-58FC-3D42-9D11-ED365011F5F8}"/>
                </a:ext>
              </a:extLst>
            </p:cNvPr>
            <p:cNvSpPr/>
            <p:nvPr/>
          </p:nvSpPr>
          <p:spPr>
            <a:xfrm rot="1191575">
              <a:off x="6135406" y="279574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98" name="Oval 34">
              <a:extLst>
                <a:ext uri="{FF2B5EF4-FFF2-40B4-BE49-F238E27FC236}">
                  <a16:creationId xmlns:a16="http://schemas.microsoft.com/office/drawing/2014/main" id="{6899C557-CF93-9945-A785-46D04C09A7F9}"/>
                </a:ext>
              </a:extLst>
            </p:cNvPr>
            <p:cNvSpPr/>
            <p:nvPr/>
          </p:nvSpPr>
          <p:spPr>
            <a:xfrm rot="1191575">
              <a:off x="6277462" y="30080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299" name="Oval 35">
              <a:extLst>
                <a:ext uri="{FF2B5EF4-FFF2-40B4-BE49-F238E27FC236}">
                  <a16:creationId xmlns:a16="http://schemas.microsoft.com/office/drawing/2014/main" id="{6A191645-EC54-134A-8637-27FC0AEAF58A}"/>
                </a:ext>
              </a:extLst>
            </p:cNvPr>
            <p:cNvSpPr/>
            <p:nvPr/>
          </p:nvSpPr>
          <p:spPr>
            <a:xfrm rot="1191575">
              <a:off x="6565926" y="284474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00" name="Oval 36">
              <a:extLst>
                <a:ext uri="{FF2B5EF4-FFF2-40B4-BE49-F238E27FC236}">
                  <a16:creationId xmlns:a16="http://schemas.microsoft.com/office/drawing/2014/main" id="{C6BC34ED-8DA1-CE41-9D88-6B3C6F6B2E1B}"/>
                </a:ext>
              </a:extLst>
            </p:cNvPr>
            <p:cNvSpPr/>
            <p:nvPr/>
          </p:nvSpPr>
          <p:spPr>
            <a:xfrm rot="1191575">
              <a:off x="6627731" y="297644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01" name="Oval 37">
              <a:extLst>
                <a:ext uri="{FF2B5EF4-FFF2-40B4-BE49-F238E27FC236}">
                  <a16:creationId xmlns:a16="http://schemas.microsoft.com/office/drawing/2014/main" id="{E578ED0D-B14F-C24A-AB0B-ED01710AE7C7}"/>
                </a:ext>
              </a:extLst>
            </p:cNvPr>
            <p:cNvSpPr/>
            <p:nvPr/>
          </p:nvSpPr>
          <p:spPr>
            <a:xfrm rot="1191575">
              <a:off x="6312982" y="294782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02" name="Oval 38">
              <a:extLst>
                <a:ext uri="{FF2B5EF4-FFF2-40B4-BE49-F238E27FC236}">
                  <a16:creationId xmlns:a16="http://schemas.microsoft.com/office/drawing/2014/main" id="{B3B512D1-39D2-C84A-8AEA-8AFA87BD9F5C}"/>
                </a:ext>
              </a:extLst>
            </p:cNvPr>
            <p:cNvSpPr/>
            <p:nvPr/>
          </p:nvSpPr>
          <p:spPr>
            <a:xfrm rot="1191575">
              <a:off x="6646157" y="276072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03" name="Oval 39">
              <a:extLst>
                <a:ext uri="{FF2B5EF4-FFF2-40B4-BE49-F238E27FC236}">
                  <a16:creationId xmlns:a16="http://schemas.microsoft.com/office/drawing/2014/main" id="{8470486E-8A07-3346-9BAB-89934C5F6478}"/>
                </a:ext>
              </a:extLst>
            </p:cNvPr>
            <p:cNvSpPr/>
            <p:nvPr/>
          </p:nvSpPr>
          <p:spPr>
            <a:xfrm rot="1191575">
              <a:off x="6648167" y="22637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04" name="Oval 40">
              <a:extLst>
                <a:ext uri="{FF2B5EF4-FFF2-40B4-BE49-F238E27FC236}">
                  <a16:creationId xmlns:a16="http://schemas.microsoft.com/office/drawing/2014/main" id="{8E3AFE0D-2157-7D42-9CFA-B76807202E02}"/>
                </a:ext>
              </a:extLst>
            </p:cNvPr>
            <p:cNvSpPr/>
            <p:nvPr/>
          </p:nvSpPr>
          <p:spPr>
            <a:xfrm rot="1191575">
              <a:off x="6901391" y="240384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05" name="Oval 41">
              <a:extLst>
                <a:ext uri="{FF2B5EF4-FFF2-40B4-BE49-F238E27FC236}">
                  <a16:creationId xmlns:a16="http://schemas.microsoft.com/office/drawing/2014/main" id="{1AF76704-D533-FE4B-B6A2-06626F49391A}"/>
                </a:ext>
              </a:extLst>
            </p:cNvPr>
            <p:cNvSpPr/>
            <p:nvPr/>
          </p:nvSpPr>
          <p:spPr>
            <a:xfrm rot="1191575">
              <a:off x="6563436" y="248550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06" name="Oval 42">
              <a:extLst>
                <a:ext uri="{FF2B5EF4-FFF2-40B4-BE49-F238E27FC236}">
                  <a16:creationId xmlns:a16="http://schemas.microsoft.com/office/drawing/2014/main" id="{41CEE7BC-442A-CA45-A9AF-B8A2BEC45F1F}"/>
                </a:ext>
              </a:extLst>
            </p:cNvPr>
            <p:cNvSpPr/>
            <p:nvPr/>
          </p:nvSpPr>
          <p:spPr>
            <a:xfrm rot="1191575">
              <a:off x="6500390" y="268131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07" name="Oval 43">
              <a:extLst>
                <a:ext uri="{FF2B5EF4-FFF2-40B4-BE49-F238E27FC236}">
                  <a16:creationId xmlns:a16="http://schemas.microsoft.com/office/drawing/2014/main" id="{AD1A95CA-7E03-C04C-92E0-338EA2D25C80}"/>
                </a:ext>
              </a:extLst>
            </p:cNvPr>
            <p:cNvSpPr/>
            <p:nvPr/>
          </p:nvSpPr>
          <p:spPr>
            <a:xfrm rot="1191575">
              <a:off x="6673372" y="263138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08" name="Oval 44">
              <a:extLst>
                <a:ext uri="{FF2B5EF4-FFF2-40B4-BE49-F238E27FC236}">
                  <a16:creationId xmlns:a16="http://schemas.microsoft.com/office/drawing/2014/main" id="{4D06D871-71C2-C74A-A793-98FE5683BC67}"/>
                </a:ext>
              </a:extLst>
            </p:cNvPr>
            <p:cNvSpPr/>
            <p:nvPr/>
          </p:nvSpPr>
          <p:spPr>
            <a:xfrm rot="1191575">
              <a:off x="6748383" y="288634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09" name="Oval 45">
              <a:extLst>
                <a:ext uri="{FF2B5EF4-FFF2-40B4-BE49-F238E27FC236}">
                  <a16:creationId xmlns:a16="http://schemas.microsoft.com/office/drawing/2014/main" id="{1F772589-D71E-6A48-859B-A0631E9A7190}"/>
                </a:ext>
              </a:extLst>
            </p:cNvPr>
            <p:cNvSpPr/>
            <p:nvPr/>
          </p:nvSpPr>
          <p:spPr>
            <a:xfrm rot="1191575">
              <a:off x="6396745" y="295985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10" name="Oval 46">
              <a:extLst>
                <a:ext uri="{FF2B5EF4-FFF2-40B4-BE49-F238E27FC236}">
                  <a16:creationId xmlns:a16="http://schemas.microsoft.com/office/drawing/2014/main" id="{7FCE9585-1465-9E44-B705-CC2395E0ADEA}"/>
                </a:ext>
              </a:extLst>
            </p:cNvPr>
            <p:cNvSpPr/>
            <p:nvPr/>
          </p:nvSpPr>
          <p:spPr>
            <a:xfrm rot="1191575">
              <a:off x="6593522" y="275270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11" name="Oval 47">
              <a:extLst>
                <a:ext uri="{FF2B5EF4-FFF2-40B4-BE49-F238E27FC236}">
                  <a16:creationId xmlns:a16="http://schemas.microsoft.com/office/drawing/2014/main" id="{3C1DDF6A-38A3-DB45-8877-BDDD3CC7A788}"/>
                </a:ext>
              </a:extLst>
            </p:cNvPr>
            <p:cNvSpPr/>
            <p:nvPr/>
          </p:nvSpPr>
          <p:spPr>
            <a:xfrm rot="1191575">
              <a:off x="7032366" y="30253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12" name="Oval 48">
              <a:extLst>
                <a:ext uri="{FF2B5EF4-FFF2-40B4-BE49-F238E27FC236}">
                  <a16:creationId xmlns:a16="http://schemas.microsoft.com/office/drawing/2014/main" id="{79EC5DC0-9916-9B42-AF50-D758FF87DB06}"/>
                </a:ext>
              </a:extLst>
            </p:cNvPr>
            <p:cNvSpPr/>
            <p:nvPr/>
          </p:nvSpPr>
          <p:spPr>
            <a:xfrm rot="1191575">
              <a:off x="7094171" y="315707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13" name="Oval 49">
              <a:extLst>
                <a:ext uri="{FF2B5EF4-FFF2-40B4-BE49-F238E27FC236}">
                  <a16:creationId xmlns:a16="http://schemas.microsoft.com/office/drawing/2014/main" id="{4934BAA7-44E1-DF46-B68A-148AF8330F94}"/>
                </a:ext>
              </a:extLst>
            </p:cNvPr>
            <p:cNvSpPr/>
            <p:nvPr/>
          </p:nvSpPr>
          <p:spPr>
            <a:xfrm rot="1191575">
              <a:off x="6779422" y="31284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14" name="Oval 50">
              <a:extLst>
                <a:ext uri="{FF2B5EF4-FFF2-40B4-BE49-F238E27FC236}">
                  <a16:creationId xmlns:a16="http://schemas.microsoft.com/office/drawing/2014/main" id="{0B6B9D4A-E793-5E4D-A947-4C0A44EA7231}"/>
                </a:ext>
              </a:extLst>
            </p:cNvPr>
            <p:cNvSpPr/>
            <p:nvPr/>
          </p:nvSpPr>
          <p:spPr>
            <a:xfrm rot="1191575">
              <a:off x="6501533" y="291400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15" name="Oval 94">
              <a:extLst>
                <a:ext uri="{FF2B5EF4-FFF2-40B4-BE49-F238E27FC236}">
                  <a16:creationId xmlns:a16="http://schemas.microsoft.com/office/drawing/2014/main" id="{304A343F-D192-8044-921F-83D0BE6CDEFA}"/>
                </a:ext>
              </a:extLst>
            </p:cNvPr>
            <p:cNvSpPr/>
            <p:nvPr/>
          </p:nvSpPr>
          <p:spPr>
            <a:xfrm rot="1191575">
              <a:off x="6068421" y="20727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16" name="Oval 95">
              <a:extLst>
                <a:ext uri="{FF2B5EF4-FFF2-40B4-BE49-F238E27FC236}">
                  <a16:creationId xmlns:a16="http://schemas.microsoft.com/office/drawing/2014/main" id="{11B9488E-16A0-8D44-A1FF-292A314B5FA3}"/>
                </a:ext>
              </a:extLst>
            </p:cNvPr>
            <p:cNvSpPr/>
            <p:nvPr/>
          </p:nvSpPr>
          <p:spPr>
            <a:xfrm rot="1191575">
              <a:off x="6321645" y="221283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17" name="Oval 97">
              <a:extLst>
                <a:ext uri="{FF2B5EF4-FFF2-40B4-BE49-F238E27FC236}">
                  <a16:creationId xmlns:a16="http://schemas.microsoft.com/office/drawing/2014/main" id="{17CEFD64-E2B4-C044-9581-0CBDD51DC543}"/>
                </a:ext>
              </a:extLst>
            </p:cNvPr>
            <p:cNvSpPr/>
            <p:nvPr/>
          </p:nvSpPr>
          <p:spPr>
            <a:xfrm rot="1191575">
              <a:off x="5920644" y="249030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18" name="Oval 98">
              <a:extLst>
                <a:ext uri="{FF2B5EF4-FFF2-40B4-BE49-F238E27FC236}">
                  <a16:creationId xmlns:a16="http://schemas.microsoft.com/office/drawing/2014/main" id="{6D0400B0-C71A-A64B-8240-F2DAAFC10755}"/>
                </a:ext>
              </a:extLst>
            </p:cNvPr>
            <p:cNvSpPr/>
            <p:nvPr/>
          </p:nvSpPr>
          <p:spPr>
            <a:xfrm rot="1191575">
              <a:off x="6093627" y="244037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19" name="Oval 99">
              <a:extLst>
                <a:ext uri="{FF2B5EF4-FFF2-40B4-BE49-F238E27FC236}">
                  <a16:creationId xmlns:a16="http://schemas.microsoft.com/office/drawing/2014/main" id="{87B85A06-F4FF-1448-812B-F15E7EFCEA02}"/>
                </a:ext>
              </a:extLst>
            </p:cNvPr>
            <p:cNvSpPr/>
            <p:nvPr/>
          </p:nvSpPr>
          <p:spPr>
            <a:xfrm rot="1191575">
              <a:off x="6168637" y="269533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20" name="Oval 100">
              <a:extLst>
                <a:ext uri="{FF2B5EF4-FFF2-40B4-BE49-F238E27FC236}">
                  <a16:creationId xmlns:a16="http://schemas.microsoft.com/office/drawing/2014/main" id="{5BA31DFF-D07D-2547-802F-5CC3DEFADDDD}"/>
                </a:ext>
              </a:extLst>
            </p:cNvPr>
            <p:cNvSpPr/>
            <p:nvPr/>
          </p:nvSpPr>
          <p:spPr>
            <a:xfrm rot="1191575">
              <a:off x="6368224" y="230257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21" name="Oval 101">
              <a:extLst>
                <a:ext uri="{FF2B5EF4-FFF2-40B4-BE49-F238E27FC236}">
                  <a16:creationId xmlns:a16="http://schemas.microsoft.com/office/drawing/2014/main" id="{D93AD50F-E292-854B-BE7C-000EBBFD35C6}"/>
                </a:ext>
              </a:extLst>
            </p:cNvPr>
            <p:cNvSpPr/>
            <p:nvPr/>
          </p:nvSpPr>
          <p:spPr>
            <a:xfrm rot="1191575">
              <a:off x="6416347" y="242613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22" name="Oval 103">
              <a:extLst>
                <a:ext uri="{FF2B5EF4-FFF2-40B4-BE49-F238E27FC236}">
                  <a16:creationId xmlns:a16="http://schemas.microsoft.com/office/drawing/2014/main" id="{581C87B2-E44B-454D-85A0-BA42AB1B258C}"/>
                </a:ext>
              </a:extLst>
            </p:cNvPr>
            <p:cNvSpPr/>
            <p:nvPr/>
          </p:nvSpPr>
          <p:spPr>
            <a:xfrm rot="1191575">
              <a:off x="6220447" y="272012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23" name="Oval 104">
              <a:extLst>
                <a:ext uri="{FF2B5EF4-FFF2-40B4-BE49-F238E27FC236}">
                  <a16:creationId xmlns:a16="http://schemas.microsoft.com/office/drawing/2014/main" id="{8A4ECF51-2B6D-3542-BDF5-1994E062A316}"/>
                </a:ext>
              </a:extLst>
            </p:cNvPr>
            <p:cNvSpPr/>
            <p:nvPr/>
          </p:nvSpPr>
          <p:spPr>
            <a:xfrm rot="1191575">
              <a:off x="6393430" y="267018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24" name="Oval 105">
              <a:extLst>
                <a:ext uri="{FF2B5EF4-FFF2-40B4-BE49-F238E27FC236}">
                  <a16:creationId xmlns:a16="http://schemas.microsoft.com/office/drawing/2014/main" id="{D4753110-27F6-E443-98E1-ABC4889C5D6A}"/>
                </a:ext>
              </a:extLst>
            </p:cNvPr>
            <p:cNvSpPr/>
            <p:nvPr/>
          </p:nvSpPr>
          <p:spPr>
            <a:xfrm rot="1191575">
              <a:off x="6263339" y="290862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25" name="Oval 106">
              <a:extLst>
                <a:ext uri="{FF2B5EF4-FFF2-40B4-BE49-F238E27FC236}">
                  <a16:creationId xmlns:a16="http://schemas.microsoft.com/office/drawing/2014/main" id="{B48DA6AA-A7F5-4543-A395-3B26C58EA474}"/>
                </a:ext>
              </a:extLst>
            </p:cNvPr>
            <p:cNvSpPr/>
            <p:nvPr/>
          </p:nvSpPr>
          <p:spPr>
            <a:xfrm rot="1191575">
              <a:off x="6964329" y="238100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26" name="Oval 107">
              <a:extLst>
                <a:ext uri="{FF2B5EF4-FFF2-40B4-BE49-F238E27FC236}">
                  <a16:creationId xmlns:a16="http://schemas.microsoft.com/office/drawing/2014/main" id="{224B7CF9-502C-1947-A917-08FC7E8EFDF6}"/>
                </a:ext>
              </a:extLst>
            </p:cNvPr>
            <p:cNvSpPr/>
            <p:nvPr/>
          </p:nvSpPr>
          <p:spPr>
            <a:xfrm rot="1191575">
              <a:off x="7217553" y="252108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27" name="Oval 108">
              <a:extLst>
                <a:ext uri="{FF2B5EF4-FFF2-40B4-BE49-F238E27FC236}">
                  <a16:creationId xmlns:a16="http://schemas.microsoft.com/office/drawing/2014/main" id="{DC91CAA9-6860-6C4E-BB66-4ED61FCEE4BD}"/>
                </a:ext>
              </a:extLst>
            </p:cNvPr>
            <p:cNvSpPr/>
            <p:nvPr/>
          </p:nvSpPr>
          <p:spPr>
            <a:xfrm rot="1191575">
              <a:off x="6674497" y="258621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28" name="Oval 109">
              <a:extLst>
                <a:ext uri="{FF2B5EF4-FFF2-40B4-BE49-F238E27FC236}">
                  <a16:creationId xmlns:a16="http://schemas.microsoft.com/office/drawing/2014/main" id="{1E79ECF8-F100-4546-AB8A-CB909BDB53B9}"/>
                </a:ext>
              </a:extLst>
            </p:cNvPr>
            <p:cNvSpPr/>
            <p:nvPr/>
          </p:nvSpPr>
          <p:spPr>
            <a:xfrm rot="1191575">
              <a:off x="6816552" y="279855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29" name="Oval 110">
              <a:extLst>
                <a:ext uri="{FF2B5EF4-FFF2-40B4-BE49-F238E27FC236}">
                  <a16:creationId xmlns:a16="http://schemas.microsoft.com/office/drawing/2014/main" id="{FF2718DF-1B19-7843-8947-D222C6A1DCC6}"/>
                </a:ext>
              </a:extLst>
            </p:cNvPr>
            <p:cNvSpPr/>
            <p:nvPr/>
          </p:nvSpPr>
          <p:spPr>
            <a:xfrm rot="1191575">
              <a:off x="6989534" y="274861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30" name="Oval 111">
              <a:extLst>
                <a:ext uri="{FF2B5EF4-FFF2-40B4-BE49-F238E27FC236}">
                  <a16:creationId xmlns:a16="http://schemas.microsoft.com/office/drawing/2014/main" id="{70C43EFA-5DAA-E546-9855-499655C76375}"/>
                </a:ext>
              </a:extLst>
            </p:cNvPr>
            <p:cNvSpPr/>
            <p:nvPr/>
          </p:nvSpPr>
          <p:spPr>
            <a:xfrm rot="1191575">
              <a:off x="7064544" y="300357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31" name="Oval 147">
              <a:extLst>
                <a:ext uri="{FF2B5EF4-FFF2-40B4-BE49-F238E27FC236}">
                  <a16:creationId xmlns:a16="http://schemas.microsoft.com/office/drawing/2014/main" id="{423223EE-77A2-8A46-A44A-E69CED6492D6}"/>
                </a:ext>
              </a:extLst>
            </p:cNvPr>
            <p:cNvSpPr/>
            <p:nvPr/>
          </p:nvSpPr>
          <p:spPr>
            <a:xfrm rot="1191575">
              <a:off x="6193731" y="255856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32" name="Oval 148">
              <a:extLst>
                <a:ext uri="{FF2B5EF4-FFF2-40B4-BE49-F238E27FC236}">
                  <a16:creationId xmlns:a16="http://schemas.microsoft.com/office/drawing/2014/main" id="{96F6F5D5-066C-1B43-9E63-B8E2A058A3E9}"/>
                </a:ext>
              </a:extLst>
            </p:cNvPr>
            <p:cNvSpPr/>
            <p:nvPr/>
          </p:nvSpPr>
          <p:spPr>
            <a:xfrm rot="1191575">
              <a:off x="5906523" y="262192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33" name="Oval 149">
              <a:extLst>
                <a:ext uri="{FF2B5EF4-FFF2-40B4-BE49-F238E27FC236}">
                  <a16:creationId xmlns:a16="http://schemas.microsoft.com/office/drawing/2014/main" id="{F50777B9-CF53-7648-809B-03C68AE6C10C}"/>
                </a:ext>
              </a:extLst>
            </p:cNvPr>
            <p:cNvSpPr/>
            <p:nvPr/>
          </p:nvSpPr>
          <p:spPr>
            <a:xfrm rot="1191575">
              <a:off x="6079505" y="257198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34" name="Oval 150">
              <a:extLst>
                <a:ext uri="{FF2B5EF4-FFF2-40B4-BE49-F238E27FC236}">
                  <a16:creationId xmlns:a16="http://schemas.microsoft.com/office/drawing/2014/main" id="{B69AD06C-CF2E-8249-B220-8A1D951A435D}"/>
                </a:ext>
              </a:extLst>
            </p:cNvPr>
            <p:cNvSpPr/>
            <p:nvPr/>
          </p:nvSpPr>
          <p:spPr>
            <a:xfrm rot="1191575">
              <a:off x="5943844" y="272047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35" name="Oval 151">
              <a:extLst>
                <a:ext uri="{FF2B5EF4-FFF2-40B4-BE49-F238E27FC236}">
                  <a16:creationId xmlns:a16="http://schemas.microsoft.com/office/drawing/2014/main" id="{69286CC0-F3E7-DD49-92C7-8BA63EAE8B31}"/>
                </a:ext>
              </a:extLst>
            </p:cNvPr>
            <p:cNvSpPr/>
            <p:nvPr/>
          </p:nvSpPr>
          <p:spPr>
            <a:xfrm rot="1191575">
              <a:off x="6116826" y="267053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36" name="Oval 152">
              <a:extLst>
                <a:ext uri="{FF2B5EF4-FFF2-40B4-BE49-F238E27FC236}">
                  <a16:creationId xmlns:a16="http://schemas.microsoft.com/office/drawing/2014/main" id="{06D6A765-1E83-604A-B806-5314BFFDDFB6}"/>
                </a:ext>
              </a:extLst>
            </p:cNvPr>
            <p:cNvSpPr/>
            <p:nvPr/>
          </p:nvSpPr>
          <p:spPr>
            <a:xfrm rot="1191575">
              <a:off x="6518638" y="254223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37" name="Oval 153">
              <a:extLst>
                <a:ext uri="{FF2B5EF4-FFF2-40B4-BE49-F238E27FC236}">
                  <a16:creationId xmlns:a16="http://schemas.microsoft.com/office/drawing/2014/main" id="{5669D3D8-0150-EE41-9D28-F0307F69FDA8}"/>
                </a:ext>
              </a:extLst>
            </p:cNvPr>
            <p:cNvSpPr/>
            <p:nvPr/>
          </p:nvSpPr>
          <p:spPr>
            <a:xfrm rot="1191575">
              <a:off x="6231429" y="260559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38" name="Oval 154">
              <a:extLst>
                <a:ext uri="{FF2B5EF4-FFF2-40B4-BE49-F238E27FC236}">
                  <a16:creationId xmlns:a16="http://schemas.microsoft.com/office/drawing/2014/main" id="{DC76DE2E-8AB1-AA4F-8BE3-D0F8C649C32D}"/>
                </a:ext>
              </a:extLst>
            </p:cNvPr>
            <p:cNvSpPr/>
            <p:nvPr/>
          </p:nvSpPr>
          <p:spPr>
            <a:xfrm rot="1191575">
              <a:off x="6404412" y="255566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39" name="Oval 155">
              <a:extLst>
                <a:ext uri="{FF2B5EF4-FFF2-40B4-BE49-F238E27FC236}">
                  <a16:creationId xmlns:a16="http://schemas.microsoft.com/office/drawing/2014/main" id="{41B4B8AB-D30C-DA45-A7E7-E1C63C8E1EA8}"/>
                </a:ext>
              </a:extLst>
            </p:cNvPr>
            <p:cNvSpPr/>
            <p:nvPr/>
          </p:nvSpPr>
          <p:spPr>
            <a:xfrm rot="1191575">
              <a:off x="6268751" y="270414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40" name="Oval 156">
              <a:extLst>
                <a:ext uri="{FF2B5EF4-FFF2-40B4-BE49-F238E27FC236}">
                  <a16:creationId xmlns:a16="http://schemas.microsoft.com/office/drawing/2014/main" id="{2CC639B6-028F-6040-810B-578F05F012C7}"/>
                </a:ext>
              </a:extLst>
            </p:cNvPr>
            <p:cNvSpPr/>
            <p:nvPr/>
          </p:nvSpPr>
          <p:spPr>
            <a:xfrm rot="1191575">
              <a:off x="6441733" y="265421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41" name="Oval 157">
              <a:extLst>
                <a:ext uri="{FF2B5EF4-FFF2-40B4-BE49-F238E27FC236}">
                  <a16:creationId xmlns:a16="http://schemas.microsoft.com/office/drawing/2014/main" id="{15066231-CE05-6247-9D2F-2382209C39F6}"/>
                </a:ext>
              </a:extLst>
            </p:cNvPr>
            <p:cNvSpPr/>
            <p:nvPr/>
          </p:nvSpPr>
          <p:spPr>
            <a:xfrm rot="1191575">
              <a:off x="6508380" y="265078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42" name="Oval 158">
              <a:extLst>
                <a:ext uri="{FF2B5EF4-FFF2-40B4-BE49-F238E27FC236}">
                  <a16:creationId xmlns:a16="http://schemas.microsoft.com/office/drawing/2014/main" id="{1DC65E8E-2B0D-E44B-951B-E2449631E009}"/>
                </a:ext>
              </a:extLst>
            </p:cNvPr>
            <p:cNvSpPr/>
            <p:nvPr/>
          </p:nvSpPr>
          <p:spPr>
            <a:xfrm rot="1191575">
              <a:off x="6426273" y="27306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43" name="Oval 159">
              <a:extLst>
                <a:ext uri="{FF2B5EF4-FFF2-40B4-BE49-F238E27FC236}">
                  <a16:creationId xmlns:a16="http://schemas.microsoft.com/office/drawing/2014/main" id="{41B20DED-0A17-C44D-8571-EA83C022A85A}"/>
                </a:ext>
              </a:extLst>
            </p:cNvPr>
            <p:cNvSpPr/>
            <p:nvPr/>
          </p:nvSpPr>
          <p:spPr>
            <a:xfrm rot="1191575">
              <a:off x="6394154" y="266421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44" name="Oval 160">
              <a:extLst>
                <a:ext uri="{FF2B5EF4-FFF2-40B4-BE49-F238E27FC236}">
                  <a16:creationId xmlns:a16="http://schemas.microsoft.com/office/drawing/2014/main" id="{96FD2B11-8769-1C4D-9852-4A4E687FCE1B}"/>
                </a:ext>
              </a:extLst>
            </p:cNvPr>
            <p:cNvSpPr/>
            <p:nvPr/>
          </p:nvSpPr>
          <p:spPr>
            <a:xfrm rot="1191575">
              <a:off x="6258493" y="281269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45" name="Oval 161">
              <a:extLst>
                <a:ext uri="{FF2B5EF4-FFF2-40B4-BE49-F238E27FC236}">
                  <a16:creationId xmlns:a16="http://schemas.microsoft.com/office/drawing/2014/main" id="{0813A53D-624A-C045-A5BF-3A07137BD9BA}"/>
                </a:ext>
              </a:extLst>
            </p:cNvPr>
            <p:cNvSpPr/>
            <p:nvPr/>
          </p:nvSpPr>
          <p:spPr>
            <a:xfrm rot="1191575">
              <a:off x="6431476" y="276275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46" name="Oval 162">
              <a:extLst>
                <a:ext uri="{FF2B5EF4-FFF2-40B4-BE49-F238E27FC236}">
                  <a16:creationId xmlns:a16="http://schemas.microsoft.com/office/drawing/2014/main" id="{B48B1313-E52C-E542-A515-2C352C67A83A}"/>
                </a:ext>
              </a:extLst>
            </p:cNvPr>
            <p:cNvSpPr/>
            <p:nvPr/>
          </p:nvSpPr>
          <p:spPr>
            <a:xfrm rot="1191575">
              <a:off x="6771168" y="269708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47" name="Oval 164">
              <a:extLst>
                <a:ext uri="{FF2B5EF4-FFF2-40B4-BE49-F238E27FC236}">
                  <a16:creationId xmlns:a16="http://schemas.microsoft.com/office/drawing/2014/main" id="{FC45D070-F833-894C-A798-A24DF5BF53C2}"/>
                </a:ext>
              </a:extLst>
            </p:cNvPr>
            <p:cNvSpPr/>
            <p:nvPr/>
          </p:nvSpPr>
          <p:spPr>
            <a:xfrm rot="1191575">
              <a:off x="6656941" y="271051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48" name="Oval 165">
              <a:extLst>
                <a:ext uri="{FF2B5EF4-FFF2-40B4-BE49-F238E27FC236}">
                  <a16:creationId xmlns:a16="http://schemas.microsoft.com/office/drawing/2014/main" id="{CE1D2035-4E2F-4843-92E4-AF0B4084E6A9}"/>
                </a:ext>
              </a:extLst>
            </p:cNvPr>
            <p:cNvSpPr/>
            <p:nvPr/>
          </p:nvSpPr>
          <p:spPr>
            <a:xfrm rot="1191575">
              <a:off x="6521281" y="285900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49" name="Oval 166">
              <a:extLst>
                <a:ext uri="{FF2B5EF4-FFF2-40B4-BE49-F238E27FC236}">
                  <a16:creationId xmlns:a16="http://schemas.microsoft.com/office/drawing/2014/main" id="{F21A7CC4-BF76-304C-94CB-B3AEDB77AB22}"/>
                </a:ext>
              </a:extLst>
            </p:cNvPr>
            <p:cNvSpPr/>
            <p:nvPr/>
          </p:nvSpPr>
          <p:spPr>
            <a:xfrm rot="1191575">
              <a:off x="6694263" y="280906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50" name="Oval 167">
              <a:extLst>
                <a:ext uri="{FF2B5EF4-FFF2-40B4-BE49-F238E27FC236}">
                  <a16:creationId xmlns:a16="http://schemas.microsoft.com/office/drawing/2014/main" id="{3024388A-7B6A-9041-9733-FD2C5AFAB91C}"/>
                </a:ext>
              </a:extLst>
            </p:cNvPr>
            <p:cNvSpPr/>
            <p:nvPr/>
          </p:nvSpPr>
          <p:spPr>
            <a:xfrm rot="1191575">
              <a:off x="7026414" y="275586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51" name="Oval 169">
              <a:extLst>
                <a:ext uri="{FF2B5EF4-FFF2-40B4-BE49-F238E27FC236}">
                  <a16:creationId xmlns:a16="http://schemas.microsoft.com/office/drawing/2014/main" id="{748E37D0-2A1D-894D-AF82-40B9C9C0A3B9}"/>
                </a:ext>
              </a:extLst>
            </p:cNvPr>
            <p:cNvSpPr/>
            <p:nvPr/>
          </p:nvSpPr>
          <p:spPr>
            <a:xfrm rot="1191575">
              <a:off x="6912187" y="276929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52" name="Oval 170">
              <a:extLst>
                <a:ext uri="{FF2B5EF4-FFF2-40B4-BE49-F238E27FC236}">
                  <a16:creationId xmlns:a16="http://schemas.microsoft.com/office/drawing/2014/main" id="{3DE818F9-1694-B54B-8820-2EE6CC7A0096}"/>
                </a:ext>
              </a:extLst>
            </p:cNvPr>
            <p:cNvSpPr/>
            <p:nvPr/>
          </p:nvSpPr>
          <p:spPr>
            <a:xfrm rot="1191575">
              <a:off x="6776526" y="29177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53" name="Oval 171">
              <a:extLst>
                <a:ext uri="{FF2B5EF4-FFF2-40B4-BE49-F238E27FC236}">
                  <a16:creationId xmlns:a16="http://schemas.microsoft.com/office/drawing/2014/main" id="{1760F331-C87D-D54E-81E9-AF130EC3DC0D}"/>
                </a:ext>
              </a:extLst>
            </p:cNvPr>
            <p:cNvSpPr/>
            <p:nvPr/>
          </p:nvSpPr>
          <p:spPr>
            <a:xfrm rot="1191575">
              <a:off x="6949509" y="286784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54" name="Straight Arrow Connector 179">
              <a:extLst>
                <a:ext uri="{FF2B5EF4-FFF2-40B4-BE49-F238E27FC236}">
                  <a16:creationId xmlns:a16="http://schemas.microsoft.com/office/drawing/2014/main" id="{6F0F1400-A873-9C4C-A76E-20F6803D7812}"/>
                </a:ext>
              </a:extLst>
            </p:cNvPr>
            <p:cNvSpPr/>
            <p:nvPr/>
          </p:nvSpPr>
          <p:spPr>
            <a:xfrm flipV="1">
              <a:off x="5556367" y="1994913"/>
              <a:ext cx="1" cy="1624264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defTabSz="822939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620"/>
            </a:p>
          </p:txBody>
        </p:sp>
        <p:sp>
          <p:nvSpPr>
            <p:cNvPr id="355" name="Straight Arrow Connector 182">
              <a:extLst>
                <a:ext uri="{FF2B5EF4-FFF2-40B4-BE49-F238E27FC236}">
                  <a16:creationId xmlns:a16="http://schemas.microsoft.com/office/drawing/2014/main" id="{A22AA58B-968F-7B48-9F02-AB94A442A311}"/>
                </a:ext>
              </a:extLst>
            </p:cNvPr>
            <p:cNvSpPr/>
            <p:nvPr/>
          </p:nvSpPr>
          <p:spPr>
            <a:xfrm flipV="1">
              <a:off x="5550956" y="3619179"/>
              <a:ext cx="1864295" cy="361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defTabSz="822939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620"/>
            </a:p>
          </p:txBody>
        </p:sp>
      </p:grpSp>
      <p:sp>
        <p:nvSpPr>
          <p:cNvPr id="719" name="Orbit Determination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Orbit Determination Problem</a:t>
            </a:r>
          </a:p>
        </p:txBody>
      </p:sp>
      <p:sp>
        <p:nvSpPr>
          <p:cNvPr id="896" name="Oval"/>
          <p:cNvSpPr/>
          <p:nvPr/>
        </p:nvSpPr>
        <p:spPr>
          <a:xfrm>
            <a:off x="7767570" y="2732979"/>
            <a:ext cx="1885911" cy="1813192"/>
          </a:xfrm>
          <a:prstGeom prst="ellips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897" name="Oval"/>
          <p:cNvSpPr/>
          <p:nvPr/>
        </p:nvSpPr>
        <p:spPr>
          <a:xfrm>
            <a:off x="8670540" y="3590228"/>
            <a:ext cx="101728" cy="97101"/>
          </a:xfrm>
          <a:prstGeom prst="ellipse">
            <a:avLst/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898" name="Line"/>
          <p:cNvSpPr/>
          <p:nvPr/>
        </p:nvSpPr>
        <p:spPr>
          <a:xfrm flipH="1">
            <a:off x="8745353" y="2210597"/>
            <a:ext cx="157159" cy="510952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899" name="Line"/>
          <p:cNvSpPr/>
          <p:nvPr/>
        </p:nvSpPr>
        <p:spPr>
          <a:xfrm flipH="1" flipV="1">
            <a:off x="8745354" y="3700350"/>
            <a:ext cx="178161" cy="1717049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900" name="mean"/>
          <p:cNvSpPr txBox="1"/>
          <p:nvPr/>
        </p:nvSpPr>
        <p:spPr>
          <a:xfrm>
            <a:off x="8334465" y="5428296"/>
            <a:ext cx="1142300" cy="413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20" tIns="45720" rIns="45720" bIns="45720" anchor="ctr">
            <a:spAutoFit/>
          </a:bodyPr>
          <a:lstStyle/>
          <a:p>
            <a:pPr lvl="1" defTabSz="822939">
              <a:lnSpc>
                <a:spcPct val="110000"/>
              </a:lnSpc>
              <a:spcBef>
                <a:spcPts val="1351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mean</a:t>
            </a:r>
          </a:p>
        </p:txBody>
      </p:sp>
      <p:sp>
        <p:nvSpPr>
          <p:cNvPr id="901" name="covariance"/>
          <p:cNvSpPr txBox="1"/>
          <p:nvPr/>
        </p:nvSpPr>
        <p:spPr>
          <a:xfrm>
            <a:off x="8334465" y="1852261"/>
            <a:ext cx="1672830" cy="413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20" tIns="45720" rIns="45720" bIns="45720" anchor="ctr">
            <a:spAutoFit/>
          </a:bodyPr>
          <a:lstStyle/>
          <a:p>
            <a:pPr lvl="1" defTabSz="822939">
              <a:lnSpc>
                <a:spcPct val="110000"/>
              </a:lnSpc>
              <a:spcBef>
                <a:spcPts val="1351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covariance</a:t>
            </a:r>
          </a:p>
        </p:txBody>
      </p:sp>
      <p:sp>
        <p:nvSpPr>
          <p:cNvPr id="185" name="Content Placeholder 1">
            <a:extLst>
              <a:ext uri="{FF2B5EF4-FFF2-40B4-BE49-F238E27FC236}">
                <a16:creationId xmlns:a16="http://schemas.microsoft.com/office/drawing/2014/main" id="{2E236A97-50FB-4E4A-850E-5B05C17F77B7}"/>
              </a:ext>
            </a:extLst>
          </p:cNvPr>
          <p:cNvSpPr txBox="1">
            <a:spLocks/>
          </p:cNvSpPr>
          <p:nvPr/>
        </p:nvSpPr>
        <p:spPr>
          <a:xfrm>
            <a:off x="660400" y="1796819"/>
            <a:ext cx="10871200" cy="2304256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Do we actually know exactly where a spacecraft is?</a:t>
            </a:r>
          </a:p>
          <a:p>
            <a:r>
              <a:rPr lang="en-GB" sz="2667" dirty="0"/>
              <a:t>No, there are many </a:t>
            </a:r>
            <a:r>
              <a:rPr lang="en-GB" sz="2667" dirty="0">
                <a:solidFill>
                  <a:srgbClr val="0070C0"/>
                </a:solidFill>
              </a:rPr>
              <a:t>sources of error</a:t>
            </a:r>
          </a:p>
          <a:p>
            <a:pPr lvl="1"/>
            <a:r>
              <a:rPr lang="en-GB" sz="2267" dirty="0" err="1"/>
              <a:t>Modeling</a:t>
            </a:r>
            <a:r>
              <a:rPr lang="en-GB" sz="2267" dirty="0"/>
              <a:t> errors</a:t>
            </a:r>
            <a:endParaRPr lang="en-GB" sz="2667" dirty="0"/>
          </a:p>
          <a:p>
            <a:pPr lvl="1"/>
            <a:r>
              <a:rPr lang="en-GB" sz="2267" dirty="0"/>
              <a:t>Launch errors</a:t>
            </a:r>
            <a:endParaRPr lang="en-GB" sz="2667" dirty="0"/>
          </a:p>
          <a:p>
            <a:pPr lvl="1"/>
            <a:r>
              <a:rPr lang="en-GB" sz="2267" dirty="0"/>
              <a:t>Spacecraft performance</a:t>
            </a:r>
            <a:endParaRPr lang="en-GB" sz="2667" dirty="0"/>
          </a:p>
          <a:p>
            <a:pPr lvl="1"/>
            <a:r>
              <a:rPr lang="en-GB" sz="2267" dirty="0"/>
              <a:t>Observation errors</a:t>
            </a:r>
          </a:p>
        </p:txBody>
      </p:sp>
      <p:sp>
        <p:nvSpPr>
          <p:cNvPr id="186" name="Content Placeholder 1">
            <a:extLst>
              <a:ext uri="{FF2B5EF4-FFF2-40B4-BE49-F238E27FC236}">
                <a16:creationId xmlns:a16="http://schemas.microsoft.com/office/drawing/2014/main" id="{9312C487-9CD9-0B4B-9071-7E3ACF133031}"/>
              </a:ext>
            </a:extLst>
          </p:cNvPr>
          <p:cNvSpPr txBox="1">
            <a:spLocks/>
          </p:cNvSpPr>
          <p:nvPr/>
        </p:nvSpPr>
        <p:spPr>
          <a:xfrm>
            <a:off x="660400" y="4869160"/>
            <a:ext cx="6299696" cy="576064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The set of possible positions of the spacecraft is usually described by the </a:t>
            </a:r>
            <a:r>
              <a:rPr lang="en-GB" sz="2667" dirty="0">
                <a:solidFill>
                  <a:srgbClr val="0070C0"/>
                </a:solidFill>
              </a:rPr>
              <a:t>mean state </a:t>
            </a:r>
            <a:r>
              <a:rPr lang="en-GB" sz="2667" dirty="0"/>
              <a:t>and the </a:t>
            </a:r>
            <a:r>
              <a:rPr lang="en-GB" sz="2667" dirty="0">
                <a:solidFill>
                  <a:srgbClr val="0070C0"/>
                </a:solidFill>
              </a:rPr>
              <a:t>covariance matrix C</a:t>
            </a:r>
          </a:p>
        </p:txBody>
      </p:sp>
      <p:sp>
        <p:nvSpPr>
          <p:cNvPr id="187" name="Slide Number Placeholder 5">
            <a:extLst>
              <a:ext uri="{FF2B5EF4-FFF2-40B4-BE49-F238E27FC236}">
                <a16:creationId xmlns:a16="http://schemas.microsoft.com/office/drawing/2014/main" id="{78271358-9E12-074F-807C-CDED32D97831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12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272A605-05E3-C756-40D0-D9DD3B146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12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456F8A6-B58C-4C4C-FF49-6C3017509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B5CEEFB-4D4C-07E4-5225-0E1B4B43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34535880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8" name="Kalman Fil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dirty="0" err="1"/>
              <a:t>Conclusions</a:t>
            </a:r>
            <a:endParaRPr dirty="0"/>
          </a:p>
        </p:txBody>
      </p:sp>
      <p:sp>
        <p:nvSpPr>
          <p:cNvPr id="22" name="Example: Apophis encounter with Earth in April 2029">
            <a:extLst>
              <a:ext uri="{FF2B5EF4-FFF2-40B4-BE49-F238E27FC236}">
                <a16:creationId xmlns:a16="http://schemas.microsoft.com/office/drawing/2014/main" id="{445284CB-D530-D14A-A6BD-0FFC134FEA97}"/>
              </a:ext>
            </a:extLst>
          </p:cNvPr>
          <p:cNvSpPr txBox="1">
            <a:spLocks/>
          </p:cNvSpPr>
          <p:nvPr/>
        </p:nvSpPr>
        <p:spPr bwMode="auto">
          <a:xfrm>
            <a:off x="719403" y="1988841"/>
            <a:ext cx="5760640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If </a:t>
            </a:r>
            <a:r>
              <a:rPr lang="en-GB" sz="2667" dirty="0">
                <a:solidFill>
                  <a:srgbClr val="0070C0"/>
                </a:solidFill>
              </a:rPr>
              <a:t>no estimates </a:t>
            </a:r>
            <a:r>
              <a:rPr lang="en-GB" sz="2667" dirty="0"/>
              <a:t>are already available</a:t>
            </a:r>
          </a:p>
        </p:txBody>
      </p:sp>
      <p:pic>
        <p:nvPicPr>
          <p:cNvPr id="30" name="Earth-PNG-Image.png" descr="Earth-PNG-Image.png">
            <a:extLst>
              <a:ext uri="{FF2B5EF4-FFF2-40B4-BE49-F238E27FC236}">
                <a16:creationId xmlns:a16="http://schemas.microsoft.com/office/drawing/2014/main" id="{081EF2CF-E161-C34B-A723-84FC46A0DD4F}"/>
              </a:ext>
            </a:extLst>
          </p:cNvPr>
          <p:cNvPicPr>
            <a:picLocks/>
          </p:cNvPicPr>
          <p:nvPr/>
        </p:nvPicPr>
        <p:blipFill>
          <a:blip r:embed="rId2"/>
          <a:srcRect b="63617"/>
          <a:stretch>
            <a:fillRect/>
          </a:stretch>
        </p:blipFill>
        <p:spPr>
          <a:xfrm>
            <a:off x="1086657" y="5682450"/>
            <a:ext cx="10018712" cy="658652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Circle">
            <a:extLst>
              <a:ext uri="{FF2B5EF4-FFF2-40B4-BE49-F238E27FC236}">
                <a16:creationId xmlns:a16="http://schemas.microsoft.com/office/drawing/2014/main" id="{46B03214-BBE5-684F-927A-40562C83AD64}"/>
              </a:ext>
            </a:extLst>
          </p:cNvPr>
          <p:cNvSpPr/>
          <p:nvPr/>
        </p:nvSpPr>
        <p:spPr>
          <a:xfrm>
            <a:off x="2731434" y="4559535"/>
            <a:ext cx="91441" cy="914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2" name="Circle">
            <a:extLst>
              <a:ext uri="{FF2B5EF4-FFF2-40B4-BE49-F238E27FC236}">
                <a16:creationId xmlns:a16="http://schemas.microsoft.com/office/drawing/2014/main" id="{B79EB218-B449-EF4A-8C39-10107776615C}"/>
              </a:ext>
            </a:extLst>
          </p:cNvPr>
          <p:cNvSpPr/>
          <p:nvPr/>
        </p:nvSpPr>
        <p:spPr>
          <a:xfrm>
            <a:off x="5908974" y="4262355"/>
            <a:ext cx="91441" cy="914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3" name="Circle">
            <a:extLst>
              <a:ext uri="{FF2B5EF4-FFF2-40B4-BE49-F238E27FC236}">
                <a16:creationId xmlns:a16="http://schemas.microsoft.com/office/drawing/2014/main" id="{7583DCED-0AF2-3642-950E-97781DB2F6A5}"/>
              </a:ext>
            </a:extLst>
          </p:cNvPr>
          <p:cNvSpPr/>
          <p:nvPr/>
        </p:nvSpPr>
        <p:spPr>
          <a:xfrm>
            <a:off x="9292254" y="4605255"/>
            <a:ext cx="91441" cy="914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34" name="Omegon-Observatory-dome-3m-diameter.jpg" descr="Omegon-Observatory-dome-3m-diameter.jpg">
            <a:extLst>
              <a:ext uri="{FF2B5EF4-FFF2-40B4-BE49-F238E27FC236}">
                <a16:creationId xmlns:a16="http://schemas.microsoft.com/office/drawing/2014/main" id="{9CEF5983-7BE3-5D47-8D92-B4EDEFD672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05" t="15126" r="6805" b="12205"/>
          <a:stretch>
            <a:fillRect/>
          </a:stretch>
        </p:blipFill>
        <p:spPr>
          <a:xfrm rot="21035605">
            <a:off x="2586103" y="5812579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Omegon-Observatory-dome-3m-diameter.jpg" descr="Omegon-Observatory-dome-3m-diameter.jpg">
            <a:extLst>
              <a:ext uri="{FF2B5EF4-FFF2-40B4-BE49-F238E27FC236}">
                <a16:creationId xmlns:a16="http://schemas.microsoft.com/office/drawing/2014/main" id="{5B5C1CB0-97AE-3F4E-8DFD-EA2CD1F4F5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05" t="15126" r="6805" b="12205"/>
          <a:stretch>
            <a:fillRect/>
          </a:stretch>
        </p:blipFill>
        <p:spPr>
          <a:xfrm>
            <a:off x="5837167" y="5544351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Omegon-Observatory-dome-3m-diameter.jpg" descr="Omegon-Observatory-dome-3m-diameter.jpg">
            <a:extLst>
              <a:ext uri="{FF2B5EF4-FFF2-40B4-BE49-F238E27FC236}">
                <a16:creationId xmlns:a16="http://schemas.microsoft.com/office/drawing/2014/main" id="{647E7B94-5F17-A947-BA82-8CD7E1CED2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05" t="15126" r="6805" b="12205"/>
          <a:stretch>
            <a:fillRect/>
          </a:stretch>
        </p:blipFill>
        <p:spPr>
          <a:xfrm rot="621544">
            <a:off x="8895794" y="5733347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Image" descr="Image">
            <a:extLst>
              <a:ext uri="{FF2B5EF4-FFF2-40B4-BE49-F238E27FC236}">
                <a16:creationId xmlns:a16="http://schemas.microsoft.com/office/drawing/2014/main" id="{3A76438E-4A7B-4C4A-B828-28C26B801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413" y="5723697"/>
            <a:ext cx="19431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mage" descr="Image">
            <a:extLst>
              <a:ext uri="{FF2B5EF4-FFF2-40B4-BE49-F238E27FC236}">
                <a16:creationId xmlns:a16="http://schemas.microsoft.com/office/drawing/2014/main" id="{3758C628-F02C-C04E-9719-3118FB1FB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268" y="5394381"/>
            <a:ext cx="20574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Image" descr="Image">
            <a:extLst>
              <a:ext uri="{FF2B5EF4-FFF2-40B4-BE49-F238E27FC236}">
                <a16:creationId xmlns:a16="http://schemas.microsoft.com/office/drawing/2014/main" id="{A6E2A9D5-0C49-8545-BBBB-7B5679CE8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2243" y="5674416"/>
            <a:ext cx="20574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Image" descr="Image">
            <a:extLst>
              <a:ext uri="{FF2B5EF4-FFF2-40B4-BE49-F238E27FC236}">
                <a16:creationId xmlns:a16="http://schemas.microsoft.com/office/drawing/2014/main" id="{33A832F9-AED9-2145-A81B-FB54D47AF1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130" y="4188330"/>
            <a:ext cx="760495" cy="260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3DFA134C-768D-A343-A271-BDFA12EEEA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6128" y="4796519"/>
            <a:ext cx="721161" cy="246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Image" descr="Image">
            <a:extLst>
              <a:ext uri="{FF2B5EF4-FFF2-40B4-BE49-F238E27FC236}">
                <a16:creationId xmlns:a16="http://schemas.microsoft.com/office/drawing/2014/main" id="{8C07627F-8CA5-5842-8A82-FCAE039E67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4892" y="4475034"/>
            <a:ext cx="760493" cy="260444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Line">
            <a:extLst>
              <a:ext uri="{FF2B5EF4-FFF2-40B4-BE49-F238E27FC236}">
                <a16:creationId xmlns:a16="http://schemas.microsoft.com/office/drawing/2014/main" id="{56FBBDD2-3B3E-3F44-9AC2-E18BAA958F52}"/>
              </a:ext>
            </a:extLst>
          </p:cNvPr>
          <p:cNvSpPr/>
          <p:nvPr/>
        </p:nvSpPr>
        <p:spPr>
          <a:xfrm>
            <a:off x="5967909" y="4292863"/>
            <a:ext cx="760495" cy="1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44" name="Image" descr="Image">
            <a:extLst>
              <a:ext uri="{FF2B5EF4-FFF2-40B4-BE49-F238E27FC236}">
                <a16:creationId xmlns:a16="http://schemas.microsoft.com/office/drawing/2014/main" id="{94046134-1A3F-C049-9F80-F80ABEDE2A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1516" y="3828555"/>
            <a:ext cx="800101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Connection Line">
            <a:extLst>
              <a:ext uri="{FF2B5EF4-FFF2-40B4-BE49-F238E27FC236}">
                <a16:creationId xmlns:a16="http://schemas.microsoft.com/office/drawing/2014/main" id="{D82952F0-EE23-FD42-BC2F-E9A04767D555}"/>
              </a:ext>
            </a:extLst>
          </p:cNvPr>
          <p:cNvSpPr/>
          <p:nvPr/>
        </p:nvSpPr>
        <p:spPr>
          <a:xfrm>
            <a:off x="5954324" y="4303684"/>
            <a:ext cx="3470349" cy="234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166" extrusionOk="0">
                <a:moveTo>
                  <a:pt x="0" y="258"/>
                </a:moveTo>
                <a:cubicBezTo>
                  <a:pt x="8853" y="-1434"/>
                  <a:pt x="16053" y="5202"/>
                  <a:pt x="21600" y="20166"/>
                </a:cubicBezTo>
              </a:path>
            </a:pathLst>
          </a:custGeom>
          <a:ln w="25400">
            <a:solidFill>
              <a:srgbClr val="FF26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46" name="Connection Line">
            <a:extLst>
              <a:ext uri="{FF2B5EF4-FFF2-40B4-BE49-F238E27FC236}">
                <a16:creationId xmlns:a16="http://schemas.microsoft.com/office/drawing/2014/main" id="{562C2624-4D96-1141-AB0E-49702D8FE3BC}"/>
              </a:ext>
            </a:extLst>
          </p:cNvPr>
          <p:cNvSpPr/>
          <p:nvPr/>
        </p:nvSpPr>
        <p:spPr>
          <a:xfrm>
            <a:off x="2934607" y="4305198"/>
            <a:ext cx="2974413" cy="352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74" extrusionOk="0">
                <a:moveTo>
                  <a:pt x="0" y="20674"/>
                </a:moveTo>
                <a:cubicBezTo>
                  <a:pt x="8677" y="5932"/>
                  <a:pt x="15877" y="-926"/>
                  <a:pt x="21600" y="100"/>
                </a:cubicBezTo>
              </a:path>
            </a:pathLst>
          </a:custGeom>
          <a:ln w="25400">
            <a:solidFill>
              <a:srgbClr val="FF26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47" name="Circle">
            <a:extLst>
              <a:ext uri="{FF2B5EF4-FFF2-40B4-BE49-F238E27FC236}">
                <a16:creationId xmlns:a16="http://schemas.microsoft.com/office/drawing/2014/main" id="{F68895B7-830A-534C-86CF-6CC88B44FA4B}"/>
              </a:ext>
            </a:extLst>
          </p:cNvPr>
          <p:cNvSpPr/>
          <p:nvPr/>
        </p:nvSpPr>
        <p:spPr>
          <a:xfrm>
            <a:off x="9381025" y="4490955"/>
            <a:ext cx="91441" cy="91441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48" name="Circle">
            <a:extLst>
              <a:ext uri="{FF2B5EF4-FFF2-40B4-BE49-F238E27FC236}">
                <a16:creationId xmlns:a16="http://schemas.microsoft.com/office/drawing/2014/main" id="{C1340285-2980-7245-85CF-4A259EEFF2B4}"/>
              </a:ext>
            </a:extLst>
          </p:cNvPr>
          <p:cNvSpPr/>
          <p:nvPr/>
        </p:nvSpPr>
        <p:spPr>
          <a:xfrm>
            <a:off x="2877640" y="4628115"/>
            <a:ext cx="91441" cy="91441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49" name="Image" descr="Image">
            <a:extLst>
              <a:ext uri="{FF2B5EF4-FFF2-40B4-BE49-F238E27FC236}">
                <a16:creationId xmlns:a16="http://schemas.microsoft.com/office/drawing/2014/main" id="{9F8A0E8A-4563-5343-ACB9-C48F272FFE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7545" y="4783114"/>
            <a:ext cx="760495" cy="273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Image" descr="Image">
            <a:extLst>
              <a:ext uri="{FF2B5EF4-FFF2-40B4-BE49-F238E27FC236}">
                <a16:creationId xmlns:a16="http://schemas.microsoft.com/office/drawing/2014/main" id="{454B9A60-E5ED-8E4D-92CA-778F9AAF0E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67761" y="4074896"/>
            <a:ext cx="793752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46">
            <a:extLst>
              <a:ext uri="{FF2B5EF4-FFF2-40B4-BE49-F238E27FC236}">
                <a16:creationId xmlns:a16="http://schemas.microsoft.com/office/drawing/2014/main" id="{08DF7348-A4DD-544A-A81E-48C5CD04D122}"/>
              </a:ext>
            </a:extLst>
          </p:cNvPr>
          <p:cNvSpPr/>
          <p:nvPr/>
        </p:nvSpPr>
        <p:spPr>
          <a:xfrm>
            <a:off x="6506529" y="2084851"/>
            <a:ext cx="443747" cy="332399"/>
          </a:xfrm>
          <a:prstGeom prst="rightArrow">
            <a:avLst>
              <a:gd name="adj1" fmla="val 61905"/>
              <a:gd name="adj2" fmla="val 69050"/>
            </a:avLst>
          </a:prstGeom>
          <a:ln w="25400">
            <a:solidFill>
              <a:srgbClr val="004479"/>
            </a:solidFill>
          </a:ln>
        </p:spPr>
        <p:txBody>
          <a:bodyPr lIns="50800" tIns="50800" rIns="50800" bIns="50800" anchor="ctr"/>
          <a:lstStyle/>
          <a:p>
            <a:pPr marR="40638" indent="36574" algn="r" defTabSz="914377">
              <a:spcBef>
                <a:spcPts val="360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980"/>
          </a:p>
        </p:txBody>
      </p:sp>
      <p:sp>
        <p:nvSpPr>
          <p:cNvPr id="52" name="Example: Apophis encounter with Earth in April 2029">
            <a:extLst>
              <a:ext uri="{FF2B5EF4-FFF2-40B4-BE49-F238E27FC236}">
                <a16:creationId xmlns:a16="http://schemas.microsoft.com/office/drawing/2014/main" id="{7EA0BE64-2C00-3A49-A7BF-757C44F10E3D}"/>
              </a:ext>
            </a:extLst>
          </p:cNvPr>
          <p:cNvSpPr txBox="1">
            <a:spLocks/>
          </p:cNvSpPr>
          <p:nvPr/>
        </p:nvSpPr>
        <p:spPr bwMode="auto">
          <a:xfrm>
            <a:off x="7465764" y="1973021"/>
            <a:ext cx="3914521" cy="40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GB" sz="2667" dirty="0"/>
              <a:t>Initial orbit determination</a:t>
            </a:r>
          </a:p>
        </p:txBody>
      </p:sp>
      <p:pic>
        <p:nvPicPr>
          <p:cNvPr id="53" name="Rectangle" descr="Rectangle">
            <a:extLst>
              <a:ext uri="{FF2B5EF4-FFF2-40B4-BE49-F238E27FC236}">
                <a16:creationId xmlns:a16="http://schemas.microsoft.com/office/drawing/2014/main" id="{C5495515-8B98-264B-B2FC-85AED86E4C79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7306650" y="1890629"/>
            <a:ext cx="4174150" cy="658652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D2FADC43-B2CD-464D-B743-17E6FC963CC7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120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C593885-FF9E-BF0A-4768-94877ED8B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120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3E60DF2-04B9-E2FD-E4F4-3B7667BE6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84D22E0-B52B-A155-063D-5F008FC22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3714886908"/>
      </p:ext>
    </p:extLst>
  </p:cSld>
  <p:clrMapOvr>
    <a:masterClrMapping/>
  </p:clrMapOvr>
  <p:transition spd="med">
    <p:pull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Rectangle" descr="Rectangle">
            <a:extLst>
              <a:ext uri="{FF2B5EF4-FFF2-40B4-BE49-F238E27FC236}">
                <a16:creationId xmlns:a16="http://schemas.microsoft.com/office/drawing/2014/main" id="{1EC636CD-758D-C54A-8261-DDCE438F422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632171" y="2811183"/>
            <a:ext cx="3626404" cy="658652"/>
          </a:xfrm>
          <a:prstGeom prst="rect">
            <a:avLst/>
          </a:prstGeom>
        </p:spPr>
      </p:pic>
      <p:sp>
        <p:nvSpPr>
          <p:cNvPr id="3228" name="Kalman Fil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dirty="0" err="1"/>
              <a:t>Conclusions</a:t>
            </a:r>
            <a:endParaRPr dirty="0"/>
          </a:p>
        </p:txBody>
      </p:sp>
      <p:sp>
        <p:nvSpPr>
          <p:cNvPr id="22" name="Example: Apophis encounter with Earth in April 2029">
            <a:extLst>
              <a:ext uri="{FF2B5EF4-FFF2-40B4-BE49-F238E27FC236}">
                <a16:creationId xmlns:a16="http://schemas.microsoft.com/office/drawing/2014/main" id="{445284CB-D530-D14A-A6BD-0FFC134FEA97}"/>
              </a:ext>
            </a:extLst>
          </p:cNvPr>
          <p:cNvSpPr txBox="1">
            <a:spLocks/>
          </p:cNvSpPr>
          <p:nvPr/>
        </p:nvSpPr>
        <p:spPr bwMode="auto">
          <a:xfrm>
            <a:off x="719403" y="1988841"/>
            <a:ext cx="5760640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If </a:t>
            </a:r>
            <a:r>
              <a:rPr lang="en-GB" sz="2667" dirty="0">
                <a:solidFill>
                  <a:srgbClr val="0070C0"/>
                </a:solidFill>
              </a:rPr>
              <a:t>no estimates </a:t>
            </a:r>
            <a:r>
              <a:rPr lang="en-GB" sz="2667" dirty="0"/>
              <a:t>are already available</a:t>
            </a:r>
          </a:p>
        </p:txBody>
      </p:sp>
      <p:sp>
        <p:nvSpPr>
          <p:cNvPr id="51" name="Shape 46">
            <a:extLst>
              <a:ext uri="{FF2B5EF4-FFF2-40B4-BE49-F238E27FC236}">
                <a16:creationId xmlns:a16="http://schemas.microsoft.com/office/drawing/2014/main" id="{08DF7348-A4DD-544A-A81E-48C5CD04D122}"/>
              </a:ext>
            </a:extLst>
          </p:cNvPr>
          <p:cNvSpPr/>
          <p:nvPr/>
        </p:nvSpPr>
        <p:spPr>
          <a:xfrm>
            <a:off x="6506529" y="2084851"/>
            <a:ext cx="443747" cy="332399"/>
          </a:xfrm>
          <a:prstGeom prst="rightArrow">
            <a:avLst>
              <a:gd name="adj1" fmla="val 61905"/>
              <a:gd name="adj2" fmla="val 69050"/>
            </a:avLst>
          </a:prstGeom>
          <a:ln w="25400">
            <a:solidFill>
              <a:srgbClr val="004479"/>
            </a:solidFill>
          </a:ln>
        </p:spPr>
        <p:txBody>
          <a:bodyPr lIns="50800" tIns="50800" rIns="50800" bIns="50800" anchor="ctr"/>
          <a:lstStyle/>
          <a:p>
            <a:pPr marR="40638" indent="36574" algn="r" defTabSz="914377">
              <a:spcBef>
                <a:spcPts val="360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980"/>
          </a:p>
        </p:txBody>
      </p:sp>
      <p:sp>
        <p:nvSpPr>
          <p:cNvPr id="52" name="Example: Apophis encounter with Earth in April 2029">
            <a:extLst>
              <a:ext uri="{FF2B5EF4-FFF2-40B4-BE49-F238E27FC236}">
                <a16:creationId xmlns:a16="http://schemas.microsoft.com/office/drawing/2014/main" id="{7EA0BE64-2C00-3A49-A7BF-757C44F10E3D}"/>
              </a:ext>
            </a:extLst>
          </p:cNvPr>
          <p:cNvSpPr txBox="1">
            <a:spLocks/>
          </p:cNvSpPr>
          <p:nvPr/>
        </p:nvSpPr>
        <p:spPr bwMode="auto">
          <a:xfrm>
            <a:off x="7465765" y="1973021"/>
            <a:ext cx="4006832" cy="40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GB" sz="2667" dirty="0"/>
              <a:t>Initial orbit determination</a:t>
            </a:r>
          </a:p>
        </p:txBody>
      </p:sp>
      <p:pic>
        <p:nvPicPr>
          <p:cNvPr id="53" name="Rectangle" descr="Rectangle">
            <a:extLst>
              <a:ext uri="{FF2B5EF4-FFF2-40B4-BE49-F238E27FC236}">
                <a16:creationId xmlns:a16="http://schemas.microsoft.com/office/drawing/2014/main" id="{C5495515-8B98-264B-B2FC-85AED86E4C7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306650" y="1890629"/>
            <a:ext cx="4165947" cy="658652"/>
          </a:xfrm>
          <a:prstGeom prst="rect">
            <a:avLst/>
          </a:prstGeom>
        </p:spPr>
      </p:pic>
      <p:sp>
        <p:nvSpPr>
          <p:cNvPr id="54" name="Example: Apophis encounter with Earth in April 2029">
            <a:extLst>
              <a:ext uri="{FF2B5EF4-FFF2-40B4-BE49-F238E27FC236}">
                <a16:creationId xmlns:a16="http://schemas.microsoft.com/office/drawing/2014/main" id="{659DBEA7-CB1F-0D4C-AA90-9FE65D633B6F}"/>
              </a:ext>
            </a:extLst>
          </p:cNvPr>
          <p:cNvSpPr txBox="1">
            <a:spLocks/>
          </p:cNvSpPr>
          <p:nvPr/>
        </p:nvSpPr>
        <p:spPr bwMode="auto">
          <a:xfrm>
            <a:off x="719403" y="2920899"/>
            <a:ext cx="6412040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If </a:t>
            </a:r>
            <a:r>
              <a:rPr lang="en-GB" sz="2667" dirty="0">
                <a:solidFill>
                  <a:srgbClr val="0070C0"/>
                </a:solidFill>
              </a:rPr>
              <a:t>an estimated state </a:t>
            </a:r>
            <a:r>
              <a:rPr lang="en-GB" sz="2667" dirty="0"/>
              <a:t>is already available</a:t>
            </a:r>
          </a:p>
        </p:txBody>
      </p:sp>
      <p:sp>
        <p:nvSpPr>
          <p:cNvPr id="55" name="Shape 46">
            <a:extLst>
              <a:ext uri="{FF2B5EF4-FFF2-40B4-BE49-F238E27FC236}">
                <a16:creationId xmlns:a16="http://schemas.microsoft.com/office/drawing/2014/main" id="{FEB47B10-B0D3-574A-8223-393E168AFC93}"/>
              </a:ext>
            </a:extLst>
          </p:cNvPr>
          <p:cNvSpPr/>
          <p:nvPr/>
        </p:nvSpPr>
        <p:spPr>
          <a:xfrm>
            <a:off x="6987853" y="3028851"/>
            <a:ext cx="443747" cy="332399"/>
          </a:xfrm>
          <a:prstGeom prst="rightArrow">
            <a:avLst>
              <a:gd name="adj1" fmla="val 61905"/>
              <a:gd name="adj2" fmla="val 69050"/>
            </a:avLst>
          </a:prstGeom>
          <a:ln w="25400">
            <a:solidFill>
              <a:srgbClr val="004479"/>
            </a:solidFill>
          </a:ln>
        </p:spPr>
        <p:txBody>
          <a:bodyPr lIns="50800" tIns="50800" rIns="50800" bIns="50800" anchor="ctr"/>
          <a:lstStyle/>
          <a:p>
            <a:pPr marR="40638" indent="36574" algn="r" defTabSz="914377">
              <a:spcBef>
                <a:spcPts val="360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980"/>
          </a:p>
        </p:txBody>
      </p:sp>
      <p:sp>
        <p:nvSpPr>
          <p:cNvPr id="56" name="Example: Apophis encounter with Earth in April 2029">
            <a:extLst>
              <a:ext uri="{FF2B5EF4-FFF2-40B4-BE49-F238E27FC236}">
                <a16:creationId xmlns:a16="http://schemas.microsoft.com/office/drawing/2014/main" id="{77A0329F-BE1C-C84F-BAF9-5D7A95B2DF2C}"/>
              </a:ext>
            </a:extLst>
          </p:cNvPr>
          <p:cNvSpPr txBox="1">
            <a:spLocks/>
          </p:cNvSpPr>
          <p:nvPr/>
        </p:nvSpPr>
        <p:spPr bwMode="auto">
          <a:xfrm>
            <a:off x="7813288" y="2893575"/>
            <a:ext cx="3744416" cy="40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GB" sz="2667" dirty="0"/>
              <a:t>Least-squares method</a:t>
            </a:r>
          </a:p>
        </p:txBody>
      </p:sp>
      <p:pic>
        <p:nvPicPr>
          <p:cNvPr id="58" name="Earth-PNG-Image.png" descr="Earth-PNG-Image.png">
            <a:extLst>
              <a:ext uri="{FF2B5EF4-FFF2-40B4-BE49-F238E27FC236}">
                <a16:creationId xmlns:a16="http://schemas.microsoft.com/office/drawing/2014/main" id="{B0A95D24-3E4C-D446-A0EC-6BC9FD693C2F}"/>
              </a:ext>
            </a:extLst>
          </p:cNvPr>
          <p:cNvPicPr>
            <a:picLocks/>
          </p:cNvPicPr>
          <p:nvPr/>
        </p:nvPicPr>
        <p:blipFill>
          <a:blip r:embed="rId3"/>
          <a:srcRect b="63617"/>
          <a:stretch>
            <a:fillRect/>
          </a:stretch>
        </p:blipFill>
        <p:spPr>
          <a:xfrm>
            <a:off x="1093379" y="5693853"/>
            <a:ext cx="9845199" cy="647245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Circle">
            <a:extLst>
              <a:ext uri="{FF2B5EF4-FFF2-40B4-BE49-F238E27FC236}">
                <a16:creationId xmlns:a16="http://schemas.microsoft.com/office/drawing/2014/main" id="{A3673281-F04D-A940-98F8-79DCC7ACBB14}"/>
              </a:ext>
            </a:extLst>
          </p:cNvPr>
          <p:cNvSpPr/>
          <p:nvPr/>
        </p:nvSpPr>
        <p:spPr>
          <a:xfrm>
            <a:off x="2494960" y="4875348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60" name="Circle">
            <a:extLst>
              <a:ext uri="{FF2B5EF4-FFF2-40B4-BE49-F238E27FC236}">
                <a16:creationId xmlns:a16="http://schemas.microsoft.com/office/drawing/2014/main" id="{7C733333-A2C9-0145-9203-8E8480BDC65B}"/>
              </a:ext>
            </a:extLst>
          </p:cNvPr>
          <p:cNvSpPr/>
          <p:nvPr/>
        </p:nvSpPr>
        <p:spPr>
          <a:xfrm>
            <a:off x="7926328" y="4432930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61" name="Circle">
            <a:extLst>
              <a:ext uri="{FF2B5EF4-FFF2-40B4-BE49-F238E27FC236}">
                <a16:creationId xmlns:a16="http://schemas.microsoft.com/office/drawing/2014/main" id="{C2F0AA7E-45A5-C646-AB44-DBF8AB413641}"/>
              </a:ext>
            </a:extLst>
          </p:cNvPr>
          <p:cNvSpPr/>
          <p:nvPr/>
        </p:nvSpPr>
        <p:spPr>
          <a:xfrm>
            <a:off x="6062502" y="4531578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62" name="Circle">
            <a:extLst>
              <a:ext uri="{FF2B5EF4-FFF2-40B4-BE49-F238E27FC236}">
                <a16:creationId xmlns:a16="http://schemas.microsoft.com/office/drawing/2014/main" id="{25188FBF-0E80-9B46-8DF9-DBB0819D7553}"/>
              </a:ext>
            </a:extLst>
          </p:cNvPr>
          <p:cNvSpPr/>
          <p:nvPr/>
        </p:nvSpPr>
        <p:spPr>
          <a:xfrm>
            <a:off x="3866560" y="4875348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63" name="Circle">
            <a:extLst>
              <a:ext uri="{FF2B5EF4-FFF2-40B4-BE49-F238E27FC236}">
                <a16:creationId xmlns:a16="http://schemas.microsoft.com/office/drawing/2014/main" id="{E26BE909-B658-1B45-A5DA-AFDCFE4F8033}"/>
              </a:ext>
            </a:extLst>
          </p:cNvPr>
          <p:cNvSpPr/>
          <p:nvPr/>
        </p:nvSpPr>
        <p:spPr>
          <a:xfrm>
            <a:off x="5009560" y="4303848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64" name="Circle">
            <a:extLst>
              <a:ext uri="{FF2B5EF4-FFF2-40B4-BE49-F238E27FC236}">
                <a16:creationId xmlns:a16="http://schemas.microsoft.com/office/drawing/2014/main" id="{14A50A0E-09BC-144D-8049-D500D756666D}"/>
              </a:ext>
            </a:extLst>
          </p:cNvPr>
          <p:cNvSpPr/>
          <p:nvPr/>
        </p:nvSpPr>
        <p:spPr>
          <a:xfrm>
            <a:off x="7066960" y="4075248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65" name="Circle">
            <a:extLst>
              <a:ext uri="{FF2B5EF4-FFF2-40B4-BE49-F238E27FC236}">
                <a16:creationId xmlns:a16="http://schemas.microsoft.com/office/drawing/2014/main" id="{BA2EB78A-07F8-6247-8430-196017244D8D}"/>
              </a:ext>
            </a:extLst>
          </p:cNvPr>
          <p:cNvSpPr/>
          <p:nvPr/>
        </p:nvSpPr>
        <p:spPr>
          <a:xfrm>
            <a:off x="8964444" y="4531578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66" name="Circle">
            <a:extLst>
              <a:ext uri="{FF2B5EF4-FFF2-40B4-BE49-F238E27FC236}">
                <a16:creationId xmlns:a16="http://schemas.microsoft.com/office/drawing/2014/main" id="{0EB30E37-852E-7748-A0D1-F9AD3606CB91}"/>
              </a:ext>
            </a:extLst>
          </p:cNvPr>
          <p:cNvSpPr/>
          <p:nvPr/>
        </p:nvSpPr>
        <p:spPr>
          <a:xfrm>
            <a:off x="9790154" y="4348870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67" name="Image" descr="Image">
            <a:extLst>
              <a:ext uri="{FF2B5EF4-FFF2-40B4-BE49-F238E27FC236}">
                <a16:creationId xmlns:a16="http://schemas.microsoft.com/office/drawing/2014/main" id="{DA32A0E6-2732-5942-BE81-0584E615B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401" y="4422988"/>
            <a:ext cx="83439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Image" descr="Image">
            <a:extLst>
              <a:ext uri="{FF2B5EF4-FFF2-40B4-BE49-F238E27FC236}">
                <a16:creationId xmlns:a16="http://schemas.microsoft.com/office/drawing/2014/main" id="{DB9A9E78-E565-FA4A-BA38-2BF1E1A4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443" y="5049565"/>
            <a:ext cx="83439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" descr="Image">
            <a:extLst>
              <a:ext uri="{FF2B5EF4-FFF2-40B4-BE49-F238E27FC236}">
                <a16:creationId xmlns:a16="http://schemas.microsoft.com/office/drawing/2014/main" id="{B3A17939-0832-2A46-92E8-DECE10DE60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2072" y="4678487"/>
            <a:ext cx="777241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Connection Line">
            <a:extLst>
              <a:ext uri="{FF2B5EF4-FFF2-40B4-BE49-F238E27FC236}">
                <a16:creationId xmlns:a16="http://schemas.microsoft.com/office/drawing/2014/main" id="{0F9D4D15-D4AD-C043-8CC8-976D6C029155}"/>
              </a:ext>
            </a:extLst>
          </p:cNvPr>
          <p:cNvSpPr/>
          <p:nvPr/>
        </p:nvSpPr>
        <p:spPr>
          <a:xfrm>
            <a:off x="2101317" y="4352062"/>
            <a:ext cx="7853073" cy="910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531" extrusionOk="0">
                <a:moveTo>
                  <a:pt x="0" y="17531"/>
                </a:moveTo>
                <a:cubicBezTo>
                  <a:pt x="6524" y="596"/>
                  <a:pt x="13724" y="-4069"/>
                  <a:pt x="21600" y="3535"/>
                </a:cubicBezTo>
              </a:path>
            </a:pathLst>
          </a:custGeom>
          <a:ln w="25400">
            <a:solidFill>
              <a:srgbClr val="FF26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71" name="Line">
            <a:extLst>
              <a:ext uri="{FF2B5EF4-FFF2-40B4-BE49-F238E27FC236}">
                <a16:creationId xmlns:a16="http://schemas.microsoft.com/office/drawing/2014/main" id="{A6CEC5E1-37BA-AB43-8027-9D3D18A77106}"/>
              </a:ext>
            </a:extLst>
          </p:cNvPr>
          <p:cNvSpPr/>
          <p:nvPr/>
        </p:nvSpPr>
        <p:spPr>
          <a:xfrm flipV="1">
            <a:off x="2106230" y="4987136"/>
            <a:ext cx="781263" cy="258684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72" name="Image" descr="Image">
            <a:extLst>
              <a:ext uri="{FF2B5EF4-FFF2-40B4-BE49-F238E27FC236}">
                <a16:creationId xmlns:a16="http://schemas.microsoft.com/office/drawing/2014/main" id="{AAEEEBD5-30BE-2846-AB4C-06BD62692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7742" y="5191252"/>
            <a:ext cx="800101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Circle">
            <a:extLst>
              <a:ext uri="{FF2B5EF4-FFF2-40B4-BE49-F238E27FC236}">
                <a16:creationId xmlns:a16="http://schemas.microsoft.com/office/drawing/2014/main" id="{5881DCA7-D56D-1F4E-AC14-D54E7D077F90}"/>
              </a:ext>
            </a:extLst>
          </p:cNvPr>
          <p:cNvSpPr/>
          <p:nvPr/>
        </p:nvSpPr>
        <p:spPr>
          <a:xfrm>
            <a:off x="2072050" y="5222312"/>
            <a:ext cx="89857" cy="89857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02C9DB4-5D48-AB47-A36D-F414B4A8A4F9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121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17B527E-8B11-A12C-0A7B-C6831D31A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121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4F3261A-5934-AC8B-765B-7C49700E8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5C422EA-9E4E-AC1F-477B-F20D77D18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64125488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Rectangle" descr="Rectangle">
            <a:extLst>
              <a:ext uri="{FF2B5EF4-FFF2-40B4-BE49-F238E27FC236}">
                <a16:creationId xmlns:a16="http://schemas.microsoft.com/office/drawing/2014/main" id="{1EC636CD-758D-C54A-8261-DDCE438F422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632171" y="2811183"/>
            <a:ext cx="3626404" cy="658652"/>
          </a:xfrm>
          <a:prstGeom prst="rect">
            <a:avLst/>
          </a:prstGeom>
        </p:spPr>
      </p:pic>
      <p:sp>
        <p:nvSpPr>
          <p:cNvPr id="3228" name="Kalman Fil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dirty="0" err="1"/>
              <a:t>Conclusions</a:t>
            </a:r>
            <a:endParaRPr dirty="0"/>
          </a:p>
        </p:txBody>
      </p:sp>
      <p:sp>
        <p:nvSpPr>
          <p:cNvPr id="22" name="Example: Apophis encounter with Earth in April 2029">
            <a:extLst>
              <a:ext uri="{FF2B5EF4-FFF2-40B4-BE49-F238E27FC236}">
                <a16:creationId xmlns:a16="http://schemas.microsoft.com/office/drawing/2014/main" id="{445284CB-D530-D14A-A6BD-0FFC134FEA97}"/>
              </a:ext>
            </a:extLst>
          </p:cNvPr>
          <p:cNvSpPr txBox="1">
            <a:spLocks/>
          </p:cNvSpPr>
          <p:nvPr/>
        </p:nvSpPr>
        <p:spPr bwMode="auto">
          <a:xfrm>
            <a:off x="719403" y="1988841"/>
            <a:ext cx="5760640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If </a:t>
            </a:r>
            <a:r>
              <a:rPr lang="en-GB" sz="2667" dirty="0">
                <a:solidFill>
                  <a:srgbClr val="0070C0"/>
                </a:solidFill>
              </a:rPr>
              <a:t>no estimates </a:t>
            </a:r>
            <a:r>
              <a:rPr lang="en-GB" sz="2667" dirty="0"/>
              <a:t>are already available</a:t>
            </a:r>
          </a:p>
        </p:txBody>
      </p:sp>
      <p:sp>
        <p:nvSpPr>
          <p:cNvPr id="51" name="Shape 46">
            <a:extLst>
              <a:ext uri="{FF2B5EF4-FFF2-40B4-BE49-F238E27FC236}">
                <a16:creationId xmlns:a16="http://schemas.microsoft.com/office/drawing/2014/main" id="{08DF7348-A4DD-544A-A81E-48C5CD04D122}"/>
              </a:ext>
            </a:extLst>
          </p:cNvPr>
          <p:cNvSpPr/>
          <p:nvPr/>
        </p:nvSpPr>
        <p:spPr>
          <a:xfrm>
            <a:off x="6506529" y="2084851"/>
            <a:ext cx="443747" cy="332399"/>
          </a:xfrm>
          <a:prstGeom prst="rightArrow">
            <a:avLst>
              <a:gd name="adj1" fmla="val 61905"/>
              <a:gd name="adj2" fmla="val 69050"/>
            </a:avLst>
          </a:prstGeom>
          <a:ln w="25400">
            <a:solidFill>
              <a:srgbClr val="004479"/>
            </a:solidFill>
          </a:ln>
        </p:spPr>
        <p:txBody>
          <a:bodyPr lIns="50800" tIns="50800" rIns="50800" bIns="50800" anchor="ctr"/>
          <a:lstStyle/>
          <a:p>
            <a:pPr marR="40638" indent="36574" algn="r" defTabSz="914377">
              <a:spcBef>
                <a:spcPts val="360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980"/>
          </a:p>
        </p:txBody>
      </p:sp>
      <p:sp>
        <p:nvSpPr>
          <p:cNvPr id="52" name="Example: Apophis encounter with Earth in April 2029">
            <a:extLst>
              <a:ext uri="{FF2B5EF4-FFF2-40B4-BE49-F238E27FC236}">
                <a16:creationId xmlns:a16="http://schemas.microsoft.com/office/drawing/2014/main" id="{7EA0BE64-2C00-3A49-A7BF-757C44F10E3D}"/>
              </a:ext>
            </a:extLst>
          </p:cNvPr>
          <p:cNvSpPr txBox="1">
            <a:spLocks/>
          </p:cNvSpPr>
          <p:nvPr/>
        </p:nvSpPr>
        <p:spPr bwMode="auto">
          <a:xfrm>
            <a:off x="7465764" y="1973021"/>
            <a:ext cx="3914521" cy="40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GB" sz="2667" dirty="0"/>
              <a:t>Initial orbit determination</a:t>
            </a:r>
          </a:p>
        </p:txBody>
      </p:sp>
      <p:pic>
        <p:nvPicPr>
          <p:cNvPr id="53" name="Rectangle" descr="Rectangle">
            <a:extLst>
              <a:ext uri="{FF2B5EF4-FFF2-40B4-BE49-F238E27FC236}">
                <a16:creationId xmlns:a16="http://schemas.microsoft.com/office/drawing/2014/main" id="{C5495515-8B98-264B-B2FC-85AED86E4C7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306650" y="1890629"/>
            <a:ext cx="4174150" cy="658652"/>
          </a:xfrm>
          <a:prstGeom prst="rect">
            <a:avLst/>
          </a:prstGeom>
        </p:spPr>
      </p:pic>
      <p:sp>
        <p:nvSpPr>
          <p:cNvPr id="54" name="Example: Apophis encounter with Earth in April 2029">
            <a:extLst>
              <a:ext uri="{FF2B5EF4-FFF2-40B4-BE49-F238E27FC236}">
                <a16:creationId xmlns:a16="http://schemas.microsoft.com/office/drawing/2014/main" id="{659DBEA7-CB1F-0D4C-AA90-9FE65D633B6F}"/>
              </a:ext>
            </a:extLst>
          </p:cNvPr>
          <p:cNvSpPr txBox="1">
            <a:spLocks/>
          </p:cNvSpPr>
          <p:nvPr/>
        </p:nvSpPr>
        <p:spPr bwMode="auto">
          <a:xfrm>
            <a:off x="719403" y="2920899"/>
            <a:ext cx="6412040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If </a:t>
            </a:r>
            <a:r>
              <a:rPr lang="en-GB" sz="2667" dirty="0">
                <a:solidFill>
                  <a:srgbClr val="0070C0"/>
                </a:solidFill>
              </a:rPr>
              <a:t>an estimated state </a:t>
            </a:r>
            <a:r>
              <a:rPr lang="en-GB" sz="2667" dirty="0"/>
              <a:t>is already available</a:t>
            </a:r>
          </a:p>
        </p:txBody>
      </p:sp>
      <p:sp>
        <p:nvSpPr>
          <p:cNvPr id="55" name="Shape 46">
            <a:extLst>
              <a:ext uri="{FF2B5EF4-FFF2-40B4-BE49-F238E27FC236}">
                <a16:creationId xmlns:a16="http://schemas.microsoft.com/office/drawing/2014/main" id="{FEB47B10-B0D3-574A-8223-393E168AFC93}"/>
              </a:ext>
            </a:extLst>
          </p:cNvPr>
          <p:cNvSpPr/>
          <p:nvPr/>
        </p:nvSpPr>
        <p:spPr>
          <a:xfrm>
            <a:off x="6987853" y="3028851"/>
            <a:ext cx="443747" cy="332399"/>
          </a:xfrm>
          <a:prstGeom prst="rightArrow">
            <a:avLst>
              <a:gd name="adj1" fmla="val 61905"/>
              <a:gd name="adj2" fmla="val 69050"/>
            </a:avLst>
          </a:prstGeom>
          <a:ln w="25400">
            <a:solidFill>
              <a:srgbClr val="004479"/>
            </a:solidFill>
          </a:ln>
        </p:spPr>
        <p:txBody>
          <a:bodyPr lIns="50800" tIns="50800" rIns="50800" bIns="50800" anchor="ctr"/>
          <a:lstStyle/>
          <a:p>
            <a:pPr marR="40638" indent="36574" algn="r" defTabSz="914377">
              <a:spcBef>
                <a:spcPts val="360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980"/>
          </a:p>
        </p:txBody>
      </p:sp>
      <p:sp>
        <p:nvSpPr>
          <p:cNvPr id="56" name="Example: Apophis encounter with Earth in April 2029">
            <a:extLst>
              <a:ext uri="{FF2B5EF4-FFF2-40B4-BE49-F238E27FC236}">
                <a16:creationId xmlns:a16="http://schemas.microsoft.com/office/drawing/2014/main" id="{77A0329F-BE1C-C84F-BAF9-5D7A95B2DF2C}"/>
              </a:ext>
            </a:extLst>
          </p:cNvPr>
          <p:cNvSpPr txBox="1">
            <a:spLocks/>
          </p:cNvSpPr>
          <p:nvPr/>
        </p:nvSpPr>
        <p:spPr bwMode="auto">
          <a:xfrm>
            <a:off x="7813288" y="2893575"/>
            <a:ext cx="3744416" cy="40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GB" sz="2667" dirty="0"/>
              <a:t>Least-squares method</a:t>
            </a:r>
          </a:p>
        </p:txBody>
      </p:sp>
      <p:pic>
        <p:nvPicPr>
          <p:cNvPr id="27" name="Earth-PNG-Image.png" descr="Earth-PNG-Image.png">
            <a:extLst>
              <a:ext uri="{FF2B5EF4-FFF2-40B4-BE49-F238E27FC236}">
                <a16:creationId xmlns:a16="http://schemas.microsoft.com/office/drawing/2014/main" id="{7CEC76D7-2E93-8349-8B60-289BB7E83064}"/>
              </a:ext>
            </a:extLst>
          </p:cNvPr>
          <p:cNvPicPr>
            <a:picLocks/>
          </p:cNvPicPr>
          <p:nvPr/>
        </p:nvPicPr>
        <p:blipFill>
          <a:blip r:embed="rId3"/>
          <a:srcRect b="63617"/>
          <a:stretch>
            <a:fillRect/>
          </a:stretch>
        </p:blipFill>
        <p:spPr>
          <a:xfrm>
            <a:off x="2148573" y="5853500"/>
            <a:ext cx="7416788" cy="487596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Circle">
            <a:extLst>
              <a:ext uri="{FF2B5EF4-FFF2-40B4-BE49-F238E27FC236}">
                <a16:creationId xmlns:a16="http://schemas.microsoft.com/office/drawing/2014/main" id="{CA51A7FD-3AA9-6F41-9C69-F516FC1B1302}"/>
              </a:ext>
            </a:extLst>
          </p:cNvPr>
          <p:cNvSpPr/>
          <p:nvPr/>
        </p:nvSpPr>
        <p:spPr>
          <a:xfrm>
            <a:off x="7471683" y="5034742"/>
            <a:ext cx="67693" cy="6769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9" name="Circle">
            <a:extLst>
              <a:ext uri="{FF2B5EF4-FFF2-40B4-BE49-F238E27FC236}">
                <a16:creationId xmlns:a16="http://schemas.microsoft.com/office/drawing/2014/main" id="{0D546867-B2B2-564C-8E95-3F84E69F7B33}"/>
              </a:ext>
            </a:extLst>
          </p:cNvPr>
          <p:cNvSpPr/>
          <p:nvPr/>
        </p:nvSpPr>
        <p:spPr>
          <a:xfrm>
            <a:off x="4807832" y="4863648"/>
            <a:ext cx="67693" cy="6769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0" name="Circle">
            <a:extLst>
              <a:ext uri="{FF2B5EF4-FFF2-40B4-BE49-F238E27FC236}">
                <a16:creationId xmlns:a16="http://schemas.microsoft.com/office/drawing/2014/main" id="{648ED90B-75E7-0B4A-82B4-0769DBAE1BDF}"/>
              </a:ext>
            </a:extLst>
          </p:cNvPr>
          <p:cNvSpPr/>
          <p:nvPr/>
        </p:nvSpPr>
        <p:spPr>
          <a:xfrm>
            <a:off x="6357754" y="4691434"/>
            <a:ext cx="67693" cy="6769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1" name="Circle">
            <a:extLst>
              <a:ext uri="{FF2B5EF4-FFF2-40B4-BE49-F238E27FC236}">
                <a16:creationId xmlns:a16="http://schemas.microsoft.com/office/drawing/2014/main" id="{DBC3BCCA-6A3F-BA42-91CB-A436A1EFE1C2}"/>
              </a:ext>
            </a:extLst>
          </p:cNvPr>
          <p:cNvSpPr/>
          <p:nvPr/>
        </p:nvSpPr>
        <p:spPr>
          <a:xfrm>
            <a:off x="8409247" y="4897563"/>
            <a:ext cx="67692" cy="6769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2" name="Connection Line">
            <a:extLst>
              <a:ext uri="{FF2B5EF4-FFF2-40B4-BE49-F238E27FC236}">
                <a16:creationId xmlns:a16="http://schemas.microsoft.com/office/drawing/2014/main" id="{7D70ED04-977E-E84C-B85C-37DAE42E408B}"/>
              </a:ext>
            </a:extLst>
          </p:cNvPr>
          <p:cNvSpPr/>
          <p:nvPr/>
        </p:nvSpPr>
        <p:spPr>
          <a:xfrm>
            <a:off x="2616935" y="4905705"/>
            <a:ext cx="5916037" cy="68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531" extrusionOk="0">
                <a:moveTo>
                  <a:pt x="0" y="17531"/>
                </a:moveTo>
                <a:cubicBezTo>
                  <a:pt x="6524" y="596"/>
                  <a:pt x="13724" y="-4069"/>
                  <a:pt x="21600" y="3535"/>
                </a:cubicBezTo>
              </a:path>
            </a:pathLst>
          </a:custGeom>
          <a:ln w="25400">
            <a:solidFill>
              <a:srgbClr val="FF26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8E0016F8-A0A5-7E4D-AFAF-F4FE8DE9C05C}"/>
              </a:ext>
            </a:extLst>
          </p:cNvPr>
          <p:cNvSpPr/>
          <p:nvPr/>
        </p:nvSpPr>
        <p:spPr>
          <a:xfrm flipV="1">
            <a:off x="2606631" y="5317233"/>
            <a:ext cx="657175" cy="283969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4" name="Circle">
            <a:extLst>
              <a:ext uri="{FF2B5EF4-FFF2-40B4-BE49-F238E27FC236}">
                <a16:creationId xmlns:a16="http://schemas.microsoft.com/office/drawing/2014/main" id="{D5DDC356-9E31-4443-9502-973280DC0F64}"/>
              </a:ext>
            </a:extLst>
          </p:cNvPr>
          <p:cNvSpPr/>
          <p:nvPr/>
        </p:nvSpPr>
        <p:spPr>
          <a:xfrm>
            <a:off x="2593463" y="5555564"/>
            <a:ext cx="90552" cy="90553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5" name="Oval">
            <a:extLst>
              <a:ext uri="{FF2B5EF4-FFF2-40B4-BE49-F238E27FC236}">
                <a16:creationId xmlns:a16="http://schemas.microsoft.com/office/drawing/2014/main" id="{0BD2165E-2E60-8547-8A8D-29DC15CB3AA5}"/>
              </a:ext>
            </a:extLst>
          </p:cNvPr>
          <p:cNvSpPr/>
          <p:nvPr/>
        </p:nvSpPr>
        <p:spPr>
          <a:xfrm rot="19931254">
            <a:off x="2364669" y="5250459"/>
            <a:ext cx="459708" cy="733501"/>
          </a:xfrm>
          <a:prstGeom prst="ellipse">
            <a:avLst/>
          </a:prstGeom>
          <a:solidFill>
            <a:srgbClr val="FF2600">
              <a:alpha val="15539"/>
            </a:srgbClr>
          </a:solidFill>
          <a:ln w="25400">
            <a:solidFill>
              <a:srgbClr val="FF2600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36" name="Image" descr="Image">
            <a:extLst>
              <a:ext uri="{FF2B5EF4-FFF2-40B4-BE49-F238E27FC236}">
                <a16:creationId xmlns:a16="http://schemas.microsoft.com/office/drawing/2014/main" id="{D2312A43-049E-F74E-B9F8-13793CE49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218" y="4948573"/>
            <a:ext cx="274321" cy="24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Image" descr="Image">
            <a:extLst>
              <a:ext uri="{FF2B5EF4-FFF2-40B4-BE49-F238E27FC236}">
                <a16:creationId xmlns:a16="http://schemas.microsoft.com/office/drawing/2014/main" id="{82C04232-E5BA-D343-BB7C-B1FB7E307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2824" y="5603164"/>
            <a:ext cx="146304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mage" descr="Image">
            <a:extLst>
              <a:ext uri="{FF2B5EF4-FFF2-40B4-BE49-F238E27FC236}">
                <a16:creationId xmlns:a16="http://schemas.microsoft.com/office/drawing/2014/main" id="{FB38FA28-B884-9741-AFC6-5663CB5CD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2035" y="5136540"/>
            <a:ext cx="194311" cy="21717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Example: Apophis encounter with Earth in April 2029">
            <a:extLst>
              <a:ext uri="{FF2B5EF4-FFF2-40B4-BE49-F238E27FC236}">
                <a16:creationId xmlns:a16="http://schemas.microsoft.com/office/drawing/2014/main" id="{376D1B0F-63EC-C941-ABB8-DC678F232D70}"/>
              </a:ext>
            </a:extLst>
          </p:cNvPr>
          <p:cNvSpPr txBox="1">
            <a:spLocks/>
          </p:cNvSpPr>
          <p:nvPr/>
        </p:nvSpPr>
        <p:spPr bwMode="auto">
          <a:xfrm>
            <a:off x="719403" y="3864687"/>
            <a:ext cx="6412040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If </a:t>
            </a:r>
            <a:r>
              <a:rPr lang="en-GB" sz="2667" dirty="0">
                <a:solidFill>
                  <a:srgbClr val="0070C0"/>
                </a:solidFill>
              </a:rPr>
              <a:t>an estimated mean and covariance </a:t>
            </a:r>
            <a:r>
              <a:rPr lang="en-GB" sz="2667" dirty="0"/>
              <a:t>is already available</a:t>
            </a:r>
          </a:p>
        </p:txBody>
      </p:sp>
      <p:sp>
        <p:nvSpPr>
          <p:cNvPr id="40" name="Shape 46">
            <a:extLst>
              <a:ext uri="{FF2B5EF4-FFF2-40B4-BE49-F238E27FC236}">
                <a16:creationId xmlns:a16="http://schemas.microsoft.com/office/drawing/2014/main" id="{B1186785-B2E1-DD4F-9C49-DBE152687E3A}"/>
              </a:ext>
            </a:extLst>
          </p:cNvPr>
          <p:cNvSpPr/>
          <p:nvPr/>
        </p:nvSpPr>
        <p:spPr>
          <a:xfrm>
            <a:off x="6996402" y="4005065"/>
            <a:ext cx="443748" cy="332399"/>
          </a:xfrm>
          <a:prstGeom prst="rightArrow">
            <a:avLst>
              <a:gd name="adj1" fmla="val 61905"/>
              <a:gd name="adj2" fmla="val 69050"/>
            </a:avLst>
          </a:prstGeom>
          <a:ln w="25400">
            <a:solidFill>
              <a:srgbClr val="004479"/>
            </a:solidFill>
          </a:ln>
        </p:spPr>
        <p:txBody>
          <a:bodyPr lIns="50800" tIns="50800" rIns="50800" bIns="50800" anchor="ctr"/>
          <a:lstStyle/>
          <a:p>
            <a:pPr marR="40638" indent="36574" algn="r" defTabSz="914377">
              <a:spcBef>
                <a:spcPts val="360"/>
              </a:spcBef>
              <a:defRPr sz="2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 sz="1980"/>
          </a:p>
        </p:txBody>
      </p:sp>
      <p:pic>
        <p:nvPicPr>
          <p:cNvPr id="41" name="Rectangle" descr="Rectangle">
            <a:extLst>
              <a:ext uri="{FF2B5EF4-FFF2-40B4-BE49-F238E27FC236}">
                <a16:creationId xmlns:a16="http://schemas.microsoft.com/office/drawing/2014/main" id="{860B40D8-1D76-C540-8899-8F30DC35F3A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654173" y="3894207"/>
            <a:ext cx="3626404" cy="658652"/>
          </a:xfrm>
          <a:prstGeom prst="rect">
            <a:avLst/>
          </a:prstGeom>
        </p:spPr>
      </p:pic>
      <p:sp>
        <p:nvSpPr>
          <p:cNvPr id="42" name="Example: Apophis encounter with Earth in April 2029">
            <a:extLst>
              <a:ext uri="{FF2B5EF4-FFF2-40B4-BE49-F238E27FC236}">
                <a16:creationId xmlns:a16="http://schemas.microsoft.com/office/drawing/2014/main" id="{A0F7638A-23FF-5A41-A189-D86146196C76}"/>
              </a:ext>
            </a:extLst>
          </p:cNvPr>
          <p:cNvSpPr txBox="1">
            <a:spLocks/>
          </p:cNvSpPr>
          <p:nvPr/>
        </p:nvSpPr>
        <p:spPr bwMode="auto">
          <a:xfrm>
            <a:off x="7835289" y="3976599"/>
            <a:ext cx="3744416" cy="40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GB" sz="2667" dirty="0"/>
              <a:t>Kalman filter</a:t>
            </a:r>
          </a:p>
        </p:txBody>
      </p: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077CB333-D478-D741-9D27-4528F6E775C9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122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0E5741C-04F2-79E9-ED21-657C99252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122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7F27274-1BFD-03C8-CF31-BBB8862E6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ABE7D3D-0A3D-55B2-32C7-A842AD0F1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67815429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3B5FAA-88AE-9447-A50D-35A84DDB6E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References</a:t>
            </a:r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D7CAFA-1126-404E-80D5-5161DB066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Orbit Determination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D485C0-3F14-5A44-968B-1FE99A63BE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8465125-4176-4E74-A806-A4041A260A32}" type="slidenum">
              <a:rPr lang="it-IT" altLang="it-IT" smtClean="0"/>
              <a:pPr>
                <a:defRPr/>
              </a:pPr>
              <a:t>123</a:t>
            </a:fld>
            <a:endParaRPr lang="it-IT" alt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632DA0-431A-D32F-7F67-A9701A1B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14/05/2025 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593435A-EA49-67CE-8AF2-8A08E2498D9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474764750"/>
      </p:ext>
    </p:extLst>
  </p:cSld>
  <p:clrMapOvr>
    <a:masterClrMapping/>
  </p:clrMapOvr>
  <p:transition spd="slow">
    <p:pull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F0339-CCA1-AB45-B406-6E41D5EFE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55DCE-991A-6A44-8836-E2614ED8F5E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609585" indent="-609585">
              <a:buSzPct val="100000"/>
              <a:buFont typeface="+mj-lt"/>
              <a:buAutoNum type="arabicPeriod"/>
            </a:pPr>
            <a:r>
              <a:rPr lang="en-GB" sz="2400" dirty="0"/>
              <a:t>Schutz, Bob, Byron Tapley, and George H. Born. Statistical orbit determination. Elsevier, 2004</a:t>
            </a:r>
          </a:p>
          <a:p>
            <a:pPr marL="609585" indent="-609585">
              <a:buSzPct val="100000"/>
              <a:buFont typeface="+mj-lt"/>
              <a:buAutoNum type="arabicPeriod"/>
            </a:pPr>
            <a:r>
              <a:rPr lang="en-GB" sz="2400" dirty="0"/>
              <a:t>Milani, Andrea, and Giovanni </a:t>
            </a:r>
            <a:r>
              <a:rPr lang="en-GB" sz="2400" dirty="0" err="1"/>
              <a:t>Gronchi</a:t>
            </a:r>
            <a:r>
              <a:rPr lang="en-GB" sz="2400" dirty="0"/>
              <a:t>. Theory of orbit determination. Cambridge University Press, 2010</a:t>
            </a:r>
          </a:p>
          <a:p>
            <a:pPr marL="609585" indent="-609585">
              <a:buSzPct val="100000"/>
              <a:buFont typeface="+mj-lt"/>
              <a:buAutoNum type="arabicPeriod"/>
            </a:pPr>
            <a:r>
              <a:rPr lang="en-GB" sz="2400" dirty="0" err="1"/>
              <a:t>Crassidis</a:t>
            </a:r>
            <a:r>
              <a:rPr lang="en-GB" sz="2400" dirty="0"/>
              <a:t>, John L., and John L. </a:t>
            </a:r>
            <a:r>
              <a:rPr lang="en-GB" sz="2400" dirty="0" err="1"/>
              <a:t>Junkins</a:t>
            </a:r>
            <a:r>
              <a:rPr lang="en-GB" sz="2400" dirty="0"/>
              <a:t>. Optimal estimation of dynamic systems. CRC press, 2011</a:t>
            </a:r>
          </a:p>
          <a:p>
            <a:pPr marL="609585" indent="-609585">
              <a:buSzPct val="100000"/>
              <a:buFont typeface="+mj-lt"/>
              <a:buAutoNum type="arabicPeriod"/>
            </a:pPr>
            <a:r>
              <a:rPr lang="en-GB" sz="2400" dirty="0" err="1"/>
              <a:t>Beutler</a:t>
            </a:r>
            <a:r>
              <a:rPr lang="en-GB" sz="2400" dirty="0"/>
              <a:t>, Gerhard. Methods of celestial mechanics: volume I: physical, mathematical, and numerical principles. Springer Science &amp; Business Media, 2004</a:t>
            </a:r>
          </a:p>
          <a:p>
            <a:pPr marL="609585" indent="-609585">
              <a:buSzPct val="100000"/>
              <a:buFont typeface="+mj-lt"/>
              <a:buAutoNum type="arabicPeriod"/>
            </a:pPr>
            <a:r>
              <a:rPr lang="en-GB" sz="2400" dirty="0" err="1"/>
              <a:t>Armellin</a:t>
            </a:r>
            <a:r>
              <a:rPr lang="en-GB" sz="2400" dirty="0"/>
              <a:t>, Roberto, and Pierluigi Di Lizia. "Probabilistic optical and radar initial orbit determination." Journal of Guidance, Control, and Dynamics 41.1 (2018): 101-118</a:t>
            </a:r>
          </a:p>
          <a:p>
            <a:endParaRPr lang="en-IT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DB5D2-126D-3140-B0F5-BD28C2333A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AC824DB6-78DA-468A-90D3-D9326CF85910}" type="slidenum">
              <a:rPr lang="it-IT" altLang="it-IT" smtClean="0"/>
              <a:pPr>
                <a:defRPr/>
              </a:pPr>
              <a:t>124</a:t>
            </a:fld>
            <a:endParaRPr lang="it-IT" alt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0FF9B82-584C-F5E5-C24A-E661500D915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14/05/2025 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E69EE03-A98D-A9DB-8192-F71283A3B8F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526509657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roup 359">
            <a:extLst>
              <a:ext uri="{FF2B5EF4-FFF2-40B4-BE49-F238E27FC236}">
                <a16:creationId xmlns:a16="http://schemas.microsoft.com/office/drawing/2014/main" id="{EBF95BB2-1972-384C-8AE0-F7E4413934F9}"/>
              </a:ext>
            </a:extLst>
          </p:cNvPr>
          <p:cNvGrpSpPr/>
          <p:nvPr/>
        </p:nvGrpSpPr>
        <p:grpSpPr>
          <a:xfrm>
            <a:off x="2578026" y="3757267"/>
            <a:ext cx="2485727" cy="2170503"/>
            <a:chOff x="5550956" y="1994913"/>
            <a:chExt cx="1864295" cy="1627877"/>
          </a:xfrm>
        </p:grpSpPr>
        <p:sp>
          <p:nvSpPr>
            <p:cNvPr id="527" name="Straight Arrow Connector 182">
              <a:extLst>
                <a:ext uri="{FF2B5EF4-FFF2-40B4-BE49-F238E27FC236}">
                  <a16:creationId xmlns:a16="http://schemas.microsoft.com/office/drawing/2014/main" id="{537DE114-E71B-1E4C-8F4A-8ECA92847A9F}"/>
                </a:ext>
              </a:extLst>
            </p:cNvPr>
            <p:cNvSpPr/>
            <p:nvPr/>
          </p:nvSpPr>
          <p:spPr>
            <a:xfrm flipV="1">
              <a:off x="5550956" y="3619179"/>
              <a:ext cx="1864295" cy="361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defTabSz="822939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620"/>
            </a:p>
          </p:txBody>
        </p:sp>
        <p:sp>
          <p:nvSpPr>
            <p:cNvPr id="361" name="Oval 15">
              <a:extLst>
                <a:ext uri="{FF2B5EF4-FFF2-40B4-BE49-F238E27FC236}">
                  <a16:creationId xmlns:a16="http://schemas.microsoft.com/office/drawing/2014/main" id="{71E34054-7D0A-9D44-983D-548FD6430D72}"/>
                </a:ext>
              </a:extLst>
            </p:cNvPr>
            <p:cNvSpPr/>
            <p:nvPr/>
          </p:nvSpPr>
          <p:spPr>
            <a:xfrm>
              <a:off x="6414897" y="213545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62" name="Oval 16">
              <a:extLst>
                <a:ext uri="{FF2B5EF4-FFF2-40B4-BE49-F238E27FC236}">
                  <a16:creationId xmlns:a16="http://schemas.microsoft.com/office/drawing/2014/main" id="{716872C5-FB01-9148-B271-D1AA5437DD44}"/>
                </a:ext>
              </a:extLst>
            </p:cNvPr>
            <p:cNvSpPr/>
            <p:nvPr/>
          </p:nvSpPr>
          <p:spPr>
            <a:xfrm>
              <a:off x="6700648" y="218117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63" name="Oval 19">
              <a:extLst>
                <a:ext uri="{FF2B5EF4-FFF2-40B4-BE49-F238E27FC236}">
                  <a16:creationId xmlns:a16="http://schemas.microsoft.com/office/drawing/2014/main" id="{7FE5AD16-3F4F-4A4C-9F58-10BF02DC9D23}"/>
                </a:ext>
              </a:extLst>
            </p:cNvPr>
            <p:cNvSpPr/>
            <p:nvPr/>
          </p:nvSpPr>
          <p:spPr>
            <a:xfrm>
              <a:off x="6563487" y="247264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64" name="Oval 20">
              <a:extLst>
                <a:ext uri="{FF2B5EF4-FFF2-40B4-BE49-F238E27FC236}">
                  <a16:creationId xmlns:a16="http://schemas.microsoft.com/office/drawing/2014/main" id="{B7743B0A-C577-B64C-957C-FF532BB1A565}"/>
                </a:ext>
              </a:extLst>
            </p:cNvPr>
            <p:cNvSpPr/>
            <p:nvPr/>
          </p:nvSpPr>
          <p:spPr>
            <a:xfrm>
              <a:off x="6720649" y="268695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65" name="Oval 22">
              <a:extLst>
                <a:ext uri="{FF2B5EF4-FFF2-40B4-BE49-F238E27FC236}">
                  <a16:creationId xmlns:a16="http://schemas.microsoft.com/office/drawing/2014/main" id="{4E703037-ECAC-9B44-BF9C-D7909C865425}"/>
                </a:ext>
              </a:extLst>
            </p:cNvPr>
            <p:cNvSpPr/>
            <p:nvPr/>
          </p:nvSpPr>
          <p:spPr>
            <a:xfrm>
              <a:off x="6620637" y="302699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66" name="Oval 25">
              <a:extLst>
                <a:ext uri="{FF2B5EF4-FFF2-40B4-BE49-F238E27FC236}">
                  <a16:creationId xmlns:a16="http://schemas.microsoft.com/office/drawing/2014/main" id="{8C76DF91-5580-2A4F-B6C2-7C8AC4B24636}"/>
                </a:ext>
              </a:extLst>
            </p:cNvPr>
            <p:cNvSpPr/>
            <p:nvPr/>
          </p:nvSpPr>
          <p:spPr>
            <a:xfrm>
              <a:off x="6832093" y="290412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67" name="Oval 88">
              <a:extLst>
                <a:ext uri="{FF2B5EF4-FFF2-40B4-BE49-F238E27FC236}">
                  <a16:creationId xmlns:a16="http://schemas.microsoft.com/office/drawing/2014/main" id="{9E6B50D7-A229-194A-ADF0-52120461DF3C}"/>
                </a:ext>
              </a:extLst>
            </p:cNvPr>
            <p:cNvSpPr/>
            <p:nvPr/>
          </p:nvSpPr>
          <p:spPr>
            <a:xfrm>
              <a:off x="6532055" y="235834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68" name="Oval 89">
              <a:extLst>
                <a:ext uri="{FF2B5EF4-FFF2-40B4-BE49-F238E27FC236}">
                  <a16:creationId xmlns:a16="http://schemas.microsoft.com/office/drawing/2014/main" id="{F6A78020-7CBB-E74E-ACF0-8DDACB15FB14}"/>
                </a:ext>
              </a:extLst>
            </p:cNvPr>
            <p:cNvSpPr/>
            <p:nvPr/>
          </p:nvSpPr>
          <p:spPr>
            <a:xfrm>
              <a:off x="6817805" y="240406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69" name="Oval 91">
              <a:extLst>
                <a:ext uri="{FF2B5EF4-FFF2-40B4-BE49-F238E27FC236}">
                  <a16:creationId xmlns:a16="http://schemas.microsoft.com/office/drawing/2014/main" id="{74BD460D-00DC-FF43-B392-32EECBDE7C16}"/>
                </a:ext>
              </a:extLst>
            </p:cNvPr>
            <p:cNvSpPr/>
            <p:nvPr/>
          </p:nvSpPr>
          <p:spPr>
            <a:xfrm>
              <a:off x="6534913" y="28012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70" name="Oval 92">
              <a:extLst>
                <a:ext uri="{FF2B5EF4-FFF2-40B4-BE49-F238E27FC236}">
                  <a16:creationId xmlns:a16="http://schemas.microsoft.com/office/drawing/2014/main" id="{B8BFC330-9F72-8B43-A495-FD7B26957344}"/>
                </a:ext>
              </a:extLst>
            </p:cNvPr>
            <p:cNvSpPr/>
            <p:nvPr/>
          </p:nvSpPr>
          <p:spPr>
            <a:xfrm>
              <a:off x="6680645" y="269552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71" name="Oval 93">
              <a:extLst>
                <a:ext uri="{FF2B5EF4-FFF2-40B4-BE49-F238E27FC236}">
                  <a16:creationId xmlns:a16="http://schemas.microsoft.com/office/drawing/2014/main" id="{605F0890-68E7-1F40-A5A4-65E5F909A7DE}"/>
                </a:ext>
              </a:extLst>
            </p:cNvPr>
            <p:cNvSpPr/>
            <p:nvPr/>
          </p:nvSpPr>
          <p:spPr>
            <a:xfrm>
              <a:off x="6837808" y="290984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72" name="Oval 96">
              <a:extLst>
                <a:ext uri="{FF2B5EF4-FFF2-40B4-BE49-F238E27FC236}">
                  <a16:creationId xmlns:a16="http://schemas.microsoft.com/office/drawing/2014/main" id="{C5B5D766-EB88-6749-B3CF-F3F4CDD18634}"/>
                </a:ext>
              </a:extLst>
            </p:cNvPr>
            <p:cNvSpPr/>
            <p:nvPr/>
          </p:nvSpPr>
          <p:spPr>
            <a:xfrm>
              <a:off x="6837808" y="241549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73" name="Oval 51">
              <a:extLst>
                <a:ext uri="{FF2B5EF4-FFF2-40B4-BE49-F238E27FC236}">
                  <a16:creationId xmlns:a16="http://schemas.microsoft.com/office/drawing/2014/main" id="{077D1B71-F7E7-7949-B402-CD0572EF9B0A}"/>
                </a:ext>
              </a:extLst>
            </p:cNvPr>
            <p:cNvSpPr/>
            <p:nvPr/>
          </p:nvSpPr>
          <p:spPr>
            <a:xfrm>
              <a:off x="6498216" y="208507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74" name="Oval 52">
              <a:extLst>
                <a:ext uri="{FF2B5EF4-FFF2-40B4-BE49-F238E27FC236}">
                  <a16:creationId xmlns:a16="http://schemas.microsoft.com/office/drawing/2014/main" id="{0156ECEE-0309-4540-8345-8F7D162DB49D}"/>
                </a:ext>
              </a:extLst>
            </p:cNvPr>
            <p:cNvSpPr/>
            <p:nvPr/>
          </p:nvSpPr>
          <p:spPr>
            <a:xfrm>
              <a:off x="6783966" y="213079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75" name="Oval 54">
              <a:extLst>
                <a:ext uri="{FF2B5EF4-FFF2-40B4-BE49-F238E27FC236}">
                  <a16:creationId xmlns:a16="http://schemas.microsoft.com/office/drawing/2014/main" id="{E257EBD8-0B61-554A-8A34-B934FEBD3BC5}"/>
                </a:ext>
              </a:extLst>
            </p:cNvPr>
            <p:cNvSpPr/>
            <p:nvPr/>
          </p:nvSpPr>
          <p:spPr>
            <a:xfrm>
              <a:off x="6501074" y="252798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76" name="Oval 55">
              <a:extLst>
                <a:ext uri="{FF2B5EF4-FFF2-40B4-BE49-F238E27FC236}">
                  <a16:creationId xmlns:a16="http://schemas.microsoft.com/office/drawing/2014/main" id="{E85A2A86-2F45-BA49-8ED3-6C3B684B4B80}"/>
                </a:ext>
              </a:extLst>
            </p:cNvPr>
            <p:cNvSpPr/>
            <p:nvPr/>
          </p:nvSpPr>
          <p:spPr>
            <a:xfrm>
              <a:off x="6646806" y="24222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77" name="Oval 56">
              <a:extLst>
                <a:ext uri="{FF2B5EF4-FFF2-40B4-BE49-F238E27FC236}">
                  <a16:creationId xmlns:a16="http://schemas.microsoft.com/office/drawing/2014/main" id="{5DAEEEC2-E300-0E4A-8DAD-2A528140478D}"/>
                </a:ext>
              </a:extLst>
            </p:cNvPr>
            <p:cNvSpPr/>
            <p:nvPr/>
          </p:nvSpPr>
          <p:spPr>
            <a:xfrm>
              <a:off x="6803968" y="26365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78" name="Oval 57">
              <a:extLst>
                <a:ext uri="{FF2B5EF4-FFF2-40B4-BE49-F238E27FC236}">
                  <a16:creationId xmlns:a16="http://schemas.microsoft.com/office/drawing/2014/main" id="{62CE34A7-DACB-CC4D-9474-4547B882EAFA}"/>
                </a:ext>
              </a:extLst>
            </p:cNvPr>
            <p:cNvSpPr/>
            <p:nvPr/>
          </p:nvSpPr>
          <p:spPr>
            <a:xfrm>
              <a:off x="6498216" y="282516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79" name="Oval 58">
              <a:extLst>
                <a:ext uri="{FF2B5EF4-FFF2-40B4-BE49-F238E27FC236}">
                  <a16:creationId xmlns:a16="http://schemas.microsoft.com/office/drawing/2014/main" id="{856E6DF0-603B-FD4F-9981-15C911E18A1A}"/>
                </a:ext>
              </a:extLst>
            </p:cNvPr>
            <p:cNvSpPr/>
            <p:nvPr/>
          </p:nvSpPr>
          <p:spPr>
            <a:xfrm>
              <a:off x="6703956" y="297661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80" name="Oval 61">
              <a:extLst>
                <a:ext uri="{FF2B5EF4-FFF2-40B4-BE49-F238E27FC236}">
                  <a16:creationId xmlns:a16="http://schemas.microsoft.com/office/drawing/2014/main" id="{8C6FF5AB-0667-1949-918C-3EA9800191CA}"/>
                </a:ext>
              </a:extLst>
            </p:cNvPr>
            <p:cNvSpPr/>
            <p:nvPr/>
          </p:nvSpPr>
          <p:spPr>
            <a:xfrm>
              <a:off x="6915412" y="285374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81" name="Oval 66">
              <a:extLst>
                <a:ext uri="{FF2B5EF4-FFF2-40B4-BE49-F238E27FC236}">
                  <a16:creationId xmlns:a16="http://schemas.microsoft.com/office/drawing/2014/main" id="{834DCE8D-C71F-FD41-A6BA-B5FD5B110041}"/>
                </a:ext>
              </a:extLst>
            </p:cNvPr>
            <p:cNvSpPr/>
            <p:nvPr/>
          </p:nvSpPr>
          <p:spPr>
            <a:xfrm>
              <a:off x="6552507" y="309091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82" name="Oval 69">
              <a:extLst>
                <a:ext uri="{FF2B5EF4-FFF2-40B4-BE49-F238E27FC236}">
                  <a16:creationId xmlns:a16="http://schemas.microsoft.com/office/drawing/2014/main" id="{1C528CFB-A8DE-E342-AFB8-347FA7FBA361}"/>
                </a:ext>
              </a:extLst>
            </p:cNvPr>
            <p:cNvSpPr/>
            <p:nvPr/>
          </p:nvSpPr>
          <p:spPr>
            <a:xfrm>
              <a:off x="6663951" y="330808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83" name="Oval 71">
              <a:extLst>
                <a:ext uri="{FF2B5EF4-FFF2-40B4-BE49-F238E27FC236}">
                  <a16:creationId xmlns:a16="http://schemas.microsoft.com/office/drawing/2014/main" id="{522AE58F-B76A-2445-866E-377AC5E20CCA}"/>
                </a:ext>
              </a:extLst>
            </p:cNvPr>
            <p:cNvSpPr/>
            <p:nvPr/>
          </p:nvSpPr>
          <p:spPr>
            <a:xfrm>
              <a:off x="6601086" y="266514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84" name="Oval 75">
              <a:extLst>
                <a:ext uri="{FF2B5EF4-FFF2-40B4-BE49-F238E27FC236}">
                  <a16:creationId xmlns:a16="http://schemas.microsoft.com/office/drawing/2014/main" id="{C592C589-951E-894F-A509-DE9AFE38DFB4}"/>
                </a:ext>
              </a:extLst>
            </p:cNvPr>
            <p:cNvSpPr/>
            <p:nvPr/>
          </p:nvSpPr>
          <p:spPr>
            <a:xfrm>
              <a:off x="6621088" y="317092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85" name="Oval 76">
              <a:extLst>
                <a:ext uri="{FF2B5EF4-FFF2-40B4-BE49-F238E27FC236}">
                  <a16:creationId xmlns:a16="http://schemas.microsoft.com/office/drawing/2014/main" id="{269D0D99-BA5F-AE47-AD00-2F8EB82A5027}"/>
                </a:ext>
              </a:extLst>
            </p:cNvPr>
            <p:cNvSpPr/>
            <p:nvPr/>
          </p:nvSpPr>
          <p:spPr>
            <a:xfrm>
              <a:off x="6861119" y="240511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86" name="Oval 78">
              <a:extLst>
                <a:ext uri="{FF2B5EF4-FFF2-40B4-BE49-F238E27FC236}">
                  <a16:creationId xmlns:a16="http://schemas.microsoft.com/office/drawing/2014/main" id="{3FECA9A4-3C09-FD43-B03A-7494AD3C8A0A}"/>
                </a:ext>
              </a:extLst>
            </p:cNvPr>
            <p:cNvSpPr/>
            <p:nvPr/>
          </p:nvSpPr>
          <p:spPr>
            <a:xfrm>
              <a:off x="6658237" y="269658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87" name="Oval 79">
              <a:extLst>
                <a:ext uri="{FF2B5EF4-FFF2-40B4-BE49-F238E27FC236}">
                  <a16:creationId xmlns:a16="http://schemas.microsoft.com/office/drawing/2014/main" id="{D715437E-FC65-6A47-8F76-F90F0E5AD2B5}"/>
                </a:ext>
              </a:extLst>
            </p:cNvPr>
            <p:cNvSpPr/>
            <p:nvPr/>
          </p:nvSpPr>
          <p:spPr>
            <a:xfrm>
              <a:off x="6863977" y="284802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88" name="Oval 117">
              <a:extLst>
                <a:ext uri="{FF2B5EF4-FFF2-40B4-BE49-F238E27FC236}">
                  <a16:creationId xmlns:a16="http://schemas.microsoft.com/office/drawing/2014/main" id="{230338C4-2B87-534C-9D8A-A8CBA4F5B5B7}"/>
                </a:ext>
              </a:extLst>
            </p:cNvPr>
            <p:cNvSpPr/>
            <p:nvPr/>
          </p:nvSpPr>
          <p:spPr>
            <a:xfrm>
              <a:off x="6941128" y="260228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89" name="Oval 118">
              <a:extLst>
                <a:ext uri="{FF2B5EF4-FFF2-40B4-BE49-F238E27FC236}">
                  <a16:creationId xmlns:a16="http://schemas.microsoft.com/office/drawing/2014/main" id="{75E2B992-B7E8-A74E-A7FF-3FE88EA4B536}"/>
                </a:ext>
              </a:extLst>
            </p:cNvPr>
            <p:cNvSpPr/>
            <p:nvPr/>
          </p:nvSpPr>
          <p:spPr>
            <a:xfrm>
              <a:off x="6692525" y="275944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90" name="Oval 119">
              <a:extLst>
                <a:ext uri="{FF2B5EF4-FFF2-40B4-BE49-F238E27FC236}">
                  <a16:creationId xmlns:a16="http://schemas.microsoft.com/office/drawing/2014/main" id="{FACD3F52-8D3C-A04A-A8AB-53BE91883C7F}"/>
                </a:ext>
              </a:extLst>
            </p:cNvPr>
            <p:cNvSpPr/>
            <p:nvPr/>
          </p:nvSpPr>
          <p:spPr>
            <a:xfrm>
              <a:off x="6838257" y="265371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91" name="Oval 120">
              <a:extLst>
                <a:ext uri="{FF2B5EF4-FFF2-40B4-BE49-F238E27FC236}">
                  <a16:creationId xmlns:a16="http://schemas.microsoft.com/office/drawing/2014/main" id="{53CF32F3-C001-6A41-BA1D-4A99150786E3}"/>
                </a:ext>
              </a:extLst>
            </p:cNvPr>
            <p:cNvSpPr/>
            <p:nvPr/>
          </p:nvSpPr>
          <p:spPr>
            <a:xfrm>
              <a:off x="6761107" y="283945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92" name="Oval 121">
              <a:extLst>
                <a:ext uri="{FF2B5EF4-FFF2-40B4-BE49-F238E27FC236}">
                  <a16:creationId xmlns:a16="http://schemas.microsoft.com/office/drawing/2014/main" id="{C40E2341-C5EE-5442-BD63-C826957A04EC}"/>
                </a:ext>
              </a:extLst>
            </p:cNvPr>
            <p:cNvSpPr/>
            <p:nvPr/>
          </p:nvSpPr>
          <p:spPr>
            <a:xfrm>
              <a:off x="6906838" y="273372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93" name="Oval 137">
              <a:extLst>
                <a:ext uri="{FF2B5EF4-FFF2-40B4-BE49-F238E27FC236}">
                  <a16:creationId xmlns:a16="http://schemas.microsoft.com/office/drawing/2014/main" id="{FCD9CC0E-5800-4B4F-913B-98BF0D96935C}"/>
                </a:ext>
              </a:extLst>
            </p:cNvPr>
            <p:cNvSpPr/>
            <p:nvPr/>
          </p:nvSpPr>
          <p:spPr>
            <a:xfrm>
              <a:off x="6534911" y="258408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94" name="Oval 3">
              <a:extLst>
                <a:ext uri="{FF2B5EF4-FFF2-40B4-BE49-F238E27FC236}">
                  <a16:creationId xmlns:a16="http://schemas.microsoft.com/office/drawing/2014/main" id="{07275100-AA80-8F4D-9F56-C220909CB911}"/>
                </a:ext>
              </a:extLst>
            </p:cNvPr>
            <p:cNvSpPr/>
            <p:nvPr/>
          </p:nvSpPr>
          <p:spPr>
            <a:xfrm rot="7873403">
              <a:off x="7130483" y="292852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95" name="Oval 4">
              <a:extLst>
                <a:ext uri="{FF2B5EF4-FFF2-40B4-BE49-F238E27FC236}">
                  <a16:creationId xmlns:a16="http://schemas.microsoft.com/office/drawing/2014/main" id="{1CF7EF64-BE5C-5E41-AD93-E43DA40BB570}"/>
                </a:ext>
              </a:extLst>
            </p:cNvPr>
            <p:cNvSpPr/>
            <p:nvPr/>
          </p:nvSpPr>
          <p:spPr>
            <a:xfrm rot="7873403">
              <a:off x="6907786" y="311332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96" name="Oval 5">
              <a:extLst>
                <a:ext uri="{FF2B5EF4-FFF2-40B4-BE49-F238E27FC236}">
                  <a16:creationId xmlns:a16="http://schemas.microsoft.com/office/drawing/2014/main" id="{AEE268E3-0CEA-5449-ABEB-FE6E4758DD2A}"/>
                </a:ext>
              </a:extLst>
            </p:cNvPr>
            <p:cNvSpPr/>
            <p:nvPr/>
          </p:nvSpPr>
          <p:spPr>
            <a:xfrm rot="7873403">
              <a:off x="7044957" y="25838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97" name="Oval 6">
              <a:extLst>
                <a:ext uri="{FF2B5EF4-FFF2-40B4-BE49-F238E27FC236}">
                  <a16:creationId xmlns:a16="http://schemas.microsoft.com/office/drawing/2014/main" id="{86A1A3D3-67A7-8C40-9DD9-2F3C713D2805}"/>
                </a:ext>
              </a:extLst>
            </p:cNvPr>
            <p:cNvSpPr/>
            <p:nvPr/>
          </p:nvSpPr>
          <p:spPr>
            <a:xfrm rot="7873403">
              <a:off x="6795464" y="263879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98" name="Oval 7">
              <a:extLst>
                <a:ext uri="{FF2B5EF4-FFF2-40B4-BE49-F238E27FC236}">
                  <a16:creationId xmlns:a16="http://schemas.microsoft.com/office/drawing/2014/main" id="{784A12EF-81AA-D041-B0B9-389A9BAAB315}"/>
                </a:ext>
              </a:extLst>
            </p:cNvPr>
            <p:cNvSpPr/>
            <p:nvPr/>
          </p:nvSpPr>
          <p:spPr>
            <a:xfrm rot="7873403">
              <a:off x="6778950" y="281808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99" name="Oval 8">
              <a:extLst>
                <a:ext uri="{FF2B5EF4-FFF2-40B4-BE49-F238E27FC236}">
                  <a16:creationId xmlns:a16="http://schemas.microsoft.com/office/drawing/2014/main" id="{AE648642-1892-7143-A88D-87B23A958C52}"/>
                </a:ext>
              </a:extLst>
            </p:cNvPr>
            <p:cNvSpPr/>
            <p:nvPr/>
          </p:nvSpPr>
          <p:spPr>
            <a:xfrm rot="7873403">
              <a:off x="6514186" y="279506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00" name="Oval 9">
              <a:extLst>
                <a:ext uri="{FF2B5EF4-FFF2-40B4-BE49-F238E27FC236}">
                  <a16:creationId xmlns:a16="http://schemas.microsoft.com/office/drawing/2014/main" id="{51875638-C551-3E49-9916-782DE0AC0BB6}"/>
                </a:ext>
              </a:extLst>
            </p:cNvPr>
            <p:cNvSpPr/>
            <p:nvPr/>
          </p:nvSpPr>
          <p:spPr>
            <a:xfrm rot="7873403">
              <a:off x="6573825" y="244080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01" name="Oval 10">
              <a:extLst>
                <a:ext uri="{FF2B5EF4-FFF2-40B4-BE49-F238E27FC236}">
                  <a16:creationId xmlns:a16="http://schemas.microsoft.com/office/drawing/2014/main" id="{664DA019-A014-4841-B506-EAB6EB593074}"/>
                </a:ext>
              </a:extLst>
            </p:cNvPr>
            <p:cNvSpPr/>
            <p:nvPr/>
          </p:nvSpPr>
          <p:spPr>
            <a:xfrm rot="7873403">
              <a:off x="6324332" y="249575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02" name="Oval 11">
              <a:extLst>
                <a:ext uri="{FF2B5EF4-FFF2-40B4-BE49-F238E27FC236}">
                  <a16:creationId xmlns:a16="http://schemas.microsoft.com/office/drawing/2014/main" id="{B74BBF47-00B8-2B48-A6D7-E2862A1B0ED8}"/>
                </a:ext>
              </a:extLst>
            </p:cNvPr>
            <p:cNvSpPr/>
            <p:nvPr/>
          </p:nvSpPr>
          <p:spPr>
            <a:xfrm rot="7873403">
              <a:off x="6281255" y="300888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03" name="Oval 12">
              <a:extLst>
                <a:ext uri="{FF2B5EF4-FFF2-40B4-BE49-F238E27FC236}">
                  <a16:creationId xmlns:a16="http://schemas.microsoft.com/office/drawing/2014/main" id="{B244CC29-5E45-3C4C-849D-FBAFE5830027}"/>
                </a:ext>
              </a:extLst>
            </p:cNvPr>
            <p:cNvSpPr/>
            <p:nvPr/>
          </p:nvSpPr>
          <p:spPr>
            <a:xfrm rot="7873403">
              <a:off x="6136091" y="301846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04" name="Oval 13">
              <a:extLst>
                <a:ext uri="{FF2B5EF4-FFF2-40B4-BE49-F238E27FC236}">
                  <a16:creationId xmlns:a16="http://schemas.microsoft.com/office/drawing/2014/main" id="{2D625438-63E8-7C4E-9CF3-CAA93BC6E2BB}"/>
                </a:ext>
              </a:extLst>
            </p:cNvPr>
            <p:cNvSpPr/>
            <p:nvPr/>
          </p:nvSpPr>
          <p:spPr>
            <a:xfrm rot="7873403">
              <a:off x="6277402" y="273577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05" name="Oval 14">
              <a:extLst>
                <a:ext uri="{FF2B5EF4-FFF2-40B4-BE49-F238E27FC236}">
                  <a16:creationId xmlns:a16="http://schemas.microsoft.com/office/drawing/2014/main" id="{8564819A-DCB5-AD41-A289-A1F49E6C7CB6}"/>
                </a:ext>
              </a:extLst>
            </p:cNvPr>
            <p:cNvSpPr/>
            <p:nvPr/>
          </p:nvSpPr>
          <p:spPr>
            <a:xfrm rot="7873403">
              <a:off x="5946237" y="27191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06" name="Oval 17">
              <a:extLst>
                <a:ext uri="{FF2B5EF4-FFF2-40B4-BE49-F238E27FC236}">
                  <a16:creationId xmlns:a16="http://schemas.microsoft.com/office/drawing/2014/main" id="{741E0E75-7F9A-7E4B-94B7-4E4D6C23881B}"/>
                </a:ext>
              </a:extLst>
            </p:cNvPr>
            <p:cNvSpPr/>
            <p:nvPr/>
          </p:nvSpPr>
          <p:spPr>
            <a:xfrm rot="7873403">
              <a:off x="6637780" y="333477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07" name="Oval 18">
              <a:extLst>
                <a:ext uri="{FF2B5EF4-FFF2-40B4-BE49-F238E27FC236}">
                  <a16:creationId xmlns:a16="http://schemas.microsoft.com/office/drawing/2014/main" id="{AE0D1850-4FE0-844D-A1E7-740D06DE0CFA}"/>
                </a:ext>
              </a:extLst>
            </p:cNvPr>
            <p:cNvSpPr/>
            <p:nvPr/>
          </p:nvSpPr>
          <p:spPr>
            <a:xfrm rot="7873403">
              <a:off x="6497732" y="292463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08" name="Oval 21">
              <a:extLst>
                <a:ext uri="{FF2B5EF4-FFF2-40B4-BE49-F238E27FC236}">
                  <a16:creationId xmlns:a16="http://schemas.microsoft.com/office/drawing/2014/main" id="{DA6C92AC-3267-B346-BDB7-61D24C18136E}"/>
                </a:ext>
              </a:extLst>
            </p:cNvPr>
            <p:cNvSpPr/>
            <p:nvPr/>
          </p:nvSpPr>
          <p:spPr>
            <a:xfrm rot="7873403">
              <a:off x="6102806" y="30731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09" name="Oval 59">
              <a:extLst>
                <a:ext uri="{FF2B5EF4-FFF2-40B4-BE49-F238E27FC236}">
                  <a16:creationId xmlns:a16="http://schemas.microsoft.com/office/drawing/2014/main" id="{6C3D39D2-80D0-764F-BD56-E8CD5D45005C}"/>
                </a:ext>
              </a:extLst>
            </p:cNvPr>
            <p:cNvSpPr/>
            <p:nvPr/>
          </p:nvSpPr>
          <p:spPr>
            <a:xfrm rot="7873403">
              <a:off x="6707805" y="230957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10" name="Oval 62">
              <a:extLst>
                <a:ext uri="{FF2B5EF4-FFF2-40B4-BE49-F238E27FC236}">
                  <a16:creationId xmlns:a16="http://schemas.microsoft.com/office/drawing/2014/main" id="{A445DD7E-DB56-1940-9E7D-07FA7479B149}"/>
                </a:ext>
              </a:extLst>
            </p:cNvPr>
            <p:cNvSpPr/>
            <p:nvPr/>
          </p:nvSpPr>
          <p:spPr>
            <a:xfrm rot="7873403">
              <a:off x="6372787" y="201984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11" name="Oval 77">
              <a:extLst>
                <a:ext uri="{FF2B5EF4-FFF2-40B4-BE49-F238E27FC236}">
                  <a16:creationId xmlns:a16="http://schemas.microsoft.com/office/drawing/2014/main" id="{8EE5A8A0-2A2D-4F45-B8C1-37BB75194FF8}"/>
                </a:ext>
              </a:extLst>
            </p:cNvPr>
            <p:cNvSpPr/>
            <p:nvPr/>
          </p:nvSpPr>
          <p:spPr>
            <a:xfrm rot="7873403">
              <a:off x="6854467" y="24760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12" name="Oval 80">
              <a:extLst>
                <a:ext uri="{FF2B5EF4-FFF2-40B4-BE49-F238E27FC236}">
                  <a16:creationId xmlns:a16="http://schemas.microsoft.com/office/drawing/2014/main" id="{E9B748EB-02F4-8441-896B-0A5501C5674D}"/>
                </a:ext>
              </a:extLst>
            </p:cNvPr>
            <p:cNvSpPr/>
            <p:nvPr/>
          </p:nvSpPr>
          <p:spPr>
            <a:xfrm rot="7873403">
              <a:off x="6725630" y="218082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13" name="Oval 81">
              <a:extLst>
                <a:ext uri="{FF2B5EF4-FFF2-40B4-BE49-F238E27FC236}">
                  <a16:creationId xmlns:a16="http://schemas.microsoft.com/office/drawing/2014/main" id="{13EA3A58-B7DB-A44E-B173-A900F2BAC396}"/>
                </a:ext>
              </a:extLst>
            </p:cNvPr>
            <p:cNvSpPr/>
            <p:nvPr/>
          </p:nvSpPr>
          <p:spPr>
            <a:xfrm rot="7873403">
              <a:off x="6460867" y="215780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14" name="Oval 82">
              <a:extLst>
                <a:ext uri="{FF2B5EF4-FFF2-40B4-BE49-F238E27FC236}">
                  <a16:creationId xmlns:a16="http://schemas.microsoft.com/office/drawing/2014/main" id="{CFEEDD8A-0E50-AA44-A53D-2A1E49B29655}"/>
                </a:ext>
              </a:extLst>
            </p:cNvPr>
            <p:cNvSpPr/>
            <p:nvPr/>
          </p:nvSpPr>
          <p:spPr>
            <a:xfrm rot="7873403">
              <a:off x="6823734" y="302280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15" name="Oval 83">
              <a:extLst>
                <a:ext uri="{FF2B5EF4-FFF2-40B4-BE49-F238E27FC236}">
                  <a16:creationId xmlns:a16="http://schemas.microsoft.com/office/drawing/2014/main" id="{0F642045-E80E-5F4B-A065-EDFBFAA46129}"/>
                </a:ext>
              </a:extLst>
            </p:cNvPr>
            <p:cNvSpPr/>
            <p:nvPr/>
          </p:nvSpPr>
          <p:spPr>
            <a:xfrm rot="7873403">
              <a:off x="6382148" y="279723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16" name="Oval 84">
              <a:extLst>
                <a:ext uri="{FF2B5EF4-FFF2-40B4-BE49-F238E27FC236}">
                  <a16:creationId xmlns:a16="http://schemas.microsoft.com/office/drawing/2014/main" id="{9D5700D7-F10C-454A-8D23-7F21E500AB78}"/>
                </a:ext>
              </a:extLst>
            </p:cNvPr>
            <p:cNvSpPr/>
            <p:nvPr/>
          </p:nvSpPr>
          <p:spPr>
            <a:xfrm rot="7873403">
              <a:off x="6738208" y="267813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17" name="Oval 85">
              <a:extLst>
                <a:ext uri="{FF2B5EF4-FFF2-40B4-BE49-F238E27FC236}">
                  <a16:creationId xmlns:a16="http://schemas.microsoft.com/office/drawing/2014/main" id="{3FE07AA1-46E6-8444-89AF-9B5C7377A261}"/>
                </a:ext>
              </a:extLst>
            </p:cNvPr>
            <p:cNvSpPr/>
            <p:nvPr/>
          </p:nvSpPr>
          <p:spPr>
            <a:xfrm rot="7873403">
              <a:off x="6488715" y="27330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18" name="Oval 86">
              <a:extLst>
                <a:ext uri="{FF2B5EF4-FFF2-40B4-BE49-F238E27FC236}">
                  <a16:creationId xmlns:a16="http://schemas.microsoft.com/office/drawing/2014/main" id="{CE78967D-4BCC-D943-8294-B505969DA514}"/>
                </a:ext>
              </a:extLst>
            </p:cNvPr>
            <p:cNvSpPr/>
            <p:nvPr/>
          </p:nvSpPr>
          <p:spPr>
            <a:xfrm rot="7873403">
              <a:off x="6472201" y="291236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19" name="Oval 87">
              <a:extLst>
                <a:ext uri="{FF2B5EF4-FFF2-40B4-BE49-F238E27FC236}">
                  <a16:creationId xmlns:a16="http://schemas.microsoft.com/office/drawing/2014/main" id="{D49CEB71-C9D6-5747-AE77-5B803A4DA4AB}"/>
                </a:ext>
              </a:extLst>
            </p:cNvPr>
            <p:cNvSpPr/>
            <p:nvPr/>
          </p:nvSpPr>
          <p:spPr>
            <a:xfrm rot="7873403">
              <a:off x="6207437" y="288933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20" name="Oval 90">
              <a:extLst>
                <a:ext uri="{FF2B5EF4-FFF2-40B4-BE49-F238E27FC236}">
                  <a16:creationId xmlns:a16="http://schemas.microsoft.com/office/drawing/2014/main" id="{B5E4BE27-15FF-1B4C-8658-FFE9EAFEAF39}"/>
                </a:ext>
              </a:extLst>
            </p:cNvPr>
            <p:cNvSpPr/>
            <p:nvPr/>
          </p:nvSpPr>
          <p:spPr>
            <a:xfrm rot="7873403">
              <a:off x="6392933" y="327601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21" name="Oval 53">
              <a:extLst>
                <a:ext uri="{FF2B5EF4-FFF2-40B4-BE49-F238E27FC236}">
                  <a16:creationId xmlns:a16="http://schemas.microsoft.com/office/drawing/2014/main" id="{208675A1-C75E-574E-907B-CAE6399A8C1D}"/>
                </a:ext>
              </a:extLst>
            </p:cNvPr>
            <p:cNvSpPr/>
            <p:nvPr/>
          </p:nvSpPr>
          <p:spPr>
            <a:xfrm rot="7873403">
              <a:off x="6338038" y="300203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22" name="Oval 63">
              <a:extLst>
                <a:ext uri="{FF2B5EF4-FFF2-40B4-BE49-F238E27FC236}">
                  <a16:creationId xmlns:a16="http://schemas.microsoft.com/office/drawing/2014/main" id="{1E3DC28F-9D91-E546-9081-392E7DEA5A9F}"/>
                </a:ext>
              </a:extLst>
            </p:cNvPr>
            <p:cNvSpPr/>
            <p:nvPr/>
          </p:nvSpPr>
          <p:spPr>
            <a:xfrm rot="7873403">
              <a:off x="6444749" y="294209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23" name="Oval 64">
              <a:extLst>
                <a:ext uri="{FF2B5EF4-FFF2-40B4-BE49-F238E27FC236}">
                  <a16:creationId xmlns:a16="http://schemas.microsoft.com/office/drawing/2014/main" id="{3B28A3A7-7D55-1449-845C-3E1D9543E06F}"/>
                </a:ext>
              </a:extLst>
            </p:cNvPr>
            <p:cNvSpPr/>
            <p:nvPr/>
          </p:nvSpPr>
          <p:spPr>
            <a:xfrm rot="7873403">
              <a:off x="6195256" y="299703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24" name="Oval 65">
              <a:extLst>
                <a:ext uri="{FF2B5EF4-FFF2-40B4-BE49-F238E27FC236}">
                  <a16:creationId xmlns:a16="http://schemas.microsoft.com/office/drawing/2014/main" id="{49C29C8A-B93F-994F-9044-7509B1A424A9}"/>
                </a:ext>
              </a:extLst>
            </p:cNvPr>
            <p:cNvSpPr/>
            <p:nvPr/>
          </p:nvSpPr>
          <p:spPr>
            <a:xfrm rot="7873403">
              <a:off x="6981334" y="247414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25" name="Oval 67">
              <a:extLst>
                <a:ext uri="{FF2B5EF4-FFF2-40B4-BE49-F238E27FC236}">
                  <a16:creationId xmlns:a16="http://schemas.microsoft.com/office/drawing/2014/main" id="{7705A97D-0FA8-594F-8F2B-6D351C299FE1}"/>
                </a:ext>
              </a:extLst>
            </p:cNvPr>
            <p:cNvSpPr/>
            <p:nvPr/>
          </p:nvSpPr>
          <p:spPr>
            <a:xfrm rot="7873403">
              <a:off x="5973616" y="279904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26" name="Oval 68">
              <a:extLst>
                <a:ext uri="{FF2B5EF4-FFF2-40B4-BE49-F238E27FC236}">
                  <a16:creationId xmlns:a16="http://schemas.microsoft.com/office/drawing/2014/main" id="{DFB54716-2EA2-7E42-A289-325042EBF4D5}"/>
                </a:ext>
              </a:extLst>
            </p:cNvPr>
            <p:cNvSpPr/>
            <p:nvPr/>
          </p:nvSpPr>
          <p:spPr>
            <a:xfrm rot="7873403">
              <a:off x="5724124" y="285399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27" name="Oval 70">
              <a:extLst>
                <a:ext uri="{FF2B5EF4-FFF2-40B4-BE49-F238E27FC236}">
                  <a16:creationId xmlns:a16="http://schemas.microsoft.com/office/drawing/2014/main" id="{4125D6BE-424E-FC45-A24B-4B45595096BB}"/>
                </a:ext>
              </a:extLst>
            </p:cNvPr>
            <p:cNvSpPr/>
            <p:nvPr/>
          </p:nvSpPr>
          <p:spPr>
            <a:xfrm rot="7873403">
              <a:off x="6744113" y="263815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28" name="Oval 72">
              <a:extLst>
                <a:ext uri="{FF2B5EF4-FFF2-40B4-BE49-F238E27FC236}">
                  <a16:creationId xmlns:a16="http://schemas.microsoft.com/office/drawing/2014/main" id="{5387C132-5005-9344-BE42-4DE720BE105F}"/>
                </a:ext>
              </a:extLst>
            </p:cNvPr>
            <p:cNvSpPr/>
            <p:nvPr/>
          </p:nvSpPr>
          <p:spPr>
            <a:xfrm rot="7873403">
              <a:off x="6339375" y="294095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29" name="Oval 73">
              <a:extLst>
                <a:ext uri="{FF2B5EF4-FFF2-40B4-BE49-F238E27FC236}">
                  <a16:creationId xmlns:a16="http://schemas.microsoft.com/office/drawing/2014/main" id="{FD28F36D-58CC-4C41-BBFB-01425AC4BC7C}"/>
                </a:ext>
              </a:extLst>
            </p:cNvPr>
            <p:cNvSpPr/>
            <p:nvPr/>
          </p:nvSpPr>
          <p:spPr>
            <a:xfrm rot="7873403">
              <a:off x="6089882" y="299589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30" name="Oval 74">
              <a:extLst>
                <a:ext uri="{FF2B5EF4-FFF2-40B4-BE49-F238E27FC236}">
                  <a16:creationId xmlns:a16="http://schemas.microsoft.com/office/drawing/2014/main" id="{D7890008-B9BD-C244-B1F8-2EB12F610D53}"/>
                </a:ext>
              </a:extLst>
            </p:cNvPr>
            <p:cNvSpPr/>
            <p:nvPr/>
          </p:nvSpPr>
          <p:spPr>
            <a:xfrm rot="7873403">
              <a:off x="6027766" y="297455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31" name="Oval 112">
              <a:extLst>
                <a:ext uri="{FF2B5EF4-FFF2-40B4-BE49-F238E27FC236}">
                  <a16:creationId xmlns:a16="http://schemas.microsoft.com/office/drawing/2014/main" id="{B8BB72E1-F6F2-974A-869E-35A64D10772B}"/>
                </a:ext>
              </a:extLst>
            </p:cNvPr>
            <p:cNvSpPr/>
            <p:nvPr/>
          </p:nvSpPr>
          <p:spPr>
            <a:xfrm rot="7873403">
              <a:off x="6982239" y="244800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32" name="Oval 113">
              <a:extLst>
                <a:ext uri="{FF2B5EF4-FFF2-40B4-BE49-F238E27FC236}">
                  <a16:creationId xmlns:a16="http://schemas.microsoft.com/office/drawing/2014/main" id="{0E8593C8-68DC-4845-8453-730561F1AA06}"/>
                </a:ext>
              </a:extLst>
            </p:cNvPr>
            <p:cNvSpPr/>
            <p:nvPr/>
          </p:nvSpPr>
          <p:spPr>
            <a:xfrm rot="7873403">
              <a:off x="6252627" y="28231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33" name="Oval 114">
              <a:extLst>
                <a:ext uri="{FF2B5EF4-FFF2-40B4-BE49-F238E27FC236}">
                  <a16:creationId xmlns:a16="http://schemas.microsoft.com/office/drawing/2014/main" id="{06FBFE60-66E7-B440-93EB-E37D5A60E0D5}"/>
                </a:ext>
              </a:extLst>
            </p:cNvPr>
            <p:cNvSpPr/>
            <p:nvPr/>
          </p:nvSpPr>
          <p:spPr>
            <a:xfrm rot="7873403">
              <a:off x="6236112" y="300244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34" name="Oval 115">
              <a:extLst>
                <a:ext uri="{FF2B5EF4-FFF2-40B4-BE49-F238E27FC236}">
                  <a16:creationId xmlns:a16="http://schemas.microsoft.com/office/drawing/2014/main" id="{BF9F9592-0CB8-6342-9131-1526380FC314}"/>
                </a:ext>
              </a:extLst>
            </p:cNvPr>
            <p:cNvSpPr/>
            <p:nvPr/>
          </p:nvSpPr>
          <p:spPr>
            <a:xfrm rot="7873403">
              <a:off x="6147253" y="282201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35" name="Oval 116">
              <a:extLst>
                <a:ext uri="{FF2B5EF4-FFF2-40B4-BE49-F238E27FC236}">
                  <a16:creationId xmlns:a16="http://schemas.microsoft.com/office/drawing/2014/main" id="{BA9F9E67-8415-3D42-AA39-0821CE9A6F72}"/>
                </a:ext>
              </a:extLst>
            </p:cNvPr>
            <p:cNvSpPr/>
            <p:nvPr/>
          </p:nvSpPr>
          <p:spPr>
            <a:xfrm rot="7873403">
              <a:off x="6130739" y="300129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36" name="Oval 122">
              <a:extLst>
                <a:ext uri="{FF2B5EF4-FFF2-40B4-BE49-F238E27FC236}">
                  <a16:creationId xmlns:a16="http://schemas.microsoft.com/office/drawing/2014/main" id="{DA7EFE08-467C-8040-9C84-C9864B17A967}"/>
                </a:ext>
              </a:extLst>
            </p:cNvPr>
            <p:cNvSpPr/>
            <p:nvPr/>
          </p:nvSpPr>
          <p:spPr>
            <a:xfrm rot="7873403">
              <a:off x="6732106" y="255501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37" name="Oval 123">
              <a:extLst>
                <a:ext uri="{FF2B5EF4-FFF2-40B4-BE49-F238E27FC236}">
                  <a16:creationId xmlns:a16="http://schemas.microsoft.com/office/drawing/2014/main" id="{948E6AAC-12FE-6942-B037-D5E28A473DA0}"/>
                </a:ext>
              </a:extLst>
            </p:cNvPr>
            <p:cNvSpPr/>
            <p:nvPr/>
          </p:nvSpPr>
          <p:spPr>
            <a:xfrm rot="7873403">
              <a:off x="6777725" y="22644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38" name="Oval 124">
              <a:extLst>
                <a:ext uri="{FF2B5EF4-FFF2-40B4-BE49-F238E27FC236}">
                  <a16:creationId xmlns:a16="http://schemas.microsoft.com/office/drawing/2014/main" id="{25580953-5726-A94D-AB22-2D9CAF99DC98}"/>
                </a:ext>
              </a:extLst>
            </p:cNvPr>
            <p:cNvSpPr/>
            <p:nvPr/>
          </p:nvSpPr>
          <p:spPr>
            <a:xfrm rot="7873403">
              <a:off x="6761211" y="244374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39" name="Oval 125">
              <a:extLst>
                <a:ext uri="{FF2B5EF4-FFF2-40B4-BE49-F238E27FC236}">
                  <a16:creationId xmlns:a16="http://schemas.microsoft.com/office/drawing/2014/main" id="{F8F2F8E6-27A7-8443-A32A-8B7D5E53AE4C}"/>
                </a:ext>
              </a:extLst>
            </p:cNvPr>
            <p:cNvSpPr/>
            <p:nvPr/>
          </p:nvSpPr>
          <p:spPr>
            <a:xfrm rot="7873403">
              <a:off x="6672352" y="226331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40" name="Oval 126">
              <a:extLst>
                <a:ext uri="{FF2B5EF4-FFF2-40B4-BE49-F238E27FC236}">
                  <a16:creationId xmlns:a16="http://schemas.microsoft.com/office/drawing/2014/main" id="{3009A13E-9B4B-8942-A3A4-95D33268D680}"/>
                </a:ext>
              </a:extLst>
            </p:cNvPr>
            <p:cNvSpPr/>
            <p:nvPr/>
          </p:nvSpPr>
          <p:spPr>
            <a:xfrm rot="7873403">
              <a:off x="6655837" y="244259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41" name="Oval 127">
              <a:extLst>
                <a:ext uri="{FF2B5EF4-FFF2-40B4-BE49-F238E27FC236}">
                  <a16:creationId xmlns:a16="http://schemas.microsoft.com/office/drawing/2014/main" id="{5D5780EB-6B00-1646-A0AB-B73E7863F184}"/>
                </a:ext>
              </a:extLst>
            </p:cNvPr>
            <p:cNvSpPr/>
            <p:nvPr/>
          </p:nvSpPr>
          <p:spPr>
            <a:xfrm rot="7873403">
              <a:off x="6626741" y="295278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42" name="Oval 128">
              <a:extLst>
                <a:ext uri="{FF2B5EF4-FFF2-40B4-BE49-F238E27FC236}">
                  <a16:creationId xmlns:a16="http://schemas.microsoft.com/office/drawing/2014/main" id="{42C4B03A-1654-F749-B6DA-DAE2DD3D51F9}"/>
                </a:ext>
              </a:extLst>
            </p:cNvPr>
            <p:cNvSpPr/>
            <p:nvPr/>
          </p:nvSpPr>
          <p:spPr>
            <a:xfrm rot="7873403">
              <a:off x="6672360" y="266222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43" name="Oval 129">
              <a:extLst>
                <a:ext uri="{FF2B5EF4-FFF2-40B4-BE49-F238E27FC236}">
                  <a16:creationId xmlns:a16="http://schemas.microsoft.com/office/drawing/2014/main" id="{2F2153ED-D010-D34A-8DB1-E6965A290CA0}"/>
                </a:ext>
              </a:extLst>
            </p:cNvPr>
            <p:cNvSpPr/>
            <p:nvPr/>
          </p:nvSpPr>
          <p:spPr>
            <a:xfrm rot="7873403">
              <a:off x="6655847" y="284151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44" name="Oval 130">
              <a:extLst>
                <a:ext uri="{FF2B5EF4-FFF2-40B4-BE49-F238E27FC236}">
                  <a16:creationId xmlns:a16="http://schemas.microsoft.com/office/drawing/2014/main" id="{62A2CB1A-F25C-9946-B372-9DFA2E91A373}"/>
                </a:ext>
              </a:extLst>
            </p:cNvPr>
            <p:cNvSpPr/>
            <p:nvPr/>
          </p:nvSpPr>
          <p:spPr>
            <a:xfrm rot="7873403">
              <a:off x="6566987" y="266108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45" name="Oval 131">
              <a:extLst>
                <a:ext uri="{FF2B5EF4-FFF2-40B4-BE49-F238E27FC236}">
                  <a16:creationId xmlns:a16="http://schemas.microsoft.com/office/drawing/2014/main" id="{C975FC64-0998-A446-9F86-934B00472A70}"/>
                </a:ext>
              </a:extLst>
            </p:cNvPr>
            <p:cNvSpPr/>
            <p:nvPr/>
          </p:nvSpPr>
          <p:spPr>
            <a:xfrm rot="7873403">
              <a:off x="6550472" y="284037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46" name="Oval 132">
              <a:extLst>
                <a:ext uri="{FF2B5EF4-FFF2-40B4-BE49-F238E27FC236}">
                  <a16:creationId xmlns:a16="http://schemas.microsoft.com/office/drawing/2014/main" id="{DE49C5B9-CB3B-754F-AE37-DEE501F8371E}"/>
                </a:ext>
              </a:extLst>
            </p:cNvPr>
            <p:cNvSpPr/>
            <p:nvPr/>
          </p:nvSpPr>
          <p:spPr>
            <a:xfrm rot="7873403">
              <a:off x="6654376" y="270688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47" name="Oval 133">
              <a:extLst>
                <a:ext uri="{FF2B5EF4-FFF2-40B4-BE49-F238E27FC236}">
                  <a16:creationId xmlns:a16="http://schemas.microsoft.com/office/drawing/2014/main" id="{1134F7B1-3A64-474E-A79C-C4A11459C955}"/>
                </a:ext>
              </a:extLst>
            </p:cNvPr>
            <p:cNvSpPr/>
            <p:nvPr/>
          </p:nvSpPr>
          <p:spPr>
            <a:xfrm rot="7873403">
              <a:off x="6481104" y="286317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48" name="Oval 134">
              <a:extLst>
                <a:ext uri="{FF2B5EF4-FFF2-40B4-BE49-F238E27FC236}">
                  <a16:creationId xmlns:a16="http://schemas.microsoft.com/office/drawing/2014/main" id="{F2E09C05-AB51-604E-855C-115281FAEC57}"/>
                </a:ext>
              </a:extLst>
            </p:cNvPr>
            <p:cNvSpPr/>
            <p:nvPr/>
          </p:nvSpPr>
          <p:spPr>
            <a:xfrm rot="7873403">
              <a:off x="6464590" y="304245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49" name="Oval 135">
              <a:extLst>
                <a:ext uri="{FF2B5EF4-FFF2-40B4-BE49-F238E27FC236}">
                  <a16:creationId xmlns:a16="http://schemas.microsoft.com/office/drawing/2014/main" id="{EBAA3727-1638-7347-AA66-63CA68615785}"/>
                </a:ext>
              </a:extLst>
            </p:cNvPr>
            <p:cNvSpPr/>
            <p:nvPr/>
          </p:nvSpPr>
          <p:spPr>
            <a:xfrm rot="7873403">
              <a:off x="6375732" y="286203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50" name="Oval 136">
              <a:extLst>
                <a:ext uri="{FF2B5EF4-FFF2-40B4-BE49-F238E27FC236}">
                  <a16:creationId xmlns:a16="http://schemas.microsoft.com/office/drawing/2014/main" id="{5B201844-73A1-1A4F-9AC5-CFE24C6C8294}"/>
                </a:ext>
              </a:extLst>
            </p:cNvPr>
            <p:cNvSpPr/>
            <p:nvPr/>
          </p:nvSpPr>
          <p:spPr>
            <a:xfrm rot="7873403">
              <a:off x="6359218" y="304131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51" name="Oval 138">
              <a:extLst>
                <a:ext uri="{FF2B5EF4-FFF2-40B4-BE49-F238E27FC236}">
                  <a16:creationId xmlns:a16="http://schemas.microsoft.com/office/drawing/2014/main" id="{10FB9C7C-46D5-634B-B5C1-85B9E4A0EA55}"/>
                </a:ext>
              </a:extLst>
            </p:cNvPr>
            <p:cNvSpPr/>
            <p:nvPr/>
          </p:nvSpPr>
          <p:spPr>
            <a:xfrm rot="7873403">
              <a:off x="6817542" y="25907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52" name="Oval 139">
              <a:extLst>
                <a:ext uri="{FF2B5EF4-FFF2-40B4-BE49-F238E27FC236}">
                  <a16:creationId xmlns:a16="http://schemas.microsoft.com/office/drawing/2014/main" id="{481F229B-1624-BB4C-A720-B2B50B797F07}"/>
                </a:ext>
              </a:extLst>
            </p:cNvPr>
            <p:cNvSpPr/>
            <p:nvPr/>
          </p:nvSpPr>
          <p:spPr>
            <a:xfrm rot="7873403">
              <a:off x="6335890" y="336279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53" name="Oval 140">
              <a:extLst>
                <a:ext uri="{FF2B5EF4-FFF2-40B4-BE49-F238E27FC236}">
                  <a16:creationId xmlns:a16="http://schemas.microsoft.com/office/drawing/2014/main" id="{B4C4AC08-13ED-3F43-BE05-B06136F3A826}"/>
                </a:ext>
              </a:extLst>
            </p:cNvPr>
            <p:cNvSpPr/>
            <p:nvPr/>
          </p:nvSpPr>
          <p:spPr>
            <a:xfrm rot="7873403">
              <a:off x="6848974" y="25622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54" name="Oval 141">
              <a:extLst>
                <a:ext uri="{FF2B5EF4-FFF2-40B4-BE49-F238E27FC236}">
                  <a16:creationId xmlns:a16="http://schemas.microsoft.com/office/drawing/2014/main" id="{65B16E0F-A28F-2743-B7A8-1EF74353E33D}"/>
                </a:ext>
              </a:extLst>
            </p:cNvPr>
            <p:cNvSpPr/>
            <p:nvPr/>
          </p:nvSpPr>
          <p:spPr>
            <a:xfrm>
              <a:off x="6500621" y="271553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55" name="Oval 142">
              <a:extLst>
                <a:ext uri="{FF2B5EF4-FFF2-40B4-BE49-F238E27FC236}">
                  <a16:creationId xmlns:a16="http://schemas.microsoft.com/office/drawing/2014/main" id="{9ADBCC60-1FAC-DD49-8854-19B8DAF2C83F}"/>
                </a:ext>
              </a:extLst>
            </p:cNvPr>
            <p:cNvSpPr/>
            <p:nvPr/>
          </p:nvSpPr>
          <p:spPr>
            <a:xfrm>
              <a:off x="6903529" y="253550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56" name="Oval 143">
              <a:extLst>
                <a:ext uri="{FF2B5EF4-FFF2-40B4-BE49-F238E27FC236}">
                  <a16:creationId xmlns:a16="http://schemas.microsoft.com/office/drawing/2014/main" id="{4F22D992-6985-7A48-A6A8-B4425390B6AF}"/>
                </a:ext>
              </a:extLst>
            </p:cNvPr>
            <p:cNvSpPr/>
            <p:nvPr/>
          </p:nvSpPr>
          <p:spPr>
            <a:xfrm>
              <a:off x="6654927" y="269267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57" name="Oval 144">
              <a:extLst>
                <a:ext uri="{FF2B5EF4-FFF2-40B4-BE49-F238E27FC236}">
                  <a16:creationId xmlns:a16="http://schemas.microsoft.com/office/drawing/2014/main" id="{83B85705-7E33-9B41-A1A3-D38F705E1900}"/>
                </a:ext>
              </a:extLst>
            </p:cNvPr>
            <p:cNvSpPr/>
            <p:nvPr/>
          </p:nvSpPr>
          <p:spPr>
            <a:xfrm>
              <a:off x="6800658" y="258694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58" name="Oval 145">
              <a:extLst>
                <a:ext uri="{FF2B5EF4-FFF2-40B4-BE49-F238E27FC236}">
                  <a16:creationId xmlns:a16="http://schemas.microsoft.com/office/drawing/2014/main" id="{F2BA363E-2276-8643-90FB-BFF2CB509753}"/>
                </a:ext>
              </a:extLst>
            </p:cNvPr>
            <p:cNvSpPr/>
            <p:nvPr/>
          </p:nvSpPr>
          <p:spPr>
            <a:xfrm>
              <a:off x="6723507" y="277268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59" name="Oval 146">
              <a:extLst>
                <a:ext uri="{FF2B5EF4-FFF2-40B4-BE49-F238E27FC236}">
                  <a16:creationId xmlns:a16="http://schemas.microsoft.com/office/drawing/2014/main" id="{E66DAACF-1F5F-214A-B3C9-5BDD234D1D0C}"/>
                </a:ext>
              </a:extLst>
            </p:cNvPr>
            <p:cNvSpPr/>
            <p:nvPr/>
          </p:nvSpPr>
          <p:spPr>
            <a:xfrm>
              <a:off x="6869239" y="266695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60" name="Oval 23">
              <a:extLst>
                <a:ext uri="{FF2B5EF4-FFF2-40B4-BE49-F238E27FC236}">
                  <a16:creationId xmlns:a16="http://schemas.microsoft.com/office/drawing/2014/main" id="{9BBFBAD7-018F-0148-98EE-4726B05227DB}"/>
                </a:ext>
              </a:extLst>
            </p:cNvPr>
            <p:cNvSpPr/>
            <p:nvPr/>
          </p:nvSpPr>
          <p:spPr>
            <a:xfrm rot="1191575">
              <a:off x="5860160" y="263252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61" name="Oval 24">
              <a:extLst>
                <a:ext uri="{FF2B5EF4-FFF2-40B4-BE49-F238E27FC236}">
                  <a16:creationId xmlns:a16="http://schemas.microsoft.com/office/drawing/2014/main" id="{95AAC232-72E7-3644-9F40-B2A3B94DCBDE}"/>
                </a:ext>
              </a:extLst>
            </p:cNvPr>
            <p:cNvSpPr/>
            <p:nvPr/>
          </p:nvSpPr>
          <p:spPr>
            <a:xfrm rot="1191575">
              <a:off x="5921966" y="276421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62" name="Oval 26">
              <a:extLst>
                <a:ext uri="{FF2B5EF4-FFF2-40B4-BE49-F238E27FC236}">
                  <a16:creationId xmlns:a16="http://schemas.microsoft.com/office/drawing/2014/main" id="{4363BBD5-8022-E947-AFA9-061EC68AC2B6}"/>
                </a:ext>
              </a:extLst>
            </p:cNvPr>
            <p:cNvSpPr/>
            <p:nvPr/>
          </p:nvSpPr>
          <p:spPr>
            <a:xfrm rot="1191575">
              <a:off x="6013356" y="295887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63" name="Oval 27">
              <a:extLst>
                <a:ext uri="{FF2B5EF4-FFF2-40B4-BE49-F238E27FC236}">
                  <a16:creationId xmlns:a16="http://schemas.microsoft.com/office/drawing/2014/main" id="{77AB7AEF-D2DF-7E46-BC74-B518D8BD66D5}"/>
                </a:ext>
              </a:extLst>
            </p:cNvPr>
            <p:cNvSpPr/>
            <p:nvPr/>
          </p:nvSpPr>
          <p:spPr>
            <a:xfrm rot="1191575">
              <a:off x="6181727" y="208314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64" name="Oval 28">
              <a:extLst>
                <a:ext uri="{FF2B5EF4-FFF2-40B4-BE49-F238E27FC236}">
                  <a16:creationId xmlns:a16="http://schemas.microsoft.com/office/drawing/2014/main" id="{9101C284-BD18-CD46-8C92-1CA848AA16D9}"/>
                </a:ext>
              </a:extLst>
            </p:cNvPr>
            <p:cNvSpPr/>
            <p:nvPr/>
          </p:nvSpPr>
          <p:spPr>
            <a:xfrm rot="1191575">
              <a:off x="6640052" y="223973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65" name="Oval 29">
              <a:extLst>
                <a:ext uri="{FF2B5EF4-FFF2-40B4-BE49-F238E27FC236}">
                  <a16:creationId xmlns:a16="http://schemas.microsoft.com/office/drawing/2014/main" id="{786A22E7-2685-8147-B88C-5DB1E865EF73}"/>
                </a:ext>
              </a:extLst>
            </p:cNvPr>
            <p:cNvSpPr/>
            <p:nvPr/>
          </p:nvSpPr>
          <p:spPr>
            <a:xfrm rot="1191575">
              <a:off x="6096996" y="230487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66" name="Oval 30">
              <a:extLst>
                <a:ext uri="{FF2B5EF4-FFF2-40B4-BE49-F238E27FC236}">
                  <a16:creationId xmlns:a16="http://schemas.microsoft.com/office/drawing/2014/main" id="{585A7348-BCDB-6C43-A2E5-0FE72D066FBE}"/>
                </a:ext>
              </a:extLst>
            </p:cNvPr>
            <p:cNvSpPr/>
            <p:nvPr/>
          </p:nvSpPr>
          <p:spPr>
            <a:xfrm rot="1191575">
              <a:off x="6239051" y="251720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67" name="Oval 31">
              <a:extLst>
                <a:ext uri="{FF2B5EF4-FFF2-40B4-BE49-F238E27FC236}">
                  <a16:creationId xmlns:a16="http://schemas.microsoft.com/office/drawing/2014/main" id="{5CB5F6BF-1F91-B240-9D9C-82F07B7E4A5A}"/>
                </a:ext>
              </a:extLst>
            </p:cNvPr>
            <p:cNvSpPr/>
            <p:nvPr/>
          </p:nvSpPr>
          <p:spPr>
            <a:xfrm rot="1191575">
              <a:off x="6412034" y="246727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68" name="Oval 32">
              <a:extLst>
                <a:ext uri="{FF2B5EF4-FFF2-40B4-BE49-F238E27FC236}">
                  <a16:creationId xmlns:a16="http://schemas.microsoft.com/office/drawing/2014/main" id="{C3C06CD6-425D-7F4B-A811-90A1B21BD6B1}"/>
                </a:ext>
              </a:extLst>
            </p:cNvPr>
            <p:cNvSpPr/>
            <p:nvPr/>
          </p:nvSpPr>
          <p:spPr>
            <a:xfrm rot="1191575">
              <a:off x="6487044" y="272223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69" name="Oval 33">
              <a:extLst>
                <a:ext uri="{FF2B5EF4-FFF2-40B4-BE49-F238E27FC236}">
                  <a16:creationId xmlns:a16="http://schemas.microsoft.com/office/drawing/2014/main" id="{4559455E-8E28-9046-89D9-A40DA06FBDD3}"/>
                </a:ext>
              </a:extLst>
            </p:cNvPr>
            <p:cNvSpPr/>
            <p:nvPr/>
          </p:nvSpPr>
          <p:spPr>
            <a:xfrm rot="1191575">
              <a:off x="6135406" y="279574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70" name="Oval 34">
              <a:extLst>
                <a:ext uri="{FF2B5EF4-FFF2-40B4-BE49-F238E27FC236}">
                  <a16:creationId xmlns:a16="http://schemas.microsoft.com/office/drawing/2014/main" id="{92444362-4867-B340-A9B2-5EAA2D4403D4}"/>
                </a:ext>
              </a:extLst>
            </p:cNvPr>
            <p:cNvSpPr/>
            <p:nvPr/>
          </p:nvSpPr>
          <p:spPr>
            <a:xfrm rot="1191575">
              <a:off x="6277462" y="30080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71" name="Oval 35">
              <a:extLst>
                <a:ext uri="{FF2B5EF4-FFF2-40B4-BE49-F238E27FC236}">
                  <a16:creationId xmlns:a16="http://schemas.microsoft.com/office/drawing/2014/main" id="{30CA35E3-D5F1-454A-8F8C-36AD12430190}"/>
                </a:ext>
              </a:extLst>
            </p:cNvPr>
            <p:cNvSpPr/>
            <p:nvPr/>
          </p:nvSpPr>
          <p:spPr>
            <a:xfrm rot="1191575">
              <a:off x="6565926" y="284474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72" name="Oval 36">
              <a:extLst>
                <a:ext uri="{FF2B5EF4-FFF2-40B4-BE49-F238E27FC236}">
                  <a16:creationId xmlns:a16="http://schemas.microsoft.com/office/drawing/2014/main" id="{5FAF2777-ED85-AA4A-9FB5-31EA912974A7}"/>
                </a:ext>
              </a:extLst>
            </p:cNvPr>
            <p:cNvSpPr/>
            <p:nvPr/>
          </p:nvSpPr>
          <p:spPr>
            <a:xfrm rot="1191575">
              <a:off x="6627731" y="297644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73" name="Oval 37">
              <a:extLst>
                <a:ext uri="{FF2B5EF4-FFF2-40B4-BE49-F238E27FC236}">
                  <a16:creationId xmlns:a16="http://schemas.microsoft.com/office/drawing/2014/main" id="{A626A21D-7AB4-C245-953D-EE93A40A9FEB}"/>
                </a:ext>
              </a:extLst>
            </p:cNvPr>
            <p:cNvSpPr/>
            <p:nvPr/>
          </p:nvSpPr>
          <p:spPr>
            <a:xfrm rot="1191575">
              <a:off x="6312982" y="294782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74" name="Oval 38">
              <a:extLst>
                <a:ext uri="{FF2B5EF4-FFF2-40B4-BE49-F238E27FC236}">
                  <a16:creationId xmlns:a16="http://schemas.microsoft.com/office/drawing/2014/main" id="{1FCC458A-0C76-6E48-995B-5F86786C13C5}"/>
                </a:ext>
              </a:extLst>
            </p:cNvPr>
            <p:cNvSpPr/>
            <p:nvPr/>
          </p:nvSpPr>
          <p:spPr>
            <a:xfrm rot="1191575">
              <a:off x="6646157" y="276072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75" name="Oval 39">
              <a:extLst>
                <a:ext uri="{FF2B5EF4-FFF2-40B4-BE49-F238E27FC236}">
                  <a16:creationId xmlns:a16="http://schemas.microsoft.com/office/drawing/2014/main" id="{BD3AD521-5AF2-C94F-843C-CF420A24068D}"/>
                </a:ext>
              </a:extLst>
            </p:cNvPr>
            <p:cNvSpPr/>
            <p:nvPr/>
          </p:nvSpPr>
          <p:spPr>
            <a:xfrm rot="1191575">
              <a:off x="6648167" y="22637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76" name="Oval 40">
              <a:extLst>
                <a:ext uri="{FF2B5EF4-FFF2-40B4-BE49-F238E27FC236}">
                  <a16:creationId xmlns:a16="http://schemas.microsoft.com/office/drawing/2014/main" id="{5FE16762-DD3C-0F43-B0F4-B049DBDE7B11}"/>
                </a:ext>
              </a:extLst>
            </p:cNvPr>
            <p:cNvSpPr/>
            <p:nvPr/>
          </p:nvSpPr>
          <p:spPr>
            <a:xfrm rot="1191575">
              <a:off x="6901391" y="240384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77" name="Oval 41">
              <a:extLst>
                <a:ext uri="{FF2B5EF4-FFF2-40B4-BE49-F238E27FC236}">
                  <a16:creationId xmlns:a16="http://schemas.microsoft.com/office/drawing/2014/main" id="{47AADFCC-07A1-C74F-866C-BD9DD08034FA}"/>
                </a:ext>
              </a:extLst>
            </p:cNvPr>
            <p:cNvSpPr/>
            <p:nvPr/>
          </p:nvSpPr>
          <p:spPr>
            <a:xfrm rot="1191575">
              <a:off x="6563436" y="248550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78" name="Oval 42">
              <a:extLst>
                <a:ext uri="{FF2B5EF4-FFF2-40B4-BE49-F238E27FC236}">
                  <a16:creationId xmlns:a16="http://schemas.microsoft.com/office/drawing/2014/main" id="{FB8BC24D-0CC1-374C-8722-176A6A731E76}"/>
                </a:ext>
              </a:extLst>
            </p:cNvPr>
            <p:cNvSpPr/>
            <p:nvPr/>
          </p:nvSpPr>
          <p:spPr>
            <a:xfrm rot="1191575">
              <a:off x="6500390" y="268131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79" name="Oval 43">
              <a:extLst>
                <a:ext uri="{FF2B5EF4-FFF2-40B4-BE49-F238E27FC236}">
                  <a16:creationId xmlns:a16="http://schemas.microsoft.com/office/drawing/2014/main" id="{F45AD8A4-818C-754E-8B1F-20E72EFBD040}"/>
                </a:ext>
              </a:extLst>
            </p:cNvPr>
            <p:cNvSpPr/>
            <p:nvPr/>
          </p:nvSpPr>
          <p:spPr>
            <a:xfrm rot="1191575">
              <a:off x="6673372" y="263138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80" name="Oval 44">
              <a:extLst>
                <a:ext uri="{FF2B5EF4-FFF2-40B4-BE49-F238E27FC236}">
                  <a16:creationId xmlns:a16="http://schemas.microsoft.com/office/drawing/2014/main" id="{3A382B43-6BB6-0A45-BA4D-F865CAABD5F0}"/>
                </a:ext>
              </a:extLst>
            </p:cNvPr>
            <p:cNvSpPr/>
            <p:nvPr/>
          </p:nvSpPr>
          <p:spPr>
            <a:xfrm rot="1191575">
              <a:off x="6748383" y="288634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81" name="Oval 45">
              <a:extLst>
                <a:ext uri="{FF2B5EF4-FFF2-40B4-BE49-F238E27FC236}">
                  <a16:creationId xmlns:a16="http://schemas.microsoft.com/office/drawing/2014/main" id="{9B3514F5-EB30-7D4E-808F-B41D0A2924DD}"/>
                </a:ext>
              </a:extLst>
            </p:cNvPr>
            <p:cNvSpPr/>
            <p:nvPr/>
          </p:nvSpPr>
          <p:spPr>
            <a:xfrm rot="1191575">
              <a:off x="6396745" y="295985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82" name="Oval 46">
              <a:extLst>
                <a:ext uri="{FF2B5EF4-FFF2-40B4-BE49-F238E27FC236}">
                  <a16:creationId xmlns:a16="http://schemas.microsoft.com/office/drawing/2014/main" id="{F1F5A8BA-CAE8-624B-90ED-82E59EA2BB45}"/>
                </a:ext>
              </a:extLst>
            </p:cNvPr>
            <p:cNvSpPr/>
            <p:nvPr/>
          </p:nvSpPr>
          <p:spPr>
            <a:xfrm rot="1191575">
              <a:off x="6593522" y="275270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83" name="Oval 47">
              <a:extLst>
                <a:ext uri="{FF2B5EF4-FFF2-40B4-BE49-F238E27FC236}">
                  <a16:creationId xmlns:a16="http://schemas.microsoft.com/office/drawing/2014/main" id="{F445C652-58D9-F348-B12B-3F0E35AAAA46}"/>
                </a:ext>
              </a:extLst>
            </p:cNvPr>
            <p:cNvSpPr/>
            <p:nvPr/>
          </p:nvSpPr>
          <p:spPr>
            <a:xfrm rot="1191575">
              <a:off x="7032366" y="30253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84" name="Oval 48">
              <a:extLst>
                <a:ext uri="{FF2B5EF4-FFF2-40B4-BE49-F238E27FC236}">
                  <a16:creationId xmlns:a16="http://schemas.microsoft.com/office/drawing/2014/main" id="{62627FDD-6998-824E-AB73-DD6D80338EB3}"/>
                </a:ext>
              </a:extLst>
            </p:cNvPr>
            <p:cNvSpPr/>
            <p:nvPr/>
          </p:nvSpPr>
          <p:spPr>
            <a:xfrm rot="1191575">
              <a:off x="7094171" y="315707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85" name="Oval 49">
              <a:extLst>
                <a:ext uri="{FF2B5EF4-FFF2-40B4-BE49-F238E27FC236}">
                  <a16:creationId xmlns:a16="http://schemas.microsoft.com/office/drawing/2014/main" id="{BF941BD9-B3ED-DE40-8B49-1A9C9D7AC99A}"/>
                </a:ext>
              </a:extLst>
            </p:cNvPr>
            <p:cNvSpPr/>
            <p:nvPr/>
          </p:nvSpPr>
          <p:spPr>
            <a:xfrm rot="1191575">
              <a:off x="6779422" y="31284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86" name="Oval 50">
              <a:extLst>
                <a:ext uri="{FF2B5EF4-FFF2-40B4-BE49-F238E27FC236}">
                  <a16:creationId xmlns:a16="http://schemas.microsoft.com/office/drawing/2014/main" id="{53B02854-2A6B-0140-AB62-4751B3E331B0}"/>
                </a:ext>
              </a:extLst>
            </p:cNvPr>
            <p:cNvSpPr/>
            <p:nvPr/>
          </p:nvSpPr>
          <p:spPr>
            <a:xfrm rot="1191575">
              <a:off x="6501533" y="291400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87" name="Oval 94">
              <a:extLst>
                <a:ext uri="{FF2B5EF4-FFF2-40B4-BE49-F238E27FC236}">
                  <a16:creationId xmlns:a16="http://schemas.microsoft.com/office/drawing/2014/main" id="{2BA814F3-A997-CE43-8243-D23562110B5E}"/>
                </a:ext>
              </a:extLst>
            </p:cNvPr>
            <p:cNvSpPr/>
            <p:nvPr/>
          </p:nvSpPr>
          <p:spPr>
            <a:xfrm rot="1191575">
              <a:off x="6068421" y="20727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88" name="Oval 95">
              <a:extLst>
                <a:ext uri="{FF2B5EF4-FFF2-40B4-BE49-F238E27FC236}">
                  <a16:creationId xmlns:a16="http://schemas.microsoft.com/office/drawing/2014/main" id="{8F018012-38B4-9A4D-BAFC-DEF9C86C9381}"/>
                </a:ext>
              </a:extLst>
            </p:cNvPr>
            <p:cNvSpPr/>
            <p:nvPr/>
          </p:nvSpPr>
          <p:spPr>
            <a:xfrm rot="1191575">
              <a:off x="6321645" y="221283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89" name="Oval 97">
              <a:extLst>
                <a:ext uri="{FF2B5EF4-FFF2-40B4-BE49-F238E27FC236}">
                  <a16:creationId xmlns:a16="http://schemas.microsoft.com/office/drawing/2014/main" id="{A11A19B4-6930-8A45-980A-8742C1A33E3B}"/>
                </a:ext>
              </a:extLst>
            </p:cNvPr>
            <p:cNvSpPr/>
            <p:nvPr/>
          </p:nvSpPr>
          <p:spPr>
            <a:xfrm rot="1191575">
              <a:off x="5920644" y="249030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90" name="Oval 98">
              <a:extLst>
                <a:ext uri="{FF2B5EF4-FFF2-40B4-BE49-F238E27FC236}">
                  <a16:creationId xmlns:a16="http://schemas.microsoft.com/office/drawing/2014/main" id="{3AD85B9E-5274-3C42-99F1-E9CEAE3367F4}"/>
                </a:ext>
              </a:extLst>
            </p:cNvPr>
            <p:cNvSpPr/>
            <p:nvPr/>
          </p:nvSpPr>
          <p:spPr>
            <a:xfrm rot="1191575">
              <a:off x="6093627" y="244037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91" name="Oval 99">
              <a:extLst>
                <a:ext uri="{FF2B5EF4-FFF2-40B4-BE49-F238E27FC236}">
                  <a16:creationId xmlns:a16="http://schemas.microsoft.com/office/drawing/2014/main" id="{6309F520-C26D-2B42-AD04-53FBDDF63740}"/>
                </a:ext>
              </a:extLst>
            </p:cNvPr>
            <p:cNvSpPr/>
            <p:nvPr/>
          </p:nvSpPr>
          <p:spPr>
            <a:xfrm rot="1191575">
              <a:off x="6168637" y="269533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92" name="Oval 100">
              <a:extLst>
                <a:ext uri="{FF2B5EF4-FFF2-40B4-BE49-F238E27FC236}">
                  <a16:creationId xmlns:a16="http://schemas.microsoft.com/office/drawing/2014/main" id="{916751BA-898A-7C40-9C13-D05BB9642141}"/>
                </a:ext>
              </a:extLst>
            </p:cNvPr>
            <p:cNvSpPr/>
            <p:nvPr/>
          </p:nvSpPr>
          <p:spPr>
            <a:xfrm rot="1191575">
              <a:off x="6368224" y="230257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93" name="Oval 101">
              <a:extLst>
                <a:ext uri="{FF2B5EF4-FFF2-40B4-BE49-F238E27FC236}">
                  <a16:creationId xmlns:a16="http://schemas.microsoft.com/office/drawing/2014/main" id="{BE59C4E6-BE20-5C4F-BC7C-B0185D6F00A1}"/>
                </a:ext>
              </a:extLst>
            </p:cNvPr>
            <p:cNvSpPr/>
            <p:nvPr/>
          </p:nvSpPr>
          <p:spPr>
            <a:xfrm rot="1191575">
              <a:off x="6416347" y="242613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94" name="Oval 103">
              <a:extLst>
                <a:ext uri="{FF2B5EF4-FFF2-40B4-BE49-F238E27FC236}">
                  <a16:creationId xmlns:a16="http://schemas.microsoft.com/office/drawing/2014/main" id="{69867311-6CBC-7E4D-98B7-709E445D2AE3}"/>
                </a:ext>
              </a:extLst>
            </p:cNvPr>
            <p:cNvSpPr/>
            <p:nvPr/>
          </p:nvSpPr>
          <p:spPr>
            <a:xfrm rot="1191575">
              <a:off x="6220447" y="272012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95" name="Oval 104">
              <a:extLst>
                <a:ext uri="{FF2B5EF4-FFF2-40B4-BE49-F238E27FC236}">
                  <a16:creationId xmlns:a16="http://schemas.microsoft.com/office/drawing/2014/main" id="{AADF7505-BA83-AF4D-AD52-CB9F8A3C81D0}"/>
                </a:ext>
              </a:extLst>
            </p:cNvPr>
            <p:cNvSpPr/>
            <p:nvPr/>
          </p:nvSpPr>
          <p:spPr>
            <a:xfrm rot="1191575">
              <a:off x="6393430" y="267018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96" name="Oval 105">
              <a:extLst>
                <a:ext uri="{FF2B5EF4-FFF2-40B4-BE49-F238E27FC236}">
                  <a16:creationId xmlns:a16="http://schemas.microsoft.com/office/drawing/2014/main" id="{F154ECD2-AF85-0345-B2C8-010013464A55}"/>
                </a:ext>
              </a:extLst>
            </p:cNvPr>
            <p:cNvSpPr/>
            <p:nvPr/>
          </p:nvSpPr>
          <p:spPr>
            <a:xfrm rot="1191575">
              <a:off x="6263339" y="290862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97" name="Oval 106">
              <a:extLst>
                <a:ext uri="{FF2B5EF4-FFF2-40B4-BE49-F238E27FC236}">
                  <a16:creationId xmlns:a16="http://schemas.microsoft.com/office/drawing/2014/main" id="{A64B573C-343D-ED46-9163-7AA0C687B7CE}"/>
                </a:ext>
              </a:extLst>
            </p:cNvPr>
            <p:cNvSpPr/>
            <p:nvPr/>
          </p:nvSpPr>
          <p:spPr>
            <a:xfrm rot="1191575">
              <a:off x="6964329" y="238100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98" name="Oval 107">
              <a:extLst>
                <a:ext uri="{FF2B5EF4-FFF2-40B4-BE49-F238E27FC236}">
                  <a16:creationId xmlns:a16="http://schemas.microsoft.com/office/drawing/2014/main" id="{8330A326-5483-4C4E-B941-BD0068F7E4E0}"/>
                </a:ext>
              </a:extLst>
            </p:cNvPr>
            <p:cNvSpPr/>
            <p:nvPr/>
          </p:nvSpPr>
          <p:spPr>
            <a:xfrm rot="1191575">
              <a:off x="7217553" y="252108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99" name="Oval 108">
              <a:extLst>
                <a:ext uri="{FF2B5EF4-FFF2-40B4-BE49-F238E27FC236}">
                  <a16:creationId xmlns:a16="http://schemas.microsoft.com/office/drawing/2014/main" id="{0246F094-B9ED-F140-A603-1F431840F9FB}"/>
                </a:ext>
              </a:extLst>
            </p:cNvPr>
            <p:cNvSpPr/>
            <p:nvPr/>
          </p:nvSpPr>
          <p:spPr>
            <a:xfrm rot="1191575">
              <a:off x="6674497" y="258621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00" name="Oval 109">
              <a:extLst>
                <a:ext uri="{FF2B5EF4-FFF2-40B4-BE49-F238E27FC236}">
                  <a16:creationId xmlns:a16="http://schemas.microsoft.com/office/drawing/2014/main" id="{F30768EE-89D6-4243-BF07-FDCD48E690AE}"/>
                </a:ext>
              </a:extLst>
            </p:cNvPr>
            <p:cNvSpPr/>
            <p:nvPr/>
          </p:nvSpPr>
          <p:spPr>
            <a:xfrm rot="1191575">
              <a:off x="6816552" y="279855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01" name="Oval 110">
              <a:extLst>
                <a:ext uri="{FF2B5EF4-FFF2-40B4-BE49-F238E27FC236}">
                  <a16:creationId xmlns:a16="http://schemas.microsoft.com/office/drawing/2014/main" id="{2AC30172-EEBC-964C-AD49-37FD55F055BF}"/>
                </a:ext>
              </a:extLst>
            </p:cNvPr>
            <p:cNvSpPr/>
            <p:nvPr/>
          </p:nvSpPr>
          <p:spPr>
            <a:xfrm rot="1191575">
              <a:off x="6989534" y="274861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02" name="Oval 111">
              <a:extLst>
                <a:ext uri="{FF2B5EF4-FFF2-40B4-BE49-F238E27FC236}">
                  <a16:creationId xmlns:a16="http://schemas.microsoft.com/office/drawing/2014/main" id="{EEF9D487-0D1D-2943-9438-F918949ABB2B}"/>
                </a:ext>
              </a:extLst>
            </p:cNvPr>
            <p:cNvSpPr/>
            <p:nvPr/>
          </p:nvSpPr>
          <p:spPr>
            <a:xfrm rot="1191575">
              <a:off x="7064544" y="300357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03" name="Oval 147">
              <a:extLst>
                <a:ext uri="{FF2B5EF4-FFF2-40B4-BE49-F238E27FC236}">
                  <a16:creationId xmlns:a16="http://schemas.microsoft.com/office/drawing/2014/main" id="{AD44D828-8D5B-A34D-BA47-E42E72A976FC}"/>
                </a:ext>
              </a:extLst>
            </p:cNvPr>
            <p:cNvSpPr/>
            <p:nvPr/>
          </p:nvSpPr>
          <p:spPr>
            <a:xfrm rot="1191575">
              <a:off x="6193731" y="255856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04" name="Oval 148">
              <a:extLst>
                <a:ext uri="{FF2B5EF4-FFF2-40B4-BE49-F238E27FC236}">
                  <a16:creationId xmlns:a16="http://schemas.microsoft.com/office/drawing/2014/main" id="{6E1B11AB-293F-1544-83F0-37D51CB8ACAA}"/>
                </a:ext>
              </a:extLst>
            </p:cNvPr>
            <p:cNvSpPr/>
            <p:nvPr/>
          </p:nvSpPr>
          <p:spPr>
            <a:xfrm rot="1191575">
              <a:off x="5906523" y="262192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05" name="Oval 149">
              <a:extLst>
                <a:ext uri="{FF2B5EF4-FFF2-40B4-BE49-F238E27FC236}">
                  <a16:creationId xmlns:a16="http://schemas.microsoft.com/office/drawing/2014/main" id="{DFEB0DF3-FC9C-204E-B72A-FCDAA3E08D11}"/>
                </a:ext>
              </a:extLst>
            </p:cNvPr>
            <p:cNvSpPr/>
            <p:nvPr/>
          </p:nvSpPr>
          <p:spPr>
            <a:xfrm rot="1191575">
              <a:off x="6079505" y="257198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06" name="Oval 150">
              <a:extLst>
                <a:ext uri="{FF2B5EF4-FFF2-40B4-BE49-F238E27FC236}">
                  <a16:creationId xmlns:a16="http://schemas.microsoft.com/office/drawing/2014/main" id="{ED171E12-EFC0-F346-AD43-D092496CE272}"/>
                </a:ext>
              </a:extLst>
            </p:cNvPr>
            <p:cNvSpPr/>
            <p:nvPr/>
          </p:nvSpPr>
          <p:spPr>
            <a:xfrm rot="1191575">
              <a:off x="5943844" y="272047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07" name="Oval 151">
              <a:extLst>
                <a:ext uri="{FF2B5EF4-FFF2-40B4-BE49-F238E27FC236}">
                  <a16:creationId xmlns:a16="http://schemas.microsoft.com/office/drawing/2014/main" id="{01DAD301-6157-9142-A37E-7E86D9547CAD}"/>
                </a:ext>
              </a:extLst>
            </p:cNvPr>
            <p:cNvSpPr/>
            <p:nvPr/>
          </p:nvSpPr>
          <p:spPr>
            <a:xfrm rot="1191575">
              <a:off x="6116826" y="267053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08" name="Oval 152">
              <a:extLst>
                <a:ext uri="{FF2B5EF4-FFF2-40B4-BE49-F238E27FC236}">
                  <a16:creationId xmlns:a16="http://schemas.microsoft.com/office/drawing/2014/main" id="{F23CD03E-49EE-8C4E-89CA-874E4F47FC43}"/>
                </a:ext>
              </a:extLst>
            </p:cNvPr>
            <p:cNvSpPr/>
            <p:nvPr/>
          </p:nvSpPr>
          <p:spPr>
            <a:xfrm rot="1191575">
              <a:off x="6518638" y="254223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09" name="Oval 153">
              <a:extLst>
                <a:ext uri="{FF2B5EF4-FFF2-40B4-BE49-F238E27FC236}">
                  <a16:creationId xmlns:a16="http://schemas.microsoft.com/office/drawing/2014/main" id="{4444AA20-AE8B-9D41-B488-EF392C6B8911}"/>
                </a:ext>
              </a:extLst>
            </p:cNvPr>
            <p:cNvSpPr/>
            <p:nvPr/>
          </p:nvSpPr>
          <p:spPr>
            <a:xfrm rot="1191575">
              <a:off x="6231429" y="260559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10" name="Oval 154">
              <a:extLst>
                <a:ext uri="{FF2B5EF4-FFF2-40B4-BE49-F238E27FC236}">
                  <a16:creationId xmlns:a16="http://schemas.microsoft.com/office/drawing/2014/main" id="{ED474809-CB1A-874C-8586-FBFDFD33535F}"/>
                </a:ext>
              </a:extLst>
            </p:cNvPr>
            <p:cNvSpPr/>
            <p:nvPr/>
          </p:nvSpPr>
          <p:spPr>
            <a:xfrm rot="1191575">
              <a:off x="6404412" y="255566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11" name="Oval 155">
              <a:extLst>
                <a:ext uri="{FF2B5EF4-FFF2-40B4-BE49-F238E27FC236}">
                  <a16:creationId xmlns:a16="http://schemas.microsoft.com/office/drawing/2014/main" id="{C80FFD14-6655-4842-A6D0-43CD17541850}"/>
                </a:ext>
              </a:extLst>
            </p:cNvPr>
            <p:cNvSpPr/>
            <p:nvPr/>
          </p:nvSpPr>
          <p:spPr>
            <a:xfrm rot="1191575">
              <a:off x="6268751" y="270414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12" name="Oval 156">
              <a:extLst>
                <a:ext uri="{FF2B5EF4-FFF2-40B4-BE49-F238E27FC236}">
                  <a16:creationId xmlns:a16="http://schemas.microsoft.com/office/drawing/2014/main" id="{E486A7B7-2BF2-624E-9B65-A33B26376D5B}"/>
                </a:ext>
              </a:extLst>
            </p:cNvPr>
            <p:cNvSpPr/>
            <p:nvPr/>
          </p:nvSpPr>
          <p:spPr>
            <a:xfrm rot="1191575">
              <a:off x="6441733" y="265421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13" name="Oval 157">
              <a:extLst>
                <a:ext uri="{FF2B5EF4-FFF2-40B4-BE49-F238E27FC236}">
                  <a16:creationId xmlns:a16="http://schemas.microsoft.com/office/drawing/2014/main" id="{D16673F0-9FD2-A24E-B5AA-786FCECBE572}"/>
                </a:ext>
              </a:extLst>
            </p:cNvPr>
            <p:cNvSpPr/>
            <p:nvPr/>
          </p:nvSpPr>
          <p:spPr>
            <a:xfrm rot="1191575">
              <a:off x="6508380" y="265078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14" name="Oval 158">
              <a:extLst>
                <a:ext uri="{FF2B5EF4-FFF2-40B4-BE49-F238E27FC236}">
                  <a16:creationId xmlns:a16="http://schemas.microsoft.com/office/drawing/2014/main" id="{FE6207EB-9FC1-F943-BD0A-4454033D71A0}"/>
                </a:ext>
              </a:extLst>
            </p:cNvPr>
            <p:cNvSpPr/>
            <p:nvPr/>
          </p:nvSpPr>
          <p:spPr>
            <a:xfrm rot="1191575">
              <a:off x="6426273" y="27306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15" name="Oval 159">
              <a:extLst>
                <a:ext uri="{FF2B5EF4-FFF2-40B4-BE49-F238E27FC236}">
                  <a16:creationId xmlns:a16="http://schemas.microsoft.com/office/drawing/2014/main" id="{4F082AEF-5EA2-AC4A-A4F2-D448718FB6D3}"/>
                </a:ext>
              </a:extLst>
            </p:cNvPr>
            <p:cNvSpPr/>
            <p:nvPr/>
          </p:nvSpPr>
          <p:spPr>
            <a:xfrm rot="1191575">
              <a:off x="6394154" y="266421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16" name="Oval 160">
              <a:extLst>
                <a:ext uri="{FF2B5EF4-FFF2-40B4-BE49-F238E27FC236}">
                  <a16:creationId xmlns:a16="http://schemas.microsoft.com/office/drawing/2014/main" id="{FF8BCDA0-22ED-E44E-8A60-F7C2E11010BF}"/>
                </a:ext>
              </a:extLst>
            </p:cNvPr>
            <p:cNvSpPr/>
            <p:nvPr/>
          </p:nvSpPr>
          <p:spPr>
            <a:xfrm rot="1191575">
              <a:off x="6258493" y="281269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17" name="Oval 161">
              <a:extLst>
                <a:ext uri="{FF2B5EF4-FFF2-40B4-BE49-F238E27FC236}">
                  <a16:creationId xmlns:a16="http://schemas.microsoft.com/office/drawing/2014/main" id="{4F37AEC8-ED20-0943-99DE-5B866B637C35}"/>
                </a:ext>
              </a:extLst>
            </p:cNvPr>
            <p:cNvSpPr/>
            <p:nvPr/>
          </p:nvSpPr>
          <p:spPr>
            <a:xfrm rot="1191575">
              <a:off x="6431476" y="276275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18" name="Oval 162">
              <a:extLst>
                <a:ext uri="{FF2B5EF4-FFF2-40B4-BE49-F238E27FC236}">
                  <a16:creationId xmlns:a16="http://schemas.microsoft.com/office/drawing/2014/main" id="{C27A9020-A785-5840-88E4-51C93D14B269}"/>
                </a:ext>
              </a:extLst>
            </p:cNvPr>
            <p:cNvSpPr/>
            <p:nvPr/>
          </p:nvSpPr>
          <p:spPr>
            <a:xfrm rot="1191575">
              <a:off x="6771168" y="269708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19" name="Oval 164">
              <a:extLst>
                <a:ext uri="{FF2B5EF4-FFF2-40B4-BE49-F238E27FC236}">
                  <a16:creationId xmlns:a16="http://schemas.microsoft.com/office/drawing/2014/main" id="{DED2502B-874C-374F-8C72-541E1C8B9FD9}"/>
                </a:ext>
              </a:extLst>
            </p:cNvPr>
            <p:cNvSpPr/>
            <p:nvPr/>
          </p:nvSpPr>
          <p:spPr>
            <a:xfrm rot="1191575">
              <a:off x="6656941" y="271051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20" name="Oval 165">
              <a:extLst>
                <a:ext uri="{FF2B5EF4-FFF2-40B4-BE49-F238E27FC236}">
                  <a16:creationId xmlns:a16="http://schemas.microsoft.com/office/drawing/2014/main" id="{C38E0F17-A4DF-654A-8111-96E7974B3F0E}"/>
                </a:ext>
              </a:extLst>
            </p:cNvPr>
            <p:cNvSpPr/>
            <p:nvPr/>
          </p:nvSpPr>
          <p:spPr>
            <a:xfrm rot="1191575">
              <a:off x="6521281" y="285900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21" name="Oval 166">
              <a:extLst>
                <a:ext uri="{FF2B5EF4-FFF2-40B4-BE49-F238E27FC236}">
                  <a16:creationId xmlns:a16="http://schemas.microsoft.com/office/drawing/2014/main" id="{CCF925EE-22D4-6D4F-8F89-ACC675CED7FA}"/>
                </a:ext>
              </a:extLst>
            </p:cNvPr>
            <p:cNvSpPr/>
            <p:nvPr/>
          </p:nvSpPr>
          <p:spPr>
            <a:xfrm rot="1191575">
              <a:off x="6694263" y="280906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22" name="Oval 167">
              <a:extLst>
                <a:ext uri="{FF2B5EF4-FFF2-40B4-BE49-F238E27FC236}">
                  <a16:creationId xmlns:a16="http://schemas.microsoft.com/office/drawing/2014/main" id="{475D1757-C233-7347-A969-19524705C8D7}"/>
                </a:ext>
              </a:extLst>
            </p:cNvPr>
            <p:cNvSpPr/>
            <p:nvPr/>
          </p:nvSpPr>
          <p:spPr>
            <a:xfrm rot="1191575">
              <a:off x="7026414" y="275586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23" name="Oval 169">
              <a:extLst>
                <a:ext uri="{FF2B5EF4-FFF2-40B4-BE49-F238E27FC236}">
                  <a16:creationId xmlns:a16="http://schemas.microsoft.com/office/drawing/2014/main" id="{0A10D079-D462-C746-8427-1CE00FC85E95}"/>
                </a:ext>
              </a:extLst>
            </p:cNvPr>
            <p:cNvSpPr/>
            <p:nvPr/>
          </p:nvSpPr>
          <p:spPr>
            <a:xfrm rot="1191575">
              <a:off x="6912187" y="276929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24" name="Oval 170">
              <a:extLst>
                <a:ext uri="{FF2B5EF4-FFF2-40B4-BE49-F238E27FC236}">
                  <a16:creationId xmlns:a16="http://schemas.microsoft.com/office/drawing/2014/main" id="{4C7C53EA-782A-7D48-9B47-698DA75D134E}"/>
                </a:ext>
              </a:extLst>
            </p:cNvPr>
            <p:cNvSpPr/>
            <p:nvPr/>
          </p:nvSpPr>
          <p:spPr>
            <a:xfrm rot="1191575">
              <a:off x="6776526" y="29177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25" name="Oval 171">
              <a:extLst>
                <a:ext uri="{FF2B5EF4-FFF2-40B4-BE49-F238E27FC236}">
                  <a16:creationId xmlns:a16="http://schemas.microsoft.com/office/drawing/2014/main" id="{1ECF7185-476E-C74B-953F-648D785656B2}"/>
                </a:ext>
              </a:extLst>
            </p:cNvPr>
            <p:cNvSpPr/>
            <p:nvPr/>
          </p:nvSpPr>
          <p:spPr>
            <a:xfrm rot="1191575">
              <a:off x="6949509" y="286784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26" name="Straight Arrow Connector 179">
              <a:extLst>
                <a:ext uri="{FF2B5EF4-FFF2-40B4-BE49-F238E27FC236}">
                  <a16:creationId xmlns:a16="http://schemas.microsoft.com/office/drawing/2014/main" id="{77006D33-EC1C-034D-B948-22D59FB76FC6}"/>
                </a:ext>
              </a:extLst>
            </p:cNvPr>
            <p:cNvSpPr/>
            <p:nvPr/>
          </p:nvSpPr>
          <p:spPr>
            <a:xfrm flipV="1">
              <a:off x="5556367" y="1994913"/>
              <a:ext cx="1" cy="1624264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defTabSz="822939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620"/>
            </a:p>
          </p:txBody>
        </p:sp>
      </p:grpSp>
      <p:sp>
        <p:nvSpPr>
          <p:cNvPr id="903" name="Orbit Determination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Orbit Determination Problem</a:t>
            </a:r>
          </a:p>
        </p:txBody>
      </p:sp>
      <p:sp>
        <p:nvSpPr>
          <p:cNvPr id="1080" name="Oval"/>
          <p:cNvSpPr/>
          <p:nvPr/>
        </p:nvSpPr>
        <p:spPr>
          <a:xfrm>
            <a:off x="2917921" y="3861595"/>
            <a:ext cx="1885911" cy="1813192"/>
          </a:xfrm>
          <a:prstGeom prst="ellips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081" name="Oval"/>
          <p:cNvSpPr/>
          <p:nvPr/>
        </p:nvSpPr>
        <p:spPr>
          <a:xfrm>
            <a:off x="3820890" y="4718844"/>
            <a:ext cx="101727" cy="97101"/>
          </a:xfrm>
          <a:prstGeom prst="ellipse">
            <a:avLst/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082" name="Line"/>
          <p:cNvSpPr/>
          <p:nvPr/>
        </p:nvSpPr>
        <p:spPr>
          <a:xfrm flipH="1">
            <a:off x="3895702" y="3339213"/>
            <a:ext cx="157159" cy="510952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083" name="Line"/>
          <p:cNvSpPr/>
          <p:nvPr/>
        </p:nvSpPr>
        <p:spPr>
          <a:xfrm flipV="1">
            <a:off x="3200400" y="4828964"/>
            <a:ext cx="695303" cy="1219813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084" name="mean"/>
          <p:cNvSpPr txBox="1"/>
          <p:nvPr/>
        </p:nvSpPr>
        <p:spPr>
          <a:xfrm>
            <a:off x="2636318" y="5954185"/>
            <a:ext cx="1142300" cy="413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20" tIns="45720" rIns="45720" bIns="45720" anchor="ctr">
            <a:spAutoFit/>
          </a:bodyPr>
          <a:lstStyle/>
          <a:p>
            <a:pPr lvl="1" defTabSz="822939">
              <a:lnSpc>
                <a:spcPct val="110000"/>
              </a:lnSpc>
              <a:spcBef>
                <a:spcPts val="1351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mean</a:t>
            </a:r>
          </a:p>
        </p:txBody>
      </p:sp>
      <p:sp>
        <p:nvSpPr>
          <p:cNvPr id="1085" name="covariance"/>
          <p:cNvSpPr txBox="1"/>
          <p:nvPr/>
        </p:nvSpPr>
        <p:spPr>
          <a:xfrm>
            <a:off x="3660985" y="3012995"/>
            <a:ext cx="1672830" cy="413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20" tIns="45720" rIns="45720" bIns="45720" anchor="ctr">
            <a:spAutoFit/>
          </a:bodyPr>
          <a:lstStyle/>
          <a:p>
            <a:pPr lvl="1" defTabSz="822939">
              <a:lnSpc>
                <a:spcPct val="110000"/>
              </a:lnSpc>
              <a:spcBef>
                <a:spcPts val="1351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covariance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29B364-AFC5-5349-80E2-A4895137D968}"/>
              </a:ext>
            </a:extLst>
          </p:cNvPr>
          <p:cNvGrpSpPr/>
          <p:nvPr/>
        </p:nvGrpSpPr>
        <p:grpSpPr>
          <a:xfrm rot="19149533">
            <a:off x="7851129" y="4378803"/>
            <a:ext cx="2164835" cy="1032191"/>
            <a:chOff x="5552708" y="3109756"/>
            <a:chExt cx="1623626" cy="774143"/>
          </a:xfrm>
          <a:scene3d>
            <a:camera prst="orthographicFront">
              <a:rot lat="0" lon="0" rev="9000000"/>
            </a:camera>
            <a:lightRig rig="threePt" dir="t"/>
          </a:scene3d>
        </p:grpSpPr>
        <p:sp>
          <p:nvSpPr>
            <p:cNvPr id="1086" name="Oval 15"/>
            <p:cNvSpPr/>
            <p:nvPr/>
          </p:nvSpPr>
          <p:spPr>
            <a:xfrm>
              <a:off x="6840036" y="347475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87" name="Oval 16"/>
            <p:cNvSpPr/>
            <p:nvPr/>
          </p:nvSpPr>
          <p:spPr>
            <a:xfrm>
              <a:off x="6916018" y="335632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88" name="Oval 19"/>
            <p:cNvSpPr/>
            <p:nvPr/>
          </p:nvSpPr>
          <p:spPr>
            <a:xfrm>
              <a:off x="7061589" y="310975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89" name="Oval 20"/>
            <p:cNvSpPr/>
            <p:nvPr/>
          </p:nvSpPr>
          <p:spPr>
            <a:xfrm>
              <a:off x="6607687" y="347909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90" name="Oval 22"/>
            <p:cNvSpPr/>
            <p:nvPr/>
          </p:nvSpPr>
          <p:spPr>
            <a:xfrm>
              <a:off x="6007341" y="369626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91" name="Oval 25"/>
            <p:cNvSpPr/>
            <p:nvPr/>
          </p:nvSpPr>
          <p:spPr>
            <a:xfrm>
              <a:off x="6719131" y="369626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92" name="Oval 88"/>
            <p:cNvSpPr/>
            <p:nvPr/>
          </p:nvSpPr>
          <p:spPr>
            <a:xfrm>
              <a:off x="6948074" y="341494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93" name="Oval 89"/>
            <p:cNvSpPr/>
            <p:nvPr/>
          </p:nvSpPr>
          <p:spPr>
            <a:xfrm>
              <a:off x="7042305" y="319620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94" name="Oval 91"/>
            <p:cNvSpPr/>
            <p:nvPr/>
          </p:nvSpPr>
          <p:spPr>
            <a:xfrm>
              <a:off x="6421951" y="359339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95" name="Oval 92"/>
            <p:cNvSpPr/>
            <p:nvPr/>
          </p:nvSpPr>
          <p:spPr>
            <a:xfrm>
              <a:off x="6567683" y="348766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96" name="Oval 93"/>
            <p:cNvSpPr/>
            <p:nvPr/>
          </p:nvSpPr>
          <p:spPr>
            <a:xfrm>
              <a:off x="6724846" y="370198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97" name="Oval 96"/>
            <p:cNvSpPr/>
            <p:nvPr/>
          </p:nvSpPr>
          <p:spPr>
            <a:xfrm>
              <a:off x="7062309" y="320763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98" name="Oval 51"/>
            <p:cNvSpPr/>
            <p:nvPr/>
          </p:nvSpPr>
          <p:spPr>
            <a:xfrm>
              <a:off x="6859512" y="342437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99" name="Oval 52"/>
            <p:cNvSpPr/>
            <p:nvPr/>
          </p:nvSpPr>
          <p:spPr>
            <a:xfrm>
              <a:off x="6999337" y="330594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00" name="Oval 54"/>
            <p:cNvSpPr/>
            <p:nvPr/>
          </p:nvSpPr>
          <p:spPr>
            <a:xfrm>
              <a:off x="6451955" y="364842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01" name="Oval 55"/>
            <p:cNvSpPr/>
            <p:nvPr/>
          </p:nvSpPr>
          <p:spPr>
            <a:xfrm>
              <a:off x="7099306" y="315968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02" name="Oval 56"/>
            <p:cNvSpPr/>
            <p:nvPr/>
          </p:nvSpPr>
          <p:spPr>
            <a:xfrm>
              <a:off x="6691006" y="342871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03" name="Oval 57"/>
            <p:cNvSpPr/>
            <p:nvPr/>
          </p:nvSpPr>
          <p:spPr>
            <a:xfrm>
              <a:off x="6385254" y="361730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04" name="Oval 58"/>
            <p:cNvSpPr/>
            <p:nvPr/>
          </p:nvSpPr>
          <p:spPr>
            <a:xfrm>
              <a:off x="5648160" y="334427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05" name="Oval 61"/>
            <p:cNvSpPr/>
            <p:nvPr/>
          </p:nvSpPr>
          <p:spPr>
            <a:xfrm>
              <a:off x="6152128" y="370198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06" name="Oval 66"/>
            <p:cNvSpPr/>
            <p:nvPr/>
          </p:nvSpPr>
          <p:spPr>
            <a:xfrm>
              <a:off x="5751199" y="350431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07" name="Oval 69"/>
            <p:cNvSpPr/>
            <p:nvPr/>
          </p:nvSpPr>
          <p:spPr>
            <a:xfrm>
              <a:off x="6815479" y="342540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08" name="Oval 71"/>
            <p:cNvSpPr/>
            <p:nvPr/>
          </p:nvSpPr>
          <p:spPr>
            <a:xfrm>
              <a:off x="6232754" y="373086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09" name="Oval 75"/>
            <p:cNvSpPr/>
            <p:nvPr/>
          </p:nvSpPr>
          <p:spPr>
            <a:xfrm>
              <a:off x="6517247" y="363477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10" name="Oval 76"/>
            <p:cNvSpPr/>
            <p:nvPr/>
          </p:nvSpPr>
          <p:spPr>
            <a:xfrm>
              <a:off x="7085619" y="319725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11" name="Oval 78"/>
            <p:cNvSpPr/>
            <p:nvPr/>
          </p:nvSpPr>
          <p:spPr>
            <a:xfrm>
              <a:off x="6545275" y="348872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12" name="Oval 79"/>
            <p:cNvSpPr/>
            <p:nvPr/>
          </p:nvSpPr>
          <p:spPr>
            <a:xfrm>
              <a:off x="6751015" y="364016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13" name="Oval 117"/>
            <p:cNvSpPr/>
            <p:nvPr/>
          </p:nvSpPr>
          <p:spPr>
            <a:xfrm>
              <a:off x="6828166" y="339442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14" name="Oval 118"/>
            <p:cNvSpPr/>
            <p:nvPr/>
          </p:nvSpPr>
          <p:spPr>
            <a:xfrm>
              <a:off x="6579563" y="355158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15" name="Oval 119"/>
            <p:cNvSpPr/>
            <p:nvPr/>
          </p:nvSpPr>
          <p:spPr>
            <a:xfrm>
              <a:off x="6725295" y="344585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16" name="Oval 120"/>
            <p:cNvSpPr/>
            <p:nvPr/>
          </p:nvSpPr>
          <p:spPr>
            <a:xfrm>
              <a:off x="6648145" y="363159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17" name="Oval 121"/>
            <p:cNvSpPr/>
            <p:nvPr/>
          </p:nvSpPr>
          <p:spPr>
            <a:xfrm>
              <a:off x="6793876" y="352586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18" name="Oval 137"/>
            <p:cNvSpPr/>
            <p:nvPr/>
          </p:nvSpPr>
          <p:spPr>
            <a:xfrm>
              <a:off x="5820006" y="366804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19" name="Oval 3"/>
            <p:cNvSpPr/>
            <p:nvPr/>
          </p:nvSpPr>
          <p:spPr>
            <a:xfrm rot="7873403">
              <a:off x="6853354" y="334677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20" name="Oval 4"/>
            <p:cNvSpPr/>
            <p:nvPr/>
          </p:nvSpPr>
          <p:spPr>
            <a:xfrm rot="7873403">
              <a:off x="6922509" y="333095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21" name="Oval 5"/>
            <p:cNvSpPr/>
            <p:nvPr/>
          </p:nvSpPr>
          <p:spPr>
            <a:xfrm rot="7873403">
              <a:off x="6931995" y="337599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22" name="Oval 6"/>
            <p:cNvSpPr/>
            <p:nvPr/>
          </p:nvSpPr>
          <p:spPr>
            <a:xfrm rot="7873403">
              <a:off x="6682502" y="343093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23" name="Oval 7"/>
            <p:cNvSpPr/>
            <p:nvPr/>
          </p:nvSpPr>
          <p:spPr>
            <a:xfrm rot="7873403">
              <a:off x="6665988" y="361022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24" name="Oval 8"/>
            <p:cNvSpPr/>
            <p:nvPr/>
          </p:nvSpPr>
          <p:spPr>
            <a:xfrm rot="7873403">
              <a:off x="5769814" y="358787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25" name="Oval 9"/>
            <p:cNvSpPr/>
            <p:nvPr/>
          </p:nvSpPr>
          <p:spPr>
            <a:xfrm rot="7873403">
              <a:off x="5831558" y="373450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26" name="Oval 10"/>
            <p:cNvSpPr/>
            <p:nvPr/>
          </p:nvSpPr>
          <p:spPr>
            <a:xfrm rot="7873403">
              <a:off x="5572945" y="331524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27" name="Oval 11"/>
            <p:cNvSpPr/>
            <p:nvPr/>
          </p:nvSpPr>
          <p:spPr>
            <a:xfrm rot="7873403">
              <a:off x="6168293" y="380102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28" name="Oval 12"/>
            <p:cNvSpPr/>
            <p:nvPr/>
          </p:nvSpPr>
          <p:spPr>
            <a:xfrm rot="7873403">
              <a:off x="6023129" y="381060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29" name="Oval 13"/>
            <p:cNvSpPr/>
            <p:nvPr/>
          </p:nvSpPr>
          <p:spPr>
            <a:xfrm rot="7873403">
              <a:off x="5580737" y="335464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30" name="Oval 14"/>
            <p:cNvSpPr/>
            <p:nvPr/>
          </p:nvSpPr>
          <p:spPr>
            <a:xfrm rot="7873403">
              <a:off x="6079524" y="377575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31" name="Oval 17"/>
            <p:cNvSpPr/>
            <p:nvPr/>
          </p:nvSpPr>
          <p:spPr>
            <a:xfrm rot="7873403">
              <a:off x="6816669" y="339737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32" name="Oval 18"/>
            <p:cNvSpPr/>
            <p:nvPr/>
          </p:nvSpPr>
          <p:spPr>
            <a:xfrm rot="7873403">
              <a:off x="5673382" y="362558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33" name="Oval 21"/>
            <p:cNvSpPr/>
            <p:nvPr/>
          </p:nvSpPr>
          <p:spPr>
            <a:xfrm rot="7873403">
              <a:off x="6491464" y="362821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34" name="Oval 59"/>
            <p:cNvSpPr/>
            <p:nvPr/>
          </p:nvSpPr>
          <p:spPr>
            <a:xfrm rot="7873403">
              <a:off x="6576602" y="351207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35" name="Oval 60"/>
            <p:cNvSpPr/>
            <p:nvPr/>
          </p:nvSpPr>
          <p:spPr>
            <a:xfrm rot="7873403">
              <a:off x="6668570" y="348518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36" name="Oval 62"/>
            <p:cNvSpPr/>
            <p:nvPr/>
          </p:nvSpPr>
          <p:spPr>
            <a:xfrm rot="7873403">
              <a:off x="6615519" y="343209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37" name="Oval 77"/>
            <p:cNvSpPr/>
            <p:nvPr/>
          </p:nvSpPr>
          <p:spPr>
            <a:xfrm rot="7873403">
              <a:off x="6741505" y="326820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38" name="Oval 80"/>
            <p:cNvSpPr/>
            <p:nvPr/>
          </p:nvSpPr>
          <p:spPr>
            <a:xfrm rot="7873403">
              <a:off x="6986603" y="323741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39" name="Oval 81"/>
            <p:cNvSpPr/>
            <p:nvPr/>
          </p:nvSpPr>
          <p:spPr>
            <a:xfrm rot="7873403">
              <a:off x="6758321" y="348797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40" name="Oval 82"/>
            <p:cNvSpPr/>
            <p:nvPr/>
          </p:nvSpPr>
          <p:spPr>
            <a:xfrm rot="7873403">
              <a:off x="6628689" y="351400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41" name="Oval 83"/>
            <p:cNvSpPr/>
            <p:nvPr/>
          </p:nvSpPr>
          <p:spPr>
            <a:xfrm rot="7873403">
              <a:off x="6488075" y="360761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42" name="Oval 84"/>
            <p:cNvSpPr/>
            <p:nvPr/>
          </p:nvSpPr>
          <p:spPr>
            <a:xfrm rot="7873403">
              <a:off x="6625246" y="347027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43" name="Oval 85"/>
            <p:cNvSpPr/>
            <p:nvPr/>
          </p:nvSpPr>
          <p:spPr>
            <a:xfrm rot="7873403">
              <a:off x="6375753" y="352521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44" name="Oval 86"/>
            <p:cNvSpPr/>
            <p:nvPr/>
          </p:nvSpPr>
          <p:spPr>
            <a:xfrm rot="7873403">
              <a:off x="6359239" y="370450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45" name="Oval 87"/>
            <p:cNvSpPr/>
            <p:nvPr/>
          </p:nvSpPr>
          <p:spPr>
            <a:xfrm rot="7873403">
              <a:off x="5994151" y="378179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46" name="Oval 90"/>
            <p:cNvSpPr/>
            <p:nvPr/>
          </p:nvSpPr>
          <p:spPr>
            <a:xfrm rot="7873403">
              <a:off x="6517100" y="361218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47" name="Oval 53"/>
            <p:cNvSpPr/>
            <p:nvPr/>
          </p:nvSpPr>
          <p:spPr>
            <a:xfrm rot="7873403">
              <a:off x="6717575" y="344764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48" name="Oval 63"/>
            <p:cNvSpPr/>
            <p:nvPr/>
          </p:nvSpPr>
          <p:spPr>
            <a:xfrm rot="7873403">
              <a:off x="6331787" y="373423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49" name="Oval 64"/>
            <p:cNvSpPr/>
            <p:nvPr/>
          </p:nvSpPr>
          <p:spPr>
            <a:xfrm rot="7873403">
              <a:off x="6082294" y="378917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50" name="Oval 65"/>
            <p:cNvSpPr/>
            <p:nvPr/>
          </p:nvSpPr>
          <p:spPr>
            <a:xfrm rot="7873403">
              <a:off x="6403232" y="369488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51" name="Oval 67"/>
            <p:cNvSpPr/>
            <p:nvPr/>
          </p:nvSpPr>
          <p:spPr>
            <a:xfrm rot="7873403">
              <a:off x="5860654" y="377357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52" name="Oval 68"/>
            <p:cNvSpPr/>
            <p:nvPr/>
          </p:nvSpPr>
          <p:spPr>
            <a:xfrm rot="7873403">
              <a:off x="5611163" y="352758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53" name="Oval 70"/>
            <p:cNvSpPr/>
            <p:nvPr/>
          </p:nvSpPr>
          <p:spPr>
            <a:xfrm rot="7873403">
              <a:off x="6795317" y="345765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54" name="Oval 72"/>
            <p:cNvSpPr/>
            <p:nvPr/>
          </p:nvSpPr>
          <p:spPr>
            <a:xfrm rot="7873403">
              <a:off x="6226413" y="373309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55" name="Oval 73"/>
            <p:cNvSpPr/>
            <p:nvPr/>
          </p:nvSpPr>
          <p:spPr>
            <a:xfrm rot="7873403">
              <a:off x="5976920" y="378803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56" name="Oval 74"/>
            <p:cNvSpPr/>
            <p:nvPr/>
          </p:nvSpPr>
          <p:spPr>
            <a:xfrm rot="7873403">
              <a:off x="6234017" y="376669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57" name="Oval 112"/>
            <p:cNvSpPr/>
            <p:nvPr/>
          </p:nvSpPr>
          <p:spPr>
            <a:xfrm rot="7873403">
              <a:off x="6559185" y="355932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58" name="Oval 113"/>
            <p:cNvSpPr/>
            <p:nvPr/>
          </p:nvSpPr>
          <p:spPr>
            <a:xfrm rot="7873403">
              <a:off x="5756609" y="367001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59" name="Oval 114"/>
            <p:cNvSpPr/>
            <p:nvPr/>
          </p:nvSpPr>
          <p:spPr>
            <a:xfrm rot="7873403">
              <a:off x="6123150" y="379458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60" name="Oval 115"/>
            <p:cNvSpPr/>
            <p:nvPr/>
          </p:nvSpPr>
          <p:spPr>
            <a:xfrm rot="7873403">
              <a:off x="5614755" y="322202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61" name="Oval 116"/>
            <p:cNvSpPr/>
            <p:nvPr/>
          </p:nvSpPr>
          <p:spPr>
            <a:xfrm rot="7873403">
              <a:off x="6017777" y="379343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62" name="Oval 122"/>
            <p:cNvSpPr/>
            <p:nvPr/>
          </p:nvSpPr>
          <p:spPr>
            <a:xfrm rot="7873403">
              <a:off x="6682988" y="348394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63" name="Oval 123"/>
            <p:cNvSpPr/>
            <p:nvPr/>
          </p:nvSpPr>
          <p:spPr>
            <a:xfrm rot="7873403">
              <a:off x="6728606" y="340312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64" name="Oval 124"/>
            <p:cNvSpPr/>
            <p:nvPr/>
          </p:nvSpPr>
          <p:spPr>
            <a:xfrm rot="7873403">
              <a:off x="6985711" y="323588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65" name="Oval 125"/>
            <p:cNvSpPr/>
            <p:nvPr/>
          </p:nvSpPr>
          <p:spPr>
            <a:xfrm rot="7873403">
              <a:off x="6924204" y="337462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66" name="Oval 126"/>
            <p:cNvSpPr/>
            <p:nvPr/>
          </p:nvSpPr>
          <p:spPr>
            <a:xfrm rot="7873403">
              <a:off x="5635090" y="342531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67" name="Oval 127"/>
            <p:cNvSpPr/>
            <p:nvPr/>
          </p:nvSpPr>
          <p:spPr>
            <a:xfrm rot="7873403">
              <a:off x="6513779" y="374492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68" name="Oval 128"/>
            <p:cNvSpPr/>
            <p:nvPr/>
          </p:nvSpPr>
          <p:spPr>
            <a:xfrm rot="7873403">
              <a:off x="6559398" y="345436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69" name="Oval 129"/>
            <p:cNvSpPr/>
            <p:nvPr/>
          </p:nvSpPr>
          <p:spPr>
            <a:xfrm rot="7873403">
              <a:off x="6542885" y="363365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70" name="Oval 130"/>
            <p:cNvSpPr/>
            <p:nvPr/>
          </p:nvSpPr>
          <p:spPr>
            <a:xfrm rot="7873403">
              <a:off x="6526988" y="359001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71" name="Oval 131"/>
            <p:cNvSpPr/>
            <p:nvPr/>
          </p:nvSpPr>
          <p:spPr>
            <a:xfrm rot="7873403">
              <a:off x="6437510" y="363251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72" name="Oval 132"/>
            <p:cNvSpPr/>
            <p:nvPr/>
          </p:nvSpPr>
          <p:spPr>
            <a:xfrm rot="7873403">
              <a:off x="6349884" y="368141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73" name="Oval 133"/>
            <p:cNvSpPr/>
            <p:nvPr/>
          </p:nvSpPr>
          <p:spPr>
            <a:xfrm rot="7873403">
              <a:off x="6368142" y="365531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74" name="Oval 134"/>
            <p:cNvSpPr/>
            <p:nvPr/>
          </p:nvSpPr>
          <p:spPr>
            <a:xfrm rot="7873403">
              <a:off x="6454454" y="355197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75" name="Oval 135"/>
            <p:cNvSpPr/>
            <p:nvPr/>
          </p:nvSpPr>
          <p:spPr>
            <a:xfrm rot="7873403">
              <a:off x="5569622" y="325292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76" name="Oval 136"/>
            <p:cNvSpPr/>
            <p:nvPr/>
          </p:nvSpPr>
          <p:spPr>
            <a:xfrm rot="7873403">
              <a:off x="6246256" y="383345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77" name="Oval 138"/>
            <p:cNvSpPr/>
            <p:nvPr/>
          </p:nvSpPr>
          <p:spPr>
            <a:xfrm rot="7873403">
              <a:off x="6567775" y="355616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78" name="Oval 139"/>
            <p:cNvSpPr/>
            <p:nvPr/>
          </p:nvSpPr>
          <p:spPr>
            <a:xfrm rot="7873403">
              <a:off x="5666586" y="358042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79" name="Oval 140"/>
            <p:cNvSpPr/>
            <p:nvPr/>
          </p:nvSpPr>
          <p:spPr>
            <a:xfrm rot="7873403">
              <a:off x="6517125" y="360062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80" name="Oval 141"/>
            <p:cNvSpPr/>
            <p:nvPr/>
          </p:nvSpPr>
          <p:spPr>
            <a:xfrm>
              <a:off x="6104928" y="377212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81" name="Oval 142"/>
            <p:cNvSpPr/>
            <p:nvPr/>
          </p:nvSpPr>
          <p:spPr>
            <a:xfrm>
              <a:off x="6790567" y="332764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82" name="Oval 143"/>
            <p:cNvSpPr/>
            <p:nvPr/>
          </p:nvSpPr>
          <p:spPr>
            <a:xfrm>
              <a:off x="6541965" y="348481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83" name="Oval 144"/>
            <p:cNvSpPr/>
            <p:nvPr/>
          </p:nvSpPr>
          <p:spPr>
            <a:xfrm>
              <a:off x="6687696" y="337908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84" name="Oval 145"/>
            <p:cNvSpPr/>
            <p:nvPr/>
          </p:nvSpPr>
          <p:spPr>
            <a:xfrm>
              <a:off x="6610545" y="356482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85" name="Oval 146"/>
            <p:cNvSpPr/>
            <p:nvPr/>
          </p:nvSpPr>
          <p:spPr>
            <a:xfrm>
              <a:off x="6756277" y="345909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86" name="Oval 23"/>
            <p:cNvSpPr/>
            <p:nvPr/>
          </p:nvSpPr>
          <p:spPr>
            <a:xfrm rot="1191575">
              <a:off x="5701596" y="365264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87" name="Oval 24"/>
            <p:cNvSpPr/>
            <p:nvPr/>
          </p:nvSpPr>
          <p:spPr>
            <a:xfrm rot="1191575">
              <a:off x="5927568" y="378434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88" name="Oval 26"/>
            <p:cNvSpPr/>
            <p:nvPr/>
          </p:nvSpPr>
          <p:spPr>
            <a:xfrm rot="1191575">
              <a:off x="5626783" y="354126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89" name="Oval 27"/>
            <p:cNvSpPr/>
            <p:nvPr/>
          </p:nvSpPr>
          <p:spPr>
            <a:xfrm rot="1191575">
              <a:off x="5913719" y="375985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90" name="Oval 28"/>
            <p:cNvSpPr/>
            <p:nvPr/>
          </p:nvSpPr>
          <p:spPr>
            <a:xfrm rot="1191575">
              <a:off x="6973987" y="319602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91" name="Oval 29"/>
            <p:cNvSpPr/>
            <p:nvPr/>
          </p:nvSpPr>
          <p:spPr>
            <a:xfrm rot="1191575">
              <a:off x="5847230" y="376271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92" name="Oval 30"/>
            <p:cNvSpPr/>
            <p:nvPr/>
          </p:nvSpPr>
          <p:spPr>
            <a:xfrm rot="1191575">
              <a:off x="6171691" y="374706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93" name="Oval 31"/>
            <p:cNvSpPr/>
            <p:nvPr/>
          </p:nvSpPr>
          <p:spPr>
            <a:xfrm rot="1191575">
              <a:off x="6727729" y="352387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94" name="Oval 32"/>
            <p:cNvSpPr/>
            <p:nvPr/>
          </p:nvSpPr>
          <p:spPr>
            <a:xfrm rot="1191575">
              <a:off x="6246397" y="370587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95" name="Oval 33"/>
            <p:cNvSpPr/>
            <p:nvPr/>
          </p:nvSpPr>
          <p:spPr>
            <a:xfrm rot="1191575">
              <a:off x="5840038" y="373378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96" name="Oval 34"/>
            <p:cNvSpPr/>
            <p:nvPr/>
          </p:nvSpPr>
          <p:spPr>
            <a:xfrm rot="1191575">
              <a:off x="6164500" y="380021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97" name="Oval 35"/>
            <p:cNvSpPr/>
            <p:nvPr/>
          </p:nvSpPr>
          <p:spPr>
            <a:xfrm rot="1191575">
              <a:off x="6452964" y="363688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98" name="Oval 36"/>
            <p:cNvSpPr/>
            <p:nvPr/>
          </p:nvSpPr>
          <p:spPr>
            <a:xfrm rot="1191575">
              <a:off x="6252083" y="366479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99" name="Oval 37"/>
            <p:cNvSpPr/>
            <p:nvPr/>
          </p:nvSpPr>
          <p:spPr>
            <a:xfrm rot="1191575">
              <a:off x="6200020" y="373996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00" name="Oval 38"/>
            <p:cNvSpPr/>
            <p:nvPr/>
          </p:nvSpPr>
          <p:spPr>
            <a:xfrm rot="1191575">
              <a:off x="6706483" y="354375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01" name="Oval 39"/>
            <p:cNvSpPr/>
            <p:nvPr/>
          </p:nvSpPr>
          <p:spPr>
            <a:xfrm rot="1191575">
              <a:off x="7082427" y="322006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02" name="Oval 40"/>
            <p:cNvSpPr/>
            <p:nvPr/>
          </p:nvSpPr>
          <p:spPr>
            <a:xfrm rot="1191575">
              <a:off x="7125891" y="319598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03" name="Oval 41"/>
            <p:cNvSpPr/>
            <p:nvPr/>
          </p:nvSpPr>
          <p:spPr>
            <a:xfrm rot="1191575">
              <a:off x="7070659" y="318644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04" name="Oval 42"/>
            <p:cNvSpPr/>
            <p:nvPr/>
          </p:nvSpPr>
          <p:spPr>
            <a:xfrm rot="1191575">
              <a:off x="6451271" y="361936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05" name="Oval 43"/>
            <p:cNvSpPr/>
            <p:nvPr/>
          </p:nvSpPr>
          <p:spPr>
            <a:xfrm rot="1191575">
              <a:off x="6624255" y="356031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06" name="Oval 44"/>
            <p:cNvSpPr/>
            <p:nvPr/>
          </p:nvSpPr>
          <p:spPr>
            <a:xfrm rot="1191575">
              <a:off x="6635421" y="367848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07" name="Oval 45"/>
            <p:cNvSpPr/>
            <p:nvPr/>
          </p:nvSpPr>
          <p:spPr>
            <a:xfrm rot="1191575">
              <a:off x="6283783" y="375199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08" name="Oval 46"/>
            <p:cNvSpPr/>
            <p:nvPr/>
          </p:nvSpPr>
          <p:spPr>
            <a:xfrm rot="1191575">
              <a:off x="6425838" y="375458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09" name="Oval 47"/>
            <p:cNvSpPr/>
            <p:nvPr/>
          </p:nvSpPr>
          <p:spPr>
            <a:xfrm rot="1191575">
              <a:off x="6946766" y="327947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10" name="Oval 48"/>
            <p:cNvSpPr/>
            <p:nvPr/>
          </p:nvSpPr>
          <p:spPr>
            <a:xfrm rot="1191575">
              <a:off x="6917366" y="336558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11" name="Oval 49"/>
            <p:cNvSpPr/>
            <p:nvPr/>
          </p:nvSpPr>
          <p:spPr>
            <a:xfrm rot="1191575">
              <a:off x="6794145" y="347375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12" name="Oval 50"/>
            <p:cNvSpPr/>
            <p:nvPr/>
          </p:nvSpPr>
          <p:spPr>
            <a:xfrm rot="1191575">
              <a:off x="6607460" y="350551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13" name="Oval 94"/>
            <p:cNvSpPr/>
            <p:nvPr/>
          </p:nvSpPr>
          <p:spPr>
            <a:xfrm rot="1191575">
              <a:off x="5855135" y="380418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14" name="Oval 95"/>
            <p:cNvSpPr/>
            <p:nvPr/>
          </p:nvSpPr>
          <p:spPr>
            <a:xfrm rot="1191575">
              <a:off x="5798266" y="371627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15" name="Oval 97"/>
            <p:cNvSpPr/>
            <p:nvPr/>
          </p:nvSpPr>
          <p:spPr>
            <a:xfrm rot="1191575">
              <a:off x="5798560" y="372016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16" name="Oval 98"/>
            <p:cNvSpPr/>
            <p:nvPr/>
          </p:nvSpPr>
          <p:spPr>
            <a:xfrm rot="1191575">
              <a:off x="6555247" y="353344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17" name="Oval 99"/>
            <p:cNvSpPr/>
            <p:nvPr/>
          </p:nvSpPr>
          <p:spPr>
            <a:xfrm rot="1191575">
              <a:off x="5590536" y="342363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18" name="Oval 100"/>
            <p:cNvSpPr/>
            <p:nvPr/>
          </p:nvSpPr>
          <p:spPr>
            <a:xfrm rot="1191575">
              <a:off x="6683918" y="351420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19" name="Oval 101"/>
            <p:cNvSpPr/>
            <p:nvPr/>
          </p:nvSpPr>
          <p:spPr>
            <a:xfrm rot="1191575">
              <a:off x="5573756" y="328210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20" name="Oval 102"/>
            <p:cNvSpPr/>
            <p:nvPr/>
          </p:nvSpPr>
          <p:spPr>
            <a:xfrm rot="1191575">
              <a:off x="6713302" y="350966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21" name="Oval 103"/>
            <p:cNvSpPr/>
            <p:nvPr/>
          </p:nvSpPr>
          <p:spPr>
            <a:xfrm rot="1191575">
              <a:off x="5624106" y="344842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22" name="Oval 104"/>
            <p:cNvSpPr/>
            <p:nvPr/>
          </p:nvSpPr>
          <p:spPr>
            <a:xfrm rot="1191575">
              <a:off x="5605561" y="333465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23" name="Oval 105"/>
            <p:cNvSpPr/>
            <p:nvPr/>
          </p:nvSpPr>
          <p:spPr>
            <a:xfrm rot="1191575">
              <a:off x="5603155" y="316273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24" name="Oval 106"/>
            <p:cNvSpPr/>
            <p:nvPr/>
          </p:nvSpPr>
          <p:spPr>
            <a:xfrm rot="1191575">
              <a:off x="6960811" y="337377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25" name="Oval 107"/>
            <p:cNvSpPr/>
            <p:nvPr/>
          </p:nvSpPr>
          <p:spPr>
            <a:xfrm rot="1191575">
              <a:off x="7104591" y="331322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26" name="Oval 108"/>
            <p:cNvSpPr/>
            <p:nvPr/>
          </p:nvSpPr>
          <p:spPr>
            <a:xfrm rot="1191575">
              <a:off x="6087816" y="371274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27" name="Oval 109"/>
            <p:cNvSpPr/>
            <p:nvPr/>
          </p:nvSpPr>
          <p:spPr>
            <a:xfrm rot="1191575">
              <a:off x="6703590" y="359069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28" name="Oval 110"/>
            <p:cNvSpPr/>
            <p:nvPr/>
          </p:nvSpPr>
          <p:spPr>
            <a:xfrm rot="1191575">
              <a:off x="6876572" y="354075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29" name="Oval 111"/>
            <p:cNvSpPr/>
            <p:nvPr/>
          </p:nvSpPr>
          <p:spPr>
            <a:xfrm rot="1191575">
              <a:off x="6942463" y="331239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30" name="Oval 147"/>
            <p:cNvSpPr/>
            <p:nvPr/>
          </p:nvSpPr>
          <p:spPr>
            <a:xfrm rot="1191575">
              <a:off x="6007806" y="377930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31" name="Oval 148"/>
            <p:cNvSpPr/>
            <p:nvPr/>
          </p:nvSpPr>
          <p:spPr>
            <a:xfrm rot="1191575">
              <a:off x="5747959" y="3696758"/>
              <a:ext cx="50444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32" name="Oval 149"/>
            <p:cNvSpPr/>
            <p:nvPr/>
          </p:nvSpPr>
          <p:spPr>
            <a:xfrm rot="1191575">
              <a:off x="6158071" y="377449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33" name="Oval 150"/>
            <p:cNvSpPr/>
            <p:nvPr/>
          </p:nvSpPr>
          <p:spPr>
            <a:xfrm rot="1191575">
              <a:off x="5967688" y="373147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34" name="Oval 151"/>
            <p:cNvSpPr/>
            <p:nvPr/>
          </p:nvSpPr>
          <p:spPr>
            <a:xfrm rot="1191575">
              <a:off x="5602569" y="348091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35" name="Oval 152"/>
            <p:cNvSpPr/>
            <p:nvPr/>
          </p:nvSpPr>
          <p:spPr>
            <a:xfrm rot="1191575">
              <a:off x="5739801" y="357995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36" name="Oval 153"/>
            <p:cNvSpPr/>
            <p:nvPr/>
          </p:nvSpPr>
          <p:spPr>
            <a:xfrm rot="1191575">
              <a:off x="6118467" y="377162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37" name="Oval 154"/>
            <p:cNvSpPr/>
            <p:nvPr/>
          </p:nvSpPr>
          <p:spPr>
            <a:xfrm rot="1191575">
              <a:off x="5924000" y="368415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38" name="Oval 155"/>
            <p:cNvSpPr/>
            <p:nvPr/>
          </p:nvSpPr>
          <p:spPr>
            <a:xfrm rot="1191575">
              <a:off x="5581205" y="337773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39" name="Oval 156"/>
            <p:cNvSpPr/>
            <p:nvPr/>
          </p:nvSpPr>
          <p:spPr>
            <a:xfrm rot="1191575">
              <a:off x="5735948" y="346459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40" name="Oval 157"/>
            <p:cNvSpPr/>
            <p:nvPr/>
          </p:nvSpPr>
          <p:spPr>
            <a:xfrm rot="1191575">
              <a:off x="5975882" y="374385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41" name="Oval 158"/>
            <p:cNvSpPr/>
            <p:nvPr/>
          </p:nvSpPr>
          <p:spPr>
            <a:xfrm rot="1191575">
              <a:off x="5656644" y="361399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42" name="Oval 159"/>
            <p:cNvSpPr/>
            <p:nvPr/>
          </p:nvSpPr>
          <p:spPr>
            <a:xfrm rot="1191575">
              <a:off x="5816054" y="366609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43" name="Oval 160"/>
            <p:cNvSpPr/>
            <p:nvPr/>
          </p:nvSpPr>
          <p:spPr>
            <a:xfrm rot="1191575">
              <a:off x="5552708" y="319446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44" name="Oval 161"/>
            <p:cNvSpPr/>
            <p:nvPr/>
          </p:nvSpPr>
          <p:spPr>
            <a:xfrm rot="1191575">
              <a:off x="5816894" y="369168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45" name="Oval 162"/>
            <p:cNvSpPr/>
            <p:nvPr/>
          </p:nvSpPr>
          <p:spPr>
            <a:xfrm rot="1191575">
              <a:off x="5668915" y="353647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46" name="Oval 163"/>
            <p:cNvSpPr/>
            <p:nvPr/>
          </p:nvSpPr>
          <p:spPr>
            <a:xfrm rot="1191575">
              <a:off x="6507802" y="368026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47" name="Oval 164"/>
            <p:cNvSpPr/>
            <p:nvPr/>
          </p:nvSpPr>
          <p:spPr>
            <a:xfrm rot="1191575">
              <a:off x="6543979" y="350265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48" name="Oval 165"/>
            <p:cNvSpPr/>
            <p:nvPr/>
          </p:nvSpPr>
          <p:spPr>
            <a:xfrm rot="1191575">
              <a:off x="6408319" y="365114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49" name="Oval 166"/>
            <p:cNvSpPr/>
            <p:nvPr/>
          </p:nvSpPr>
          <p:spPr>
            <a:xfrm rot="1191575">
              <a:off x="6581301" y="360120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50" name="Oval 167"/>
            <p:cNvSpPr/>
            <p:nvPr/>
          </p:nvSpPr>
          <p:spPr>
            <a:xfrm rot="1191575">
              <a:off x="5849144" y="363250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51" name="Oval 168"/>
            <p:cNvSpPr/>
            <p:nvPr/>
          </p:nvSpPr>
          <p:spPr>
            <a:xfrm rot="1191575">
              <a:off x="6626243" y="361136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52" name="Oval 169"/>
            <p:cNvSpPr/>
            <p:nvPr/>
          </p:nvSpPr>
          <p:spPr>
            <a:xfrm rot="1191575">
              <a:off x="6799225" y="356143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53" name="Oval 170"/>
            <p:cNvSpPr/>
            <p:nvPr/>
          </p:nvSpPr>
          <p:spPr>
            <a:xfrm rot="1191575">
              <a:off x="6663564" y="370991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54" name="Oval 171"/>
            <p:cNvSpPr/>
            <p:nvPr/>
          </p:nvSpPr>
          <p:spPr>
            <a:xfrm rot="1191575">
              <a:off x="6063855" y="366819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</p:grpSp>
      <p:sp>
        <p:nvSpPr>
          <p:cNvPr id="1255" name="Straight Arrow Connector 179"/>
          <p:cNvSpPr/>
          <p:nvPr/>
        </p:nvSpPr>
        <p:spPr>
          <a:xfrm flipV="1">
            <a:off x="7089934" y="3788500"/>
            <a:ext cx="1" cy="2165685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1147" tIns="41147" rIns="41147" bIns="41147" numCol="1" anchor="t">
            <a:noAutofit/>
          </a:bodyPr>
          <a:lstStyle/>
          <a:p>
            <a:pPr defTabSz="822939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620"/>
          </a:p>
        </p:txBody>
      </p:sp>
      <p:sp>
        <p:nvSpPr>
          <p:cNvPr id="1256" name="Straight Arrow Connector 182"/>
          <p:cNvSpPr/>
          <p:nvPr/>
        </p:nvSpPr>
        <p:spPr>
          <a:xfrm flipV="1">
            <a:off x="7082719" y="5954189"/>
            <a:ext cx="2485727" cy="4815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1147" tIns="41147" rIns="41147" bIns="41147" numCol="1" anchor="t">
            <a:noAutofit/>
          </a:bodyPr>
          <a:lstStyle/>
          <a:p>
            <a:pPr defTabSz="822939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620"/>
          </a:p>
        </p:txBody>
      </p:sp>
      <p:sp>
        <p:nvSpPr>
          <p:cNvPr id="359" name="Content Placeholder 1">
            <a:extLst>
              <a:ext uri="{FF2B5EF4-FFF2-40B4-BE49-F238E27FC236}">
                <a16:creationId xmlns:a16="http://schemas.microsoft.com/office/drawing/2014/main" id="{46BEEB19-7654-4A4A-844E-40E4CA59381B}"/>
              </a:ext>
            </a:extLst>
          </p:cNvPr>
          <p:cNvSpPr txBox="1">
            <a:spLocks/>
          </p:cNvSpPr>
          <p:nvPr/>
        </p:nvSpPr>
        <p:spPr>
          <a:xfrm>
            <a:off x="660400" y="1679468"/>
            <a:ext cx="10871200" cy="1421267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Orbit determination objective: </a:t>
            </a:r>
            <a:r>
              <a:rPr lang="en-GB" sz="2667" dirty="0">
                <a:solidFill>
                  <a:srgbClr val="0070C0"/>
                </a:solidFill>
              </a:rPr>
              <a:t>estimating the mean and covariance </a:t>
            </a:r>
            <a:r>
              <a:rPr lang="en-GB" sz="2667" dirty="0"/>
              <a:t>describing the state of the object</a:t>
            </a:r>
          </a:p>
          <a:p>
            <a:pPr lvl="1"/>
            <a:r>
              <a:rPr lang="en-GB" sz="2267" dirty="0"/>
              <a:t>Be careful: mean and covariance are not always the best choice</a:t>
            </a:r>
          </a:p>
        </p:txBody>
      </p:sp>
      <p:sp>
        <p:nvSpPr>
          <p:cNvPr id="358" name="Slide Number Placeholder 5">
            <a:extLst>
              <a:ext uri="{FF2B5EF4-FFF2-40B4-BE49-F238E27FC236}">
                <a16:creationId xmlns:a16="http://schemas.microsoft.com/office/drawing/2014/main" id="{5F9819C4-8F34-8448-B7F4-AF16F0ACA2F1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13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7A1C5D3-E94E-22A5-F427-81C3A4373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13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39CBBD-E3D8-86A6-47E7-D48187678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3E1178-51DC-4891-C377-43755F995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488324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roup 359">
            <a:extLst>
              <a:ext uri="{FF2B5EF4-FFF2-40B4-BE49-F238E27FC236}">
                <a16:creationId xmlns:a16="http://schemas.microsoft.com/office/drawing/2014/main" id="{EBF95BB2-1972-384C-8AE0-F7E4413934F9}"/>
              </a:ext>
            </a:extLst>
          </p:cNvPr>
          <p:cNvGrpSpPr/>
          <p:nvPr/>
        </p:nvGrpSpPr>
        <p:grpSpPr>
          <a:xfrm>
            <a:off x="2578026" y="3757267"/>
            <a:ext cx="2485727" cy="2170503"/>
            <a:chOff x="5550956" y="1994913"/>
            <a:chExt cx="1864295" cy="1627877"/>
          </a:xfrm>
        </p:grpSpPr>
        <p:sp>
          <p:nvSpPr>
            <p:cNvPr id="527" name="Straight Arrow Connector 182">
              <a:extLst>
                <a:ext uri="{FF2B5EF4-FFF2-40B4-BE49-F238E27FC236}">
                  <a16:creationId xmlns:a16="http://schemas.microsoft.com/office/drawing/2014/main" id="{537DE114-E71B-1E4C-8F4A-8ECA92847A9F}"/>
                </a:ext>
              </a:extLst>
            </p:cNvPr>
            <p:cNvSpPr/>
            <p:nvPr/>
          </p:nvSpPr>
          <p:spPr>
            <a:xfrm flipV="1">
              <a:off x="5550956" y="3619179"/>
              <a:ext cx="1864295" cy="361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defTabSz="822939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620"/>
            </a:p>
          </p:txBody>
        </p:sp>
        <p:sp>
          <p:nvSpPr>
            <p:cNvPr id="361" name="Oval 15">
              <a:extLst>
                <a:ext uri="{FF2B5EF4-FFF2-40B4-BE49-F238E27FC236}">
                  <a16:creationId xmlns:a16="http://schemas.microsoft.com/office/drawing/2014/main" id="{71E34054-7D0A-9D44-983D-548FD6430D72}"/>
                </a:ext>
              </a:extLst>
            </p:cNvPr>
            <p:cNvSpPr/>
            <p:nvPr/>
          </p:nvSpPr>
          <p:spPr>
            <a:xfrm>
              <a:off x="6414897" y="213545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62" name="Oval 16">
              <a:extLst>
                <a:ext uri="{FF2B5EF4-FFF2-40B4-BE49-F238E27FC236}">
                  <a16:creationId xmlns:a16="http://schemas.microsoft.com/office/drawing/2014/main" id="{716872C5-FB01-9148-B271-D1AA5437DD44}"/>
                </a:ext>
              </a:extLst>
            </p:cNvPr>
            <p:cNvSpPr/>
            <p:nvPr/>
          </p:nvSpPr>
          <p:spPr>
            <a:xfrm>
              <a:off x="6700648" y="218117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63" name="Oval 19">
              <a:extLst>
                <a:ext uri="{FF2B5EF4-FFF2-40B4-BE49-F238E27FC236}">
                  <a16:creationId xmlns:a16="http://schemas.microsoft.com/office/drawing/2014/main" id="{7FE5AD16-3F4F-4A4C-9F58-10BF02DC9D23}"/>
                </a:ext>
              </a:extLst>
            </p:cNvPr>
            <p:cNvSpPr/>
            <p:nvPr/>
          </p:nvSpPr>
          <p:spPr>
            <a:xfrm>
              <a:off x="6563487" y="247264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64" name="Oval 20">
              <a:extLst>
                <a:ext uri="{FF2B5EF4-FFF2-40B4-BE49-F238E27FC236}">
                  <a16:creationId xmlns:a16="http://schemas.microsoft.com/office/drawing/2014/main" id="{B7743B0A-C577-B64C-957C-FF532BB1A565}"/>
                </a:ext>
              </a:extLst>
            </p:cNvPr>
            <p:cNvSpPr/>
            <p:nvPr/>
          </p:nvSpPr>
          <p:spPr>
            <a:xfrm>
              <a:off x="6720649" y="268695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65" name="Oval 22">
              <a:extLst>
                <a:ext uri="{FF2B5EF4-FFF2-40B4-BE49-F238E27FC236}">
                  <a16:creationId xmlns:a16="http://schemas.microsoft.com/office/drawing/2014/main" id="{4E703037-ECAC-9B44-BF9C-D7909C865425}"/>
                </a:ext>
              </a:extLst>
            </p:cNvPr>
            <p:cNvSpPr/>
            <p:nvPr/>
          </p:nvSpPr>
          <p:spPr>
            <a:xfrm>
              <a:off x="6620637" y="302699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66" name="Oval 25">
              <a:extLst>
                <a:ext uri="{FF2B5EF4-FFF2-40B4-BE49-F238E27FC236}">
                  <a16:creationId xmlns:a16="http://schemas.microsoft.com/office/drawing/2014/main" id="{8C76DF91-5580-2A4F-B6C2-7C8AC4B24636}"/>
                </a:ext>
              </a:extLst>
            </p:cNvPr>
            <p:cNvSpPr/>
            <p:nvPr/>
          </p:nvSpPr>
          <p:spPr>
            <a:xfrm>
              <a:off x="6832093" y="290412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67" name="Oval 88">
              <a:extLst>
                <a:ext uri="{FF2B5EF4-FFF2-40B4-BE49-F238E27FC236}">
                  <a16:creationId xmlns:a16="http://schemas.microsoft.com/office/drawing/2014/main" id="{9E6B50D7-A229-194A-ADF0-52120461DF3C}"/>
                </a:ext>
              </a:extLst>
            </p:cNvPr>
            <p:cNvSpPr/>
            <p:nvPr/>
          </p:nvSpPr>
          <p:spPr>
            <a:xfrm>
              <a:off x="6532055" y="235834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68" name="Oval 89">
              <a:extLst>
                <a:ext uri="{FF2B5EF4-FFF2-40B4-BE49-F238E27FC236}">
                  <a16:creationId xmlns:a16="http://schemas.microsoft.com/office/drawing/2014/main" id="{F6A78020-7CBB-E74E-ACF0-8DDACB15FB14}"/>
                </a:ext>
              </a:extLst>
            </p:cNvPr>
            <p:cNvSpPr/>
            <p:nvPr/>
          </p:nvSpPr>
          <p:spPr>
            <a:xfrm>
              <a:off x="6817805" y="240406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69" name="Oval 91">
              <a:extLst>
                <a:ext uri="{FF2B5EF4-FFF2-40B4-BE49-F238E27FC236}">
                  <a16:creationId xmlns:a16="http://schemas.microsoft.com/office/drawing/2014/main" id="{74BD460D-00DC-FF43-B392-32EECBDE7C16}"/>
                </a:ext>
              </a:extLst>
            </p:cNvPr>
            <p:cNvSpPr/>
            <p:nvPr/>
          </p:nvSpPr>
          <p:spPr>
            <a:xfrm>
              <a:off x="6534913" y="28012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70" name="Oval 92">
              <a:extLst>
                <a:ext uri="{FF2B5EF4-FFF2-40B4-BE49-F238E27FC236}">
                  <a16:creationId xmlns:a16="http://schemas.microsoft.com/office/drawing/2014/main" id="{B8BFC330-9F72-8B43-A495-FD7B26957344}"/>
                </a:ext>
              </a:extLst>
            </p:cNvPr>
            <p:cNvSpPr/>
            <p:nvPr/>
          </p:nvSpPr>
          <p:spPr>
            <a:xfrm>
              <a:off x="6680645" y="269552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71" name="Oval 93">
              <a:extLst>
                <a:ext uri="{FF2B5EF4-FFF2-40B4-BE49-F238E27FC236}">
                  <a16:creationId xmlns:a16="http://schemas.microsoft.com/office/drawing/2014/main" id="{605F0890-68E7-1F40-A5A4-65E5F909A7DE}"/>
                </a:ext>
              </a:extLst>
            </p:cNvPr>
            <p:cNvSpPr/>
            <p:nvPr/>
          </p:nvSpPr>
          <p:spPr>
            <a:xfrm>
              <a:off x="6837808" y="290984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72" name="Oval 96">
              <a:extLst>
                <a:ext uri="{FF2B5EF4-FFF2-40B4-BE49-F238E27FC236}">
                  <a16:creationId xmlns:a16="http://schemas.microsoft.com/office/drawing/2014/main" id="{C5B5D766-EB88-6749-B3CF-F3F4CDD18634}"/>
                </a:ext>
              </a:extLst>
            </p:cNvPr>
            <p:cNvSpPr/>
            <p:nvPr/>
          </p:nvSpPr>
          <p:spPr>
            <a:xfrm>
              <a:off x="6837808" y="241549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73" name="Oval 51">
              <a:extLst>
                <a:ext uri="{FF2B5EF4-FFF2-40B4-BE49-F238E27FC236}">
                  <a16:creationId xmlns:a16="http://schemas.microsoft.com/office/drawing/2014/main" id="{077D1B71-F7E7-7949-B402-CD0572EF9B0A}"/>
                </a:ext>
              </a:extLst>
            </p:cNvPr>
            <p:cNvSpPr/>
            <p:nvPr/>
          </p:nvSpPr>
          <p:spPr>
            <a:xfrm>
              <a:off x="6498216" y="208507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74" name="Oval 52">
              <a:extLst>
                <a:ext uri="{FF2B5EF4-FFF2-40B4-BE49-F238E27FC236}">
                  <a16:creationId xmlns:a16="http://schemas.microsoft.com/office/drawing/2014/main" id="{0156ECEE-0309-4540-8345-8F7D162DB49D}"/>
                </a:ext>
              </a:extLst>
            </p:cNvPr>
            <p:cNvSpPr/>
            <p:nvPr/>
          </p:nvSpPr>
          <p:spPr>
            <a:xfrm>
              <a:off x="6783966" y="213079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75" name="Oval 54">
              <a:extLst>
                <a:ext uri="{FF2B5EF4-FFF2-40B4-BE49-F238E27FC236}">
                  <a16:creationId xmlns:a16="http://schemas.microsoft.com/office/drawing/2014/main" id="{E257EBD8-0B61-554A-8A34-B934FEBD3BC5}"/>
                </a:ext>
              </a:extLst>
            </p:cNvPr>
            <p:cNvSpPr/>
            <p:nvPr/>
          </p:nvSpPr>
          <p:spPr>
            <a:xfrm>
              <a:off x="6501074" y="252798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76" name="Oval 55">
              <a:extLst>
                <a:ext uri="{FF2B5EF4-FFF2-40B4-BE49-F238E27FC236}">
                  <a16:creationId xmlns:a16="http://schemas.microsoft.com/office/drawing/2014/main" id="{E85A2A86-2F45-BA49-8ED3-6C3B684B4B80}"/>
                </a:ext>
              </a:extLst>
            </p:cNvPr>
            <p:cNvSpPr/>
            <p:nvPr/>
          </p:nvSpPr>
          <p:spPr>
            <a:xfrm>
              <a:off x="6646806" y="24222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77" name="Oval 56">
              <a:extLst>
                <a:ext uri="{FF2B5EF4-FFF2-40B4-BE49-F238E27FC236}">
                  <a16:creationId xmlns:a16="http://schemas.microsoft.com/office/drawing/2014/main" id="{5DAEEEC2-E300-0E4A-8DAD-2A528140478D}"/>
                </a:ext>
              </a:extLst>
            </p:cNvPr>
            <p:cNvSpPr/>
            <p:nvPr/>
          </p:nvSpPr>
          <p:spPr>
            <a:xfrm>
              <a:off x="6803968" y="26365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78" name="Oval 57">
              <a:extLst>
                <a:ext uri="{FF2B5EF4-FFF2-40B4-BE49-F238E27FC236}">
                  <a16:creationId xmlns:a16="http://schemas.microsoft.com/office/drawing/2014/main" id="{62CE34A7-DACB-CC4D-9474-4547B882EAFA}"/>
                </a:ext>
              </a:extLst>
            </p:cNvPr>
            <p:cNvSpPr/>
            <p:nvPr/>
          </p:nvSpPr>
          <p:spPr>
            <a:xfrm>
              <a:off x="6498216" y="282516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79" name="Oval 58">
              <a:extLst>
                <a:ext uri="{FF2B5EF4-FFF2-40B4-BE49-F238E27FC236}">
                  <a16:creationId xmlns:a16="http://schemas.microsoft.com/office/drawing/2014/main" id="{856E6DF0-603B-FD4F-9981-15C911E18A1A}"/>
                </a:ext>
              </a:extLst>
            </p:cNvPr>
            <p:cNvSpPr/>
            <p:nvPr/>
          </p:nvSpPr>
          <p:spPr>
            <a:xfrm>
              <a:off x="6703956" y="297661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80" name="Oval 61">
              <a:extLst>
                <a:ext uri="{FF2B5EF4-FFF2-40B4-BE49-F238E27FC236}">
                  <a16:creationId xmlns:a16="http://schemas.microsoft.com/office/drawing/2014/main" id="{8C6FF5AB-0667-1949-918C-3EA9800191CA}"/>
                </a:ext>
              </a:extLst>
            </p:cNvPr>
            <p:cNvSpPr/>
            <p:nvPr/>
          </p:nvSpPr>
          <p:spPr>
            <a:xfrm>
              <a:off x="6915412" y="285374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81" name="Oval 66">
              <a:extLst>
                <a:ext uri="{FF2B5EF4-FFF2-40B4-BE49-F238E27FC236}">
                  <a16:creationId xmlns:a16="http://schemas.microsoft.com/office/drawing/2014/main" id="{834DCE8D-C71F-FD41-A6BA-B5FD5B110041}"/>
                </a:ext>
              </a:extLst>
            </p:cNvPr>
            <p:cNvSpPr/>
            <p:nvPr/>
          </p:nvSpPr>
          <p:spPr>
            <a:xfrm>
              <a:off x="6552507" y="309091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82" name="Oval 69">
              <a:extLst>
                <a:ext uri="{FF2B5EF4-FFF2-40B4-BE49-F238E27FC236}">
                  <a16:creationId xmlns:a16="http://schemas.microsoft.com/office/drawing/2014/main" id="{1C528CFB-A8DE-E342-AFB8-347FA7FBA361}"/>
                </a:ext>
              </a:extLst>
            </p:cNvPr>
            <p:cNvSpPr/>
            <p:nvPr/>
          </p:nvSpPr>
          <p:spPr>
            <a:xfrm>
              <a:off x="6663951" y="330808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83" name="Oval 71">
              <a:extLst>
                <a:ext uri="{FF2B5EF4-FFF2-40B4-BE49-F238E27FC236}">
                  <a16:creationId xmlns:a16="http://schemas.microsoft.com/office/drawing/2014/main" id="{522AE58F-B76A-2445-866E-377AC5E20CCA}"/>
                </a:ext>
              </a:extLst>
            </p:cNvPr>
            <p:cNvSpPr/>
            <p:nvPr/>
          </p:nvSpPr>
          <p:spPr>
            <a:xfrm>
              <a:off x="6601086" y="266514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84" name="Oval 75">
              <a:extLst>
                <a:ext uri="{FF2B5EF4-FFF2-40B4-BE49-F238E27FC236}">
                  <a16:creationId xmlns:a16="http://schemas.microsoft.com/office/drawing/2014/main" id="{C592C589-951E-894F-A509-DE9AFE38DFB4}"/>
                </a:ext>
              </a:extLst>
            </p:cNvPr>
            <p:cNvSpPr/>
            <p:nvPr/>
          </p:nvSpPr>
          <p:spPr>
            <a:xfrm>
              <a:off x="6621088" y="317092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85" name="Oval 76">
              <a:extLst>
                <a:ext uri="{FF2B5EF4-FFF2-40B4-BE49-F238E27FC236}">
                  <a16:creationId xmlns:a16="http://schemas.microsoft.com/office/drawing/2014/main" id="{269D0D99-BA5F-AE47-AD00-2F8EB82A5027}"/>
                </a:ext>
              </a:extLst>
            </p:cNvPr>
            <p:cNvSpPr/>
            <p:nvPr/>
          </p:nvSpPr>
          <p:spPr>
            <a:xfrm>
              <a:off x="6861119" y="240511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86" name="Oval 78">
              <a:extLst>
                <a:ext uri="{FF2B5EF4-FFF2-40B4-BE49-F238E27FC236}">
                  <a16:creationId xmlns:a16="http://schemas.microsoft.com/office/drawing/2014/main" id="{3FECA9A4-3C09-FD43-B03A-7494AD3C8A0A}"/>
                </a:ext>
              </a:extLst>
            </p:cNvPr>
            <p:cNvSpPr/>
            <p:nvPr/>
          </p:nvSpPr>
          <p:spPr>
            <a:xfrm>
              <a:off x="6658237" y="269658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87" name="Oval 79">
              <a:extLst>
                <a:ext uri="{FF2B5EF4-FFF2-40B4-BE49-F238E27FC236}">
                  <a16:creationId xmlns:a16="http://schemas.microsoft.com/office/drawing/2014/main" id="{D715437E-FC65-6A47-8F76-F90F0E5AD2B5}"/>
                </a:ext>
              </a:extLst>
            </p:cNvPr>
            <p:cNvSpPr/>
            <p:nvPr/>
          </p:nvSpPr>
          <p:spPr>
            <a:xfrm>
              <a:off x="6863977" y="284802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88" name="Oval 117">
              <a:extLst>
                <a:ext uri="{FF2B5EF4-FFF2-40B4-BE49-F238E27FC236}">
                  <a16:creationId xmlns:a16="http://schemas.microsoft.com/office/drawing/2014/main" id="{230338C4-2B87-534C-9D8A-A8CBA4F5B5B7}"/>
                </a:ext>
              </a:extLst>
            </p:cNvPr>
            <p:cNvSpPr/>
            <p:nvPr/>
          </p:nvSpPr>
          <p:spPr>
            <a:xfrm>
              <a:off x="6941128" y="260228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89" name="Oval 118">
              <a:extLst>
                <a:ext uri="{FF2B5EF4-FFF2-40B4-BE49-F238E27FC236}">
                  <a16:creationId xmlns:a16="http://schemas.microsoft.com/office/drawing/2014/main" id="{75E2B992-B7E8-A74E-A7FF-3FE88EA4B536}"/>
                </a:ext>
              </a:extLst>
            </p:cNvPr>
            <p:cNvSpPr/>
            <p:nvPr/>
          </p:nvSpPr>
          <p:spPr>
            <a:xfrm>
              <a:off x="6692525" y="275944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90" name="Oval 119">
              <a:extLst>
                <a:ext uri="{FF2B5EF4-FFF2-40B4-BE49-F238E27FC236}">
                  <a16:creationId xmlns:a16="http://schemas.microsoft.com/office/drawing/2014/main" id="{FACD3F52-8D3C-A04A-A8AB-53BE91883C7F}"/>
                </a:ext>
              </a:extLst>
            </p:cNvPr>
            <p:cNvSpPr/>
            <p:nvPr/>
          </p:nvSpPr>
          <p:spPr>
            <a:xfrm>
              <a:off x="6838257" y="265371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91" name="Oval 120">
              <a:extLst>
                <a:ext uri="{FF2B5EF4-FFF2-40B4-BE49-F238E27FC236}">
                  <a16:creationId xmlns:a16="http://schemas.microsoft.com/office/drawing/2014/main" id="{53CF32F3-C001-6A41-BA1D-4A99150786E3}"/>
                </a:ext>
              </a:extLst>
            </p:cNvPr>
            <p:cNvSpPr/>
            <p:nvPr/>
          </p:nvSpPr>
          <p:spPr>
            <a:xfrm>
              <a:off x="6761107" y="283945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92" name="Oval 121">
              <a:extLst>
                <a:ext uri="{FF2B5EF4-FFF2-40B4-BE49-F238E27FC236}">
                  <a16:creationId xmlns:a16="http://schemas.microsoft.com/office/drawing/2014/main" id="{C40E2341-C5EE-5442-BD63-C826957A04EC}"/>
                </a:ext>
              </a:extLst>
            </p:cNvPr>
            <p:cNvSpPr/>
            <p:nvPr/>
          </p:nvSpPr>
          <p:spPr>
            <a:xfrm>
              <a:off x="6906838" y="273372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93" name="Oval 137">
              <a:extLst>
                <a:ext uri="{FF2B5EF4-FFF2-40B4-BE49-F238E27FC236}">
                  <a16:creationId xmlns:a16="http://schemas.microsoft.com/office/drawing/2014/main" id="{FCD9CC0E-5800-4B4F-913B-98BF0D96935C}"/>
                </a:ext>
              </a:extLst>
            </p:cNvPr>
            <p:cNvSpPr/>
            <p:nvPr/>
          </p:nvSpPr>
          <p:spPr>
            <a:xfrm>
              <a:off x="6534911" y="258408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94" name="Oval 3">
              <a:extLst>
                <a:ext uri="{FF2B5EF4-FFF2-40B4-BE49-F238E27FC236}">
                  <a16:creationId xmlns:a16="http://schemas.microsoft.com/office/drawing/2014/main" id="{07275100-AA80-8F4D-9F56-C220909CB911}"/>
                </a:ext>
              </a:extLst>
            </p:cNvPr>
            <p:cNvSpPr/>
            <p:nvPr/>
          </p:nvSpPr>
          <p:spPr>
            <a:xfrm rot="7873403">
              <a:off x="7130483" y="292852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95" name="Oval 4">
              <a:extLst>
                <a:ext uri="{FF2B5EF4-FFF2-40B4-BE49-F238E27FC236}">
                  <a16:creationId xmlns:a16="http://schemas.microsoft.com/office/drawing/2014/main" id="{1CF7EF64-BE5C-5E41-AD93-E43DA40BB570}"/>
                </a:ext>
              </a:extLst>
            </p:cNvPr>
            <p:cNvSpPr/>
            <p:nvPr/>
          </p:nvSpPr>
          <p:spPr>
            <a:xfrm rot="7873403">
              <a:off x="6907786" y="311332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96" name="Oval 5">
              <a:extLst>
                <a:ext uri="{FF2B5EF4-FFF2-40B4-BE49-F238E27FC236}">
                  <a16:creationId xmlns:a16="http://schemas.microsoft.com/office/drawing/2014/main" id="{AEE268E3-0CEA-5449-ABEB-FE6E4758DD2A}"/>
                </a:ext>
              </a:extLst>
            </p:cNvPr>
            <p:cNvSpPr/>
            <p:nvPr/>
          </p:nvSpPr>
          <p:spPr>
            <a:xfrm rot="7873403">
              <a:off x="7044957" y="25838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97" name="Oval 6">
              <a:extLst>
                <a:ext uri="{FF2B5EF4-FFF2-40B4-BE49-F238E27FC236}">
                  <a16:creationId xmlns:a16="http://schemas.microsoft.com/office/drawing/2014/main" id="{86A1A3D3-67A7-8C40-9DD9-2F3C713D2805}"/>
                </a:ext>
              </a:extLst>
            </p:cNvPr>
            <p:cNvSpPr/>
            <p:nvPr/>
          </p:nvSpPr>
          <p:spPr>
            <a:xfrm rot="7873403">
              <a:off x="6795464" y="263879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98" name="Oval 7">
              <a:extLst>
                <a:ext uri="{FF2B5EF4-FFF2-40B4-BE49-F238E27FC236}">
                  <a16:creationId xmlns:a16="http://schemas.microsoft.com/office/drawing/2014/main" id="{784A12EF-81AA-D041-B0B9-389A9BAAB315}"/>
                </a:ext>
              </a:extLst>
            </p:cNvPr>
            <p:cNvSpPr/>
            <p:nvPr/>
          </p:nvSpPr>
          <p:spPr>
            <a:xfrm rot="7873403">
              <a:off x="6778950" y="281808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399" name="Oval 8">
              <a:extLst>
                <a:ext uri="{FF2B5EF4-FFF2-40B4-BE49-F238E27FC236}">
                  <a16:creationId xmlns:a16="http://schemas.microsoft.com/office/drawing/2014/main" id="{AE648642-1892-7143-A88D-87B23A958C52}"/>
                </a:ext>
              </a:extLst>
            </p:cNvPr>
            <p:cNvSpPr/>
            <p:nvPr/>
          </p:nvSpPr>
          <p:spPr>
            <a:xfrm rot="7873403">
              <a:off x="6514186" y="279506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00" name="Oval 9">
              <a:extLst>
                <a:ext uri="{FF2B5EF4-FFF2-40B4-BE49-F238E27FC236}">
                  <a16:creationId xmlns:a16="http://schemas.microsoft.com/office/drawing/2014/main" id="{51875638-C551-3E49-9916-782DE0AC0BB6}"/>
                </a:ext>
              </a:extLst>
            </p:cNvPr>
            <p:cNvSpPr/>
            <p:nvPr/>
          </p:nvSpPr>
          <p:spPr>
            <a:xfrm rot="7873403">
              <a:off x="6573825" y="244080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01" name="Oval 10">
              <a:extLst>
                <a:ext uri="{FF2B5EF4-FFF2-40B4-BE49-F238E27FC236}">
                  <a16:creationId xmlns:a16="http://schemas.microsoft.com/office/drawing/2014/main" id="{664DA019-A014-4841-B506-EAB6EB593074}"/>
                </a:ext>
              </a:extLst>
            </p:cNvPr>
            <p:cNvSpPr/>
            <p:nvPr/>
          </p:nvSpPr>
          <p:spPr>
            <a:xfrm rot="7873403">
              <a:off x="6324332" y="249575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02" name="Oval 11">
              <a:extLst>
                <a:ext uri="{FF2B5EF4-FFF2-40B4-BE49-F238E27FC236}">
                  <a16:creationId xmlns:a16="http://schemas.microsoft.com/office/drawing/2014/main" id="{B74BBF47-00B8-2B48-A6D7-E2862A1B0ED8}"/>
                </a:ext>
              </a:extLst>
            </p:cNvPr>
            <p:cNvSpPr/>
            <p:nvPr/>
          </p:nvSpPr>
          <p:spPr>
            <a:xfrm rot="7873403">
              <a:off x="6281255" y="300888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03" name="Oval 12">
              <a:extLst>
                <a:ext uri="{FF2B5EF4-FFF2-40B4-BE49-F238E27FC236}">
                  <a16:creationId xmlns:a16="http://schemas.microsoft.com/office/drawing/2014/main" id="{B244CC29-5E45-3C4C-849D-FBAFE5830027}"/>
                </a:ext>
              </a:extLst>
            </p:cNvPr>
            <p:cNvSpPr/>
            <p:nvPr/>
          </p:nvSpPr>
          <p:spPr>
            <a:xfrm rot="7873403">
              <a:off x="6136091" y="301846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04" name="Oval 13">
              <a:extLst>
                <a:ext uri="{FF2B5EF4-FFF2-40B4-BE49-F238E27FC236}">
                  <a16:creationId xmlns:a16="http://schemas.microsoft.com/office/drawing/2014/main" id="{2D625438-63E8-7C4E-9CF3-CAA93BC6E2BB}"/>
                </a:ext>
              </a:extLst>
            </p:cNvPr>
            <p:cNvSpPr/>
            <p:nvPr/>
          </p:nvSpPr>
          <p:spPr>
            <a:xfrm rot="7873403">
              <a:off x="6277402" y="273577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05" name="Oval 14">
              <a:extLst>
                <a:ext uri="{FF2B5EF4-FFF2-40B4-BE49-F238E27FC236}">
                  <a16:creationId xmlns:a16="http://schemas.microsoft.com/office/drawing/2014/main" id="{8564819A-DCB5-AD41-A289-A1F49E6C7CB6}"/>
                </a:ext>
              </a:extLst>
            </p:cNvPr>
            <p:cNvSpPr/>
            <p:nvPr/>
          </p:nvSpPr>
          <p:spPr>
            <a:xfrm rot="7873403">
              <a:off x="5946237" y="27191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06" name="Oval 17">
              <a:extLst>
                <a:ext uri="{FF2B5EF4-FFF2-40B4-BE49-F238E27FC236}">
                  <a16:creationId xmlns:a16="http://schemas.microsoft.com/office/drawing/2014/main" id="{741E0E75-7F9A-7E4B-94B7-4E4D6C23881B}"/>
                </a:ext>
              </a:extLst>
            </p:cNvPr>
            <p:cNvSpPr/>
            <p:nvPr/>
          </p:nvSpPr>
          <p:spPr>
            <a:xfrm rot="7873403">
              <a:off x="6637780" y="333477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07" name="Oval 18">
              <a:extLst>
                <a:ext uri="{FF2B5EF4-FFF2-40B4-BE49-F238E27FC236}">
                  <a16:creationId xmlns:a16="http://schemas.microsoft.com/office/drawing/2014/main" id="{AE0D1850-4FE0-844D-A1E7-740D06DE0CFA}"/>
                </a:ext>
              </a:extLst>
            </p:cNvPr>
            <p:cNvSpPr/>
            <p:nvPr/>
          </p:nvSpPr>
          <p:spPr>
            <a:xfrm rot="7873403">
              <a:off x="6497732" y="292463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08" name="Oval 21">
              <a:extLst>
                <a:ext uri="{FF2B5EF4-FFF2-40B4-BE49-F238E27FC236}">
                  <a16:creationId xmlns:a16="http://schemas.microsoft.com/office/drawing/2014/main" id="{DA6C92AC-3267-B346-BDB7-61D24C18136E}"/>
                </a:ext>
              </a:extLst>
            </p:cNvPr>
            <p:cNvSpPr/>
            <p:nvPr/>
          </p:nvSpPr>
          <p:spPr>
            <a:xfrm rot="7873403">
              <a:off x="6102806" y="30731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09" name="Oval 59">
              <a:extLst>
                <a:ext uri="{FF2B5EF4-FFF2-40B4-BE49-F238E27FC236}">
                  <a16:creationId xmlns:a16="http://schemas.microsoft.com/office/drawing/2014/main" id="{6C3D39D2-80D0-764F-BD56-E8CD5D45005C}"/>
                </a:ext>
              </a:extLst>
            </p:cNvPr>
            <p:cNvSpPr/>
            <p:nvPr/>
          </p:nvSpPr>
          <p:spPr>
            <a:xfrm rot="7873403">
              <a:off x="6707805" y="230957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10" name="Oval 62">
              <a:extLst>
                <a:ext uri="{FF2B5EF4-FFF2-40B4-BE49-F238E27FC236}">
                  <a16:creationId xmlns:a16="http://schemas.microsoft.com/office/drawing/2014/main" id="{A445DD7E-DB56-1940-9E7D-07FA7479B149}"/>
                </a:ext>
              </a:extLst>
            </p:cNvPr>
            <p:cNvSpPr/>
            <p:nvPr/>
          </p:nvSpPr>
          <p:spPr>
            <a:xfrm rot="7873403">
              <a:off x="6372787" y="201984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11" name="Oval 77">
              <a:extLst>
                <a:ext uri="{FF2B5EF4-FFF2-40B4-BE49-F238E27FC236}">
                  <a16:creationId xmlns:a16="http://schemas.microsoft.com/office/drawing/2014/main" id="{8EE5A8A0-2A2D-4F45-B8C1-37BB75194FF8}"/>
                </a:ext>
              </a:extLst>
            </p:cNvPr>
            <p:cNvSpPr/>
            <p:nvPr/>
          </p:nvSpPr>
          <p:spPr>
            <a:xfrm rot="7873403">
              <a:off x="6854467" y="24760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12" name="Oval 80">
              <a:extLst>
                <a:ext uri="{FF2B5EF4-FFF2-40B4-BE49-F238E27FC236}">
                  <a16:creationId xmlns:a16="http://schemas.microsoft.com/office/drawing/2014/main" id="{E9B748EB-02F4-8441-896B-0A5501C5674D}"/>
                </a:ext>
              </a:extLst>
            </p:cNvPr>
            <p:cNvSpPr/>
            <p:nvPr/>
          </p:nvSpPr>
          <p:spPr>
            <a:xfrm rot="7873403">
              <a:off x="6725630" y="218082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13" name="Oval 81">
              <a:extLst>
                <a:ext uri="{FF2B5EF4-FFF2-40B4-BE49-F238E27FC236}">
                  <a16:creationId xmlns:a16="http://schemas.microsoft.com/office/drawing/2014/main" id="{13EA3A58-B7DB-A44E-B173-A900F2BAC396}"/>
                </a:ext>
              </a:extLst>
            </p:cNvPr>
            <p:cNvSpPr/>
            <p:nvPr/>
          </p:nvSpPr>
          <p:spPr>
            <a:xfrm rot="7873403">
              <a:off x="6460867" y="215780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14" name="Oval 82">
              <a:extLst>
                <a:ext uri="{FF2B5EF4-FFF2-40B4-BE49-F238E27FC236}">
                  <a16:creationId xmlns:a16="http://schemas.microsoft.com/office/drawing/2014/main" id="{CFEEDD8A-0E50-AA44-A53D-2A1E49B29655}"/>
                </a:ext>
              </a:extLst>
            </p:cNvPr>
            <p:cNvSpPr/>
            <p:nvPr/>
          </p:nvSpPr>
          <p:spPr>
            <a:xfrm rot="7873403">
              <a:off x="6823734" y="302280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15" name="Oval 83">
              <a:extLst>
                <a:ext uri="{FF2B5EF4-FFF2-40B4-BE49-F238E27FC236}">
                  <a16:creationId xmlns:a16="http://schemas.microsoft.com/office/drawing/2014/main" id="{0F642045-E80E-5F4B-A065-EDFBFAA46129}"/>
                </a:ext>
              </a:extLst>
            </p:cNvPr>
            <p:cNvSpPr/>
            <p:nvPr/>
          </p:nvSpPr>
          <p:spPr>
            <a:xfrm rot="7873403">
              <a:off x="6382148" y="279723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16" name="Oval 84">
              <a:extLst>
                <a:ext uri="{FF2B5EF4-FFF2-40B4-BE49-F238E27FC236}">
                  <a16:creationId xmlns:a16="http://schemas.microsoft.com/office/drawing/2014/main" id="{9D5700D7-F10C-454A-8D23-7F21E500AB78}"/>
                </a:ext>
              </a:extLst>
            </p:cNvPr>
            <p:cNvSpPr/>
            <p:nvPr/>
          </p:nvSpPr>
          <p:spPr>
            <a:xfrm rot="7873403">
              <a:off x="6738208" y="267813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17" name="Oval 85">
              <a:extLst>
                <a:ext uri="{FF2B5EF4-FFF2-40B4-BE49-F238E27FC236}">
                  <a16:creationId xmlns:a16="http://schemas.microsoft.com/office/drawing/2014/main" id="{3FE07AA1-46E6-8444-89AF-9B5C7377A261}"/>
                </a:ext>
              </a:extLst>
            </p:cNvPr>
            <p:cNvSpPr/>
            <p:nvPr/>
          </p:nvSpPr>
          <p:spPr>
            <a:xfrm rot="7873403">
              <a:off x="6488715" y="27330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18" name="Oval 86">
              <a:extLst>
                <a:ext uri="{FF2B5EF4-FFF2-40B4-BE49-F238E27FC236}">
                  <a16:creationId xmlns:a16="http://schemas.microsoft.com/office/drawing/2014/main" id="{CE78967D-4BCC-D943-8294-B505969DA514}"/>
                </a:ext>
              </a:extLst>
            </p:cNvPr>
            <p:cNvSpPr/>
            <p:nvPr/>
          </p:nvSpPr>
          <p:spPr>
            <a:xfrm rot="7873403">
              <a:off x="6472201" y="291236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19" name="Oval 87">
              <a:extLst>
                <a:ext uri="{FF2B5EF4-FFF2-40B4-BE49-F238E27FC236}">
                  <a16:creationId xmlns:a16="http://schemas.microsoft.com/office/drawing/2014/main" id="{D49CEB71-C9D6-5747-AE77-5B803A4DA4AB}"/>
                </a:ext>
              </a:extLst>
            </p:cNvPr>
            <p:cNvSpPr/>
            <p:nvPr/>
          </p:nvSpPr>
          <p:spPr>
            <a:xfrm rot="7873403">
              <a:off x="6207437" y="288933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20" name="Oval 90">
              <a:extLst>
                <a:ext uri="{FF2B5EF4-FFF2-40B4-BE49-F238E27FC236}">
                  <a16:creationId xmlns:a16="http://schemas.microsoft.com/office/drawing/2014/main" id="{B5E4BE27-15FF-1B4C-8658-FFE9EAFEAF39}"/>
                </a:ext>
              </a:extLst>
            </p:cNvPr>
            <p:cNvSpPr/>
            <p:nvPr/>
          </p:nvSpPr>
          <p:spPr>
            <a:xfrm rot="7873403">
              <a:off x="6392933" y="327601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21" name="Oval 53">
              <a:extLst>
                <a:ext uri="{FF2B5EF4-FFF2-40B4-BE49-F238E27FC236}">
                  <a16:creationId xmlns:a16="http://schemas.microsoft.com/office/drawing/2014/main" id="{208675A1-C75E-574E-907B-CAE6399A8C1D}"/>
                </a:ext>
              </a:extLst>
            </p:cNvPr>
            <p:cNvSpPr/>
            <p:nvPr/>
          </p:nvSpPr>
          <p:spPr>
            <a:xfrm rot="7873403">
              <a:off x="6338038" y="300203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22" name="Oval 63">
              <a:extLst>
                <a:ext uri="{FF2B5EF4-FFF2-40B4-BE49-F238E27FC236}">
                  <a16:creationId xmlns:a16="http://schemas.microsoft.com/office/drawing/2014/main" id="{1E3DC28F-9D91-E546-9081-392E7DEA5A9F}"/>
                </a:ext>
              </a:extLst>
            </p:cNvPr>
            <p:cNvSpPr/>
            <p:nvPr/>
          </p:nvSpPr>
          <p:spPr>
            <a:xfrm rot="7873403">
              <a:off x="6444749" y="294209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23" name="Oval 64">
              <a:extLst>
                <a:ext uri="{FF2B5EF4-FFF2-40B4-BE49-F238E27FC236}">
                  <a16:creationId xmlns:a16="http://schemas.microsoft.com/office/drawing/2014/main" id="{3B28A3A7-7D55-1449-845C-3E1D9543E06F}"/>
                </a:ext>
              </a:extLst>
            </p:cNvPr>
            <p:cNvSpPr/>
            <p:nvPr/>
          </p:nvSpPr>
          <p:spPr>
            <a:xfrm rot="7873403">
              <a:off x="6195256" y="299703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24" name="Oval 65">
              <a:extLst>
                <a:ext uri="{FF2B5EF4-FFF2-40B4-BE49-F238E27FC236}">
                  <a16:creationId xmlns:a16="http://schemas.microsoft.com/office/drawing/2014/main" id="{49C29C8A-B93F-994F-9044-7509B1A424A9}"/>
                </a:ext>
              </a:extLst>
            </p:cNvPr>
            <p:cNvSpPr/>
            <p:nvPr/>
          </p:nvSpPr>
          <p:spPr>
            <a:xfrm rot="7873403">
              <a:off x="6981334" y="247414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25" name="Oval 67">
              <a:extLst>
                <a:ext uri="{FF2B5EF4-FFF2-40B4-BE49-F238E27FC236}">
                  <a16:creationId xmlns:a16="http://schemas.microsoft.com/office/drawing/2014/main" id="{7705A97D-0FA8-594F-8F2B-6D351C299FE1}"/>
                </a:ext>
              </a:extLst>
            </p:cNvPr>
            <p:cNvSpPr/>
            <p:nvPr/>
          </p:nvSpPr>
          <p:spPr>
            <a:xfrm rot="7873403">
              <a:off x="5973616" y="279904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26" name="Oval 68">
              <a:extLst>
                <a:ext uri="{FF2B5EF4-FFF2-40B4-BE49-F238E27FC236}">
                  <a16:creationId xmlns:a16="http://schemas.microsoft.com/office/drawing/2014/main" id="{DFB54716-2EA2-7E42-A289-325042EBF4D5}"/>
                </a:ext>
              </a:extLst>
            </p:cNvPr>
            <p:cNvSpPr/>
            <p:nvPr/>
          </p:nvSpPr>
          <p:spPr>
            <a:xfrm rot="7873403">
              <a:off x="5724124" y="285399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27" name="Oval 70">
              <a:extLst>
                <a:ext uri="{FF2B5EF4-FFF2-40B4-BE49-F238E27FC236}">
                  <a16:creationId xmlns:a16="http://schemas.microsoft.com/office/drawing/2014/main" id="{4125D6BE-424E-FC45-A24B-4B45595096BB}"/>
                </a:ext>
              </a:extLst>
            </p:cNvPr>
            <p:cNvSpPr/>
            <p:nvPr/>
          </p:nvSpPr>
          <p:spPr>
            <a:xfrm rot="7873403">
              <a:off x="6744113" y="263815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28" name="Oval 72">
              <a:extLst>
                <a:ext uri="{FF2B5EF4-FFF2-40B4-BE49-F238E27FC236}">
                  <a16:creationId xmlns:a16="http://schemas.microsoft.com/office/drawing/2014/main" id="{5387C132-5005-9344-BE42-4DE720BE105F}"/>
                </a:ext>
              </a:extLst>
            </p:cNvPr>
            <p:cNvSpPr/>
            <p:nvPr/>
          </p:nvSpPr>
          <p:spPr>
            <a:xfrm rot="7873403">
              <a:off x="6339375" y="294095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29" name="Oval 73">
              <a:extLst>
                <a:ext uri="{FF2B5EF4-FFF2-40B4-BE49-F238E27FC236}">
                  <a16:creationId xmlns:a16="http://schemas.microsoft.com/office/drawing/2014/main" id="{FD28F36D-58CC-4C41-BBFB-01425AC4BC7C}"/>
                </a:ext>
              </a:extLst>
            </p:cNvPr>
            <p:cNvSpPr/>
            <p:nvPr/>
          </p:nvSpPr>
          <p:spPr>
            <a:xfrm rot="7873403">
              <a:off x="6089882" y="299589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30" name="Oval 74">
              <a:extLst>
                <a:ext uri="{FF2B5EF4-FFF2-40B4-BE49-F238E27FC236}">
                  <a16:creationId xmlns:a16="http://schemas.microsoft.com/office/drawing/2014/main" id="{D7890008-B9BD-C244-B1F8-2EB12F610D53}"/>
                </a:ext>
              </a:extLst>
            </p:cNvPr>
            <p:cNvSpPr/>
            <p:nvPr/>
          </p:nvSpPr>
          <p:spPr>
            <a:xfrm rot="7873403">
              <a:off x="6027766" y="297455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31" name="Oval 112">
              <a:extLst>
                <a:ext uri="{FF2B5EF4-FFF2-40B4-BE49-F238E27FC236}">
                  <a16:creationId xmlns:a16="http://schemas.microsoft.com/office/drawing/2014/main" id="{B8BB72E1-F6F2-974A-869E-35A64D10772B}"/>
                </a:ext>
              </a:extLst>
            </p:cNvPr>
            <p:cNvSpPr/>
            <p:nvPr/>
          </p:nvSpPr>
          <p:spPr>
            <a:xfrm rot="7873403">
              <a:off x="6982239" y="244800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32" name="Oval 113">
              <a:extLst>
                <a:ext uri="{FF2B5EF4-FFF2-40B4-BE49-F238E27FC236}">
                  <a16:creationId xmlns:a16="http://schemas.microsoft.com/office/drawing/2014/main" id="{0E8593C8-68DC-4845-8453-730561F1AA06}"/>
                </a:ext>
              </a:extLst>
            </p:cNvPr>
            <p:cNvSpPr/>
            <p:nvPr/>
          </p:nvSpPr>
          <p:spPr>
            <a:xfrm rot="7873403">
              <a:off x="6252627" y="28231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33" name="Oval 114">
              <a:extLst>
                <a:ext uri="{FF2B5EF4-FFF2-40B4-BE49-F238E27FC236}">
                  <a16:creationId xmlns:a16="http://schemas.microsoft.com/office/drawing/2014/main" id="{06FBFE60-66E7-B440-93EB-E37D5A60E0D5}"/>
                </a:ext>
              </a:extLst>
            </p:cNvPr>
            <p:cNvSpPr/>
            <p:nvPr/>
          </p:nvSpPr>
          <p:spPr>
            <a:xfrm rot="7873403">
              <a:off x="6236112" y="300244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34" name="Oval 115">
              <a:extLst>
                <a:ext uri="{FF2B5EF4-FFF2-40B4-BE49-F238E27FC236}">
                  <a16:creationId xmlns:a16="http://schemas.microsoft.com/office/drawing/2014/main" id="{BF9F9592-0CB8-6342-9131-1526380FC314}"/>
                </a:ext>
              </a:extLst>
            </p:cNvPr>
            <p:cNvSpPr/>
            <p:nvPr/>
          </p:nvSpPr>
          <p:spPr>
            <a:xfrm rot="7873403">
              <a:off x="6147253" y="282201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35" name="Oval 116">
              <a:extLst>
                <a:ext uri="{FF2B5EF4-FFF2-40B4-BE49-F238E27FC236}">
                  <a16:creationId xmlns:a16="http://schemas.microsoft.com/office/drawing/2014/main" id="{BA9F9E67-8415-3D42-AA39-0821CE9A6F72}"/>
                </a:ext>
              </a:extLst>
            </p:cNvPr>
            <p:cNvSpPr/>
            <p:nvPr/>
          </p:nvSpPr>
          <p:spPr>
            <a:xfrm rot="7873403">
              <a:off x="6130739" y="300129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36" name="Oval 122">
              <a:extLst>
                <a:ext uri="{FF2B5EF4-FFF2-40B4-BE49-F238E27FC236}">
                  <a16:creationId xmlns:a16="http://schemas.microsoft.com/office/drawing/2014/main" id="{DA7EFE08-467C-8040-9C84-C9864B17A967}"/>
                </a:ext>
              </a:extLst>
            </p:cNvPr>
            <p:cNvSpPr/>
            <p:nvPr/>
          </p:nvSpPr>
          <p:spPr>
            <a:xfrm rot="7873403">
              <a:off x="6732106" y="255501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37" name="Oval 123">
              <a:extLst>
                <a:ext uri="{FF2B5EF4-FFF2-40B4-BE49-F238E27FC236}">
                  <a16:creationId xmlns:a16="http://schemas.microsoft.com/office/drawing/2014/main" id="{948E6AAC-12FE-6942-B037-D5E28A473DA0}"/>
                </a:ext>
              </a:extLst>
            </p:cNvPr>
            <p:cNvSpPr/>
            <p:nvPr/>
          </p:nvSpPr>
          <p:spPr>
            <a:xfrm rot="7873403">
              <a:off x="6777725" y="22644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38" name="Oval 124">
              <a:extLst>
                <a:ext uri="{FF2B5EF4-FFF2-40B4-BE49-F238E27FC236}">
                  <a16:creationId xmlns:a16="http://schemas.microsoft.com/office/drawing/2014/main" id="{25580953-5726-A94D-AB22-2D9CAF99DC98}"/>
                </a:ext>
              </a:extLst>
            </p:cNvPr>
            <p:cNvSpPr/>
            <p:nvPr/>
          </p:nvSpPr>
          <p:spPr>
            <a:xfrm rot="7873403">
              <a:off x="6761211" y="244374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39" name="Oval 125">
              <a:extLst>
                <a:ext uri="{FF2B5EF4-FFF2-40B4-BE49-F238E27FC236}">
                  <a16:creationId xmlns:a16="http://schemas.microsoft.com/office/drawing/2014/main" id="{F8F2F8E6-27A7-8443-A32A-8B7D5E53AE4C}"/>
                </a:ext>
              </a:extLst>
            </p:cNvPr>
            <p:cNvSpPr/>
            <p:nvPr/>
          </p:nvSpPr>
          <p:spPr>
            <a:xfrm rot="7873403">
              <a:off x="6672352" y="226331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40" name="Oval 126">
              <a:extLst>
                <a:ext uri="{FF2B5EF4-FFF2-40B4-BE49-F238E27FC236}">
                  <a16:creationId xmlns:a16="http://schemas.microsoft.com/office/drawing/2014/main" id="{3009A13E-9B4B-8942-A3A4-95D33268D680}"/>
                </a:ext>
              </a:extLst>
            </p:cNvPr>
            <p:cNvSpPr/>
            <p:nvPr/>
          </p:nvSpPr>
          <p:spPr>
            <a:xfrm rot="7873403">
              <a:off x="6655837" y="244259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41" name="Oval 127">
              <a:extLst>
                <a:ext uri="{FF2B5EF4-FFF2-40B4-BE49-F238E27FC236}">
                  <a16:creationId xmlns:a16="http://schemas.microsoft.com/office/drawing/2014/main" id="{5D5780EB-6B00-1646-A0AB-B73E7863F184}"/>
                </a:ext>
              </a:extLst>
            </p:cNvPr>
            <p:cNvSpPr/>
            <p:nvPr/>
          </p:nvSpPr>
          <p:spPr>
            <a:xfrm rot="7873403">
              <a:off x="6626741" y="295278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42" name="Oval 128">
              <a:extLst>
                <a:ext uri="{FF2B5EF4-FFF2-40B4-BE49-F238E27FC236}">
                  <a16:creationId xmlns:a16="http://schemas.microsoft.com/office/drawing/2014/main" id="{42C4B03A-1654-F749-B6DA-DAE2DD3D51F9}"/>
                </a:ext>
              </a:extLst>
            </p:cNvPr>
            <p:cNvSpPr/>
            <p:nvPr/>
          </p:nvSpPr>
          <p:spPr>
            <a:xfrm rot="7873403">
              <a:off x="6672360" y="266222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43" name="Oval 129">
              <a:extLst>
                <a:ext uri="{FF2B5EF4-FFF2-40B4-BE49-F238E27FC236}">
                  <a16:creationId xmlns:a16="http://schemas.microsoft.com/office/drawing/2014/main" id="{2F2153ED-D010-D34A-8DB1-E6965A290CA0}"/>
                </a:ext>
              </a:extLst>
            </p:cNvPr>
            <p:cNvSpPr/>
            <p:nvPr/>
          </p:nvSpPr>
          <p:spPr>
            <a:xfrm rot="7873403">
              <a:off x="6655847" y="284151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44" name="Oval 130">
              <a:extLst>
                <a:ext uri="{FF2B5EF4-FFF2-40B4-BE49-F238E27FC236}">
                  <a16:creationId xmlns:a16="http://schemas.microsoft.com/office/drawing/2014/main" id="{62A2CB1A-F25C-9946-B372-9DFA2E91A373}"/>
                </a:ext>
              </a:extLst>
            </p:cNvPr>
            <p:cNvSpPr/>
            <p:nvPr/>
          </p:nvSpPr>
          <p:spPr>
            <a:xfrm rot="7873403">
              <a:off x="6566987" y="266108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45" name="Oval 131">
              <a:extLst>
                <a:ext uri="{FF2B5EF4-FFF2-40B4-BE49-F238E27FC236}">
                  <a16:creationId xmlns:a16="http://schemas.microsoft.com/office/drawing/2014/main" id="{C975FC64-0998-A446-9F86-934B00472A70}"/>
                </a:ext>
              </a:extLst>
            </p:cNvPr>
            <p:cNvSpPr/>
            <p:nvPr/>
          </p:nvSpPr>
          <p:spPr>
            <a:xfrm rot="7873403">
              <a:off x="6550472" y="284037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46" name="Oval 132">
              <a:extLst>
                <a:ext uri="{FF2B5EF4-FFF2-40B4-BE49-F238E27FC236}">
                  <a16:creationId xmlns:a16="http://schemas.microsoft.com/office/drawing/2014/main" id="{DE49C5B9-CB3B-754F-AE37-DEE501F8371E}"/>
                </a:ext>
              </a:extLst>
            </p:cNvPr>
            <p:cNvSpPr/>
            <p:nvPr/>
          </p:nvSpPr>
          <p:spPr>
            <a:xfrm rot="7873403">
              <a:off x="6654376" y="270688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47" name="Oval 133">
              <a:extLst>
                <a:ext uri="{FF2B5EF4-FFF2-40B4-BE49-F238E27FC236}">
                  <a16:creationId xmlns:a16="http://schemas.microsoft.com/office/drawing/2014/main" id="{1134F7B1-3A64-474E-A79C-C4A11459C955}"/>
                </a:ext>
              </a:extLst>
            </p:cNvPr>
            <p:cNvSpPr/>
            <p:nvPr/>
          </p:nvSpPr>
          <p:spPr>
            <a:xfrm rot="7873403">
              <a:off x="6481104" y="286317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48" name="Oval 134">
              <a:extLst>
                <a:ext uri="{FF2B5EF4-FFF2-40B4-BE49-F238E27FC236}">
                  <a16:creationId xmlns:a16="http://schemas.microsoft.com/office/drawing/2014/main" id="{F2E09C05-AB51-604E-855C-115281FAEC57}"/>
                </a:ext>
              </a:extLst>
            </p:cNvPr>
            <p:cNvSpPr/>
            <p:nvPr/>
          </p:nvSpPr>
          <p:spPr>
            <a:xfrm rot="7873403">
              <a:off x="6464590" y="304245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49" name="Oval 135">
              <a:extLst>
                <a:ext uri="{FF2B5EF4-FFF2-40B4-BE49-F238E27FC236}">
                  <a16:creationId xmlns:a16="http://schemas.microsoft.com/office/drawing/2014/main" id="{EBAA3727-1638-7347-AA66-63CA68615785}"/>
                </a:ext>
              </a:extLst>
            </p:cNvPr>
            <p:cNvSpPr/>
            <p:nvPr/>
          </p:nvSpPr>
          <p:spPr>
            <a:xfrm rot="7873403">
              <a:off x="6375732" y="286203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50" name="Oval 136">
              <a:extLst>
                <a:ext uri="{FF2B5EF4-FFF2-40B4-BE49-F238E27FC236}">
                  <a16:creationId xmlns:a16="http://schemas.microsoft.com/office/drawing/2014/main" id="{5B201844-73A1-1A4F-9AC5-CFE24C6C8294}"/>
                </a:ext>
              </a:extLst>
            </p:cNvPr>
            <p:cNvSpPr/>
            <p:nvPr/>
          </p:nvSpPr>
          <p:spPr>
            <a:xfrm rot="7873403">
              <a:off x="6359218" y="304131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51" name="Oval 138">
              <a:extLst>
                <a:ext uri="{FF2B5EF4-FFF2-40B4-BE49-F238E27FC236}">
                  <a16:creationId xmlns:a16="http://schemas.microsoft.com/office/drawing/2014/main" id="{10FB9C7C-46D5-634B-B5C1-85B9E4A0EA55}"/>
                </a:ext>
              </a:extLst>
            </p:cNvPr>
            <p:cNvSpPr/>
            <p:nvPr/>
          </p:nvSpPr>
          <p:spPr>
            <a:xfrm rot="7873403">
              <a:off x="6817542" y="25907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52" name="Oval 139">
              <a:extLst>
                <a:ext uri="{FF2B5EF4-FFF2-40B4-BE49-F238E27FC236}">
                  <a16:creationId xmlns:a16="http://schemas.microsoft.com/office/drawing/2014/main" id="{481F229B-1624-BB4C-A720-B2B50B797F07}"/>
                </a:ext>
              </a:extLst>
            </p:cNvPr>
            <p:cNvSpPr/>
            <p:nvPr/>
          </p:nvSpPr>
          <p:spPr>
            <a:xfrm rot="7873403">
              <a:off x="6335890" y="336279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53" name="Oval 140">
              <a:extLst>
                <a:ext uri="{FF2B5EF4-FFF2-40B4-BE49-F238E27FC236}">
                  <a16:creationId xmlns:a16="http://schemas.microsoft.com/office/drawing/2014/main" id="{B4C4AC08-13ED-3F43-BE05-B06136F3A826}"/>
                </a:ext>
              </a:extLst>
            </p:cNvPr>
            <p:cNvSpPr/>
            <p:nvPr/>
          </p:nvSpPr>
          <p:spPr>
            <a:xfrm rot="7873403">
              <a:off x="6848974" y="25622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54" name="Oval 141">
              <a:extLst>
                <a:ext uri="{FF2B5EF4-FFF2-40B4-BE49-F238E27FC236}">
                  <a16:creationId xmlns:a16="http://schemas.microsoft.com/office/drawing/2014/main" id="{65B16E0F-A28F-2743-B7A8-1EF74353E33D}"/>
                </a:ext>
              </a:extLst>
            </p:cNvPr>
            <p:cNvSpPr/>
            <p:nvPr/>
          </p:nvSpPr>
          <p:spPr>
            <a:xfrm>
              <a:off x="6500621" y="271553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55" name="Oval 142">
              <a:extLst>
                <a:ext uri="{FF2B5EF4-FFF2-40B4-BE49-F238E27FC236}">
                  <a16:creationId xmlns:a16="http://schemas.microsoft.com/office/drawing/2014/main" id="{9ADBCC60-1FAC-DD49-8854-19B8DAF2C83F}"/>
                </a:ext>
              </a:extLst>
            </p:cNvPr>
            <p:cNvSpPr/>
            <p:nvPr/>
          </p:nvSpPr>
          <p:spPr>
            <a:xfrm>
              <a:off x="6903529" y="253550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56" name="Oval 143">
              <a:extLst>
                <a:ext uri="{FF2B5EF4-FFF2-40B4-BE49-F238E27FC236}">
                  <a16:creationId xmlns:a16="http://schemas.microsoft.com/office/drawing/2014/main" id="{4F22D992-6985-7A48-A6A8-B4425390B6AF}"/>
                </a:ext>
              </a:extLst>
            </p:cNvPr>
            <p:cNvSpPr/>
            <p:nvPr/>
          </p:nvSpPr>
          <p:spPr>
            <a:xfrm>
              <a:off x="6654927" y="269267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57" name="Oval 144">
              <a:extLst>
                <a:ext uri="{FF2B5EF4-FFF2-40B4-BE49-F238E27FC236}">
                  <a16:creationId xmlns:a16="http://schemas.microsoft.com/office/drawing/2014/main" id="{83B85705-7E33-9B41-A1A3-D38F705E1900}"/>
                </a:ext>
              </a:extLst>
            </p:cNvPr>
            <p:cNvSpPr/>
            <p:nvPr/>
          </p:nvSpPr>
          <p:spPr>
            <a:xfrm>
              <a:off x="6800658" y="258694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58" name="Oval 145">
              <a:extLst>
                <a:ext uri="{FF2B5EF4-FFF2-40B4-BE49-F238E27FC236}">
                  <a16:creationId xmlns:a16="http://schemas.microsoft.com/office/drawing/2014/main" id="{F2BA363E-2276-8643-90FB-BFF2CB509753}"/>
                </a:ext>
              </a:extLst>
            </p:cNvPr>
            <p:cNvSpPr/>
            <p:nvPr/>
          </p:nvSpPr>
          <p:spPr>
            <a:xfrm>
              <a:off x="6723507" y="277268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59" name="Oval 146">
              <a:extLst>
                <a:ext uri="{FF2B5EF4-FFF2-40B4-BE49-F238E27FC236}">
                  <a16:creationId xmlns:a16="http://schemas.microsoft.com/office/drawing/2014/main" id="{E66DAACF-1F5F-214A-B3C9-5BDD234D1D0C}"/>
                </a:ext>
              </a:extLst>
            </p:cNvPr>
            <p:cNvSpPr/>
            <p:nvPr/>
          </p:nvSpPr>
          <p:spPr>
            <a:xfrm>
              <a:off x="6869239" y="266695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60" name="Oval 23">
              <a:extLst>
                <a:ext uri="{FF2B5EF4-FFF2-40B4-BE49-F238E27FC236}">
                  <a16:creationId xmlns:a16="http://schemas.microsoft.com/office/drawing/2014/main" id="{9BBFBAD7-018F-0148-98EE-4726B05227DB}"/>
                </a:ext>
              </a:extLst>
            </p:cNvPr>
            <p:cNvSpPr/>
            <p:nvPr/>
          </p:nvSpPr>
          <p:spPr>
            <a:xfrm rot="1191575">
              <a:off x="5860160" y="263252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61" name="Oval 24">
              <a:extLst>
                <a:ext uri="{FF2B5EF4-FFF2-40B4-BE49-F238E27FC236}">
                  <a16:creationId xmlns:a16="http://schemas.microsoft.com/office/drawing/2014/main" id="{95AAC232-72E7-3644-9F40-B2A3B94DCBDE}"/>
                </a:ext>
              </a:extLst>
            </p:cNvPr>
            <p:cNvSpPr/>
            <p:nvPr/>
          </p:nvSpPr>
          <p:spPr>
            <a:xfrm rot="1191575">
              <a:off x="5921966" y="276421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62" name="Oval 26">
              <a:extLst>
                <a:ext uri="{FF2B5EF4-FFF2-40B4-BE49-F238E27FC236}">
                  <a16:creationId xmlns:a16="http://schemas.microsoft.com/office/drawing/2014/main" id="{4363BBD5-8022-E947-AFA9-061EC68AC2B6}"/>
                </a:ext>
              </a:extLst>
            </p:cNvPr>
            <p:cNvSpPr/>
            <p:nvPr/>
          </p:nvSpPr>
          <p:spPr>
            <a:xfrm rot="1191575">
              <a:off x="6013356" y="295887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63" name="Oval 27">
              <a:extLst>
                <a:ext uri="{FF2B5EF4-FFF2-40B4-BE49-F238E27FC236}">
                  <a16:creationId xmlns:a16="http://schemas.microsoft.com/office/drawing/2014/main" id="{77AB7AEF-D2DF-7E46-BC74-B518D8BD66D5}"/>
                </a:ext>
              </a:extLst>
            </p:cNvPr>
            <p:cNvSpPr/>
            <p:nvPr/>
          </p:nvSpPr>
          <p:spPr>
            <a:xfrm rot="1191575">
              <a:off x="6181727" y="208314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64" name="Oval 28">
              <a:extLst>
                <a:ext uri="{FF2B5EF4-FFF2-40B4-BE49-F238E27FC236}">
                  <a16:creationId xmlns:a16="http://schemas.microsoft.com/office/drawing/2014/main" id="{9101C284-BD18-CD46-8C92-1CA848AA16D9}"/>
                </a:ext>
              </a:extLst>
            </p:cNvPr>
            <p:cNvSpPr/>
            <p:nvPr/>
          </p:nvSpPr>
          <p:spPr>
            <a:xfrm rot="1191575">
              <a:off x="6640052" y="223973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65" name="Oval 29">
              <a:extLst>
                <a:ext uri="{FF2B5EF4-FFF2-40B4-BE49-F238E27FC236}">
                  <a16:creationId xmlns:a16="http://schemas.microsoft.com/office/drawing/2014/main" id="{786A22E7-2685-8147-B88C-5DB1E865EF73}"/>
                </a:ext>
              </a:extLst>
            </p:cNvPr>
            <p:cNvSpPr/>
            <p:nvPr/>
          </p:nvSpPr>
          <p:spPr>
            <a:xfrm rot="1191575">
              <a:off x="6096996" y="230487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66" name="Oval 30">
              <a:extLst>
                <a:ext uri="{FF2B5EF4-FFF2-40B4-BE49-F238E27FC236}">
                  <a16:creationId xmlns:a16="http://schemas.microsoft.com/office/drawing/2014/main" id="{585A7348-BCDB-6C43-A2E5-0FE72D066FBE}"/>
                </a:ext>
              </a:extLst>
            </p:cNvPr>
            <p:cNvSpPr/>
            <p:nvPr/>
          </p:nvSpPr>
          <p:spPr>
            <a:xfrm rot="1191575">
              <a:off x="6239051" y="251720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67" name="Oval 31">
              <a:extLst>
                <a:ext uri="{FF2B5EF4-FFF2-40B4-BE49-F238E27FC236}">
                  <a16:creationId xmlns:a16="http://schemas.microsoft.com/office/drawing/2014/main" id="{5CB5F6BF-1F91-B240-9D9C-82F07B7E4A5A}"/>
                </a:ext>
              </a:extLst>
            </p:cNvPr>
            <p:cNvSpPr/>
            <p:nvPr/>
          </p:nvSpPr>
          <p:spPr>
            <a:xfrm rot="1191575">
              <a:off x="6412034" y="246727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68" name="Oval 32">
              <a:extLst>
                <a:ext uri="{FF2B5EF4-FFF2-40B4-BE49-F238E27FC236}">
                  <a16:creationId xmlns:a16="http://schemas.microsoft.com/office/drawing/2014/main" id="{C3C06CD6-425D-7F4B-A811-90A1B21BD6B1}"/>
                </a:ext>
              </a:extLst>
            </p:cNvPr>
            <p:cNvSpPr/>
            <p:nvPr/>
          </p:nvSpPr>
          <p:spPr>
            <a:xfrm rot="1191575">
              <a:off x="6487044" y="272223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69" name="Oval 33">
              <a:extLst>
                <a:ext uri="{FF2B5EF4-FFF2-40B4-BE49-F238E27FC236}">
                  <a16:creationId xmlns:a16="http://schemas.microsoft.com/office/drawing/2014/main" id="{4559455E-8E28-9046-89D9-A40DA06FBDD3}"/>
                </a:ext>
              </a:extLst>
            </p:cNvPr>
            <p:cNvSpPr/>
            <p:nvPr/>
          </p:nvSpPr>
          <p:spPr>
            <a:xfrm rot="1191575">
              <a:off x="6135406" y="279574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70" name="Oval 34">
              <a:extLst>
                <a:ext uri="{FF2B5EF4-FFF2-40B4-BE49-F238E27FC236}">
                  <a16:creationId xmlns:a16="http://schemas.microsoft.com/office/drawing/2014/main" id="{92444362-4867-B340-A9B2-5EAA2D4403D4}"/>
                </a:ext>
              </a:extLst>
            </p:cNvPr>
            <p:cNvSpPr/>
            <p:nvPr/>
          </p:nvSpPr>
          <p:spPr>
            <a:xfrm rot="1191575">
              <a:off x="6277462" y="30080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71" name="Oval 35">
              <a:extLst>
                <a:ext uri="{FF2B5EF4-FFF2-40B4-BE49-F238E27FC236}">
                  <a16:creationId xmlns:a16="http://schemas.microsoft.com/office/drawing/2014/main" id="{30CA35E3-D5F1-454A-8F8C-36AD12430190}"/>
                </a:ext>
              </a:extLst>
            </p:cNvPr>
            <p:cNvSpPr/>
            <p:nvPr/>
          </p:nvSpPr>
          <p:spPr>
            <a:xfrm rot="1191575">
              <a:off x="6565926" y="284474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72" name="Oval 36">
              <a:extLst>
                <a:ext uri="{FF2B5EF4-FFF2-40B4-BE49-F238E27FC236}">
                  <a16:creationId xmlns:a16="http://schemas.microsoft.com/office/drawing/2014/main" id="{5FAF2777-ED85-AA4A-9FB5-31EA912974A7}"/>
                </a:ext>
              </a:extLst>
            </p:cNvPr>
            <p:cNvSpPr/>
            <p:nvPr/>
          </p:nvSpPr>
          <p:spPr>
            <a:xfrm rot="1191575">
              <a:off x="6627731" y="297644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73" name="Oval 37">
              <a:extLst>
                <a:ext uri="{FF2B5EF4-FFF2-40B4-BE49-F238E27FC236}">
                  <a16:creationId xmlns:a16="http://schemas.microsoft.com/office/drawing/2014/main" id="{A626A21D-7AB4-C245-953D-EE93A40A9FEB}"/>
                </a:ext>
              </a:extLst>
            </p:cNvPr>
            <p:cNvSpPr/>
            <p:nvPr/>
          </p:nvSpPr>
          <p:spPr>
            <a:xfrm rot="1191575">
              <a:off x="6312982" y="294782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74" name="Oval 38">
              <a:extLst>
                <a:ext uri="{FF2B5EF4-FFF2-40B4-BE49-F238E27FC236}">
                  <a16:creationId xmlns:a16="http://schemas.microsoft.com/office/drawing/2014/main" id="{1FCC458A-0C76-6E48-995B-5F86786C13C5}"/>
                </a:ext>
              </a:extLst>
            </p:cNvPr>
            <p:cNvSpPr/>
            <p:nvPr/>
          </p:nvSpPr>
          <p:spPr>
            <a:xfrm rot="1191575">
              <a:off x="6646157" y="276072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75" name="Oval 39">
              <a:extLst>
                <a:ext uri="{FF2B5EF4-FFF2-40B4-BE49-F238E27FC236}">
                  <a16:creationId xmlns:a16="http://schemas.microsoft.com/office/drawing/2014/main" id="{BD3AD521-5AF2-C94F-843C-CF420A24068D}"/>
                </a:ext>
              </a:extLst>
            </p:cNvPr>
            <p:cNvSpPr/>
            <p:nvPr/>
          </p:nvSpPr>
          <p:spPr>
            <a:xfrm rot="1191575">
              <a:off x="6648167" y="22637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76" name="Oval 40">
              <a:extLst>
                <a:ext uri="{FF2B5EF4-FFF2-40B4-BE49-F238E27FC236}">
                  <a16:creationId xmlns:a16="http://schemas.microsoft.com/office/drawing/2014/main" id="{5FE16762-DD3C-0F43-B0F4-B049DBDE7B11}"/>
                </a:ext>
              </a:extLst>
            </p:cNvPr>
            <p:cNvSpPr/>
            <p:nvPr/>
          </p:nvSpPr>
          <p:spPr>
            <a:xfrm rot="1191575">
              <a:off x="6901391" y="240384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77" name="Oval 41">
              <a:extLst>
                <a:ext uri="{FF2B5EF4-FFF2-40B4-BE49-F238E27FC236}">
                  <a16:creationId xmlns:a16="http://schemas.microsoft.com/office/drawing/2014/main" id="{47AADFCC-07A1-C74F-866C-BD9DD08034FA}"/>
                </a:ext>
              </a:extLst>
            </p:cNvPr>
            <p:cNvSpPr/>
            <p:nvPr/>
          </p:nvSpPr>
          <p:spPr>
            <a:xfrm rot="1191575">
              <a:off x="6563436" y="248550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78" name="Oval 42">
              <a:extLst>
                <a:ext uri="{FF2B5EF4-FFF2-40B4-BE49-F238E27FC236}">
                  <a16:creationId xmlns:a16="http://schemas.microsoft.com/office/drawing/2014/main" id="{FB8BC24D-0CC1-374C-8722-176A6A731E76}"/>
                </a:ext>
              </a:extLst>
            </p:cNvPr>
            <p:cNvSpPr/>
            <p:nvPr/>
          </p:nvSpPr>
          <p:spPr>
            <a:xfrm rot="1191575">
              <a:off x="6500390" y="268131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79" name="Oval 43">
              <a:extLst>
                <a:ext uri="{FF2B5EF4-FFF2-40B4-BE49-F238E27FC236}">
                  <a16:creationId xmlns:a16="http://schemas.microsoft.com/office/drawing/2014/main" id="{F45AD8A4-818C-754E-8B1F-20E72EFBD040}"/>
                </a:ext>
              </a:extLst>
            </p:cNvPr>
            <p:cNvSpPr/>
            <p:nvPr/>
          </p:nvSpPr>
          <p:spPr>
            <a:xfrm rot="1191575">
              <a:off x="6673372" y="263138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80" name="Oval 44">
              <a:extLst>
                <a:ext uri="{FF2B5EF4-FFF2-40B4-BE49-F238E27FC236}">
                  <a16:creationId xmlns:a16="http://schemas.microsoft.com/office/drawing/2014/main" id="{3A382B43-6BB6-0A45-BA4D-F865CAABD5F0}"/>
                </a:ext>
              </a:extLst>
            </p:cNvPr>
            <p:cNvSpPr/>
            <p:nvPr/>
          </p:nvSpPr>
          <p:spPr>
            <a:xfrm rot="1191575">
              <a:off x="6748383" y="288634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81" name="Oval 45">
              <a:extLst>
                <a:ext uri="{FF2B5EF4-FFF2-40B4-BE49-F238E27FC236}">
                  <a16:creationId xmlns:a16="http://schemas.microsoft.com/office/drawing/2014/main" id="{9B3514F5-EB30-7D4E-808F-B41D0A2924DD}"/>
                </a:ext>
              </a:extLst>
            </p:cNvPr>
            <p:cNvSpPr/>
            <p:nvPr/>
          </p:nvSpPr>
          <p:spPr>
            <a:xfrm rot="1191575">
              <a:off x="6396745" y="295985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82" name="Oval 46">
              <a:extLst>
                <a:ext uri="{FF2B5EF4-FFF2-40B4-BE49-F238E27FC236}">
                  <a16:creationId xmlns:a16="http://schemas.microsoft.com/office/drawing/2014/main" id="{F1F5A8BA-CAE8-624B-90ED-82E59EA2BB45}"/>
                </a:ext>
              </a:extLst>
            </p:cNvPr>
            <p:cNvSpPr/>
            <p:nvPr/>
          </p:nvSpPr>
          <p:spPr>
            <a:xfrm rot="1191575">
              <a:off x="6593522" y="275270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83" name="Oval 47">
              <a:extLst>
                <a:ext uri="{FF2B5EF4-FFF2-40B4-BE49-F238E27FC236}">
                  <a16:creationId xmlns:a16="http://schemas.microsoft.com/office/drawing/2014/main" id="{F445C652-58D9-F348-B12B-3F0E35AAAA46}"/>
                </a:ext>
              </a:extLst>
            </p:cNvPr>
            <p:cNvSpPr/>
            <p:nvPr/>
          </p:nvSpPr>
          <p:spPr>
            <a:xfrm rot="1191575">
              <a:off x="7032366" y="30253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84" name="Oval 48">
              <a:extLst>
                <a:ext uri="{FF2B5EF4-FFF2-40B4-BE49-F238E27FC236}">
                  <a16:creationId xmlns:a16="http://schemas.microsoft.com/office/drawing/2014/main" id="{62627FDD-6998-824E-AB73-DD6D80338EB3}"/>
                </a:ext>
              </a:extLst>
            </p:cNvPr>
            <p:cNvSpPr/>
            <p:nvPr/>
          </p:nvSpPr>
          <p:spPr>
            <a:xfrm rot="1191575">
              <a:off x="7094171" y="315707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85" name="Oval 49">
              <a:extLst>
                <a:ext uri="{FF2B5EF4-FFF2-40B4-BE49-F238E27FC236}">
                  <a16:creationId xmlns:a16="http://schemas.microsoft.com/office/drawing/2014/main" id="{BF941BD9-B3ED-DE40-8B49-1A9C9D7AC99A}"/>
                </a:ext>
              </a:extLst>
            </p:cNvPr>
            <p:cNvSpPr/>
            <p:nvPr/>
          </p:nvSpPr>
          <p:spPr>
            <a:xfrm rot="1191575">
              <a:off x="6779422" y="312845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86" name="Oval 50">
              <a:extLst>
                <a:ext uri="{FF2B5EF4-FFF2-40B4-BE49-F238E27FC236}">
                  <a16:creationId xmlns:a16="http://schemas.microsoft.com/office/drawing/2014/main" id="{53B02854-2A6B-0140-AB62-4751B3E331B0}"/>
                </a:ext>
              </a:extLst>
            </p:cNvPr>
            <p:cNvSpPr/>
            <p:nvPr/>
          </p:nvSpPr>
          <p:spPr>
            <a:xfrm rot="1191575">
              <a:off x="6501533" y="291400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87" name="Oval 94">
              <a:extLst>
                <a:ext uri="{FF2B5EF4-FFF2-40B4-BE49-F238E27FC236}">
                  <a16:creationId xmlns:a16="http://schemas.microsoft.com/office/drawing/2014/main" id="{2BA814F3-A997-CE43-8243-D23562110B5E}"/>
                </a:ext>
              </a:extLst>
            </p:cNvPr>
            <p:cNvSpPr/>
            <p:nvPr/>
          </p:nvSpPr>
          <p:spPr>
            <a:xfrm rot="1191575">
              <a:off x="6068421" y="20727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88" name="Oval 95">
              <a:extLst>
                <a:ext uri="{FF2B5EF4-FFF2-40B4-BE49-F238E27FC236}">
                  <a16:creationId xmlns:a16="http://schemas.microsoft.com/office/drawing/2014/main" id="{8F018012-38B4-9A4D-BAFC-DEF9C86C9381}"/>
                </a:ext>
              </a:extLst>
            </p:cNvPr>
            <p:cNvSpPr/>
            <p:nvPr/>
          </p:nvSpPr>
          <p:spPr>
            <a:xfrm rot="1191575">
              <a:off x="6321645" y="221283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89" name="Oval 97">
              <a:extLst>
                <a:ext uri="{FF2B5EF4-FFF2-40B4-BE49-F238E27FC236}">
                  <a16:creationId xmlns:a16="http://schemas.microsoft.com/office/drawing/2014/main" id="{A11A19B4-6930-8A45-980A-8742C1A33E3B}"/>
                </a:ext>
              </a:extLst>
            </p:cNvPr>
            <p:cNvSpPr/>
            <p:nvPr/>
          </p:nvSpPr>
          <p:spPr>
            <a:xfrm rot="1191575">
              <a:off x="5920644" y="249030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90" name="Oval 98">
              <a:extLst>
                <a:ext uri="{FF2B5EF4-FFF2-40B4-BE49-F238E27FC236}">
                  <a16:creationId xmlns:a16="http://schemas.microsoft.com/office/drawing/2014/main" id="{3AD85B9E-5274-3C42-99F1-E9CEAE3367F4}"/>
                </a:ext>
              </a:extLst>
            </p:cNvPr>
            <p:cNvSpPr/>
            <p:nvPr/>
          </p:nvSpPr>
          <p:spPr>
            <a:xfrm rot="1191575">
              <a:off x="6093627" y="244037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91" name="Oval 99">
              <a:extLst>
                <a:ext uri="{FF2B5EF4-FFF2-40B4-BE49-F238E27FC236}">
                  <a16:creationId xmlns:a16="http://schemas.microsoft.com/office/drawing/2014/main" id="{6309F520-C26D-2B42-AD04-53FBDDF63740}"/>
                </a:ext>
              </a:extLst>
            </p:cNvPr>
            <p:cNvSpPr/>
            <p:nvPr/>
          </p:nvSpPr>
          <p:spPr>
            <a:xfrm rot="1191575">
              <a:off x="6168637" y="269533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92" name="Oval 100">
              <a:extLst>
                <a:ext uri="{FF2B5EF4-FFF2-40B4-BE49-F238E27FC236}">
                  <a16:creationId xmlns:a16="http://schemas.microsoft.com/office/drawing/2014/main" id="{916751BA-898A-7C40-9C13-D05BB9642141}"/>
                </a:ext>
              </a:extLst>
            </p:cNvPr>
            <p:cNvSpPr/>
            <p:nvPr/>
          </p:nvSpPr>
          <p:spPr>
            <a:xfrm rot="1191575">
              <a:off x="6368224" y="230257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93" name="Oval 101">
              <a:extLst>
                <a:ext uri="{FF2B5EF4-FFF2-40B4-BE49-F238E27FC236}">
                  <a16:creationId xmlns:a16="http://schemas.microsoft.com/office/drawing/2014/main" id="{BE59C4E6-BE20-5C4F-BC7C-B0185D6F00A1}"/>
                </a:ext>
              </a:extLst>
            </p:cNvPr>
            <p:cNvSpPr/>
            <p:nvPr/>
          </p:nvSpPr>
          <p:spPr>
            <a:xfrm rot="1191575">
              <a:off x="6416347" y="242613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94" name="Oval 103">
              <a:extLst>
                <a:ext uri="{FF2B5EF4-FFF2-40B4-BE49-F238E27FC236}">
                  <a16:creationId xmlns:a16="http://schemas.microsoft.com/office/drawing/2014/main" id="{69867311-6CBC-7E4D-98B7-709E445D2AE3}"/>
                </a:ext>
              </a:extLst>
            </p:cNvPr>
            <p:cNvSpPr/>
            <p:nvPr/>
          </p:nvSpPr>
          <p:spPr>
            <a:xfrm rot="1191575">
              <a:off x="6220447" y="272012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95" name="Oval 104">
              <a:extLst>
                <a:ext uri="{FF2B5EF4-FFF2-40B4-BE49-F238E27FC236}">
                  <a16:creationId xmlns:a16="http://schemas.microsoft.com/office/drawing/2014/main" id="{AADF7505-BA83-AF4D-AD52-CB9F8A3C81D0}"/>
                </a:ext>
              </a:extLst>
            </p:cNvPr>
            <p:cNvSpPr/>
            <p:nvPr/>
          </p:nvSpPr>
          <p:spPr>
            <a:xfrm rot="1191575">
              <a:off x="6393430" y="267018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96" name="Oval 105">
              <a:extLst>
                <a:ext uri="{FF2B5EF4-FFF2-40B4-BE49-F238E27FC236}">
                  <a16:creationId xmlns:a16="http://schemas.microsoft.com/office/drawing/2014/main" id="{F154ECD2-AF85-0345-B2C8-010013464A55}"/>
                </a:ext>
              </a:extLst>
            </p:cNvPr>
            <p:cNvSpPr/>
            <p:nvPr/>
          </p:nvSpPr>
          <p:spPr>
            <a:xfrm rot="1191575">
              <a:off x="6263339" y="290862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97" name="Oval 106">
              <a:extLst>
                <a:ext uri="{FF2B5EF4-FFF2-40B4-BE49-F238E27FC236}">
                  <a16:creationId xmlns:a16="http://schemas.microsoft.com/office/drawing/2014/main" id="{A64B573C-343D-ED46-9163-7AA0C687B7CE}"/>
                </a:ext>
              </a:extLst>
            </p:cNvPr>
            <p:cNvSpPr/>
            <p:nvPr/>
          </p:nvSpPr>
          <p:spPr>
            <a:xfrm rot="1191575">
              <a:off x="6964329" y="238100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98" name="Oval 107">
              <a:extLst>
                <a:ext uri="{FF2B5EF4-FFF2-40B4-BE49-F238E27FC236}">
                  <a16:creationId xmlns:a16="http://schemas.microsoft.com/office/drawing/2014/main" id="{8330A326-5483-4C4E-B941-BD0068F7E4E0}"/>
                </a:ext>
              </a:extLst>
            </p:cNvPr>
            <p:cNvSpPr/>
            <p:nvPr/>
          </p:nvSpPr>
          <p:spPr>
            <a:xfrm rot="1191575">
              <a:off x="7217553" y="252108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499" name="Oval 108">
              <a:extLst>
                <a:ext uri="{FF2B5EF4-FFF2-40B4-BE49-F238E27FC236}">
                  <a16:creationId xmlns:a16="http://schemas.microsoft.com/office/drawing/2014/main" id="{0246F094-B9ED-F140-A603-1F431840F9FB}"/>
                </a:ext>
              </a:extLst>
            </p:cNvPr>
            <p:cNvSpPr/>
            <p:nvPr/>
          </p:nvSpPr>
          <p:spPr>
            <a:xfrm rot="1191575">
              <a:off x="6674497" y="258621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00" name="Oval 109">
              <a:extLst>
                <a:ext uri="{FF2B5EF4-FFF2-40B4-BE49-F238E27FC236}">
                  <a16:creationId xmlns:a16="http://schemas.microsoft.com/office/drawing/2014/main" id="{F30768EE-89D6-4243-BF07-FDCD48E690AE}"/>
                </a:ext>
              </a:extLst>
            </p:cNvPr>
            <p:cNvSpPr/>
            <p:nvPr/>
          </p:nvSpPr>
          <p:spPr>
            <a:xfrm rot="1191575">
              <a:off x="6816552" y="279855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01" name="Oval 110">
              <a:extLst>
                <a:ext uri="{FF2B5EF4-FFF2-40B4-BE49-F238E27FC236}">
                  <a16:creationId xmlns:a16="http://schemas.microsoft.com/office/drawing/2014/main" id="{2AC30172-EEBC-964C-AD49-37FD55F055BF}"/>
                </a:ext>
              </a:extLst>
            </p:cNvPr>
            <p:cNvSpPr/>
            <p:nvPr/>
          </p:nvSpPr>
          <p:spPr>
            <a:xfrm rot="1191575">
              <a:off x="6989534" y="274861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02" name="Oval 111">
              <a:extLst>
                <a:ext uri="{FF2B5EF4-FFF2-40B4-BE49-F238E27FC236}">
                  <a16:creationId xmlns:a16="http://schemas.microsoft.com/office/drawing/2014/main" id="{EEF9D487-0D1D-2943-9438-F918949ABB2B}"/>
                </a:ext>
              </a:extLst>
            </p:cNvPr>
            <p:cNvSpPr/>
            <p:nvPr/>
          </p:nvSpPr>
          <p:spPr>
            <a:xfrm rot="1191575">
              <a:off x="7064544" y="300357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03" name="Oval 147">
              <a:extLst>
                <a:ext uri="{FF2B5EF4-FFF2-40B4-BE49-F238E27FC236}">
                  <a16:creationId xmlns:a16="http://schemas.microsoft.com/office/drawing/2014/main" id="{AD44D828-8D5B-A34D-BA47-E42E72A976FC}"/>
                </a:ext>
              </a:extLst>
            </p:cNvPr>
            <p:cNvSpPr/>
            <p:nvPr/>
          </p:nvSpPr>
          <p:spPr>
            <a:xfrm rot="1191575">
              <a:off x="6193731" y="255856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04" name="Oval 148">
              <a:extLst>
                <a:ext uri="{FF2B5EF4-FFF2-40B4-BE49-F238E27FC236}">
                  <a16:creationId xmlns:a16="http://schemas.microsoft.com/office/drawing/2014/main" id="{6E1B11AB-293F-1544-83F0-37D51CB8ACAA}"/>
                </a:ext>
              </a:extLst>
            </p:cNvPr>
            <p:cNvSpPr/>
            <p:nvPr/>
          </p:nvSpPr>
          <p:spPr>
            <a:xfrm rot="1191575">
              <a:off x="5906523" y="262192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05" name="Oval 149">
              <a:extLst>
                <a:ext uri="{FF2B5EF4-FFF2-40B4-BE49-F238E27FC236}">
                  <a16:creationId xmlns:a16="http://schemas.microsoft.com/office/drawing/2014/main" id="{DFEB0DF3-FC9C-204E-B72A-FCDAA3E08D11}"/>
                </a:ext>
              </a:extLst>
            </p:cNvPr>
            <p:cNvSpPr/>
            <p:nvPr/>
          </p:nvSpPr>
          <p:spPr>
            <a:xfrm rot="1191575">
              <a:off x="6079505" y="257198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06" name="Oval 150">
              <a:extLst>
                <a:ext uri="{FF2B5EF4-FFF2-40B4-BE49-F238E27FC236}">
                  <a16:creationId xmlns:a16="http://schemas.microsoft.com/office/drawing/2014/main" id="{ED171E12-EFC0-F346-AD43-D092496CE272}"/>
                </a:ext>
              </a:extLst>
            </p:cNvPr>
            <p:cNvSpPr/>
            <p:nvPr/>
          </p:nvSpPr>
          <p:spPr>
            <a:xfrm rot="1191575">
              <a:off x="5943844" y="272047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07" name="Oval 151">
              <a:extLst>
                <a:ext uri="{FF2B5EF4-FFF2-40B4-BE49-F238E27FC236}">
                  <a16:creationId xmlns:a16="http://schemas.microsoft.com/office/drawing/2014/main" id="{01DAD301-6157-9142-A37E-7E86D9547CAD}"/>
                </a:ext>
              </a:extLst>
            </p:cNvPr>
            <p:cNvSpPr/>
            <p:nvPr/>
          </p:nvSpPr>
          <p:spPr>
            <a:xfrm rot="1191575">
              <a:off x="6116826" y="267053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08" name="Oval 152">
              <a:extLst>
                <a:ext uri="{FF2B5EF4-FFF2-40B4-BE49-F238E27FC236}">
                  <a16:creationId xmlns:a16="http://schemas.microsoft.com/office/drawing/2014/main" id="{F23CD03E-49EE-8C4E-89CA-874E4F47FC43}"/>
                </a:ext>
              </a:extLst>
            </p:cNvPr>
            <p:cNvSpPr/>
            <p:nvPr/>
          </p:nvSpPr>
          <p:spPr>
            <a:xfrm rot="1191575">
              <a:off x="6518638" y="2542235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09" name="Oval 153">
              <a:extLst>
                <a:ext uri="{FF2B5EF4-FFF2-40B4-BE49-F238E27FC236}">
                  <a16:creationId xmlns:a16="http://schemas.microsoft.com/office/drawing/2014/main" id="{4444AA20-AE8B-9D41-B488-EF392C6B8911}"/>
                </a:ext>
              </a:extLst>
            </p:cNvPr>
            <p:cNvSpPr/>
            <p:nvPr/>
          </p:nvSpPr>
          <p:spPr>
            <a:xfrm rot="1191575">
              <a:off x="6231429" y="260559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10" name="Oval 154">
              <a:extLst>
                <a:ext uri="{FF2B5EF4-FFF2-40B4-BE49-F238E27FC236}">
                  <a16:creationId xmlns:a16="http://schemas.microsoft.com/office/drawing/2014/main" id="{ED474809-CB1A-874C-8586-FBFDFD33535F}"/>
                </a:ext>
              </a:extLst>
            </p:cNvPr>
            <p:cNvSpPr/>
            <p:nvPr/>
          </p:nvSpPr>
          <p:spPr>
            <a:xfrm rot="1191575">
              <a:off x="6404412" y="255566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11" name="Oval 155">
              <a:extLst>
                <a:ext uri="{FF2B5EF4-FFF2-40B4-BE49-F238E27FC236}">
                  <a16:creationId xmlns:a16="http://schemas.microsoft.com/office/drawing/2014/main" id="{C80FFD14-6655-4842-A6D0-43CD17541850}"/>
                </a:ext>
              </a:extLst>
            </p:cNvPr>
            <p:cNvSpPr/>
            <p:nvPr/>
          </p:nvSpPr>
          <p:spPr>
            <a:xfrm rot="1191575">
              <a:off x="6268751" y="2704146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12" name="Oval 156">
              <a:extLst>
                <a:ext uri="{FF2B5EF4-FFF2-40B4-BE49-F238E27FC236}">
                  <a16:creationId xmlns:a16="http://schemas.microsoft.com/office/drawing/2014/main" id="{E486A7B7-2BF2-624E-9B65-A33B26376D5B}"/>
                </a:ext>
              </a:extLst>
            </p:cNvPr>
            <p:cNvSpPr/>
            <p:nvPr/>
          </p:nvSpPr>
          <p:spPr>
            <a:xfrm rot="1191575">
              <a:off x="6441733" y="265421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13" name="Oval 157">
              <a:extLst>
                <a:ext uri="{FF2B5EF4-FFF2-40B4-BE49-F238E27FC236}">
                  <a16:creationId xmlns:a16="http://schemas.microsoft.com/office/drawing/2014/main" id="{D16673F0-9FD2-A24E-B5AA-786FCECBE572}"/>
                </a:ext>
              </a:extLst>
            </p:cNvPr>
            <p:cNvSpPr/>
            <p:nvPr/>
          </p:nvSpPr>
          <p:spPr>
            <a:xfrm rot="1191575">
              <a:off x="6508380" y="265078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14" name="Oval 158">
              <a:extLst>
                <a:ext uri="{FF2B5EF4-FFF2-40B4-BE49-F238E27FC236}">
                  <a16:creationId xmlns:a16="http://schemas.microsoft.com/office/drawing/2014/main" id="{FE6207EB-9FC1-F943-BD0A-4454033D71A0}"/>
                </a:ext>
              </a:extLst>
            </p:cNvPr>
            <p:cNvSpPr/>
            <p:nvPr/>
          </p:nvSpPr>
          <p:spPr>
            <a:xfrm rot="1191575">
              <a:off x="6426273" y="273066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15" name="Oval 159">
              <a:extLst>
                <a:ext uri="{FF2B5EF4-FFF2-40B4-BE49-F238E27FC236}">
                  <a16:creationId xmlns:a16="http://schemas.microsoft.com/office/drawing/2014/main" id="{4F082AEF-5EA2-AC4A-A4F2-D448718FB6D3}"/>
                </a:ext>
              </a:extLst>
            </p:cNvPr>
            <p:cNvSpPr/>
            <p:nvPr/>
          </p:nvSpPr>
          <p:spPr>
            <a:xfrm rot="1191575">
              <a:off x="6394154" y="266421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16" name="Oval 160">
              <a:extLst>
                <a:ext uri="{FF2B5EF4-FFF2-40B4-BE49-F238E27FC236}">
                  <a16:creationId xmlns:a16="http://schemas.microsoft.com/office/drawing/2014/main" id="{FF8BCDA0-22ED-E44E-8A60-F7C2E11010BF}"/>
                </a:ext>
              </a:extLst>
            </p:cNvPr>
            <p:cNvSpPr/>
            <p:nvPr/>
          </p:nvSpPr>
          <p:spPr>
            <a:xfrm rot="1191575">
              <a:off x="6258493" y="281269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17" name="Oval 161">
              <a:extLst>
                <a:ext uri="{FF2B5EF4-FFF2-40B4-BE49-F238E27FC236}">
                  <a16:creationId xmlns:a16="http://schemas.microsoft.com/office/drawing/2014/main" id="{4F37AEC8-ED20-0943-99DE-5B866B637C35}"/>
                </a:ext>
              </a:extLst>
            </p:cNvPr>
            <p:cNvSpPr/>
            <p:nvPr/>
          </p:nvSpPr>
          <p:spPr>
            <a:xfrm rot="1191575">
              <a:off x="6431476" y="276275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18" name="Oval 162">
              <a:extLst>
                <a:ext uri="{FF2B5EF4-FFF2-40B4-BE49-F238E27FC236}">
                  <a16:creationId xmlns:a16="http://schemas.microsoft.com/office/drawing/2014/main" id="{C27A9020-A785-5840-88E4-51C93D14B269}"/>
                </a:ext>
              </a:extLst>
            </p:cNvPr>
            <p:cNvSpPr/>
            <p:nvPr/>
          </p:nvSpPr>
          <p:spPr>
            <a:xfrm rot="1191575">
              <a:off x="6771168" y="2697089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19" name="Oval 164">
              <a:extLst>
                <a:ext uri="{FF2B5EF4-FFF2-40B4-BE49-F238E27FC236}">
                  <a16:creationId xmlns:a16="http://schemas.microsoft.com/office/drawing/2014/main" id="{DED2502B-874C-374F-8C72-541E1C8B9FD9}"/>
                </a:ext>
              </a:extLst>
            </p:cNvPr>
            <p:cNvSpPr/>
            <p:nvPr/>
          </p:nvSpPr>
          <p:spPr>
            <a:xfrm rot="1191575">
              <a:off x="6656941" y="2710518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20" name="Oval 165">
              <a:extLst>
                <a:ext uri="{FF2B5EF4-FFF2-40B4-BE49-F238E27FC236}">
                  <a16:creationId xmlns:a16="http://schemas.microsoft.com/office/drawing/2014/main" id="{C38E0F17-A4DF-654A-8111-96E7974B3F0E}"/>
                </a:ext>
              </a:extLst>
            </p:cNvPr>
            <p:cNvSpPr/>
            <p:nvPr/>
          </p:nvSpPr>
          <p:spPr>
            <a:xfrm rot="1191575">
              <a:off x="6521281" y="2859000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21" name="Oval 166">
              <a:extLst>
                <a:ext uri="{FF2B5EF4-FFF2-40B4-BE49-F238E27FC236}">
                  <a16:creationId xmlns:a16="http://schemas.microsoft.com/office/drawing/2014/main" id="{CCF925EE-22D4-6D4F-8F89-ACC675CED7FA}"/>
                </a:ext>
              </a:extLst>
            </p:cNvPr>
            <p:cNvSpPr/>
            <p:nvPr/>
          </p:nvSpPr>
          <p:spPr>
            <a:xfrm rot="1191575">
              <a:off x="6694263" y="2809067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22" name="Oval 167">
              <a:extLst>
                <a:ext uri="{FF2B5EF4-FFF2-40B4-BE49-F238E27FC236}">
                  <a16:creationId xmlns:a16="http://schemas.microsoft.com/office/drawing/2014/main" id="{475D1757-C233-7347-A969-19524705C8D7}"/>
                </a:ext>
              </a:extLst>
            </p:cNvPr>
            <p:cNvSpPr/>
            <p:nvPr/>
          </p:nvSpPr>
          <p:spPr>
            <a:xfrm rot="1191575">
              <a:off x="7026414" y="2755863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23" name="Oval 169">
              <a:extLst>
                <a:ext uri="{FF2B5EF4-FFF2-40B4-BE49-F238E27FC236}">
                  <a16:creationId xmlns:a16="http://schemas.microsoft.com/office/drawing/2014/main" id="{0A10D079-D462-C746-8427-1CE00FC85E95}"/>
                </a:ext>
              </a:extLst>
            </p:cNvPr>
            <p:cNvSpPr/>
            <p:nvPr/>
          </p:nvSpPr>
          <p:spPr>
            <a:xfrm rot="1191575">
              <a:off x="6912187" y="2769292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24" name="Oval 170">
              <a:extLst>
                <a:ext uri="{FF2B5EF4-FFF2-40B4-BE49-F238E27FC236}">
                  <a16:creationId xmlns:a16="http://schemas.microsoft.com/office/drawing/2014/main" id="{4C7C53EA-782A-7D48-9B47-698DA75D134E}"/>
                </a:ext>
              </a:extLst>
            </p:cNvPr>
            <p:cNvSpPr/>
            <p:nvPr/>
          </p:nvSpPr>
          <p:spPr>
            <a:xfrm rot="1191575">
              <a:off x="6776526" y="2917774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25" name="Oval 171">
              <a:extLst>
                <a:ext uri="{FF2B5EF4-FFF2-40B4-BE49-F238E27FC236}">
                  <a16:creationId xmlns:a16="http://schemas.microsoft.com/office/drawing/2014/main" id="{1ECF7185-476E-C74B-953F-648D785656B2}"/>
                </a:ext>
              </a:extLst>
            </p:cNvPr>
            <p:cNvSpPr/>
            <p:nvPr/>
          </p:nvSpPr>
          <p:spPr>
            <a:xfrm rot="1191575">
              <a:off x="6949509" y="2867841"/>
              <a:ext cx="50443" cy="50443"/>
            </a:xfrm>
            <a:prstGeom prst="ellipse">
              <a:avLst/>
            </a:prstGeom>
            <a:solidFill>
              <a:srgbClr val="E46C0A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526" name="Straight Arrow Connector 179">
              <a:extLst>
                <a:ext uri="{FF2B5EF4-FFF2-40B4-BE49-F238E27FC236}">
                  <a16:creationId xmlns:a16="http://schemas.microsoft.com/office/drawing/2014/main" id="{77006D33-EC1C-034D-B948-22D59FB76FC6}"/>
                </a:ext>
              </a:extLst>
            </p:cNvPr>
            <p:cNvSpPr/>
            <p:nvPr/>
          </p:nvSpPr>
          <p:spPr>
            <a:xfrm flipV="1">
              <a:off x="5556367" y="1994913"/>
              <a:ext cx="1" cy="1624264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defTabSz="822939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620"/>
            </a:p>
          </p:txBody>
        </p:sp>
      </p:grpSp>
      <p:sp>
        <p:nvSpPr>
          <p:cNvPr id="903" name="Orbit Determination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Orbit Determination Problem</a:t>
            </a:r>
          </a:p>
        </p:txBody>
      </p:sp>
      <p:sp>
        <p:nvSpPr>
          <p:cNvPr id="1080" name="Oval"/>
          <p:cNvSpPr/>
          <p:nvPr/>
        </p:nvSpPr>
        <p:spPr>
          <a:xfrm>
            <a:off x="2917921" y="3861595"/>
            <a:ext cx="1885911" cy="1813192"/>
          </a:xfrm>
          <a:prstGeom prst="ellips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081" name="Oval"/>
          <p:cNvSpPr/>
          <p:nvPr/>
        </p:nvSpPr>
        <p:spPr>
          <a:xfrm>
            <a:off x="3820890" y="4718844"/>
            <a:ext cx="101727" cy="97101"/>
          </a:xfrm>
          <a:prstGeom prst="ellipse">
            <a:avLst/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082" name="Line"/>
          <p:cNvSpPr/>
          <p:nvPr/>
        </p:nvSpPr>
        <p:spPr>
          <a:xfrm flipH="1">
            <a:off x="3895702" y="3339213"/>
            <a:ext cx="157159" cy="510952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29B364-AFC5-5349-80E2-A4895137D968}"/>
              </a:ext>
            </a:extLst>
          </p:cNvPr>
          <p:cNvGrpSpPr/>
          <p:nvPr/>
        </p:nvGrpSpPr>
        <p:grpSpPr>
          <a:xfrm rot="19149533">
            <a:off x="7851129" y="4378803"/>
            <a:ext cx="2164835" cy="1032191"/>
            <a:chOff x="5552708" y="3109756"/>
            <a:chExt cx="1623626" cy="774143"/>
          </a:xfrm>
          <a:scene3d>
            <a:camera prst="orthographicFront">
              <a:rot lat="0" lon="0" rev="9000000"/>
            </a:camera>
            <a:lightRig rig="threePt" dir="t"/>
          </a:scene3d>
        </p:grpSpPr>
        <p:sp>
          <p:nvSpPr>
            <p:cNvPr id="1086" name="Oval 15"/>
            <p:cNvSpPr/>
            <p:nvPr/>
          </p:nvSpPr>
          <p:spPr>
            <a:xfrm>
              <a:off x="6840036" y="347475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87" name="Oval 16"/>
            <p:cNvSpPr/>
            <p:nvPr/>
          </p:nvSpPr>
          <p:spPr>
            <a:xfrm>
              <a:off x="6916018" y="335632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88" name="Oval 19"/>
            <p:cNvSpPr/>
            <p:nvPr/>
          </p:nvSpPr>
          <p:spPr>
            <a:xfrm>
              <a:off x="7061589" y="310975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89" name="Oval 20"/>
            <p:cNvSpPr/>
            <p:nvPr/>
          </p:nvSpPr>
          <p:spPr>
            <a:xfrm>
              <a:off x="6607687" y="347909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90" name="Oval 22"/>
            <p:cNvSpPr/>
            <p:nvPr/>
          </p:nvSpPr>
          <p:spPr>
            <a:xfrm>
              <a:off x="6007341" y="369626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91" name="Oval 25"/>
            <p:cNvSpPr/>
            <p:nvPr/>
          </p:nvSpPr>
          <p:spPr>
            <a:xfrm>
              <a:off x="6719131" y="369626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92" name="Oval 88"/>
            <p:cNvSpPr/>
            <p:nvPr/>
          </p:nvSpPr>
          <p:spPr>
            <a:xfrm>
              <a:off x="6948074" y="341494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93" name="Oval 89"/>
            <p:cNvSpPr/>
            <p:nvPr/>
          </p:nvSpPr>
          <p:spPr>
            <a:xfrm>
              <a:off x="7042305" y="319620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94" name="Oval 91"/>
            <p:cNvSpPr/>
            <p:nvPr/>
          </p:nvSpPr>
          <p:spPr>
            <a:xfrm>
              <a:off x="6421951" y="359339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95" name="Oval 92"/>
            <p:cNvSpPr/>
            <p:nvPr/>
          </p:nvSpPr>
          <p:spPr>
            <a:xfrm>
              <a:off x="6567683" y="348766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96" name="Oval 93"/>
            <p:cNvSpPr/>
            <p:nvPr/>
          </p:nvSpPr>
          <p:spPr>
            <a:xfrm>
              <a:off x="6724846" y="370198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97" name="Oval 96"/>
            <p:cNvSpPr/>
            <p:nvPr/>
          </p:nvSpPr>
          <p:spPr>
            <a:xfrm>
              <a:off x="7062309" y="320763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98" name="Oval 51"/>
            <p:cNvSpPr/>
            <p:nvPr/>
          </p:nvSpPr>
          <p:spPr>
            <a:xfrm>
              <a:off x="6859512" y="342437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099" name="Oval 52"/>
            <p:cNvSpPr/>
            <p:nvPr/>
          </p:nvSpPr>
          <p:spPr>
            <a:xfrm>
              <a:off x="6999337" y="330594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00" name="Oval 54"/>
            <p:cNvSpPr/>
            <p:nvPr/>
          </p:nvSpPr>
          <p:spPr>
            <a:xfrm>
              <a:off x="6451955" y="364842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01" name="Oval 55"/>
            <p:cNvSpPr/>
            <p:nvPr/>
          </p:nvSpPr>
          <p:spPr>
            <a:xfrm>
              <a:off x="7099306" y="315968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02" name="Oval 56"/>
            <p:cNvSpPr/>
            <p:nvPr/>
          </p:nvSpPr>
          <p:spPr>
            <a:xfrm>
              <a:off x="6691006" y="342871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03" name="Oval 57"/>
            <p:cNvSpPr/>
            <p:nvPr/>
          </p:nvSpPr>
          <p:spPr>
            <a:xfrm>
              <a:off x="6385254" y="361730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04" name="Oval 58"/>
            <p:cNvSpPr/>
            <p:nvPr/>
          </p:nvSpPr>
          <p:spPr>
            <a:xfrm>
              <a:off x="5648160" y="334427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05" name="Oval 61"/>
            <p:cNvSpPr/>
            <p:nvPr/>
          </p:nvSpPr>
          <p:spPr>
            <a:xfrm>
              <a:off x="6152128" y="370198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06" name="Oval 66"/>
            <p:cNvSpPr/>
            <p:nvPr/>
          </p:nvSpPr>
          <p:spPr>
            <a:xfrm>
              <a:off x="5751199" y="350431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07" name="Oval 69"/>
            <p:cNvSpPr/>
            <p:nvPr/>
          </p:nvSpPr>
          <p:spPr>
            <a:xfrm>
              <a:off x="6815479" y="342540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08" name="Oval 71"/>
            <p:cNvSpPr/>
            <p:nvPr/>
          </p:nvSpPr>
          <p:spPr>
            <a:xfrm>
              <a:off x="6232754" y="373086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09" name="Oval 75"/>
            <p:cNvSpPr/>
            <p:nvPr/>
          </p:nvSpPr>
          <p:spPr>
            <a:xfrm>
              <a:off x="6517247" y="363477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10" name="Oval 76"/>
            <p:cNvSpPr/>
            <p:nvPr/>
          </p:nvSpPr>
          <p:spPr>
            <a:xfrm>
              <a:off x="7085619" y="319725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11" name="Oval 78"/>
            <p:cNvSpPr/>
            <p:nvPr/>
          </p:nvSpPr>
          <p:spPr>
            <a:xfrm>
              <a:off x="6545275" y="348872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12" name="Oval 79"/>
            <p:cNvSpPr/>
            <p:nvPr/>
          </p:nvSpPr>
          <p:spPr>
            <a:xfrm>
              <a:off x="6751015" y="364016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13" name="Oval 117"/>
            <p:cNvSpPr/>
            <p:nvPr/>
          </p:nvSpPr>
          <p:spPr>
            <a:xfrm>
              <a:off x="6828166" y="339442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14" name="Oval 118"/>
            <p:cNvSpPr/>
            <p:nvPr/>
          </p:nvSpPr>
          <p:spPr>
            <a:xfrm>
              <a:off x="6579563" y="355158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15" name="Oval 119"/>
            <p:cNvSpPr/>
            <p:nvPr/>
          </p:nvSpPr>
          <p:spPr>
            <a:xfrm>
              <a:off x="6725295" y="344585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16" name="Oval 120"/>
            <p:cNvSpPr/>
            <p:nvPr/>
          </p:nvSpPr>
          <p:spPr>
            <a:xfrm>
              <a:off x="6648145" y="363159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17" name="Oval 121"/>
            <p:cNvSpPr/>
            <p:nvPr/>
          </p:nvSpPr>
          <p:spPr>
            <a:xfrm>
              <a:off x="6793876" y="352586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18" name="Oval 137"/>
            <p:cNvSpPr/>
            <p:nvPr/>
          </p:nvSpPr>
          <p:spPr>
            <a:xfrm>
              <a:off x="5820006" y="366804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19" name="Oval 3"/>
            <p:cNvSpPr/>
            <p:nvPr/>
          </p:nvSpPr>
          <p:spPr>
            <a:xfrm rot="7873403">
              <a:off x="6853354" y="334677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20" name="Oval 4"/>
            <p:cNvSpPr/>
            <p:nvPr/>
          </p:nvSpPr>
          <p:spPr>
            <a:xfrm rot="7873403">
              <a:off x="6922509" y="333095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21" name="Oval 5"/>
            <p:cNvSpPr/>
            <p:nvPr/>
          </p:nvSpPr>
          <p:spPr>
            <a:xfrm rot="7873403">
              <a:off x="6931995" y="337599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22" name="Oval 6"/>
            <p:cNvSpPr/>
            <p:nvPr/>
          </p:nvSpPr>
          <p:spPr>
            <a:xfrm rot="7873403">
              <a:off x="6682502" y="343093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23" name="Oval 7"/>
            <p:cNvSpPr/>
            <p:nvPr/>
          </p:nvSpPr>
          <p:spPr>
            <a:xfrm rot="7873403">
              <a:off x="6665988" y="361022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24" name="Oval 8"/>
            <p:cNvSpPr/>
            <p:nvPr/>
          </p:nvSpPr>
          <p:spPr>
            <a:xfrm rot="7873403">
              <a:off x="5769814" y="358787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25" name="Oval 9"/>
            <p:cNvSpPr/>
            <p:nvPr/>
          </p:nvSpPr>
          <p:spPr>
            <a:xfrm rot="7873403">
              <a:off x="5831558" y="373450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26" name="Oval 10"/>
            <p:cNvSpPr/>
            <p:nvPr/>
          </p:nvSpPr>
          <p:spPr>
            <a:xfrm rot="7873403">
              <a:off x="5572945" y="331524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27" name="Oval 11"/>
            <p:cNvSpPr/>
            <p:nvPr/>
          </p:nvSpPr>
          <p:spPr>
            <a:xfrm rot="7873403">
              <a:off x="6168293" y="380102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28" name="Oval 12"/>
            <p:cNvSpPr/>
            <p:nvPr/>
          </p:nvSpPr>
          <p:spPr>
            <a:xfrm rot="7873403">
              <a:off x="6023129" y="381060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29" name="Oval 13"/>
            <p:cNvSpPr/>
            <p:nvPr/>
          </p:nvSpPr>
          <p:spPr>
            <a:xfrm rot="7873403">
              <a:off x="5580737" y="335464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30" name="Oval 14"/>
            <p:cNvSpPr/>
            <p:nvPr/>
          </p:nvSpPr>
          <p:spPr>
            <a:xfrm rot="7873403">
              <a:off x="6079524" y="377575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31" name="Oval 17"/>
            <p:cNvSpPr/>
            <p:nvPr/>
          </p:nvSpPr>
          <p:spPr>
            <a:xfrm rot="7873403">
              <a:off x="6816669" y="339737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32" name="Oval 18"/>
            <p:cNvSpPr/>
            <p:nvPr/>
          </p:nvSpPr>
          <p:spPr>
            <a:xfrm rot="7873403">
              <a:off x="5673382" y="362558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33" name="Oval 21"/>
            <p:cNvSpPr/>
            <p:nvPr/>
          </p:nvSpPr>
          <p:spPr>
            <a:xfrm rot="7873403">
              <a:off x="6491464" y="362821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34" name="Oval 59"/>
            <p:cNvSpPr/>
            <p:nvPr/>
          </p:nvSpPr>
          <p:spPr>
            <a:xfrm rot="7873403">
              <a:off x="6576602" y="351207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35" name="Oval 60"/>
            <p:cNvSpPr/>
            <p:nvPr/>
          </p:nvSpPr>
          <p:spPr>
            <a:xfrm rot="7873403">
              <a:off x="6668570" y="348518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36" name="Oval 62"/>
            <p:cNvSpPr/>
            <p:nvPr/>
          </p:nvSpPr>
          <p:spPr>
            <a:xfrm rot="7873403">
              <a:off x="6615519" y="343209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37" name="Oval 77"/>
            <p:cNvSpPr/>
            <p:nvPr/>
          </p:nvSpPr>
          <p:spPr>
            <a:xfrm rot="7873403">
              <a:off x="6741505" y="326820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38" name="Oval 80"/>
            <p:cNvSpPr/>
            <p:nvPr/>
          </p:nvSpPr>
          <p:spPr>
            <a:xfrm rot="7873403">
              <a:off x="6986603" y="323741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39" name="Oval 81"/>
            <p:cNvSpPr/>
            <p:nvPr/>
          </p:nvSpPr>
          <p:spPr>
            <a:xfrm rot="7873403">
              <a:off x="6758321" y="348797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40" name="Oval 82"/>
            <p:cNvSpPr/>
            <p:nvPr/>
          </p:nvSpPr>
          <p:spPr>
            <a:xfrm rot="7873403">
              <a:off x="6628689" y="351400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41" name="Oval 83"/>
            <p:cNvSpPr/>
            <p:nvPr/>
          </p:nvSpPr>
          <p:spPr>
            <a:xfrm rot="7873403">
              <a:off x="6488075" y="360761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42" name="Oval 84"/>
            <p:cNvSpPr/>
            <p:nvPr/>
          </p:nvSpPr>
          <p:spPr>
            <a:xfrm rot="7873403">
              <a:off x="6625246" y="347027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43" name="Oval 85"/>
            <p:cNvSpPr/>
            <p:nvPr/>
          </p:nvSpPr>
          <p:spPr>
            <a:xfrm rot="7873403">
              <a:off x="6375753" y="352521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44" name="Oval 86"/>
            <p:cNvSpPr/>
            <p:nvPr/>
          </p:nvSpPr>
          <p:spPr>
            <a:xfrm rot="7873403">
              <a:off x="6359239" y="370450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45" name="Oval 87"/>
            <p:cNvSpPr/>
            <p:nvPr/>
          </p:nvSpPr>
          <p:spPr>
            <a:xfrm rot="7873403">
              <a:off x="5994151" y="378179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46" name="Oval 90"/>
            <p:cNvSpPr/>
            <p:nvPr/>
          </p:nvSpPr>
          <p:spPr>
            <a:xfrm rot="7873403">
              <a:off x="6517100" y="361218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47" name="Oval 53"/>
            <p:cNvSpPr/>
            <p:nvPr/>
          </p:nvSpPr>
          <p:spPr>
            <a:xfrm rot="7873403">
              <a:off x="6717575" y="344764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48" name="Oval 63"/>
            <p:cNvSpPr/>
            <p:nvPr/>
          </p:nvSpPr>
          <p:spPr>
            <a:xfrm rot="7873403">
              <a:off x="6331787" y="373423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49" name="Oval 64"/>
            <p:cNvSpPr/>
            <p:nvPr/>
          </p:nvSpPr>
          <p:spPr>
            <a:xfrm rot="7873403">
              <a:off x="6082294" y="378917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50" name="Oval 65"/>
            <p:cNvSpPr/>
            <p:nvPr/>
          </p:nvSpPr>
          <p:spPr>
            <a:xfrm rot="7873403">
              <a:off x="6403232" y="369488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51" name="Oval 67"/>
            <p:cNvSpPr/>
            <p:nvPr/>
          </p:nvSpPr>
          <p:spPr>
            <a:xfrm rot="7873403">
              <a:off x="5860654" y="377357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52" name="Oval 68"/>
            <p:cNvSpPr/>
            <p:nvPr/>
          </p:nvSpPr>
          <p:spPr>
            <a:xfrm rot="7873403">
              <a:off x="5611163" y="352758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53" name="Oval 70"/>
            <p:cNvSpPr/>
            <p:nvPr/>
          </p:nvSpPr>
          <p:spPr>
            <a:xfrm rot="7873403">
              <a:off x="6795317" y="345765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54" name="Oval 72"/>
            <p:cNvSpPr/>
            <p:nvPr/>
          </p:nvSpPr>
          <p:spPr>
            <a:xfrm rot="7873403">
              <a:off x="6226413" y="373309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55" name="Oval 73"/>
            <p:cNvSpPr/>
            <p:nvPr/>
          </p:nvSpPr>
          <p:spPr>
            <a:xfrm rot="7873403">
              <a:off x="5976920" y="378803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56" name="Oval 74"/>
            <p:cNvSpPr/>
            <p:nvPr/>
          </p:nvSpPr>
          <p:spPr>
            <a:xfrm rot="7873403">
              <a:off x="6234017" y="376669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57" name="Oval 112"/>
            <p:cNvSpPr/>
            <p:nvPr/>
          </p:nvSpPr>
          <p:spPr>
            <a:xfrm rot="7873403">
              <a:off x="6559185" y="355932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58" name="Oval 113"/>
            <p:cNvSpPr/>
            <p:nvPr/>
          </p:nvSpPr>
          <p:spPr>
            <a:xfrm rot="7873403">
              <a:off x="5756609" y="367001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59" name="Oval 114"/>
            <p:cNvSpPr/>
            <p:nvPr/>
          </p:nvSpPr>
          <p:spPr>
            <a:xfrm rot="7873403">
              <a:off x="6123150" y="379458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60" name="Oval 115"/>
            <p:cNvSpPr/>
            <p:nvPr/>
          </p:nvSpPr>
          <p:spPr>
            <a:xfrm rot="7873403">
              <a:off x="5614755" y="322202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61" name="Oval 116"/>
            <p:cNvSpPr/>
            <p:nvPr/>
          </p:nvSpPr>
          <p:spPr>
            <a:xfrm rot="7873403">
              <a:off x="6017777" y="379343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62" name="Oval 122"/>
            <p:cNvSpPr/>
            <p:nvPr/>
          </p:nvSpPr>
          <p:spPr>
            <a:xfrm rot="7873403">
              <a:off x="6682988" y="348394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63" name="Oval 123"/>
            <p:cNvSpPr/>
            <p:nvPr/>
          </p:nvSpPr>
          <p:spPr>
            <a:xfrm rot="7873403">
              <a:off x="6728606" y="340312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64" name="Oval 124"/>
            <p:cNvSpPr/>
            <p:nvPr/>
          </p:nvSpPr>
          <p:spPr>
            <a:xfrm rot="7873403">
              <a:off x="6985711" y="323588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65" name="Oval 125"/>
            <p:cNvSpPr/>
            <p:nvPr/>
          </p:nvSpPr>
          <p:spPr>
            <a:xfrm rot="7873403">
              <a:off x="6924204" y="337462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66" name="Oval 126"/>
            <p:cNvSpPr/>
            <p:nvPr/>
          </p:nvSpPr>
          <p:spPr>
            <a:xfrm rot="7873403">
              <a:off x="5635090" y="342531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67" name="Oval 127"/>
            <p:cNvSpPr/>
            <p:nvPr/>
          </p:nvSpPr>
          <p:spPr>
            <a:xfrm rot="7873403">
              <a:off x="6513779" y="374492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68" name="Oval 128"/>
            <p:cNvSpPr/>
            <p:nvPr/>
          </p:nvSpPr>
          <p:spPr>
            <a:xfrm rot="7873403">
              <a:off x="6559398" y="345436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69" name="Oval 129"/>
            <p:cNvSpPr/>
            <p:nvPr/>
          </p:nvSpPr>
          <p:spPr>
            <a:xfrm rot="7873403">
              <a:off x="6542885" y="363365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70" name="Oval 130"/>
            <p:cNvSpPr/>
            <p:nvPr/>
          </p:nvSpPr>
          <p:spPr>
            <a:xfrm rot="7873403">
              <a:off x="6526988" y="359001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71" name="Oval 131"/>
            <p:cNvSpPr/>
            <p:nvPr/>
          </p:nvSpPr>
          <p:spPr>
            <a:xfrm rot="7873403">
              <a:off x="6437510" y="363251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72" name="Oval 132"/>
            <p:cNvSpPr/>
            <p:nvPr/>
          </p:nvSpPr>
          <p:spPr>
            <a:xfrm rot="7873403">
              <a:off x="6349884" y="368141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73" name="Oval 133"/>
            <p:cNvSpPr/>
            <p:nvPr/>
          </p:nvSpPr>
          <p:spPr>
            <a:xfrm rot="7873403">
              <a:off x="6368142" y="365531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74" name="Oval 134"/>
            <p:cNvSpPr/>
            <p:nvPr/>
          </p:nvSpPr>
          <p:spPr>
            <a:xfrm rot="7873403">
              <a:off x="6454454" y="355197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75" name="Oval 135"/>
            <p:cNvSpPr/>
            <p:nvPr/>
          </p:nvSpPr>
          <p:spPr>
            <a:xfrm rot="7873403">
              <a:off x="5569622" y="325292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76" name="Oval 136"/>
            <p:cNvSpPr/>
            <p:nvPr/>
          </p:nvSpPr>
          <p:spPr>
            <a:xfrm rot="7873403">
              <a:off x="6246256" y="383345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77" name="Oval 138"/>
            <p:cNvSpPr/>
            <p:nvPr/>
          </p:nvSpPr>
          <p:spPr>
            <a:xfrm rot="7873403">
              <a:off x="6567775" y="355616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78" name="Oval 139"/>
            <p:cNvSpPr/>
            <p:nvPr/>
          </p:nvSpPr>
          <p:spPr>
            <a:xfrm rot="7873403">
              <a:off x="5666586" y="358042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79" name="Oval 140"/>
            <p:cNvSpPr/>
            <p:nvPr/>
          </p:nvSpPr>
          <p:spPr>
            <a:xfrm rot="7873403">
              <a:off x="6517125" y="360062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80" name="Oval 141"/>
            <p:cNvSpPr/>
            <p:nvPr/>
          </p:nvSpPr>
          <p:spPr>
            <a:xfrm>
              <a:off x="6104928" y="377212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81" name="Oval 142"/>
            <p:cNvSpPr/>
            <p:nvPr/>
          </p:nvSpPr>
          <p:spPr>
            <a:xfrm>
              <a:off x="6790567" y="332764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82" name="Oval 143"/>
            <p:cNvSpPr/>
            <p:nvPr/>
          </p:nvSpPr>
          <p:spPr>
            <a:xfrm>
              <a:off x="6541965" y="348481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83" name="Oval 144"/>
            <p:cNvSpPr/>
            <p:nvPr/>
          </p:nvSpPr>
          <p:spPr>
            <a:xfrm>
              <a:off x="6687696" y="337908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84" name="Oval 145"/>
            <p:cNvSpPr/>
            <p:nvPr/>
          </p:nvSpPr>
          <p:spPr>
            <a:xfrm>
              <a:off x="6610545" y="356482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85" name="Oval 146"/>
            <p:cNvSpPr/>
            <p:nvPr/>
          </p:nvSpPr>
          <p:spPr>
            <a:xfrm>
              <a:off x="6756277" y="345909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86" name="Oval 23"/>
            <p:cNvSpPr/>
            <p:nvPr/>
          </p:nvSpPr>
          <p:spPr>
            <a:xfrm rot="1191575">
              <a:off x="5701596" y="365264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87" name="Oval 24"/>
            <p:cNvSpPr/>
            <p:nvPr/>
          </p:nvSpPr>
          <p:spPr>
            <a:xfrm rot="1191575">
              <a:off x="5927568" y="378434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88" name="Oval 26"/>
            <p:cNvSpPr/>
            <p:nvPr/>
          </p:nvSpPr>
          <p:spPr>
            <a:xfrm rot="1191575">
              <a:off x="5626783" y="354126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89" name="Oval 27"/>
            <p:cNvSpPr/>
            <p:nvPr/>
          </p:nvSpPr>
          <p:spPr>
            <a:xfrm rot="1191575">
              <a:off x="5913719" y="375985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90" name="Oval 28"/>
            <p:cNvSpPr/>
            <p:nvPr/>
          </p:nvSpPr>
          <p:spPr>
            <a:xfrm rot="1191575">
              <a:off x="6973987" y="319602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91" name="Oval 29"/>
            <p:cNvSpPr/>
            <p:nvPr/>
          </p:nvSpPr>
          <p:spPr>
            <a:xfrm rot="1191575">
              <a:off x="5847230" y="376271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92" name="Oval 30"/>
            <p:cNvSpPr/>
            <p:nvPr/>
          </p:nvSpPr>
          <p:spPr>
            <a:xfrm rot="1191575">
              <a:off x="6171691" y="374706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93" name="Oval 31"/>
            <p:cNvSpPr/>
            <p:nvPr/>
          </p:nvSpPr>
          <p:spPr>
            <a:xfrm rot="1191575">
              <a:off x="6727729" y="352387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94" name="Oval 32"/>
            <p:cNvSpPr/>
            <p:nvPr/>
          </p:nvSpPr>
          <p:spPr>
            <a:xfrm rot="1191575">
              <a:off x="6246397" y="370587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95" name="Oval 33"/>
            <p:cNvSpPr/>
            <p:nvPr/>
          </p:nvSpPr>
          <p:spPr>
            <a:xfrm rot="1191575">
              <a:off x="5840038" y="373378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96" name="Oval 34"/>
            <p:cNvSpPr/>
            <p:nvPr/>
          </p:nvSpPr>
          <p:spPr>
            <a:xfrm rot="1191575">
              <a:off x="6164500" y="380021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97" name="Oval 35"/>
            <p:cNvSpPr/>
            <p:nvPr/>
          </p:nvSpPr>
          <p:spPr>
            <a:xfrm rot="1191575">
              <a:off x="6452964" y="363688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98" name="Oval 36"/>
            <p:cNvSpPr/>
            <p:nvPr/>
          </p:nvSpPr>
          <p:spPr>
            <a:xfrm rot="1191575">
              <a:off x="6252083" y="366479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199" name="Oval 37"/>
            <p:cNvSpPr/>
            <p:nvPr/>
          </p:nvSpPr>
          <p:spPr>
            <a:xfrm rot="1191575">
              <a:off x="6200020" y="373996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00" name="Oval 38"/>
            <p:cNvSpPr/>
            <p:nvPr/>
          </p:nvSpPr>
          <p:spPr>
            <a:xfrm rot="1191575">
              <a:off x="6706483" y="354375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01" name="Oval 39"/>
            <p:cNvSpPr/>
            <p:nvPr/>
          </p:nvSpPr>
          <p:spPr>
            <a:xfrm rot="1191575">
              <a:off x="7082427" y="322006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02" name="Oval 40"/>
            <p:cNvSpPr/>
            <p:nvPr/>
          </p:nvSpPr>
          <p:spPr>
            <a:xfrm rot="1191575">
              <a:off x="7125891" y="319598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03" name="Oval 41"/>
            <p:cNvSpPr/>
            <p:nvPr/>
          </p:nvSpPr>
          <p:spPr>
            <a:xfrm rot="1191575">
              <a:off x="7070659" y="318644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04" name="Oval 42"/>
            <p:cNvSpPr/>
            <p:nvPr/>
          </p:nvSpPr>
          <p:spPr>
            <a:xfrm rot="1191575">
              <a:off x="6451271" y="361936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05" name="Oval 43"/>
            <p:cNvSpPr/>
            <p:nvPr/>
          </p:nvSpPr>
          <p:spPr>
            <a:xfrm rot="1191575">
              <a:off x="6624255" y="356031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06" name="Oval 44"/>
            <p:cNvSpPr/>
            <p:nvPr/>
          </p:nvSpPr>
          <p:spPr>
            <a:xfrm rot="1191575">
              <a:off x="6635421" y="367848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07" name="Oval 45"/>
            <p:cNvSpPr/>
            <p:nvPr/>
          </p:nvSpPr>
          <p:spPr>
            <a:xfrm rot="1191575">
              <a:off x="6283783" y="375199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08" name="Oval 46"/>
            <p:cNvSpPr/>
            <p:nvPr/>
          </p:nvSpPr>
          <p:spPr>
            <a:xfrm rot="1191575">
              <a:off x="6425838" y="375458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09" name="Oval 47"/>
            <p:cNvSpPr/>
            <p:nvPr/>
          </p:nvSpPr>
          <p:spPr>
            <a:xfrm rot="1191575">
              <a:off x="6946766" y="327947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10" name="Oval 48"/>
            <p:cNvSpPr/>
            <p:nvPr/>
          </p:nvSpPr>
          <p:spPr>
            <a:xfrm rot="1191575">
              <a:off x="6917366" y="336558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11" name="Oval 49"/>
            <p:cNvSpPr/>
            <p:nvPr/>
          </p:nvSpPr>
          <p:spPr>
            <a:xfrm rot="1191575">
              <a:off x="6794145" y="347375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12" name="Oval 50"/>
            <p:cNvSpPr/>
            <p:nvPr/>
          </p:nvSpPr>
          <p:spPr>
            <a:xfrm rot="1191575">
              <a:off x="6607460" y="350551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13" name="Oval 94"/>
            <p:cNvSpPr/>
            <p:nvPr/>
          </p:nvSpPr>
          <p:spPr>
            <a:xfrm rot="1191575">
              <a:off x="5855135" y="380418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14" name="Oval 95"/>
            <p:cNvSpPr/>
            <p:nvPr/>
          </p:nvSpPr>
          <p:spPr>
            <a:xfrm rot="1191575">
              <a:off x="5798266" y="371627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15" name="Oval 97"/>
            <p:cNvSpPr/>
            <p:nvPr/>
          </p:nvSpPr>
          <p:spPr>
            <a:xfrm rot="1191575">
              <a:off x="5798560" y="372016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16" name="Oval 98"/>
            <p:cNvSpPr/>
            <p:nvPr/>
          </p:nvSpPr>
          <p:spPr>
            <a:xfrm rot="1191575">
              <a:off x="6555247" y="353344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17" name="Oval 99"/>
            <p:cNvSpPr/>
            <p:nvPr/>
          </p:nvSpPr>
          <p:spPr>
            <a:xfrm rot="1191575">
              <a:off x="5590536" y="342363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18" name="Oval 100"/>
            <p:cNvSpPr/>
            <p:nvPr/>
          </p:nvSpPr>
          <p:spPr>
            <a:xfrm rot="1191575">
              <a:off x="6683918" y="351420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19" name="Oval 101"/>
            <p:cNvSpPr/>
            <p:nvPr/>
          </p:nvSpPr>
          <p:spPr>
            <a:xfrm rot="1191575">
              <a:off x="5573756" y="328210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20" name="Oval 102"/>
            <p:cNvSpPr/>
            <p:nvPr/>
          </p:nvSpPr>
          <p:spPr>
            <a:xfrm rot="1191575">
              <a:off x="6713302" y="350966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21" name="Oval 103"/>
            <p:cNvSpPr/>
            <p:nvPr/>
          </p:nvSpPr>
          <p:spPr>
            <a:xfrm rot="1191575">
              <a:off x="5624106" y="344842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22" name="Oval 104"/>
            <p:cNvSpPr/>
            <p:nvPr/>
          </p:nvSpPr>
          <p:spPr>
            <a:xfrm rot="1191575">
              <a:off x="5605561" y="333465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23" name="Oval 105"/>
            <p:cNvSpPr/>
            <p:nvPr/>
          </p:nvSpPr>
          <p:spPr>
            <a:xfrm rot="1191575">
              <a:off x="5603155" y="316273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24" name="Oval 106"/>
            <p:cNvSpPr/>
            <p:nvPr/>
          </p:nvSpPr>
          <p:spPr>
            <a:xfrm rot="1191575">
              <a:off x="6960811" y="337377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25" name="Oval 107"/>
            <p:cNvSpPr/>
            <p:nvPr/>
          </p:nvSpPr>
          <p:spPr>
            <a:xfrm rot="1191575">
              <a:off x="7104591" y="331322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26" name="Oval 108"/>
            <p:cNvSpPr/>
            <p:nvPr/>
          </p:nvSpPr>
          <p:spPr>
            <a:xfrm rot="1191575">
              <a:off x="6087816" y="371274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27" name="Oval 109"/>
            <p:cNvSpPr/>
            <p:nvPr/>
          </p:nvSpPr>
          <p:spPr>
            <a:xfrm rot="1191575">
              <a:off x="6703590" y="3590691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28" name="Oval 110"/>
            <p:cNvSpPr/>
            <p:nvPr/>
          </p:nvSpPr>
          <p:spPr>
            <a:xfrm rot="1191575">
              <a:off x="6876572" y="354075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29" name="Oval 111"/>
            <p:cNvSpPr/>
            <p:nvPr/>
          </p:nvSpPr>
          <p:spPr>
            <a:xfrm rot="1191575">
              <a:off x="6942463" y="331239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30" name="Oval 147"/>
            <p:cNvSpPr/>
            <p:nvPr/>
          </p:nvSpPr>
          <p:spPr>
            <a:xfrm rot="1191575">
              <a:off x="6007806" y="377930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31" name="Oval 148"/>
            <p:cNvSpPr/>
            <p:nvPr/>
          </p:nvSpPr>
          <p:spPr>
            <a:xfrm rot="1191575">
              <a:off x="5747959" y="3696758"/>
              <a:ext cx="50444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32" name="Oval 149"/>
            <p:cNvSpPr/>
            <p:nvPr/>
          </p:nvSpPr>
          <p:spPr>
            <a:xfrm rot="1191575">
              <a:off x="6158071" y="377449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33" name="Oval 150"/>
            <p:cNvSpPr/>
            <p:nvPr/>
          </p:nvSpPr>
          <p:spPr>
            <a:xfrm rot="1191575">
              <a:off x="5967688" y="3731473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34" name="Oval 151"/>
            <p:cNvSpPr/>
            <p:nvPr/>
          </p:nvSpPr>
          <p:spPr>
            <a:xfrm rot="1191575">
              <a:off x="5602569" y="348091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35" name="Oval 152"/>
            <p:cNvSpPr/>
            <p:nvPr/>
          </p:nvSpPr>
          <p:spPr>
            <a:xfrm rot="1191575">
              <a:off x="5739801" y="357995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36" name="Oval 153"/>
            <p:cNvSpPr/>
            <p:nvPr/>
          </p:nvSpPr>
          <p:spPr>
            <a:xfrm rot="1191575">
              <a:off x="6118467" y="377162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37" name="Oval 154"/>
            <p:cNvSpPr/>
            <p:nvPr/>
          </p:nvSpPr>
          <p:spPr>
            <a:xfrm rot="1191575">
              <a:off x="5924000" y="368415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38" name="Oval 155"/>
            <p:cNvSpPr/>
            <p:nvPr/>
          </p:nvSpPr>
          <p:spPr>
            <a:xfrm rot="1191575">
              <a:off x="5581205" y="337773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39" name="Oval 156"/>
            <p:cNvSpPr/>
            <p:nvPr/>
          </p:nvSpPr>
          <p:spPr>
            <a:xfrm rot="1191575">
              <a:off x="5735948" y="346459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40" name="Oval 157"/>
            <p:cNvSpPr/>
            <p:nvPr/>
          </p:nvSpPr>
          <p:spPr>
            <a:xfrm rot="1191575">
              <a:off x="5975882" y="374385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41" name="Oval 158"/>
            <p:cNvSpPr/>
            <p:nvPr/>
          </p:nvSpPr>
          <p:spPr>
            <a:xfrm rot="1191575">
              <a:off x="5656644" y="361399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42" name="Oval 159"/>
            <p:cNvSpPr/>
            <p:nvPr/>
          </p:nvSpPr>
          <p:spPr>
            <a:xfrm rot="1191575">
              <a:off x="5816054" y="366609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43" name="Oval 160"/>
            <p:cNvSpPr/>
            <p:nvPr/>
          </p:nvSpPr>
          <p:spPr>
            <a:xfrm rot="1191575">
              <a:off x="5552708" y="319446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44" name="Oval 161"/>
            <p:cNvSpPr/>
            <p:nvPr/>
          </p:nvSpPr>
          <p:spPr>
            <a:xfrm rot="1191575">
              <a:off x="5816894" y="369168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45" name="Oval 162"/>
            <p:cNvSpPr/>
            <p:nvPr/>
          </p:nvSpPr>
          <p:spPr>
            <a:xfrm rot="1191575">
              <a:off x="5668915" y="353647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46" name="Oval 163"/>
            <p:cNvSpPr/>
            <p:nvPr/>
          </p:nvSpPr>
          <p:spPr>
            <a:xfrm rot="1191575">
              <a:off x="6507802" y="368026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47" name="Oval 164"/>
            <p:cNvSpPr/>
            <p:nvPr/>
          </p:nvSpPr>
          <p:spPr>
            <a:xfrm rot="1191575">
              <a:off x="6543979" y="3502658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48" name="Oval 165"/>
            <p:cNvSpPr/>
            <p:nvPr/>
          </p:nvSpPr>
          <p:spPr>
            <a:xfrm rot="1191575">
              <a:off x="6408319" y="3651140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49" name="Oval 166"/>
            <p:cNvSpPr/>
            <p:nvPr/>
          </p:nvSpPr>
          <p:spPr>
            <a:xfrm rot="1191575">
              <a:off x="6581301" y="3601207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50" name="Oval 167"/>
            <p:cNvSpPr/>
            <p:nvPr/>
          </p:nvSpPr>
          <p:spPr>
            <a:xfrm rot="1191575">
              <a:off x="5849144" y="3632509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51" name="Oval 168"/>
            <p:cNvSpPr/>
            <p:nvPr/>
          </p:nvSpPr>
          <p:spPr>
            <a:xfrm rot="1191575">
              <a:off x="6626243" y="3611365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52" name="Oval 169"/>
            <p:cNvSpPr/>
            <p:nvPr/>
          </p:nvSpPr>
          <p:spPr>
            <a:xfrm rot="1191575">
              <a:off x="6799225" y="3561432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53" name="Oval 170"/>
            <p:cNvSpPr/>
            <p:nvPr/>
          </p:nvSpPr>
          <p:spPr>
            <a:xfrm rot="1191575">
              <a:off x="6663564" y="3709914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  <p:sp>
          <p:nvSpPr>
            <p:cNvPr id="1254" name="Oval 171"/>
            <p:cNvSpPr/>
            <p:nvPr/>
          </p:nvSpPr>
          <p:spPr>
            <a:xfrm rot="1191575">
              <a:off x="6063855" y="3668196"/>
              <a:ext cx="50443" cy="50443"/>
            </a:xfrm>
            <a:prstGeom prst="ellipse">
              <a:avLst/>
            </a:prstGeom>
            <a:solidFill>
              <a:srgbClr val="92D05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1147" tIns="41147" rIns="41147" bIns="41147" numCol="1" anchor="ctr">
              <a:noAutofit/>
            </a:bodyPr>
            <a:lstStyle/>
            <a:p>
              <a:pPr algn="ctr" defTabSz="822939">
                <a:defRPr sz="18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  <a:endParaRPr sz="1620"/>
            </a:p>
          </p:txBody>
        </p:sp>
      </p:grpSp>
      <p:sp>
        <p:nvSpPr>
          <p:cNvPr id="1255" name="Straight Arrow Connector 179"/>
          <p:cNvSpPr/>
          <p:nvPr/>
        </p:nvSpPr>
        <p:spPr>
          <a:xfrm flipV="1">
            <a:off x="7089934" y="3788500"/>
            <a:ext cx="1" cy="2165685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1147" tIns="41147" rIns="41147" bIns="41147" numCol="1" anchor="t">
            <a:noAutofit/>
          </a:bodyPr>
          <a:lstStyle/>
          <a:p>
            <a:pPr defTabSz="822939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620"/>
          </a:p>
        </p:txBody>
      </p:sp>
      <p:sp>
        <p:nvSpPr>
          <p:cNvPr id="1256" name="Straight Arrow Connector 182"/>
          <p:cNvSpPr/>
          <p:nvPr/>
        </p:nvSpPr>
        <p:spPr>
          <a:xfrm flipV="1">
            <a:off x="7082719" y="5954189"/>
            <a:ext cx="2485727" cy="4815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1147" tIns="41147" rIns="41147" bIns="41147" numCol="1" anchor="t">
            <a:noAutofit/>
          </a:bodyPr>
          <a:lstStyle/>
          <a:p>
            <a:pPr defTabSz="822939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620"/>
          </a:p>
        </p:txBody>
      </p:sp>
      <p:sp>
        <p:nvSpPr>
          <p:cNvPr id="359" name="Content Placeholder 1">
            <a:extLst>
              <a:ext uri="{FF2B5EF4-FFF2-40B4-BE49-F238E27FC236}">
                <a16:creationId xmlns:a16="http://schemas.microsoft.com/office/drawing/2014/main" id="{46BEEB19-7654-4A4A-844E-40E4CA59381B}"/>
              </a:ext>
            </a:extLst>
          </p:cNvPr>
          <p:cNvSpPr txBox="1">
            <a:spLocks/>
          </p:cNvSpPr>
          <p:nvPr/>
        </p:nvSpPr>
        <p:spPr>
          <a:xfrm>
            <a:off x="660400" y="1679468"/>
            <a:ext cx="10871200" cy="1421267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Orbit determination objective: </a:t>
            </a:r>
            <a:r>
              <a:rPr lang="en-GB" sz="2667" dirty="0">
                <a:solidFill>
                  <a:srgbClr val="0070C0"/>
                </a:solidFill>
              </a:rPr>
              <a:t>estimating the mean and covariance </a:t>
            </a:r>
            <a:r>
              <a:rPr lang="en-GB" sz="2667" dirty="0"/>
              <a:t>describing the state of the object</a:t>
            </a:r>
          </a:p>
          <a:p>
            <a:pPr lvl="1"/>
            <a:r>
              <a:rPr lang="en-GB" sz="2267" dirty="0"/>
              <a:t>Be careful: mean and covariance are not always the best choice</a:t>
            </a:r>
          </a:p>
        </p:txBody>
      </p:sp>
      <p:sp>
        <p:nvSpPr>
          <p:cNvPr id="358" name="Slide Number Placeholder 5">
            <a:extLst>
              <a:ext uri="{FF2B5EF4-FFF2-40B4-BE49-F238E27FC236}">
                <a16:creationId xmlns:a16="http://schemas.microsoft.com/office/drawing/2014/main" id="{5F9819C4-8F34-8448-B7F4-AF16F0ACA2F1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14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351" name="Oval">
            <a:extLst>
              <a:ext uri="{FF2B5EF4-FFF2-40B4-BE49-F238E27FC236}">
                <a16:creationId xmlns:a16="http://schemas.microsoft.com/office/drawing/2014/main" id="{940E645D-5BC2-2B4D-8931-0AE5C8A5D149}"/>
              </a:ext>
            </a:extLst>
          </p:cNvPr>
          <p:cNvSpPr/>
          <p:nvPr/>
        </p:nvSpPr>
        <p:spPr>
          <a:xfrm rot="20720019">
            <a:off x="7561387" y="4064075"/>
            <a:ext cx="2227231" cy="1244296"/>
          </a:xfrm>
          <a:prstGeom prst="ellips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52" name="Line">
            <a:extLst>
              <a:ext uri="{FF2B5EF4-FFF2-40B4-BE49-F238E27FC236}">
                <a16:creationId xmlns:a16="http://schemas.microsoft.com/office/drawing/2014/main" id="{8818D52C-ABEE-B543-ACC4-FAFC38C0AB6B}"/>
              </a:ext>
            </a:extLst>
          </p:cNvPr>
          <p:cNvSpPr/>
          <p:nvPr/>
        </p:nvSpPr>
        <p:spPr>
          <a:xfrm flipH="1">
            <a:off x="9359507" y="3511976"/>
            <a:ext cx="157159" cy="510952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53" name="covariance">
            <a:extLst>
              <a:ext uri="{FF2B5EF4-FFF2-40B4-BE49-F238E27FC236}">
                <a16:creationId xmlns:a16="http://schemas.microsoft.com/office/drawing/2014/main" id="{8699E127-EF68-1147-B8F4-74143B9C98C6}"/>
              </a:ext>
            </a:extLst>
          </p:cNvPr>
          <p:cNvSpPr txBox="1"/>
          <p:nvPr/>
        </p:nvSpPr>
        <p:spPr>
          <a:xfrm>
            <a:off x="8867918" y="3124040"/>
            <a:ext cx="1672830" cy="413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20" tIns="45720" rIns="45720" bIns="45720" anchor="ctr">
            <a:spAutoFit/>
          </a:bodyPr>
          <a:lstStyle/>
          <a:p>
            <a:pPr lvl="1" defTabSz="822939">
              <a:lnSpc>
                <a:spcPct val="110000"/>
              </a:lnSpc>
              <a:spcBef>
                <a:spcPts val="1351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covariance</a:t>
            </a:r>
          </a:p>
        </p:txBody>
      </p:sp>
      <p:sp>
        <p:nvSpPr>
          <p:cNvPr id="354" name="Line">
            <a:extLst>
              <a:ext uri="{FF2B5EF4-FFF2-40B4-BE49-F238E27FC236}">
                <a16:creationId xmlns:a16="http://schemas.microsoft.com/office/drawing/2014/main" id="{5FC3E57F-E2DA-1249-A16F-C57262332A3C}"/>
              </a:ext>
            </a:extLst>
          </p:cNvPr>
          <p:cNvSpPr/>
          <p:nvPr/>
        </p:nvSpPr>
        <p:spPr>
          <a:xfrm flipH="1" flipV="1">
            <a:off x="8809273" y="4746957"/>
            <a:ext cx="1241600" cy="834665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55" name="mean">
            <a:extLst>
              <a:ext uri="{FF2B5EF4-FFF2-40B4-BE49-F238E27FC236}">
                <a16:creationId xmlns:a16="http://schemas.microsoft.com/office/drawing/2014/main" id="{8102CF7D-9B02-3E45-A96D-ED8DBBC8D68F}"/>
              </a:ext>
            </a:extLst>
          </p:cNvPr>
          <p:cNvSpPr txBox="1"/>
          <p:nvPr/>
        </p:nvSpPr>
        <p:spPr>
          <a:xfrm>
            <a:off x="9573533" y="5387507"/>
            <a:ext cx="1142300" cy="413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20" tIns="45720" rIns="45720" bIns="45720" anchor="ctr">
            <a:spAutoFit/>
          </a:bodyPr>
          <a:lstStyle/>
          <a:p>
            <a:pPr lvl="1" defTabSz="822939">
              <a:lnSpc>
                <a:spcPct val="110000"/>
              </a:lnSpc>
              <a:spcBef>
                <a:spcPts val="1351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pPr>
            <a:r>
              <a:t>mean</a:t>
            </a:r>
          </a:p>
        </p:txBody>
      </p:sp>
      <p:sp>
        <p:nvSpPr>
          <p:cNvPr id="356" name="Oval">
            <a:extLst>
              <a:ext uri="{FF2B5EF4-FFF2-40B4-BE49-F238E27FC236}">
                <a16:creationId xmlns:a16="http://schemas.microsoft.com/office/drawing/2014/main" id="{37C9EB77-1838-284D-8C16-7639D4B404AB}"/>
              </a:ext>
            </a:extLst>
          </p:cNvPr>
          <p:cNvSpPr/>
          <p:nvPr/>
        </p:nvSpPr>
        <p:spPr>
          <a:xfrm>
            <a:off x="8673681" y="4707675"/>
            <a:ext cx="101728" cy="97101"/>
          </a:xfrm>
          <a:prstGeom prst="ellipse">
            <a:avLst/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5133A2A-A879-49C8-C681-865547CF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14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193D74-D7F1-BEE2-EC09-137DAA629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9FD1DA-53E7-C5D5-46EE-ED8F1CC27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AEC8758C-76AB-8F01-3542-37B55F6B7517}"/>
              </a:ext>
            </a:extLst>
          </p:cNvPr>
          <p:cNvSpPr/>
          <p:nvPr/>
        </p:nvSpPr>
        <p:spPr>
          <a:xfrm flipV="1">
            <a:off x="3200400" y="4828964"/>
            <a:ext cx="695303" cy="1219813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7" name="mean">
            <a:extLst>
              <a:ext uri="{FF2B5EF4-FFF2-40B4-BE49-F238E27FC236}">
                <a16:creationId xmlns:a16="http://schemas.microsoft.com/office/drawing/2014/main" id="{B94DA814-A8CA-9A44-98EF-E86C27C6569A}"/>
              </a:ext>
            </a:extLst>
          </p:cNvPr>
          <p:cNvSpPr txBox="1"/>
          <p:nvPr/>
        </p:nvSpPr>
        <p:spPr>
          <a:xfrm>
            <a:off x="2636318" y="5954185"/>
            <a:ext cx="1142300" cy="413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20" tIns="45720" rIns="45720" bIns="45720" anchor="ctr">
            <a:spAutoFit/>
          </a:bodyPr>
          <a:lstStyle/>
          <a:p>
            <a:pPr lvl="1" defTabSz="822939">
              <a:lnSpc>
                <a:spcPct val="110000"/>
              </a:lnSpc>
              <a:spcBef>
                <a:spcPts val="1351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mean</a:t>
            </a:r>
          </a:p>
        </p:txBody>
      </p:sp>
      <p:sp>
        <p:nvSpPr>
          <p:cNvPr id="8" name="covariance">
            <a:extLst>
              <a:ext uri="{FF2B5EF4-FFF2-40B4-BE49-F238E27FC236}">
                <a16:creationId xmlns:a16="http://schemas.microsoft.com/office/drawing/2014/main" id="{0A0BD1FA-E7A5-FD59-F8F4-449FF50D0130}"/>
              </a:ext>
            </a:extLst>
          </p:cNvPr>
          <p:cNvSpPr txBox="1"/>
          <p:nvPr/>
        </p:nvSpPr>
        <p:spPr>
          <a:xfrm>
            <a:off x="3660985" y="3012995"/>
            <a:ext cx="1672830" cy="413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20" tIns="45720" rIns="45720" bIns="45720" anchor="ctr">
            <a:spAutoFit/>
          </a:bodyPr>
          <a:lstStyle/>
          <a:p>
            <a:pPr lvl="1" defTabSz="822939">
              <a:lnSpc>
                <a:spcPct val="110000"/>
              </a:lnSpc>
              <a:spcBef>
                <a:spcPts val="1351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covariance</a:t>
            </a:r>
          </a:p>
        </p:txBody>
      </p:sp>
    </p:spTree>
    <p:extLst>
      <p:ext uri="{BB962C8B-B14F-4D97-AF65-F5344CB8AC3E}">
        <p14:creationId xmlns:p14="http://schemas.microsoft.com/office/powerpoint/2010/main" val="3515520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Orbit Determination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Orbit Determination Problem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F114366-730E-1F43-ACC1-1B5C798AC0C3}"/>
              </a:ext>
            </a:extLst>
          </p:cNvPr>
          <p:cNvSpPr txBox="1">
            <a:spLocks/>
          </p:cNvSpPr>
          <p:nvPr/>
        </p:nvSpPr>
        <p:spPr>
          <a:xfrm>
            <a:off x="793419" y="1911723"/>
            <a:ext cx="10871200" cy="1421267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What is the accuracy level we need on the knowledge of the spacecraft state?</a:t>
            </a:r>
          </a:p>
          <a:p>
            <a:r>
              <a:rPr lang="en-GB" sz="2667" dirty="0"/>
              <a:t>For most situations in spacecraft navigation:</a:t>
            </a:r>
          </a:p>
          <a:p>
            <a:pPr lvl="1"/>
            <a:r>
              <a:rPr lang="en-GB" sz="2267" dirty="0">
                <a:solidFill>
                  <a:srgbClr val="0070C0"/>
                </a:solidFill>
              </a:rPr>
              <a:t>Positions</a:t>
            </a:r>
            <a:r>
              <a:rPr lang="en-GB" sz="2267" dirty="0"/>
              <a:t>: meter level accuracy</a:t>
            </a:r>
          </a:p>
          <a:p>
            <a:pPr lvl="1"/>
            <a:r>
              <a:rPr lang="en-GB" sz="2267" dirty="0">
                <a:solidFill>
                  <a:srgbClr val="0070C0"/>
                </a:solidFill>
              </a:rPr>
              <a:t>Velocities</a:t>
            </a:r>
            <a:r>
              <a:rPr lang="en-GB" sz="2267" dirty="0"/>
              <a:t>: m/s accuracy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46EBC2A-8354-394F-A32D-8A7D4CA56AED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15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FDB9D88-68A9-08AB-013A-094272430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15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98679B0-0DDC-E79D-FF4C-DB4A35138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E05D46D-DA61-A42D-2003-BEBA73E92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3284059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Orbit Determination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Orbit Determination Problem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F114366-730E-1F43-ACC1-1B5C798AC0C3}"/>
              </a:ext>
            </a:extLst>
          </p:cNvPr>
          <p:cNvSpPr txBox="1">
            <a:spLocks/>
          </p:cNvSpPr>
          <p:nvPr/>
        </p:nvSpPr>
        <p:spPr>
          <a:xfrm>
            <a:off x="793419" y="1911723"/>
            <a:ext cx="10871200" cy="1421267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What is the accuracy level we need on the knowledge of the spacecraft state?</a:t>
            </a:r>
          </a:p>
          <a:p>
            <a:r>
              <a:rPr lang="en-GB" sz="2667" dirty="0"/>
              <a:t>For most situations in spacecraft navigation:</a:t>
            </a:r>
          </a:p>
          <a:p>
            <a:pPr lvl="1"/>
            <a:r>
              <a:rPr lang="en-GB" sz="2267" dirty="0">
                <a:solidFill>
                  <a:srgbClr val="0070C0"/>
                </a:solidFill>
              </a:rPr>
              <a:t>Positions</a:t>
            </a:r>
            <a:r>
              <a:rPr lang="en-GB" sz="2267" dirty="0"/>
              <a:t>: meter level accuracy</a:t>
            </a:r>
          </a:p>
          <a:p>
            <a:pPr lvl="1"/>
            <a:r>
              <a:rPr lang="en-GB" sz="2267" dirty="0">
                <a:solidFill>
                  <a:srgbClr val="0070C0"/>
                </a:solidFill>
              </a:rPr>
              <a:t>Velocities</a:t>
            </a:r>
            <a:r>
              <a:rPr lang="en-GB" sz="2267" dirty="0"/>
              <a:t>: m/s accuracy</a:t>
            </a:r>
          </a:p>
          <a:p>
            <a:r>
              <a:rPr lang="en-GB" sz="2667" dirty="0"/>
              <a:t>For relative navigation:</a:t>
            </a:r>
          </a:p>
          <a:p>
            <a:pPr lvl="1"/>
            <a:r>
              <a:rPr lang="en-GB" sz="2267" dirty="0">
                <a:solidFill>
                  <a:srgbClr val="0070C0"/>
                </a:solidFill>
              </a:rPr>
              <a:t>Positions</a:t>
            </a:r>
            <a:r>
              <a:rPr lang="en-GB" sz="2267" dirty="0"/>
              <a:t>: cm level accuracy</a:t>
            </a:r>
          </a:p>
          <a:p>
            <a:pPr lvl="1"/>
            <a:r>
              <a:rPr lang="en-GB" sz="2267" dirty="0">
                <a:solidFill>
                  <a:srgbClr val="0070C0"/>
                </a:solidFill>
              </a:rPr>
              <a:t>Velocities</a:t>
            </a:r>
            <a:r>
              <a:rPr lang="en-GB" sz="2267" dirty="0"/>
              <a:t>: cm/s accuracy</a:t>
            </a:r>
          </a:p>
        </p:txBody>
      </p:sp>
      <p:pic>
        <p:nvPicPr>
          <p:cNvPr id="5" name="CeeMUkFW8AA__i7.jpg-orig.jpg" descr="CeeMUkFW8AA__i7.jpg-orig.jpg">
            <a:extLst>
              <a:ext uri="{FF2B5EF4-FFF2-40B4-BE49-F238E27FC236}">
                <a16:creationId xmlns:a16="http://schemas.microsoft.com/office/drawing/2014/main" id="{7DB6F581-9145-F640-B4D5-532A5A0C4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161" y="3332989"/>
            <a:ext cx="3717956" cy="247763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80708-3ACA-6544-9B2B-C5024437E26B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16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7" name="iterate">
            <a:extLst>
              <a:ext uri="{FF2B5EF4-FFF2-40B4-BE49-F238E27FC236}">
                <a16:creationId xmlns:a16="http://schemas.microsoft.com/office/drawing/2014/main" id="{48D23BF9-3163-B144-BC7C-8B79CDD41A97}"/>
              </a:ext>
            </a:extLst>
          </p:cNvPr>
          <p:cNvSpPr txBox="1"/>
          <p:nvPr/>
        </p:nvSpPr>
        <p:spPr>
          <a:xfrm>
            <a:off x="9744406" y="5819354"/>
            <a:ext cx="1632181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z="1600" dirty="0"/>
              <a:t>Credits: NASA</a:t>
            </a:r>
            <a:endParaRPr sz="16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B8D599A-4008-FB55-9BCB-930A16E0E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16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9873208-B47E-2456-C94A-69B87AE6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7CEE42B-7912-BB41-14D4-F4C12EDD2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3463889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857646-BA99-754A-838D-DA71ACD48A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Typical Measurements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1271F5-8842-2B4A-B244-DEE651860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Orbit Determination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DDD11-4F42-9E4C-A4B8-8C9EBAD94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8465125-4176-4E74-A806-A4041A260A32}" type="slidenum">
              <a:rPr lang="it-IT" altLang="it-IT" smtClean="0"/>
              <a:pPr>
                <a:defRPr/>
              </a:pPr>
              <a:t>17</a:t>
            </a:fld>
            <a:endParaRPr lang="it-IT" alt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35D7FDF-7D41-B1E8-0426-9498D0CD8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14/05/2025 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AA15D73-0D28-B3EE-DEA5-06259FC9D79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425520402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Typical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Typical Measurements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8504B5-BD4A-154A-A0E0-932926D34C45}"/>
              </a:ext>
            </a:extLst>
          </p:cNvPr>
          <p:cNvGrpSpPr/>
          <p:nvPr/>
        </p:nvGrpSpPr>
        <p:grpSpPr>
          <a:xfrm>
            <a:off x="1127468" y="1944069"/>
            <a:ext cx="3363850" cy="1146395"/>
            <a:chOff x="862314" y="1286206"/>
            <a:chExt cx="2205637" cy="1039083"/>
          </a:xfrm>
        </p:grpSpPr>
        <p:sp>
          <p:nvSpPr>
            <p:cNvPr id="1637" name="Ground measurements"/>
            <p:cNvSpPr txBox="1"/>
            <p:nvPr/>
          </p:nvSpPr>
          <p:spPr>
            <a:xfrm>
              <a:off x="862314" y="1286206"/>
              <a:ext cx="2179919" cy="1039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ctr">
              <a:spAutoFit/>
            </a:bodyPr>
            <a:lstStyle>
              <a:lvl1pPr algn="ctr">
                <a:lnSpc>
                  <a:spcPts val="5400"/>
                </a:lnSpc>
                <a:defRPr sz="23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2400" dirty="0"/>
                <a:t>Ground measurements</a:t>
              </a:r>
            </a:p>
          </p:txBody>
        </p:sp>
        <p:pic>
          <p:nvPicPr>
            <p:cNvPr id="1636" name="Ground measurements" descr="Ground measurements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2314" y="1683895"/>
              <a:ext cx="2205637" cy="455807"/>
            </a:xfrm>
            <a:prstGeom prst="rect">
              <a:avLst/>
            </a:prstGeom>
            <a:effectLst/>
          </p:spPr>
        </p:pic>
      </p:grpSp>
      <p:pic>
        <p:nvPicPr>
          <p:cNvPr id="1639" name="Screen shot 2011-03-16 at 7.20.46 PM.png" descr="Screen shot 2011-03-16 at 7.20.4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536" y="3643243"/>
            <a:ext cx="3556451" cy="2623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2" name="beletsky_lasilla_23.jpg" descr="beletsky_lasilla_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483" y="4288234"/>
            <a:ext cx="2729247" cy="181878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9575924-5740-154A-BB36-946A14C00577}"/>
              </a:ext>
            </a:extLst>
          </p:cNvPr>
          <p:cNvSpPr txBox="1">
            <a:spLocks/>
          </p:cNvSpPr>
          <p:nvPr/>
        </p:nvSpPr>
        <p:spPr>
          <a:xfrm>
            <a:off x="660400" y="1798447"/>
            <a:ext cx="10871200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What are the possible measurements to estimate spacecraft position? 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11D35C3-58EB-5D4E-A355-5179D39EFE29}"/>
              </a:ext>
            </a:extLst>
          </p:cNvPr>
          <p:cNvSpPr txBox="1">
            <a:spLocks/>
          </p:cNvSpPr>
          <p:nvPr/>
        </p:nvSpPr>
        <p:spPr>
          <a:xfrm>
            <a:off x="1127468" y="2936881"/>
            <a:ext cx="10871200" cy="1421267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400" dirty="0">
                <a:solidFill>
                  <a:srgbClr val="005493"/>
                </a:solidFill>
              </a:rPr>
              <a:t>Optical observations</a:t>
            </a:r>
            <a:r>
              <a:rPr lang="en-GB" sz="2400" dirty="0"/>
              <a:t> with telescopes:</a:t>
            </a:r>
          </a:p>
          <a:p>
            <a:pPr lvl="1"/>
            <a:r>
              <a:rPr lang="en-GB" sz="2267" dirty="0">
                <a:solidFill>
                  <a:srgbClr val="0070C0"/>
                </a:solidFill>
              </a:rPr>
              <a:t>Right ascension</a:t>
            </a:r>
          </a:p>
          <a:p>
            <a:pPr lvl="1"/>
            <a:r>
              <a:rPr lang="en-GB" sz="2267" dirty="0">
                <a:solidFill>
                  <a:srgbClr val="0070C0"/>
                </a:solidFill>
              </a:rPr>
              <a:t>Declination</a:t>
            </a:r>
            <a:endParaRPr lang="en-GB" sz="2267" dirty="0"/>
          </a:p>
        </p:txBody>
      </p:sp>
      <p:pic>
        <p:nvPicPr>
          <p:cNvPr id="16" name="droppedImage.pdf" descr="droppedImage.pdf">
            <a:extLst>
              <a:ext uri="{FF2B5EF4-FFF2-40B4-BE49-F238E27FC236}">
                <a16:creationId xmlns:a16="http://schemas.microsoft.com/office/drawing/2014/main" id="{5C9A213A-2D1D-5841-B029-178234364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219" y="3576567"/>
            <a:ext cx="160021" cy="13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droppedImage.pdf" descr="droppedImage.pdf">
            <a:extLst>
              <a:ext uri="{FF2B5EF4-FFF2-40B4-BE49-F238E27FC236}">
                <a16:creationId xmlns:a16="http://schemas.microsoft.com/office/drawing/2014/main" id="{DD456974-B583-0A42-BFD5-CC78E0109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065" y="3922505"/>
            <a:ext cx="125731" cy="20955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0210DCB-6838-DF48-B5BE-8E7EAA432BA2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18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B02CB5C-6AF4-14BC-3198-4A47A99A1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18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C56D06-B797-704A-8693-0FC9D6E1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43E9EE-DC2F-9948-6B76-A3897EE08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936923810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Typical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Typical</a:t>
            </a:r>
            <a:r>
              <a:rPr dirty="0"/>
              <a:t> </a:t>
            </a:r>
            <a:r>
              <a:rPr dirty="0" err="1"/>
              <a:t>Measurements</a:t>
            </a:r>
            <a:endParaRPr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240011C-21B0-FE4E-A5C2-388859679BDE}"/>
              </a:ext>
            </a:extLst>
          </p:cNvPr>
          <p:cNvSpPr txBox="1">
            <a:spLocks/>
          </p:cNvSpPr>
          <p:nvPr/>
        </p:nvSpPr>
        <p:spPr>
          <a:xfrm>
            <a:off x="697408" y="1700809"/>
            <a:ext cx="10871200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Typical optical observation of an Earth-orbiting spacecraft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28002-7354-A641-8FB4-D5C92AB8B576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19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972CCA5-F22D-D000-1744-2D599B7B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19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07F008C-EE84-8081-04A7-9F46592D2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50A111F-9DC2-277D-3C7B-62C83A25E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pic>
        <p:nvPicPr>
          <p:cNvPr id="7" name="2017_08_Mentone-220.jpg" descr="2017_08_Mentone-220.jpg">
            <a:extLst>
              <a:ext uri="{FF2B5EF4-FFF2-40B4-BE49-F238E27FC236}">
                <a16:creationId xmlns:a16="http://schemas.microsoft.com/office/drawing/2014/main" id="{FA7EDBCF-DAA1-95A9-F2A7-AFB557D5EF34}"/>
              </a:ext>
            </a:extLst>
          </p:cNvPr>
          <p:cNvPicPr>
            <a:picLocks/>
          </p:cNvPicPr>
          <p:nvPr/>
        </p:nvPicPr>
        <p:blipFill>
          <a:blip r:embed="rId2"/>
          <a:srcRect r="28136"/>
          <a:stretch>
            <a:fillRect/>
          </a:stretch>
        </p:blipFill>
        <p:spPr>
          <a:xfrm>
            <a:off x="1080000" y="2273296"/>
            <a:ext cx="3960000" cy="3960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1782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Outline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B78E44-61A3-BB4F-A9D0-F6C2891A9AD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GB" sz="2667" dirty="0"/>
              <a:t>RSO </a:t>
            </a:r>
            <a:r>
              <a:rPr lang="en-GB" sz="2667" dirty="0" err="1"/>
              <a:t>Catalogs</a:t>
            </a:r>
            <a:endParaRPr lang="en-GB" sz="2667" dirty="0"/>
          </a:p>
          <a:p>
            <a:r>
              <a:rPr lang="en-GB" sz="2667" dirty="0">
                <a:solidFill>
                  <a:srgbClr val="0070C0"/>
                </a:solidFill>
              </a:rPr>
              <a:t>Orbit determination </a:t>
            </a:r>
            <a:r>
              <a:rPr lang="en-GB" sz="2667" dirty="0"/>
              <a:t>problem</a:t>
            </a:r>
          </a:p>
          <a:p>
            <a:r>
              <a:rPr lang="en-GB" sz="2667" dirty="0"/>
              <a:t>Typical measurements</a:t>
            </a:r>
          </a:p>
          <a:p>
            <a:r>
              <a:rPr lang="en-GB" sz="2667" dirty="0">
                <a:solidFill>
                  <a:srgbClr val="0070C0"/>
                </a:solidFill>
              </a:rPr>
              <a:t>Minimum set </a:t>
            </a:r>
            <a:r>
              <a:rPr lang="en-GB" sz="2667" dirty="0"/>
              <a:t>of measurements</a:t>
            </a:r>
          </a:p>
          <a:p>
            <a:r>
              <a:rPr lang="en-GB" sz="2667" dirty="0"/>
              <a:t>Initial Orbit Determination</a:t>
            </a:r>
          </a:p>
          <a:p>
            <a:pPr lvl="1"/>
            <a:r>
              <a:rPr lang="en-GB" sz="2267" dirty="0"/>
              <a:t>Gauss’ method</a:t>
            </a:r>
            <a:endParaRPr lang="en-GB" sz="2667" dirty="0"/>
          </a:p>
          <a:p>
            <a:pPr lvl="1"/>
            <a:r>
              <a:rPr lang="en-GB" sz="2267" dirty="0"/>
              <a:t>Effect of uncertainties</a:t>
            </a:r>
            <a:endParaRPr lang="en-GB" sz="2667" dirty="0"/>
          </a:p>
          <a:p>
            <a:r>
              <a:rPr lang="en-GB" sz="2667" dirty="0"/>
              <a:t>Precise Orbit Determination</a:t>
            </a:r>
            <a:endParaRPr lang="en-GB" sz="2667" dirty="0">
              <a:solidFill>
                <a:srgbClr val="0070C0"/>
              </a:solidFill>
            </a:endParaRPr>
          </a:p>
          <a:p>
            <a:pPr lvl="1"/>
            <a:r>
              <a:rPr lang="en-GB" sz="2267" dirty="0"/>
              <a:t>Least-square problem</a:t>
            </a:r>
          </a:p>
          <a:p>
            <a:pPr lvl="1"/>
            <a:r>
              <a:rPr lang="en-GB" sz="2267" dirty="0"/>
              <a:t>Kalman filter</a:t>
            </a:r>
            <a:endParaRPr lang="en-GB" sz="2667" dirty="0"/>
          </a:p>
          <a:p>
            <a:endParaRPr lang="en-IT" sz="2667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01850A-70DC-BE43-9799-4FD67C0ECD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pPr>
              <a:defRPr/>
            </a:pPr>
            <a:fld id="{AC824DB6-78DA-468A-90D3-D9326CF85910}" type="slidenum">
              <a:rPr lang="it-IT" altLang="it-IT" sz="1600"/>
              <a:pPr>
                <a:defRPr/>
              </a:pPr>
              <a:t>2</a:t>
            </a:fld>
            <a:endParaRPr lang="it-IT" altLang="it-IT" sz="1600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4E055D7-0D07-0E5B-C497-070724BFCAF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F6DF75E-4F25-6D60-BB37-233AD1EC7A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522149550"/>
      </p:ext>
    </p:extLst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Typical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Typical</a:t>
            </a:r>
            <a:r>
              <a:rPr dirty="0"/>
              <a:t> </a:t>
            </a:r>
            <a:r>
              <a:rPr dirty="0" err="1"/>
              <a:t>Measurements</a:t>
            </a:r>
            <a:endParaRPr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240011C-21B0-FE4E-A5C2-388859679BDE}"/>
              </a:ext>
            </a:extLst>
          </p:cNvPr>
          <p:cNvSpPr txBox="1">
            <a:spLocks/>
          </p:cNvSpPr>
          <p:nvPr/>
        </p:nvSpPr>
        <p:spPr>
          <a:xfrm>
            <a:off x="697408" y="1700809"/>
            <a:ext cx="10871200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Typical optical observation of an Earth-orbiting spacecraft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F0CBFD69-38BF-5D4D-B7B4-4BFC2C67D6D0}"/>
              </a:ext>
            </a:extLst>
          </p:cNvPr>
          <p:cNvGrpSpPr/>
          <p:nvPr/>
        </p:nvGrpSpPr>
        <p:grpSpPr>
          <a:xfrm>
            <a:off x="1080000" y="2273296"/>
            <a:ext cx="3960000" cy="3960000"/>
            <a:chOff x="815413" y="2273296"/>
            <a:chExt cx="4661608" cy="4324056"/>
          </a:xfrm>
        </p:grpSpPr>
        <p:pic>
          <p:nvPicPr>
            <p:cNvPr id="10" name="2017_08_Mentone-220.jpg" descr="2017_08_Mentone-220.jpg">
              <a:extLst>
                <a:ext uri="{FF2B5EF4-FFF2-40B4-BE49-F238E27FC236}">
                  <a16:creationId xmlns:a16="http://schemas.microsoft.com/office/drawing/2014/main" id="{390A58E7-AE65-E678-E57D-7C3D8CAC0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8136"/>
            <a:stretch>
              <a:fillRect/>
            </a:stretch>
          </p:blipFill>
          <p:spPr>
            <a:xfrm>
              <a:off x="815413" y="2273296"/>
              <a:ext cx="4661608" cy="432405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Oval">
              <a:extLst>
                <a:ext uri="{FF2B5EF4-FFF2-40B4-BE49-F238E27FC236}">
                  <a16:creationId xmlns:a16="http://schemas.microsoft.com/office/drawing/2014/main" id="{3F842CEE-FD6A-2144-831A-16D3CE13E1B4}"/>
                </a:ext>
              </a:extLst>
            </p:cNvPr>
            <p:cNvSpPr/>
            <p:nvPr/>
          </p:nvSpPr>
          <p:spPr>
            <a:xfrm rot="2184906">
              <a:off x="1290353" y="3658679"/>
              <a:ext cx="861339" cy="266095"/>
            </a:xfrm>
            <a:prstGeom prst="ellipse">
              <a:avLst/>
            </a:prstGeom>
            <a:ln w="25400">
              <a:solidFill>
                <a:srgbClr val="FF26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</p:grp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FDAA132-02B9-3345-B936-F5ABEBE79828}"/>
              </a:ext>
            </a:extLst>
          </p:cNvPr>
          <p:cNvSpPr txBox="1">
            <a:spLocks/>
          </p:cNvSpPr>
          <p:nvPr/>
        </p:nvSpPr>
        <p:spPr>
          <a:xfrm>
            <a:off x="5327915" y="2370459"/>
            <a:ext cx="5352575" cy="1421267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2267" dirty="0"/>
              <a:t>Identify the </a:t>
            </a:r>
            <a:r>
              <a:rPr lang="en-GB" sz="2267" dirty="0" err="1"/>
              <a:t>tracklet</a:t>
            </a:r>
            <a:endParaRPr lang="en-GB" sz="2267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030C94-A755-3F49-8B6A-E6A7830716E0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20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9441AD4-FC6B-61C8-188C-B86987B21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20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8254DEB-81D1-CE2C-E8DA-AF3F15289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EFF02AB-350A-514A-A5E2-7B52D62CC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257106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Typical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Typical</a:t>
            </a:r>
            <a:r>
              <a:rPr dirty="0"/>
              <a:t> </a:t>
            </a:r>
            <a:r>
              <a:rPr dirty="0" err="1"/>
              <a:t>Measurements</a:t>
            </a:r>
            <a:endParaRPr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240011C-21B0-FE4E-A5C2-388859679BDE}"/>
              </a:ext>
            </a:extLst>
          </p:cNvPr>
          <p:cNvSpPr txBox="1">
            <a:spLocks/>
          </p:cNvSpPr>
          <p:nvPr/>
        </p:nvSpPr>
        <p:spPr>
          <a:xfrm>
            <a:off x="697408" y="1700809"/>
            <a:ext cx="10871200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Typical optical observation of an Earth-orbiting spacecraft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FDAA132-02B9-3345-B936-F5ABEBE79828}"/>
              </a:ext>
            </a:extLst>
          </p:cNvPr>
          <p:cNvSpPr txBox="1">
            <a:spLocks/>
          </p:cNvSpPr>
          <p:nvPr/>
        </p:nvSpPr>
        <p:spPr>
          <a:xfrm>
            <a:off x="5327915" y="2370459"/>
            <a:ext cx="5760640" cy="1421267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2267" dirty="0"/>
              <a:t>Identify the </a:t>
            </a:r>
            <a:r>
              <a:rPr lang="en-GB" sz="2267" dirty="0" err="1"/>
              <a:t>tracklet</a:t>
            </a:r>
            <a:endParaRPr lang="en-GB" sz="2267" dirty="0"/>
          </a:p>
          <a:p>
            <a:pPr lvl="1"/>
            <a:r>
              <a:rPr lang="en-GB" sz="2267" dirty="0"/>
              <a:t>Matches observed stars with catalogue</a:t>
            </a:r>
          </a:p>
          <a:p>
            <a:pPr lvl="1"/>
            <a:endParaRPr lang="en-GB" sz="2267" dirty="0"/>
          </a:p>
          <a:p>
            <a:pPr lvl="1"/>
            <a:endParaRPr lang="en-GB" sz="2267" dirty="0"/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A69251D7-191A-A2F8-AC0B-34A2B6C5CDC9}"/>
              </a:ext>
            </a:extLst>
          </p:cNvPr>
          <p:cNvGrpSpPr/>
          <p:nvPr/>
        </p:nvGrpSpPr>
        <p:grpSpPr>
          <a:xfrm>
            <a:off x="1080000" y="2273296"/>
            <a:ext cx="3960000" cy="3960000"/>
            <a:chOff x="815413" y="2273296"/>
            <a:chExt cx="4661608" cy="4324056"/>
          </a:xfrm>
        </p:grpSpPr>
        <p:pic>
          <p:nvPicPr>
            <p:cNvPr id="8" name="2017_08_Mentone-220.jpg" descr="2017_08_Mentone-220.jpg">
              <a:extLst>
                <a:ext uri="{FF2B5EF4-FFF2-40B4-BE49-F238E27FC236}">
                  <a16:creationId xmlns:a16="http://schemas.microsoft.com/office/drawing/2014/main" id="{2346E3DE-B2FB-3C4B-B239-DC3BB1F18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8136"/>
            <a:stretch>
              <a:fillRect/>
            </a:stretch>
          </p:blipFill>
          <p:spPr>
            <a:xfrm>
              <a:off x="815413" y="2273296"/>
              <a:ext cx="4661608" cy="432405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79B6D7EA-7476-C84E-97F9-55911B5CB1BC}"/>
                </a:ext>
              </a:extLst>
            </p:cNvPr>
            <p:cNvSpPr/>
            <p:nvPr/>
          </p:nvSpPr>
          <p:spPr>
            <a:xfrm rot="2184906">
              <a:off x="1997158" y="3156108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627520F3-D294-DE49-81E0-A506017C034D}"/>
                </a:ext>
              </a:extLst>
            </p:cNvPr>
            <p:cNvSpPr/>
            <p:nvPr/>
          </p:nvSpPr>
          <p:spPr>
            <a:xfrm rot="2184906">
              <a:off x="1322788" y="5476397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76188774-AF46-AB46-AA83-113D0E559C6A}"/>
                </a:ext>
              </a:extLst>
            </p:cNvPr>
            <p:cNvSpPr/>
            <p:nvPr/>
          </p:nvSpPr>
          <p:spPr>
            <a:xfrm rot="2184906">
              <a:off x="1574248" y="3567588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AB44B58A-402F-FD47-A388-04DC244C4E7C}"/>
                </a:ext>
              </a:extLst>
            </p:cNvPr>
            <p:cNvSpPr/>
            <p:nvPr/>
          </p:nvSpPr>
          <p:spPr>
            <a:xfrm rot="2184906">
              <a:off x="1368508" y="3167537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5D8C2E3C-6BF5-B646-A1B6-C9644ADF49B2}"/>
                </a:ext>
              </a:extLst>
            </p:cNvPr>
            <p:cNvSpPr/>
            <p:nvPr/>
          </p:nvSpPr>
          <p:spPr>
            <a:xfrm rot="2184906">
              <a:off x="3654508" y="4790597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A6663E8-903A-ED4E-BAFD-04CC9F21421E}"/>
                </a:ext>
              </a:extLst>
            </p:cNvPr>
            <p:cNvSpPr/>
            <p:nvPr/>
          </p:nvSpPr>
          <p:spPr>
            <a:xfrm rot="2184906">
              <a:off x="3448768" y="3247548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E7A61C39-8176-0D47-81FD-466B63FA7AC7}"/>
                </a:ext>
              </a:extLst>
            </p:cNvPr>
            <p:cNvSpPr/>
            <p:nvPr/>
          </p:nvSpPr>
          <p:spPr>
            <a:xfrm rot="2184906">
              <a:off x="2248618" y="2504597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6" name="Circle">
              <a:extLst>
                <a:ext uri="{FF2B5EF4-FFF2-40B4-BE49-F238E27FC236}">
                  <a16:creationId xmlns:a16="http://schemas.microsoft.com/office/drawing/2014/main" id="{BA95F0E6-D1C3-3D4A-A260-53A2CC429BAA}"/>
                </a:ext>
              </a:extLst>
            </p:cNvPr>
            <p:cNvSpPr/>
            <p:nvPr/>
          </p:nvSpPr>
          <p:spPr>
            <a:xfrm rot="2184906">
              <a:off x="2431498" y="4596288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2C27BFA4-FD94-8D4D-8065-5B04C8F79897}"/>
                </a:ext>
              </a:extLst>
            </p:cNvPr>
            <p:cNvSpPr/>
            <p:nvPr/>
          </p:nvSpPr>
          <p:spPr>
            <a:xfrm rot="2184906">
              <a:off x="4774648" y="3178968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8" name="Oval">
              <a:extLst>
                <a:ext uri="{FF2B5EF4-FFF2-40B4-BE49-F238E27FC236}">
                  <a16:creationId xmlns:a16="http://schemas.microsoft.com/office/drawing/2014/main" id="{B73CC800-84A3-974D-BA78-0BF8A5D547CD}"/>
                </a:ext>
              </a:extLst>
            </p:cNvPr>
            <p:cNvSpPr/>
            <p:nvPr/>
          </p:nvSpPr>
          <p:spPr>
            <a:xfrm rot="2184906">
              <a:off x="1268269" y="3664174"/>
              <a:ext cx="861339" cy="266095"/>
            </a:xfrm>
            <a:prstGeom prst="ellipse">
              <a:avLst/>
            </a:prstGeom>
            <a:ln w="25400">
              <a:solidFill>
                <a:srgbClr val="FF26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8382BCA-3F68-1142-8155-CE381C6D4C68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21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A8ABE6E-0DF1-2326-D6A8-B8677F8E6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21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0C50F82-21A3-502B-69DA-3964FE9CB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9CA179B-F12B-1982-E475-AC7421C32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567730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Typical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Typical</a:t>
            </a:r>
            <a:r>
              <a:rPr dirty="0"/>
              <a:t> </a:t>
            </a:r>
            <a:r>
              <a:rPr dirty="0" err="1"/>
              <a:t>Measurements</a:t>
            </a:r>
            <a:endParaRPr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240011C-21B0-FE4E-A5C2-388859679BDE}"/>
              </a:ext>
            </a:extLst>
          </p:cNvPr>
          <p:cNvSpPr txBox="1">
            <a:spLocks/>
          </p:cNvSpPr>
          <p:nvPr/>
        </p:nvSpPr>
        <p:spPr>
          <a:xfrm>
            <a:off x="697408" y="1700809"/>
            <a:ext cx="10871200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Typical optical observation of an Earth-orbiting spacecraft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FDAA132-02B9-3345-B936-F5ABEBE79828}"/>
              </a:ext>
            </a:extLst>
          </p:cNvPr>
          <p:cNvSpPr txBox="1">
            <a:spLocks/>
          </p:cNvSpPr>
          <p:nvPr/>
        </p:nvSpPr>
        <p:spPr>
          <a:xfrm>
            <a:off x="5327915" y="2370459"/>
            <a:ext cx="6356085" cy="1421267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2267" dirty="0"/>
              <a:t>Identify the </a:t>
            </a:r>
            <a:r>
              <a:rPr lang="en-GB" sz="2267" dirty="0" err="1"/>
              <a:t>tracklet</a:t>
            </a:r>
            <a:endParaRPr lang="en-GB" sz="2267" dirty="0"/>
          </a:p>
          <a:p>
            <a:pPr lvl="1"/>
            <a:r>
              <a:rPr lang="en-GB" sz="2267" dirty="0"/>
              <a:t>Matches observed stars with catalogue</a:t>
            </a:r>
          </a:p>
          <a:p>
            <a:pPr lvl="1"/>
            <a:r>
              <a:rPr lang="en-GB" sz="2267" dirty="0"/>
              <a:t>Retrieve observables of catalogued stars</a:t>
            </a:r>
          </a:p>
          <a:p>
            <a:pPr lvl="1"/>
            <a:endParaRPr lang="en-GB" sz="2267" dirty="0"/>
          </a:p>
          <a:p>
            <a:pPr lvl="1"/>
            <a:endParaRPr lang="en-GB" sz="2267" dirty="0"/>
          </a:p>
          <a:p>
            <a:pPr lvl="1"/>
            <a:endParaRPr lang="en-GB" sz="2267" dirty="0"/>
          </a:p>
          <a:p>
            <a:pPr lvl="1"/>
            <a:endParaRPr lang="en-GB" sz="2267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0B2361F3-FBE1-2306-F62E-C79D949ABA9F}"/>
              </a:ext>
            </a:extLst>
          </p:cNvPr>
          <p:cNvGrpSpPr/>
          <p:nvPr/>
        </p:nvGrpSpPr>
        <p:grpSpPr>
          <a:xfrm>
            <a:off x="1080000" y="2273296"/>
            <a:ext cx="3960000" cy="3960000"/>
            <a:chOff x="815413" y="2273296"/>
            <a:chExt cx="4661608" cy="4324056"/>
          </a:xfrm>
        </p:grpSpPr>
        <p:pic>
          <p:nvPicPr>
            <p:cNvPr id="8" name="2017_08_Mentone-220.jpg" descr="2017_08_Mentone-220.jpg">
              <a:extLst>
                <a:ext uri="{FF2B5EF4-FFF2-40B4-BE49-F238E27FC236}">
                  <a16:creationId xmlns:a16="http://schemas.microsoft.com/office/drawing/2014/main" id="{2346E3DE-B2FB-3C4B-B239-DC3BB1F18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8136"/>
            <a:stretch>
              <a:fillRect/>
            </a:stretch>
          </p:blipFill>
          <p:spPr>
            <a:xfrm>
              <a:off x="815413" y="2273296"/>
              <a:ext cx="4661608" cy="432405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79B6D7EA-7476-C84E-97F9-55911B5CB1BC}"/>
                </a:ext>
              </a:extLst>
            </p:cNvPr>
            <p:cNvSpPr/>
            <p:nvPr/>
          </p:nvSpPr>
          <p:spPr>
            <a:xfrm rot="2184906">
              <a:off x="1997158" y="3156108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627520F3-D294-DE49-81E0-A506017C034D}"/>
                </a:ext>
              </a:extLst>
            </p:cNvPr>
            <p:cNvSpPr/>
            <p:nvPr/>
          </p:nvSpPr>
          <p:spPr>
            <a:xfrm rot="2184906">
              <a:off x="1322788" y="5476397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76188774-AF46-AB46-AA83-113D0E559C6A}"/>
                </a:ext>
              </a:extLst>
            </p:cNvPr>
            <p:cNvSpPr/>
            <p:nvPr/>
          </p:nvSpPr>
          <p:spPr>
            <a:xfrm rot="2184906">
              <a:off x="1574248" y="3567588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AB44B58A-402F-FD47-A388-04DC244C4E7C}"/>
                </a:ext>
              </a:extLst>
            </p:cNvPr>
            <p:cNvSpPr/>
            <p:nvPr/>
          </p:nvSpPr>
          <p:spPr>
            <a:xfrm rot="2184906">
              <a:off x="1368508" y="3167537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5D8C2E3C-6BF5-B646-A1B6-C9644ADF49B2}"/>
                </a:ext>
              </a:extLst>
            </p:cNvPr>
            <p:cNvSpPr/>
            <p:nvPr/>
          </p:nvSpPr>
          <p:spPr>
            <a:xfrm rot="2184906">
              <a:off x="3654508" y="4790597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A6663E8-903A-ED4E-BAFD-04CC9F21421E}"/>
                </a:ext>
              </a:extLst>
            </p:cNvPr>
            <p:cNvSpPr/>
            <p:nvPr/>
          </p:nvSpPr>
          <p:spPr>
            <a:xfrm rot="2184906">
              <a:off x="3448768" y="3247548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E7A61C39-8176-0D47-81FD-466B63FA7AC7}"/>
                </a:ext>
              </a:extLst>
            </p:cNvPr>
            <p:cNvSpPr/>
            <p:nvPr/>
          </p:nvSpPr>
          <p:spPr>
            <a:xfrm rot="2184906">
              <a:off x="2248618" y="2504597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6" name="Circle">
              <a:extLst>
                <a:ext uri="{FF2B5EF4-FFF2-40B4-BE49-F238E27FC236}">
                  <a16:creationId xmlns:a16="http://schemas.microsoft.com/office/drawing/2014/main" id="{BA95F0E6-D1C3-3D4A-A260-53A2CC429BAA}"/>
                </a:ext>
              </a:extLst>
            </p:cNvPr>
            <p:cNvSpPr/>
            <p:nvPr/>
          </p:nvSpPr>
          <p:spPr>
            <a:xfrm rot="2184906">
              <a:off x="2431498" y="4596288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2C27BFA4-FD94-8D4D-8065-5B04C8F79897}"/>
                </a:ext>
              </a:extLst>
            </p:cNvPr>
            <p:cNvSpPr/>
            <p:nvPr/>
          </p:nvSpPr>
          <p:spPr>
            <a:xfrm rot="2184906">
              <a:off x="4774648" y="3178968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8" name="Oval">
              <a:extLst>
                <a:ext uri="{FF2B5EF4-FFF2-40B4-BE49-F238E27FC236}">
                  <a16:creationId xmlns:a16="http://schemas.microsoft.com/office/drawing/2014/main" id="{B73CC800-84A3-974D-BA78-0BF8A5D547CD}"/>
                </a:ext>
              </a:extLst>
            </p:cNvPr>
            <p:cNvSpPr/>
            <p:nvPr/>
          </p:nvSpPr>
          <p:spPr>
            <a:xfrm rot="2184906">
              <a:off x="1268269" y="3664174"/>
              <a:ext cx="861339" cy="266095"/>
            </a:xfrm>
            <a:prstGeom prst="ellipse">
              <a:avLst/>
            </a:prstGeom>
            <a:ln w="25400">
              <a:solidFill>
                <a:srgbClr val="FF26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pic>
          <p:nvPicPr>
            <p:cNvPr id="19" name="Image" descr="Image">
              <a:extLst>
                <a:ext uri="{FF2B5EF4-FFF2-40B4-BE49-F238E27FC236}">
                  <a16:creationId xmlns:a16="http://schemas.microsoft.com/office/drawing/2014/main" id="{578E7FE5-5367-1340-A1F3-5C76FBACC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7055" y="4261350"/>
              <a:ext cx="834391" cy="28575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605F19F-9CB4-7A4E-A225-119C0B48E3C5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22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6A87424-965E-F67E-A6E0-C09919D6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22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1A7702-157B-09BA-FB2B-F4EA44D90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BF103F0-9573-2AC5-45FA-5A0A07B09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422160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Typical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Typical</a:t>
            </a:r>
            <a:r>
              <a:rPr dirty="0"/>
              <a:t> </a:t>
            </a:r>
            <a:r>
              <a:rPr dirty="0" err="1"/>
              <a:t>Measurements</a:t>
            </a:r>
            <a:endParaRPr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240011C-21B0-FE4E-A5C2-388859679BDE}"/>
              </a:ext>
            </a:extLst>
          </p:cNvPr>
          <p:cNvSpPr txBox="1">
            <a:spLocks/>
          </p:cNvSpPr>
          <p:nvPr/>
        </p:nvSpPr>
        <p:spPr>
          <a:xfrm>
            <a:off x="697408" y="1700809"/>
            <a:ext cx="10871200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Typical optical observation of an Earth-orbiting spacecraft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FDAA132-02B9-3345-B936-F5ABEBE79828}"/>
              </a:ext>
            </a:extLst>
          </p:cNvPr>
          <p:cNvSpPr txBox="1">
            <a:spLocks/>
          </p:cNvSpPr>
          <p:nvPr/>
        </p:nvSpPr>
        <p:spPr>
          <a:xfrm>
            <a:off x="5327915" y="2370459"/>
            <a:ext cx="6356085" cy="1421267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2267" dirty="0"/>
              <a:t>Identify the </a:t>
            </a:r>
            <a:r>
              <a:rPr lang="en-GB" sz="2267" dirty="0" err="1"/>
              <a:t>tracklet</a:t>
            </a:r>
            <a:endParaRPr lang="en-GB" sz="2267" dirty="0"/>
          </a:p>
          <a:p>
            <a:pPr lvl="1"/>
            <a:r>
              <a:rPr lang="en-GB" sz="2267" dirty="0"/>
              <a:t>Matches observed stars with catalogue</a:t>
            </a:r>
          </a:p>
          <a:p>
            <a:pPr lvl="1"/>
            <a:r>
              <a:rPr lang="en-GB" sz="2267" dirty="0"/>
              <a:t>Retrieve observables of catalogued stars</a:t>
            </a:r>
          </a:p>
          <a:p>
            <a:pPr lvl="1"/>
            <a:r>
              <a:rPr lang="en-GB" sz="2267" dirty="0"/>
              <a:t>Compute observables of the spacecraft </a:t>
            </a:r>
            <a:r>
              <a:rPr lang="en-GB" sz="2267" dirty="0" err="1"/>
              <a:t>w.r.t.</a:t>
            </a:r>
            <a:r>
              <a:rPr lang="en-GB" sz="2267" dirty="0"/>
              <a:t> catalogued stars</a:t>
            </a:r>
          </a:p>
          <a:p>
            <a:pPr lvl="1"/>
            <a:endParaRPr lang="en-GB" sz="2267" dirty="0"/>
          </a:p>
          <a:p>
            <a:pPr lvl="1"/>
            <a:endParaRPr lang="en-GB" sz="2267" dirty="0"/>
          </a:p>
          <a:p>
            <a:pPr lvl="1"/>
            <a:endParaRPr lang="en-GB" sz="2267" dirty="0"/>
          </a:p>
          <a:p>
            <a:pPr lvl="1"/>
            <a:endParaRPr lang="en-GB" sz="2267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F3114008-3A92-6CDE-75E8-02CC140FE419}"/>
              </a:ext>
            </a:extLst>
          </p:cNvPr>
          <p:cNvGrpSpPr/>
          <p:nvPr/>
        </p:nvGrpSpPr>
        <p:grpSpPr>
          <a:xfrm>
            <a:off x="1080000" y="2273296"/>
            <a:ext cx="3960000" cy="3960000"/>
            <a:chOff x="815413" y="2273296"/>
            <a:chExt cx="4661608" cy="4324056"/>
          </a:xfrm>
        </p:grpSpPr>
        <p:pic>
          <p:nvPicPr>
            <p:cNvPr id="8" name="2017_08_Mentone-220.jpg" descr="2017_08_Mentone-220.jpg">
              <a:extLst>
                <a:ext uri="{FF2B5EF4-FFF2-40B4-BE49-F238E27FC236}">
                  <a16:creationId xmlns:a16="http://schemas.microsoft.com/office/drawing/2014/main" id="{2346E3DE-B2FB-3C4B-B239-DC3BB1F18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8136"/>
            <a:stretch>
              <a:fillRect/>
            </a:stretch>
          </p:blipFill>
          <p:spPr>
            <a:xfrm>
              <a:off x="815413" y="2273296"/>
              <a:ext cx="4661608" cy="432405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79B6D7EA-7476-C84E-97F9-55911B5CB1BC}"/>
                </a:ext>
              </a:extLst>
            </p:cNvPr>
            <p:cNvSpPr/>
            <p:nvPr/>
          </p:nvSpPr>
          <p:spPr>
            <a:xfrm rot="2184906">
              <a:off x="1997158" y="3156108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627520F3-D294-DE49-81E0-A506017C034D}"/>
                </a:ext>
              </a:extLst>
            </p:cNvPr>
            <p:cNvSpPr/>
            <p:nvPr/>
          </p:nvSpPr>
          <p:spPr>
            <a:xfrm rot="2184906">
              <a:off x="1322788" y="5476397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76188774-AF46-AB46-AA83-113D0E559C6A}"/>
                </a:ext>
              </a:extLst>
            </p:cNvPr>
            <p:cNvSpPr/>
            <p:nvPr/>
          </p:nvSpPr>
          <p:spPr>
            <a:xfrm rot="2184906">
              <a:off x="1574248" y="3567588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AB44B58A-402F-FD47-A388-04DC244C4E7C}"/>
                </a:ext>
              </a:extLst>
            </p:cNvPr>
            <p:cNvSpPr/>
            <p:nvPr/>
          </p:nvSpPr>
          <p:spPr>
            <a:xfrm rot="2184906">
              <a:off x="1368508" y="3167537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5D8C2E3C-6BF5-B646-A1B6-C9644ADF49B2}"/>
                </a:ext>
              </a:extLst>
            </p:cNvPr>
            <p:cNvSpPr/>
            <p:nvPr/>
          </p:nvSpPr>
          <p:spPr>
            <a:xfrm rot="2184906">
              <a:off x="3654508" y="4790597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A6663E8-903A-ED4E-BAFD-04CC9F21421E}"/>
                </a:ext>
              </a:extLst>
            </p:cNvPr>
            <p:cNvSpPr/>
            <p:nvPr/>
          </p:nvSpPr>
          <p:spPr>
            <a:xfrm rot="2184906">
              <a:off x="3448768" y="3247548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E7A61C39-8176-0D47-81FD-466B63FA7AC7}"/>
                </a:ext>
              </a:extLst>
            </p:cNvPr>
            <p:cNvSpPr/>
            <p:nvPr/>
          </p:nvSpPr>
          <p:spPr>
            <a:xfrm rot="2184906">
              <a:off x="2248618" y="2504597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6" name="Circle">
              <a:extLst>
                <a:ext uri="{FF2B5EF4-FFF2-40B4-BE49-F238E27FC236}">
                  <a16:creationId xmlns:a16="http://schemas.microsoft.com/office/drawing/2014/main" id="{BA95F0E6-D1C3-3D4A-A260-53A2CC429BAA}"/>
                </a:ext>
              </a:extLst>
            </p:cNvPr>
            <p:cNvSpPr/>
            <p:nvPr/>
          </p:nvSpPr>
          <p:spPr>
            <a:xfrm rot="2184906">
              <a:off x="2431498" y="4596288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2C27BFA4-FD94-8D4D-8065-5B04C8F79897}"/>
                </a:ext>
              </a:extLst>
            </p:cNvPr>
            <p:cNvSpPr/>
            <p:nvPr/>
          </p:nvSpPr>
          <p:spPr>
            <a:xfrm rot="2184906">
              <a:off x="4774648" y="3178968"/>
              <a:ext cx="137161" cy="137161"/>
            </a:xfrm>
            <a:prstGeom prst="ellipse">
              <a:avLst/>
            </a:prstGeom>
            <a:ln w="25400">
              <a:solidFill>
                <a:srgbClr val="00F900"/>
              </a:solidFill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pic>
          <p:nvPicPr>
            <p:cNvPr id="19" name="Image" descr="Image">
              <a:extLst>
                <a:ext uri="{FF2B5EF4-FFF2-40B4-BE49-F238E27FC236}">
                  <a16:creationId xmlns:a16="http://schemas.microsoft.com/office/drawing/2014/main" id="{578E7FE5-5367-1340-A1F3-5C76FBACC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7055" y="4261350"/>
              <a:ext cx="834391" cy="2857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4BC54ECF-5EEB-7F4A-987B-315FD4B140B6}"/>
                </a:ext>
              </a:extLst>
            </p:cNvPr>
            <p:cNvSpPr/>
            <p:nvPr/>
          </p:nvSpPr>
          <p:spPr>
            <a:xfrm rot="2184906">
              <a:off x="1537322" y="3688703"/>
              <a:ext cx="68581" cy="67895"/>
            </a:xfrm>
            <a:prstGeom prst="ellipse">
              <a:avLst/>
            </a:prstGeom>
            <a:solidFill>
              <a:srgbClr val="FF2600"/>
            </a:solidFill>
            <a:ln w="12700"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109EDDA1-E141-AF42-845F-161FE9789106}"/>
                </a:ext>
              </a:extLst>
            </p:cNvPr>
            <p:cNvSpPr/>
            <p:nvPr/>
          </p:nvSpPr>
          <p:spPr>
            <a:xfrm rot="2184906">
              <a:off x="1640192" y="3757283"/>
              <a:ext cx="68581" cy="67895"/>
            </a:xfrm>
            <a:prstGeom prst="ellipse">
              <a:avLst/>
            </a:prstGeom>
            <a:solidFill>
              <a:srgbClr val="FF2600"/>
            </a:solidFill>
            <a:ln w="12700"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22" name="Circle">
              <a:extLst>
                <a:ext uri="{FF2B5EF4-FFF2-40B4-BE49-F238E27FC236}">
                  <a16:creationId xmlns:a16="http://schemas.microsoft.com/office/drawing/2014/main" id="{ED6FCE27-C87B-B240-8556-9499480CAA53}"/>
                </a:ext>
              </a:extLst>
            </p:cNvPr>
            <p:cNvSpPr/>
            <p:nvPr/>
          </p:nvSpPr>
          <p:spPr>
            <a:xfrm rot="2184906">
              <a:off x="1743062" y="3837294"/>
              <a:ext cx="68581" cy="67895"/>
            </a:xfrm>
            <a:prstGeom prst="ellipse">
              <a:avLst/>
            </a:prstGeom>
            <a:solidFill>
              <a:srgbClr val="FF2600"/>
            </a:solidFill>
            <a:ln w="12700">
              <a:miter lim="400000"/>
            </a:ln>
          </p:spPr>
          <p:txBody>
            <a:bodyPr lIns="34291" tIns="34291" rIns="34291" bIns="34291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pic>
          <p:nvPicPr>
            <p:cNvPr id="23" name="Image" descr="Image">
              <a:extLst>
                <a:ext uri="{FF2B5EF4-FFF2-40B4-BE49-F238E27FC236}">
                  <a16:creationId xmlns:a16="http://schemas.microsoft.com/office/drawing/2014/main" id="{13E4D5FD-3876-AA41-9FE2-A2AE21431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3988" y="3973055"/>
              <a:ext cx="811531" cy="28575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7BB85587-C0CA-B642-9E20-F0F7EF9860DD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23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9937422-DD7B-84CA-14BF-A823F90D3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23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CE79FDF-3248-51D2-0E46-60CE55EB1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890CAB4-E573-867B-562A-7FF83F9AC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687744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Typical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Typical Measurements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9575924-5740-154A-BB36-946A14C00577}"/>
              </a:ext>
            </a:extLst>
          </p:cNvPr>
          <p:cNvSpPr txBox="1">
            <a:spLocks/>
          </p:cNvSpPr>
          <p:nvPr/>
        </p:nvSpPr>
        <p:spPr>
          <a:xfrm>
            <a:off x="660400" y="1798447"/>
            <a:ext cx="10871200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What are the possible measurements to estimate spacecraft position? 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11D35C3-58EB-5D4E-A355-5179D39EFE29}"/>
              </a:ext>
            </a:extLst>
          </p:cNvPr>
          <p:cNvSpPr txBox="1">
            <a:spLocks/>
          </p:cNvSpPr>
          <p:nvPr/>
        </p:nvSpPr>
        <p:spPr>
          <a:xfrm>
            <a:off x="1127468" y="2950218"/>
            <a:ext cx="10871200" cy="1421267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400" dirty="0">
                <a:solidFill>
                  <a:srgbClr val="005493"/>
                </a:solidFill>
              </a:rPr>
              <a:t>Radar observations </a:t>
            </a:r>
            <a:r>
              <a:rPr lang="en-GB" sz="2400" dirty="0"/>
              <a:t>with radar antenna:</a:t>
            </a:r>
          </a:p>
          <a:p>
            <a:pPr lvl="1"/>
            <a:r>
              <a:rPr lang="en-GB" sz="2267" dirty="0">
                <a:solidFill>
                  <a:srgbClr val="0070C0"/>
                </a:solidFill>
              </a:rPr>
              <a:t>Range</a:t>
            </a:r>
          </a:p>
          <a:p>
            <a:pPr lvl="1"/>
            <a:r>
              <a:rPr lang="en-GB" sz="2267" dirty="0">
                <a:solidFill>
                  <a:srgbClr val="0070C0"/>
                </a:solidFill>
              </a:rPr>
              <a:t>Doppler shift</a:t>
            </a:r>
            <a:endParaRPr lang="en-GB" sz="2267" dirty="0"/>
          </a:p>
        </p:txBody>
      </p:sp>
      <p:pic>
        <p:nvPicPr>
          <p:cNvPr id="13" name="20140717_144940.jpg" descr="20140717_144940.jpg">
            <a:extLst>
              <a:ext uri="{FF2B5EF4-FFF2-40B4-BE49-F238E27FC236}">
                <a16:creationId xmlns:a16="http://schemas.microsoft.com/office/drawing/2014/main" id="{7E43FF05-8473-134A-9600-CED2B6686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960" y="4403375"/>
            <a:ext cx="3137833" cy="1765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Earth-PNG-Image.png" descr="Earth-PNG-Image.png">
            <a:extLst>
              <a:ext uri="{FF2B5EF4-FFF2-40B4-BE49-F238E27FC236}">
                <a16:creationId xmlns:a16="http://schemas.microsoft.com/office/drawing/2014/main" id="{A42DA499-9A77-BA45-AD11-881996FCF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61" y="4762654"/>
            <a:ext cx="1390756" cy="1390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satellite_55991.jpg" descr="satellite_55991.jpg">
            <a:extLst>
              <a:ext uri="{FF2B5EF4-FFF2-40B4-BE49-F238E27FC236}">
                <a16:creationId xmlns:a16="http://schemas.microsoft.com/office/drawing/2014/main" id="{AD40FB43-CF65-9049-B701-8695BF040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3363" y="4634177"/>
            <a:ext cx="426119" cy="311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radar-3.png" descr="radar-3.png">
            <a:extLst>
              <a:ext uri="{FF2B5EF4-FFF2-40B4-BE49-F238E27FC236}">
                <a16:creationId xmlns:a16="http://schemas.microsoft.com/office/drawing/2014/main" id="{B34711A5-DDCC-6B4D-B6FD-804E20BA3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114" y="4404929"/>
            <a:ext cx="460031" cy="46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E8E5C8BF-141A-D24C-B6B3-BB681C6E4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5772" y="4344341"/>
            <a:ext cx="154963" cy="21522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Line">
            <a:extLst>
              <a:ext uri="{FF2B5EF4-FFF2-40B4-BE49-F238E27FC236}">
                <a16:creationId xmlns:a16="http://schemas.microsoft.com/office/drawing/2014/main" id="{ECD38CF5-F57F-4440-AE5C-73ACC664D32B}"/>
              </a:ext>
            </a:extLst>
          </p:cNvPr>
          <p:cNvSpPr/>
          <p:nvPr/>
        </p:nvSpPr>
        <p:spPr>
          <a:xfrm>
            <a:off x="8586313" y="4485520"/>
            <a:ext cx="1213359" cy="271183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2" name="Arrow">
            <a:extLst>
              <a:ext uri="{FF2B5EF4-FFF2-40B4-BE49-F238E27FC236}">
                <a16:creationId xmlns:a16="http://schemas.microsoft.com/office/drawing/2014/main" id="{95E0B22C-A24C-B64E-9492-435A00E88DF0}"/>
              </a:ext>
            </a:extLst>
          </p:cNvPr>
          <p:cNvSpPr/>
          <p:nvPr/>
        </p:nvSpPr>
        <p:spPr>
          <a:xfrm>
            <a:off x="3763668" y="3989061"/>
            <a:ext cx="346749" cy="265037"/>
          </a:xfrm>
          <a:prstGeom prst="rightArrow">
            <a:avLst>
              <a:gd name="adj1" fmla="val 73029"/>
              <a:gd name="adj2" fmla="val 61962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3" name="range rate">
            <a:extLst>
              <a:ext uri="{FF2B5EF4-FFF2-40B4-BE49-F238E27FC236}">
                <a16:creationId xmlns:a16="http://schemas.microsoft.com/office/drawing/2014/main" id="{5DB30C13-B18D-E94F-9FAF-6FC5096ECF17}"/>
              </a:ext>
            </a:extLst>
          </p:cNvPr>
          <p:cNvSpPr txBox="1"/>
          <p:nvPr/>
        </p:nvSpPr>
        <p:spPr>
          <a:xfrm>
            <a:off x="4144488" y="3958669"/>
            <a:ext cx="1143903" cy="342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980" dirty="0"/>
              <a:t>range rate</a:t>
            </a:r>
          </a:p>
        </p:txBody>
      </p:sp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A71B239A-D623-4F44-B3AC-03ED963D7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0097" y="3575514"/>
            <a:ext cx="154961" cy="215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" descr="Image">
            <a:extLst>
              <a:ext uri="{FF2B5EF4-FFF2-40B4-BE49-F238E27FC236}">
                <a16:creationId xmlns:a16="http://schemas.microsoft.com/office/drawing/2014/main" id="{E062046C-21E7-284D-A2CF-A83AA38F6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7357" y="3995776"/>
            <a:ext cx="148591" cy="25146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EDE0E57-C698-454F-AE60-68F86DBE0AC8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24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5ED1B05-A831-257B-BB8F-D400C57C0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24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82E6D8-94DB-78CC-9618-0988EE1E0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1312E4-B065-FD7D-5186-27567BFAB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1A01D0F6-592D-CCC6-E9D3-1D5417FB58FA}"/>
              </a:ext>
            </a:extLst>
          </p:cNvPr>
          <p:cNvGrpSpPr/>
          <p:nvPr/>
        </p:nvGrpSpPr>
        <p:grpSpPr>
          <a:xfrm>
            <a:off x="1127468" y="1944069"/>
            <a:ext cx="3363850" cy="1146395"/>
            <a:chOff x="862314" y="1286206"/>
            <a:chExt cx="2205637" cy="1039083"/>
          </a:xfrm>
        </p:grpSpPr>
        <p:sp>
          <p:nvSpPr>
            <p:cNvPr id="7" name="Ground measurements">
              <a:extLst>
                <a:ext uri="{FF2B5EF4-FFF2-40B4-BE49-F238E27FC236}">
                  <a16:creationId xmlns:a16="http://schemas.microsoft.com/office/drawing/2014/main" id="{16A19833-142C-DA4A-C81E-D60E1408E87F}"/>
                </a:ext>
              </a:extLst>
            </p:cNvPr>
            <p:cNvSpPr txBox="1"/>
            <p:nvPr/>
          </p:nvSpPr>
          <p:spPr>
            <a:xfrm>
              <a:off x="862314" y="1286206"/>
              <a:ext cx="2179919" cy="1039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ctr">
              <a:spAutoFit/>
            </a:bodyPr>
            <a:lstStyle>
              <a:lvl1pPr algn="ctr">
                <a:lnSpc>
                  <a:spcPts val="5400"/>
                </a:lnSpc>
                <a:defRPr sz="23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2400" dirty="0"/>
                <a:t>Ground measurements</a:t>
              </a:r>
            </a:p>
          </p:txBody>
        </p:sp>
        <p:pic>
          <p:nvPicPr>
            <p:cNvPr id="8" name="Ground measurements" descr="Ground measurements">
              <a:extLst>
                <a:ext uri="{FF2B5EF4-FFF2-40B4-BE49-F238E27FC236}">
                  <a16:creationId xmlns:a16="http://schemas.microsoft.com/office/drawing/2014/main" id="{C7BF7B8B-71DA-2438-030B-AFBAF7B311B4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2314" y="1683895"/>
              <a:ext cx="2205637" cy="455807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442870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atellite_55991.jpg" descr="satellite_55991.jpg">
            <a:extLst>
              <a:ext uri="{FF2B5EF4-FFF2-40B4-BE49-F238E27FC236}">
                <a16:creationId xmlns:a16="http://schemas.microsoft.com/office/drawing/2014/main" id="{AD40FB43-CF65-9049-B701-8695BF040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3363" y="4634177"/>
            <a:ext cx="426119" cy="311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66814A1F-A595-B02A-44EB-97092DAB3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281" y="5476277"/>
            <a:ext cx="171451" cy="21717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Line">
            <a:extLst>
              <a:ext uri="{FF2B5EF4-FFF2-40B4-BE49-F238E27FC236}">
                <a16:creationId xmlns:a16="http://schemas.microsoft.com/office/drawing/2014/main" id="{85F80DE3-C476-2B10-B771-6183B9B3A1F5}"/>
              </a:ext>
            </a:extLst>
          </p:cNvPr>
          <p:cNvSpPr/>
          <p:nvPr/>
        </p:nvSpPr>
        <p:spPr>
          <a:xfrm>
            <a:off x="9844943" y="4782624"/>
            <a:ext cx="1236413" cy="280796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B1596368-DA0F-BFFB-A5BA-DFC3AD88174F}"/>
              </a:ext>
            </a:extLst>
          </p:cNvPr>
          <p:cNvSpPr/>
          <p:nvPr/>
        </p:nvSpPr>
        <p:spPr>
          <a:xfrm>
            <a:off x="10095612" y="4841620"/>
            <a:ext cx="537457" cy="110953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966880E1-39DD-639C-5673-3514718DE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7126" y="4547074"/>
            <a:ext cx="148591" cy="251461"/>
          </a:xfrm>
          <a:prstGeom prst="rect">
            <a:avLst/>
          </a:prstGeom>
          <a:ln w="12700">
            <a:miter lim="400000"/>
          </a:ln>
        </p:spPr>
      </p:pic>
      <p:sp>
        <p:nvSpPr>
          <p:cNvPr id="1633" name="Typical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Typical Measurements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9575924-5740-154A-BB36-946A14C00577}"/>
              </a:ext>
            </a:extLst>
          </p:cNvPr>
          <p:cNvSpPr txBox="1">
            <a:spLocks/>
          </p:cNvSpPr>
          <p:nvPr/>
        </p:nvSpPr>
        <p:spPr>
          <a:xfrm>
            <a:off x="660400" y="1798447"/>
            <a:ext cx="10871200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What are the possible measurements to estimate spacecraft position? 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11D35C3-58EB-5D4E-A355-5179D39EFE29}"/>
              </a:ext>
            </a:extLst>
          </p:cNvPr>
          <p:cNvSpPr txBox="1">
            <a:spLocks/>
          </p:cNvSpPr>
          <p:nvPr/>
        </p:nvSpPr>
        <p:spPr>
          <a:xfrm>
            <a:off x="1127468" y="2950218"/>
            <a:ext cx="10871200" cy="1421267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400" dirty="0">
                <a:solidFill>
                  <a:srgbClr val="005493"/>
                </a:solidFill>
              </a:rPr>
              <a:t>Radar observations </a:t>
            </a:r>
            <a:r>
              <a:rPr lang="en-GB" sz="2400" dirty="0"/>
              <a:t>with radar antenna:</a:t>
            </a:r>
          </a:p>
          <a:p>
            <a:pPr lvl="1"/>
            <a:r>
              <a:rPr lang="en-GB" sz="2267" dirty="0">
                <a:solidFill>
                  <a:srgbClr val="0070C0"/>
                </a:solidFill>
              </a:rPr>
              <a:t>Range</a:t>
            </a:r>
          </a:p>
          <a:p>
            <a:pPr lvl="1"/>
            <a:r>
              <a:rPr lang="en-GB" sz="2267" dirty="0">
                <a:solidFill>
                  <a:srgbClr val="0070C0"/>
                </a:solidFill>
              </a:rPr>
              <a:t>Doppler shift</a:t>
            </a:r>
            <a:endParaRPr lang="en-GB" sz="2267" dirty="0"/>
          </a:p>
        </p:txBody>
      </p:sp>
      <p:pic>
        <p:nvPicPr>
          <p:cNvPr id="13" name="20140717_144940.jpg" descr="20140717_144940.jpg">
            <a:extLst>
              <a:ext uri="{FF2B5EF4-FFF2-40B4-BE49-F238E27FC236}">
                <a16:creationId xmlns:a16="http://schemas.microsoft.com/office/drawing/2014/main" id="{7E43FF05-8473-134A-9600-CED2B6686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8960" y="4403375"/>
            <a:ext cx="3137833" cy="1765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Earth-PNG-Image.png" descr="Earth-PNG-Image.png">
            <a:extLst>
              <a:ext uri="{FF2B5EF4-FFF2-40B4-BE49-F238E27FC236}">
                <a16:creationId xmlns:a16="http://schemas.microsoft.com/office/drawing/2014/main" id="{A42DA499-9A77-BA45-AD11-881996FCF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6161" y="4762654"/>
            <a:ext cx="1390756" cy="1390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radar-3.png" descr="radar-3.png">
            <a:extLst>
              <a:ext uri="{FF2B5EF4-FFF2-40B4-BE49-F238E27FC236}">
                <a16:creationId xmlns:a16="http://schemas.microsoft.com/office/drawing/2014/main" id="{B34711A5-DDCC-6B4D-B6FD-804E20BA3E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114" y="4404929"/>
            <a:ext cx="460031" cy="46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E8E5C8BF-141A-D24C-B6B3-BB681C6E49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5772" y="4344341"/>
            <a:ext cx="154963" cy="21522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Line">
            <a:extLst>
              <a:ext uri="{FF2B5EF4-FFF2-40B4-BE49-F238E27FC236}">
                <a16:creationId xmlns:a16="http://schemas.microsoft.com/office/drawing/2014/main" id="{ECD38CF5-F57F-4440-AE5C-73ACC664D32B}"/>
              </a:ext>
            </a:extLst>
          </p:cNvPr>
          <p:cNvSpPr/>
          <p:nvPr/>
        </p:nvSpPr>
        <p:spPr>
          <a:xfrm>
            <a:off x="8586313" y="4485520"/>
            <a:ext cx="1213359" cy="271183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2" name="Arrow">
            <a:extLst>
              <a:ext uri="{FF2B5EF4-FFF2-40B4-BE49-F238E27FC236}">
                <a16:creationId xmlns:a16="http://schemas.microsoft.com/office/drawing/2014/main" id="{95E0B22C-A24C-B64E-9492-435A00E88DF0}"/>
              </a:ext>
            </a:extLst>
          </p:cNvPr>
          <p:cNvSpPr/>
          <p:nvPr/>
        </p:nvSpPr>
        <p:spPr>
          <a:xfrm>
            <a:off x="3763668" y="3989061"/>
            <a:ext cx="346749" cy="265037"/>
          </a:xfrm>
          <a:prstGeom prst="rightArrow">
            <a:avLst>
              <a:gd name="adj1" fmla="val 73029"/>
              <a:gd name="adj2" fmla="val 61962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3" name="range rate">
            <a:extLst>
              <a:ext uri="{FF2B5EF4-FFF2-40B4-BE49-F238E27FC236}">
                <a16:creationId xmlns:a16="http://schemas.microsoft.com/office/drawing/2014/main" id="{5DB30C13-B18D-E94F-9FAF-6FC5096ECF17}"/>
              </a:ext>
            </a:extLst>
          </p:cNvPr>
          <p:cNvSpPr txBox="1"/>
          <p:nvPr/>
        </p:nvSpPr>
        <p:spPr>
          <a:xfrm>
            <a:off x="4144488" y="3958669"/>
            <a:ext cx="1143903" cy="342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980" dirty="0"/>
              <a:t>range rate</a:t>
            </a:r>
          </a:p>
        </p:txBody>
      </p:sp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A71B239A-D623-4F44-B3AC-03ED963D73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0097" y="3575514"/>
            <a:ext cx="154961" cy="215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" descr="Image">
            <a:extLst>
              <a:ext uri="{FF2B5EF4-FFF2-40B4-BE49-F238E27FC236}">
                <a16:creationId xmlns:a16="http://schemas.microsoft.com/office/drawing/2014/main" id="{E062046C-21E7-284D-A2CF-A83AA38F6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357" y="3995776"/>
            <a:ext cx="148591" cy="25146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EDE0E57-C698-454F-AE60-68F86DBE0AC8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25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5ED1B05-A831-257B-BB8F-D400C57C0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25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82E6D8-94DB-78CC-9618-0988EE1E0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1312E4-B065-FD7D-5186-27567BFAB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1A01D0F6-592D-CCC6-E9D3-1D5417FB58FA}"/>
              </a:ext>
            </a:extLst>
          </p:cNvPr>
          <p:cNvGrpSpPr/>
          <p:nvPr/>
        </p:nvGrpSpPr>
        <p:grpSpPr>
          <a:xfrm>
            <a:off x="1127468" y="1944069"/>
            <a:ext cx="3363850" cy="1146395"/>
            <a:chOff x="862314" y="1286206"/>
            <a:chExt cx="2205637" cy="1039083"/>
          </a:xfrm>
        </p:grpSpPr>
        <p:sp>
          <p:nvSpPr>
            <p:cNvPr id="7" name="Ground measurements">
              <a:extLst>
                <a:ext uri="{FF2B5EF4-FFF2-40B4-BE49-F238E27FC236}">
                  <a16:creationId xmlns:a16="http://schemas.microsoft.com/office/drawing/2014/main" id="{16A19833-142C-DA4A-C81E-D60E1408E87F}"/>
                </a:ext>
              </a:extLst>
            </p:cNvPr>
            <p:cNvSpPr txBox="1"/>
            <p:nvPr/>
          </p:nvSpPr>
          <p:spPr>
            <a:xfrm>
              <a:off x="862314" y="1286206"/>
              <a:ext cx="2179919" cy="1039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ctr">
              <a:spAutoFit/>
            </a:bodyPr>
            <a:lstStyle>
              <a:lvl1pPr algn="ctr">
                <a:lnSpc>
                  <a:spcPts val="5400"/>
                </a:lnSpc>
                <a:defRPr sz="23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2400" dirty="0"/>
                <a:t>Ground measurements</a:t>
              </a:r>
            </a:p>
          </p:txBody>
        </p:sp>
        <p:pic>
          <p:nvPicPr>
            <p:cNvPr id="8" name="Ground measurements" descr="Ground measurements">
              <a:extLst>
                <a:ext uri="{FF2B5EF4-FFF2-40B4-BE49-F238E27FC236}">
                  <a16:creationId xmlns:a16="http://schemas.microsoft.com/office/drawing/2014/main" id="{C7BF7B8B-71DA-2438-030B-AFBAF7B311B4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2314" y="1683895"/>
              <a:ext cx="2205637" cy="455807"/>
            </a:xfrm>
            <a:prstGeom prst="rect">
              <a:avLst/>
            </a:prstGeom>
            <a:effectLst/>
          </p:spPr>
        </p:pic>
      </p:grpSp>
      <p:sp>
        <p:nvSpPr>
          <p:cNvPr id="16" name="Line">
            <a:extLst>
              <a:ext uri="{FF2B5EF4-FFF2-40B4-BE49-F238E27FC236}">
                <a16:creationId xmlns:a16="http://schemas.microsoft.com/office/drawing/2014/main" id="{3AE82613-AB3F-B8CB-7AFC-D2AEC4534812}"/>
              </a:ext>
            </a:extLst>
          </p:cNvPr>
          <p:cNvSpPr/>
          <p:nvPr/>
        </p:nvSpPr>
        <p:spPr>
          <a:xfrm>
            <a:off x="10091102" y="4832302"/>
            <a:ext cx="356759" cy="839372"/>
          </a:xfrm>
          <a:prstGeom prst="line">
            <a:avLst/>
          </a:prstGeom>
          <a:ln w="254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ADA33657-7974-3CA2-F48F-AC345903D6EA}"/>
              </a:ext>
            </a:extLst>
          </p:cNvPr>
          <p:cNvSpPr/>
          <p:nvPr/>
        </p:nvSpPr>
        <p:spPr>
          <a:xfrm flipH="1">
            <a:off x="10471666" y="4984175"/>
            <a:ext cx="149181" cy="653492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</p:spTree>
    <p:extLst>
      <p:ext uri="{BB962C8B-B14F-4D97-AF65-F5344CB8AC3E}">
        <p14:creationId xmlns:p14="http://schemas.microsoft.com/office/powerpoint/2010/main" val="600363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Range"/>
          <p:cNvSpPr txBox="1"/>
          <p:nvPr/>
        </p:nvSpPr>
        <p:spPr>
          <a:xfrm>
            <a:off x="2613747" y="2559044"/>
            <a:ext cx="1473607" cy="21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11470" lvl="1" defTabSz="822939">
              <a:lnSpc>
                <a:spcPct val="60000"/>
              </a:lnSpc>
              <a:spcBef>
                <a:spcPts val="1531"/>
              </a:spcBef>
              <a:buClr>
                <a:srgbClr val="005493"/>
              </a:buClr>
              <a:buSzPct val="80000"/>
              <a:defRPr sz="2200">
                <a:latin typeface="+mn-lt"/>
                <a:ea typeface="+mn-ea"/>
                <a:cs typeface="+mn-cs"/>
                <a:sym typeface="Arial"/>
              </a:defRPr>
            </a:pPr>
            <a:r>
              <a:rPr sz="2133" dirty="0">
                <a:solidFill>
                  <a:srgbClr val="005493"/>
                </a:solidFill>
              </a:rPr>
              <a:t>Range</a:t>
            </a:r>
          </a:p>
        </p:txBody>
      </p:sp>
      <p:pic>
        <p:nvPicPr>
          <p:cNvPr id="1776" name="satellite_55991.jpg" descr="satellite_559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862" y="3332989"/>
            <a:ext cx="426119" cy="311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7" name="radar-3.png" descr="radar-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74" y="4851193"/>
            <a:ext cx="5588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1798" name="Connection Line"/>
          <p:cNvSpPr/>
          <p:nvPr/>
        </p:nvSpPr>
        <p:spPr>
          <a:xfrm>
            <a:off x="2594412" y="4726036"/>
            <a:ext cx="360837" cy="3110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2230" y="103"/>
                  <a:pt x="19430" y="7303"/>
                  <a:pt x="2160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1799" name="Connection Line"/>
          <p:cNvSpPr/>
          <p:nvPr/>
        </p:nvSpPr>
        <p:spPr>
          <a:xfrm>
            <a:off x="2533796" y="4625681"/>
            <a:ext cx="553627" cy="435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75" extrusionOk="0">
                <a:moveTo>
                  <a:pt x="0" y="152"/>
                </a:moveTo>
                <a:cubicBezTo>
                  <a:pt x="11975" y="-1125"/>
                  <a:pt x="19175" y="5649"/>
                  <a:pt x="21600" y="20475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1800" name="Connection Line"/>
          <p:cNvSpPr/>
          <p:nvPr/>
        </p:nvSpPr>
        <p:spPr>
          <a:xfrm>
            <a:off x="2509387" y="4519615"/>
            <a:ext cx="690507" cy="5211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64" extrusionOk="0">
                <a:moveTo>
                  <a:pt x="0" y="20"/>
                </a:moveTo>
                <a:cubicBezTo>
                  <a:pt x="12142" y="-436"/>
                  <a:pt x="19342" y="6612"/>
                  <a:pt x="21600" y="21164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 sz="2400"/>
          </a:p>
        </p:txBody>
      </p:sp>
      <p:grpSp>
        <p:nvGrpSpPr>
          <p:cNvPr id="1784" name="Group"/>
          <p:cNvGrpSpPr/>
          <p:nvPr/>
        </p:nvGrpSpPr>
        <p:grpSpPr>
          <a:xfrm rot="10800000">
            <a:off x="3738632" y="3441117"/>
            <a:ext cx="690507" cy="541172"/>
            <a:chOff x="0" y="0"/>
            <a:chExt cx="767228" cy="601300"/>
          </a:xfrm>
        </p:grpSpPr>
        <p:sp>
          <p:nvSpPr>
            <p:cNvPr id="1801" name="Connection Line"/>
            <p:cNvSpPr/>
            <p:nvPr/>
          </p:nvSpPr>
          <p:spPr>
            <a:xfrm>
              <a:off x="94472" y="229356"/>
              <a:ext cx="400929" cy="345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230" y="103"/>
                    <a:pt x="19430" y="7303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sz="2400"/>
            </a:p>
          </p:txBody>
        </p:sp>
        <p:sp>
          <p:nvSpPr>
            <p:cNvPr id="1802" name="Connection Line"/>
            <p:cNvSpPr/>
            <p:nvPr/>
          </p:nvSpPr>
          <p:spPr>
            <a:xfrm>
              <a:off x="27119" y="117852"/>
              <a:ext cx="615142" cy="483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75" extrusionOk="0">
                  <a:moveTo>
                    <a:pt x="0" y="152"/>
                  </a:moveTo>
                  <a:cubicBezTo>
                    <a:pt x="11975" y="-1125"/>
                    <a:pt x="19175" y="5649"/>
                    <a:pt x="21600" y="20475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sz="2400"/>
            </a:p>
          </p:txBody>
        </p:sp>
        <p:sp>
          <p:nvSpPr>
            <p:cNvPr id="1803" name="Connection Line"/>
            <p:cNvSpPr/>
            <p:nvPr/>
          </p:nvSpPr>
          <p:spPr>
            <a:xfrm>
              <a:off x="0" y="-1"/>
              <a:ext cx="767229" cy="57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4" extrusionOk="0">
                  <a:moveTo>
                    <a:pt x="0" y="20"/>
                  </a:moveTo>
                  <a:cubicBezTo>
                    <a:pt x="12142" y="-436"/>
                    <a:pt x="19342" y="6612"/>
                    <a:pt x="21600" y="21164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sz="2400"/>
            </a:p>
          </p:txBody>
        </p:sp>
      </p:grpSp>
      <p:sp>
        <p:nvSpPr>
          <p:cNvPr id="1785" name="Line"/>
          <p:cNvSpPr/>
          <p:nvPr/>
        </p:nvSpPr>
        <p:spPr>
          <a:xfrm flipV="1">
            <a:off x="3024179" y="3782203"/>
            <a:ext cx="748279" cy="748279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786" name="Line"/>
          <p:cNvSpPr/>
          <p:nvPr/>
        </p:nvSpPr>
        <p:spPr>
          <a:xfrm flipV="1">
            <a:off x="3131241" y="3912857"/>
            <a:ext cx="748279" cy="748279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178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048" y="3921847"/>
            <a:ext cx="308611" cy="217171"/>
          </a:xfrm>
          <a:prstGeom prst="rect">
            <a:avLst/>
          </a:prstGeom>
          <a:ln w="12700">
            <a:miter lim="400000"/>
          </a:ln>
        </p:spPr>
      </p:pic>
      <p:sp>
        <p:nvSpPr>
          <p:cNvPr id="1791" name="Doppler"/>
          <p:cNvSpPr txBox="1"/>
          <p:nvPr/>
        </p:nvSpPr>
        <p:spPr>
          <a:xfrm>
            <a:off x="6912439" y="2545653"/>
            <a:ext cx="1855284" cy="21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11470" lvl="1" defTabSz="822939">
              <a:lnSpc>
                <a:spcPct val="60000"/>
              </a:lnSpc>
              <a:spcBef>
                <a:spcPts val="1531"/>
              </a:spcBef>
              <a:buClr>
                <a:srgbClr val="005493"/>
              </a:buClr>
              <a:buSzPct val="80000"/>
              <a:defRPr sz="2200">
                <a:latin typeface="+mn-lt"/>
                <a:ea typeface="+mn-ea"/>
                <a:cs typeface="+mn-cs"/>
                <a:sym typeface="Arial"/>
              </a:defRPr>
            </a:pPr>
            <a:r>
              <a:rPr sz="2133" dirty="0">
                <a:solidFill>
                  <a:srgbClr val="005493"/>
                </a:solidFill>
              </a:rPr>
              <a:t>Doppler</a:t>
            </a:r>
          </a:p>
        </p:txBody>
      </p:sp>
      <p:pic>
        <p:nvPicPr>
          <p:cNvPr id="1792" name="doppler-effect-image.png" descr="doppler-effect-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693" y="3353874"/>
            <a:ext cx="4090732" cy="1866241"/>
          </a:xfrm>
          <a:prstGeom prst="rect">
            <a:avLst/>
          </a:prstGeom>
          <a:ln w="12700">
            <a:miter lim="400000"/>
          </a:ln>
        </p:spPr>
      </p:pic>
      <p:sp>
        <p:nvSpPr>
          <p:cNvPr id="1793" name="Rectangle"/>
          <p:cNvSpPr/>
          <p:nvPr/>
        </p:nvSpPr>
        <p:spPr>
          <a:xfrm>
            <a:off x="6494890" y="4249937"/>
            <a:ext cx="437548" cy="1426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794" name="Rectangle"/>
          <p:cNvSpPr/>
          <p:nvPr/>
        </p:nvSpPr>
        <p:spPr>
          <a:xfrm>
            <a:off x="7460795" y="4418039"/>
            <a:ext cx="437548" cy="1426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795" name="Line"/>
          <p:cNvSpPr/>
          <p:nvPr/>
        </p:nvSpPr>
        <p:spPr>
          <a:xfrm flipH="1">
            <a:off x="6983263" y="5403370"/>
            <a:ext cx="1473607" cy="1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179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1471" y="5505244"/>
            <a:ext cx="308611" cy="215093"/>
          </a:xfrm>
          <a:prstGeom prst="rect">
            <a:avLst/>
          </a:prstGeom>
          <a:ln w="12700">
            <a:miter lim="400000"/>
          </a:ln>
        </p:spPr>
      </p:pic>
      <p:sp>
        <p:nvSpPr>
          <p:cNvPr id="1797" name="Typical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Typical</a:t>
            </a:r>
            <a:r>
              <a:rPr dirty="0"/>
              <a:t> </a:t>
            </a:r>
            <a:r>
              <a:rPr dirty="0" err="1"/>
              <a:t>Measurements</a:t>
            </a:r>
            <a:endParaRPr dirty="0"/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35EF7606-83DC-2840-950D-574B563C36FB}"/>
              </a:ext>
            </a:extLst>
          </p:cNvPr>
          <p:cNvSpPr txBox="1">
            <a:spLocks/>
          </p:cNvSpPr>
          <p:nvPr/>
        </p:nvSpPr>
        <p:spPr>
          <a:xfrm>
            <a:off x="781459" y="1848234"/>
            <a:ext cx="10871200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Typical radar observation of an Earth-orbiting spacecraft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8D6EF9B5-726F-1E49-AA37-F38EE09824B6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26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D9119EE-62F8-F9F6-7576-E946AD93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26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4749B8-FA67-C812-0F67-FB62B9F8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E5EE08E-8784-9454-3240-481AC453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2EA96EC-DEB3-833C-8A90-E5EE1ECFF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555" y="5946842"/>
            <a:ext cx="308611" cy="21717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Arrow">
            <a:extLst>
              <a:ext uri="{FF2B5EF4-FFF2-40B4-BE49-F238E27FC236}">
                <a16:creationId xmlns:a16="http://schemas.microsoft.com/office/drawing/2014/main" id="{BDC1E457-6166-A1AD-16FD-71DE1E8E9EED}"/>
              </a:ext>
            </a:extLst>
          </p:cNvPr>
          <p:cNvSpPr/>
          <p:nvPr/>
        </p:nvSpPr>
        <p:spPr>
          <a:xfrm>
            <a:off x="3239238" y="5922577"/>
            <a:ext cx="346749" cy="265037"/>
          </a:xfrm>
          <a:prstGeom prst="rightArrow">
            <a:avLst>
              <a:gd name="adj1" fmla="val 73029"/>
              <a:gd name="adj2" fmla="val 61962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FE603D26-07D9-54BB-92C0-486E3132E4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8069" y="5947483"/>
            <a:ext cx="154963" cy="2152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71513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Range"/>
          <p:cNvSpPr txBox="1"/>
          <p:nvPr/>
        </p:nvSpPr>
        <p:spPr>
          <a:xfrm>
            <a:off x="2613747" y="2559044"/>
            <a:ext cx="1473607" cy="21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11470" lvl="1" defTabSz="822939">
              <a:lnSpc>
                <a:spcPct val="60000"/>
              </a:lnSpc>
              <a:spcBef>
                <a:spcPts val="1531"/>
              </a:spcBef>
              <a:buClr>
                <a:srgbClr val="005493"/>
              </a:buClr>
              <a:buSzPct val="80000"/>
              <a:defRPr sz="2200">
                <a:latin typeface="+mn-lt"/>
                <a:ea typeface="+mn-ea"/>
                <a:cs typeface="+mn-cs"/>
                <a:sym typeface="Arial"/>
              </a:defRPr>
            </a:pPr>
            <a:r>
              <a:rPr sz="2133" dirty="0">
                <a:solidFill>
                  <a:srgbClr val="005493"/>
                </a:solidFill>
              </a:rPr>
              <a:t>Range</a:t>
            </a:r>
          </a:p>
        </p:txBody>
      </p:sp>
      <p:pic>
        <p:nvPicPr>
          <p:cNvPr id="1776" name="satellite_55991.jpg" descr="satellite_559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862" y="3332989"/>
            <a:ext cx="426119" cy="311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7" name="radar-3.png" descr="radar-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74" y="4851193"/>
            <a:ext cx="5588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1798" name="Connection Line"/>
          <p:cNvSpPr/>
          <p:nvPr/>
        </p:nvSpPr>
        <p:spPr>
          <a:xfrm>
            <a:off x="2594412" y="4726036"/>
            <a:ext cx="360837" cy="3110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2230" y="103"/>
                  <a:pt x="19430" y="7303"/>
                  <a:pt x="2160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1799" name="Connection Line"/>
          <p:cNvSpPr/>
          <p:nvPr/>
        </p:nvSpPr>
        <p:spPr>
          <a:xfrm>
            <a:off x="2533796" y="4625681"/>
            <a:ext cx="553627" cy="435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75" extrusionOk="0">
                <a:moveTo>
                  <a:pt x="0" y="152"/>
                </a:moveTo>
                <a:cubicBezTo>
                  <a:pt x="11975" y="-1125"/>
                  <a:pt x="19175" y="5649"/>
                  <a:pt x="21600" y="20475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1800" name="Connection Line"/>
          <p:cNvSpPr/>
          <p:nvPr/>
        </p:nvSpPr>
        <p:spPr>
          <a:xfrm>
            <a:off x="2509387" y="4519615"/>
            <a:ext cx="690507" cy="5211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64" extrusionOk="0">
                <a:moveTo>
                  <a:pt x="0" y="20"/>
                </a:moveTo>
                <a:cubicBezTo>
                  <a:pt x="12142" y="-436"/>
                  <a:pt x="19342" y="6612"/>
                  <a:pt x="21600" y="21164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 sz="2400"/>
          </a:p>
        </p:txBody>
      </p:sp>
      <p:grpSp>
        <p:nvGrpSpPr>
          <p:cNvPr id="1784" name="Group"/>
          <p:cNvGrpSpPr/>
          <p:nvPr/>
        </p:nvGrpSpPr>
        <p:grpSpPr>
          <a:xfrm rot="10800000">
            <a:off x="3738632" y="3441117"/>
            <a:ext cx="690507" cy="541172"/>
            <a:chOff x="0" y="0"/>
            <a:chExt cx="767228" cy="601300"/>
          </a:xfrm>
        </p:grpSpPr>
        <p:sp>
          <p:nvSpPr>
            <p:cNvPr id="1801" name="Connection Line"/>
            <p:cNvSpPr/>
            <p:nvPr/>
          </p:nvSpPr>
          <p:spPr>
            <a:xfrm>
              <a:off x="94472" y="229356"/>
              <a:ext cx="400929" cy="345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230" y="103"/>
                    <a:pt x="19430" y="7303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sz="2400"/>
            </a:p>
          </p:txBody>
        </p:sp>
        <p:sp>
          <p:nvSpPr>
            <p:cNvPr id="1802" name="Connection Line"/>
            <p:cNvSpPr/>
            <p:nvPr/>
          </p:nvSpPr>
          <p:spPr>
            <a:xfrm>
              <a:off x="27119" y="117852"/>
              <a:ext cx="615142" cy="483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75" extrusionOk="0">
                  <a:moveTo>
                    <a:pt x="0" y="152"/>
                  </a:moveTo>
                  <a:cubicBezTo>
                    <a:pt x="11975" y="-1125"/>
                    <a:pt x="19175" y="5649"/>
                    <a:pt x="21600" y="20475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sz="2400"/>
            </a:p>
          </p:txBody>
        </p:sp>
        <p:sp>
          <p:nvSpPr>
            <p:cNvPr id="1803" name="Connection Line"/>
            <p:cNvSpPr/>
            <p:nvPr/>
          </p:nvSpPr>
          <p:spPr>
            <a:xfrm>
              <a:off x="0" y="-1"/>
              <a:ext cx="767229" cy="57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4" extrusionOk="0">
                  <a:moveTo>
                    <a:pt x="0" y="20"/>
                  </a:moveTo>
                  <a:cubicBezTo>
                    <a:pt x="12142" y="-436"/>
                    <a:pt x="19342" y="6612"/>
                    <a:pt x="21600" y="21164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sz="2400"/>
            </a:p>
          </p:txBody>
        </p:sp>
      </p:grpSp>
      <p:sp>
        <p:nvSpPr>
          <p:cNvPr id="1785" name="Line"/>
          <p:cNvSpPr/>
          <p:nvPr/>
        </p:nvSpPr>
        <p:spPr>
          <a:xfrm flipV="1">
            <a:off x="3024179" y="3782203"/>
            <a:ext cx="748279" cy="748279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786" name="Line"/>
          <p:cNvSpPr/>
          <p:nvPr/>
        </p:nvSpPr>
        <p:spPr>
          <a:xfrm flipV="1">
            <a:off x="3131241" y="3912857"/>
            <a:ext cx="748279" cy="748279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178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048" y="3921847"/>
            <a:ext cx="30861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555" y="5946842"/>
            <a:ext cx="308611" cy="217171"/>
          </a:xfrm>
          <a:prstGeom prst="rect">
            <a:avLst/>
          </a:prstGeom>
          <a:ln w="12700">
            <a:miter lim="400000"/>
          </a:ln>
        </p:spPr>
      </p:pic>
      <p:sp>
        <p:nvSpPr>
          <p:cNvPr id="1789" name="Arrow"/>
          <p:cNvSpPr/>
          <p:nvPr/>
        </p:nvSpPr>
        <p:spPr>
          <a:xfrm>
            <a:off x="3239238" y="5922577"/>
            <a:ext cx="346749" cy="265037"/>
          </a:xfrm>
          <a:prstGeom prst="rightArrow">
            <a:avLst>
              <a:gd name="adj1" fmla="val 73029"/>
              <a:gd name="adj2" fmla="val 61962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179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069" y="5947483"/>
            <a:ext cx="154963" cy="215224"/>
          </a:xfrm>
          <a:prstGeom prst="rect">
            <a:avLst/>
          </a:prstGeom>
          <a:ln w="12700">
            <a:miter lim="400000"/>
          </a:ln>
        </p:spPr>
      </p:pic>
      <p:sp>
        <p:nvSpPr>
          <p:cNvPr id="1791" name="Doppler"/>
          <p:cNvSpPr txBox="1"/>
          <p:nvPr/>
        </p:nvSpPr>
        <p:spPr>
          <a:xfrm>
            <a:off x="6912439" y="2545653"/>
            <a:ext cx="1855284" cy="21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11470" lvl="1" defTabSz="822939">
              <a:lnSpc>
                <a:spcPct val="60000"/>
              </a:lnSpc>
              <a:spcBef>
                <a:spcPts val="1531"/>
              </a:spcBef>
              <a:buClr>
                <a:srgbClr val="005493"/>
              </a:buClr>
              <a:buSzPct val="80000"/>
              <a:defRPr sz="2200">
                <a:latin typeface="+mn-lt"/>
                <a:ea typeface="+mn-ea"/>
                <a:cs typeface="+mn-cs"/>
                <a:sym typeface="Arial"/>
              </a:defRPr>
            </a:pPr>
            <a:r>
              <a:rPr sz="2133" dirty="0">
                <a:solidFill>
                  <a:srgbClr val="005493"/>
                </a:solidFill>
              </a:rPr>
              <a:t>Doppler</a:t>
            </a:r>
          </a:p>
        </p:txBody>
      </p:sp>
      <p:pic>
        <p:nvPicPr>
          <p:cNvPr id="1792" name="doppler-effect-image.png" descr="doppler-effect-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0693" y="3353874"/>
            <a:ext cx="4090732" cy="1866241"/>
          </a:xfrm>
          <a:prstGeom prst="rect">
            <a:avLst/>
          </a:prstGeom>
          <a:ln w="12700">
            <a:miter lim="400000"/>
          </a:ln>
        </p:spPr>
      </p:pic>
      <p:sp>
        <p:nvSpPr>
          <p:cNvPr id="1793" name="Rectangle"/>
          <p:cNvSpPr/>
          <p:nvPr/>
        </p:nvSpPr>
        <p:spPr>
          <a:xfrm>
            <a:off x="6494890" y="4249937"/>
            <a:ext cx="437548" cy="1426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794" name="Rectangle"/>
          <p:cNvSpPr/>
          <p:nvPr/>
        </p:nvSpPr>
        <p:spPr>
          <a:xfrm>
            <a:off x="7460795" y="4418039"/>
            <a:ext cx="437548" cy="1426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795" name="Line"/>
          <p:cNvSpPr/>
          <p:nvPr/>
        </p:nvSpPr>
        <p:spPr>
          <a:xfrm flipH="1">
            <a:off x="6983263" y="5403370"/>
            <a:ext cx="1473607" cy="1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179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1471" y="5505244"/>
            <a:ext cx="308611" cy="215093"/>
          </a:xfrm>
          <a:prstGeom prst="rect">
            <a:avLst/>
          </a:prstGeom>
          <a:ln w="12700">
            <a:miter lim="400000"/>
          </a:ln>
        </p:spPr>
      </p:pic>
      <p:sp>
        <p:nvSpPr>
          <p:cNvPr id="1797" name="Typical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Typical</a:t>
            </a:r>
            <a:r>
              <a:rPr dirty="0"/>
              <a:t> </a:t>
            </a:r>
            <a:r>
              <a:rPr dirty="0" err="1"/>
              <a:t>Measurements</a:t>
            </a:r>
            <a:endParaRPr dirty="0"/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35EF7606-83DC-2840-950D-574B563C36FB}"/>
              </a:ext>
            </a:extLst>
          </p:cNvPr>
          <p:cNvSpPr txBox="1">
            <a:spLocks/>
          </p:cNvSpPr>
          <p:nvPr/>
        </p:nvSpPr>
        <p:spPr>
          <a:xfrm>
            <a:off x="781459" y="1848234"/>
            <a:ext cx="10871200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Typical radar observation of an Earth-orbiting spacecraft</a:t>
            </a:r>
          </a:p>
        </p:txBody>
      </p:sp>
      <p:grpSp>
        <p:nvGrpSpPr>
          <p:cNvPr id="27" name="Group">
            <a:extLst>
              <a:ext uri="{FF2B5EF4-FFF2-40B4-BE49-F238E27FC236}">
                <a16:creationId xmlns:a16="http://schemas.microsoft.com/office/drawing/2014/main" id="{86EDA047-5C37-9443-AF35-381B4DCE6ECE}"/>
              </a:ext>
            </a:extLst>
          </p:cNvPr>
          <p:cNvGrpSpPr/>
          <p:nvPr/>
        </p:nvGrpSpPr>
        <p:grpSpPr>
          <a:xfrm>
            <a:off x="7472560" y="4016931"/>
            <a:ext cx="372176" cy="372176"/>
            <a:chOff x="0" y="0"/>
            <a:chExt cx="413528" cy="413528"/>
          </a:xfrm>
        </p:grpSpPr>
        <p:sp>
          <p:nvSpPr>
            <p:cNvPr id="28" name="Rectangle">
              <a:extLst>
                <a:ext uri="{FF2B5EF4-FFF2-40B4-BE49-F238E27FC236}">
                  <a16:creationId xmlns:a16="http://schemas.microsoft.com/office/drawing/2014/main" id="{95C8DEA9-3EDB-4A41-AA67-E8314F0A005C}"/>
                </a:ext>
              </a:extLst>
            </p:cNvPr>
            <p:cNvSpPr/>
            <p:nvPr/>
          </p:nvSpPr>
          <p:spPr>
            <a:xfrm>
              <a:off x="17928" y="12700"/>
              <a:ext cx="377671" cy="3881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91" tIns="34291" rIns="34291" bIns="34291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pic>
          <p:nvPicPr>
            <p:cNvPr id="29" name="radar-3.png" descr="radar-3.png">
              <a:extLst>
                <a:ext uri="{FF2B5EF4-FFF2-40B4-BE49-F238E27FC236}">
                  <a16:creationId xmlns:a16="http://schemas.microsoft.com/office/drawing/2014/main" id="{BCC43DFF-C0C5-5747-8196-B8FBFBBA8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0" y="0"/>
              <a:ext cx="413529" cy="413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" name="Group">
            <a:extLst>
              <a:ext uri="{FF2B5EF4-FFF2-40B4-BE49-F238E27FC236}">
                <a16:creationId xmlns:a16="http://schemas.microsoft.com/office/drawing/2014/main" id="{425C7740-517D-0C48-90EB-EE47F6419729}"/>
              </a:ext>
            </a:extLst>
          </p:cNvPr>
          <p:cNvGrpSpPr/>
          <p:nvPr/>
        </p:nvGrpSpPr>
        <p:grpSpPr>
          <a:xfrm>
            <a:off x="9564251" y="4016931"/>
            <a:ext cx="372176" cy="372176"/>
            <a:chOff x="0" y="0"/>
            <a:chExt cx="413528" cy="413528"/>
          </a:xfrm>
        </p:grpSpPr>
        <p:sp>
          <p:nvSpPr>
            <p:cNvPr id="31" name="Rectangle">
              <a:extLst>
                <a:ext uri="{FF2B5EF4-FFF2-40B4-BE49-F238E27FC236}">
                  <a16:creationId xmlns:a16="http://schemas.microsoft.com/office/drawing/2014/main" id="{BDC6F2C5-58A8-C849-AEE5-EEF56759286B}"/>
                </a:ext>
              </a:extLst>
            </p:cNvPr>
            <p:cNvSpPr/>
            <p:nvPr/>
          </p:nvSpPr>
          <p:spPr>
            <a:xfrm>
              <a:off x="17928" y="12700"/>
              <a:ext cx="377671" cy="3881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91" tIns="34291" rIns="34291" bIns="34291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pic>
          <p:nvPicPr>
            <p:cNvPr id="32" name="radar-3.png" descr="radar-3.png">
              <a:extLst>
                <a:ext uri="{FF2B5EF4-FFF2-40B4-BE49-F238E27FC236}">
                  <a16:creationId xmlns:a16="http://schemas.microsoft.com/office/drawing/2014/main" id="{426DAE50-1997-E84B-914B-DEED01705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0" y="0"/>
              <a:ext cx="413529" cy="413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" name="Arrow">
            <a:extLst>
              <a:ext uri="{FF2B5EF4-FFF2-40B4-BE49-F238E27FC236}">
                <a16:creationId xmlns:a16="http://schemas.microsoft.com/office/drawing/2014/main" id="{DB6DBC21-E443-E14D-862F-F8DA06932206}"/>
              </a:ext>
            </a:extLst>
          </p:cNvPr>
          <p:cNvSpPr/>
          <p:nvPr/>
        </p:nvSpPr>
        <p:spPr>
          <a:xfrm>
            <a:off x="7638347" y="5921869"/>
            <a:ext cx="346749" cy="265037"/>
          </a:xfrm>
          <a:prstGeom prst="rightArrow">
            <a:avLst>
              <a:gd name="adj1" fmla="val 73029"/>
              <a:gd name="adj2" fmla="val 61962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34" name="Image" descr="Image">
            <a:extLst>
              <a:ext uri="{FF2B5EF4-FFF2-40B4-BE49-F238E27FC236}">
                <a16:creationId xmlns:a16="http://schemas.microsoft.com/office/drawing/2014/main" id="{A72327CC-4154-9C4F-8FD7-5356F80FBE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3263" y="5946843"/>
            <a:ext cx="331471" cy="231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Image" descr="Image">
            <a:extLst>
              <a:ext uri="{FF2B5EF4-FFF2-40B4-BE49-F238E27FC236}">
                <a16:creationId xmlns:a16="http://schemas.microsoft.com/office/drawing/2014/main" id="{054C3394-B833-2C44-9C83-B3A968930C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1425" y="5917243"/>
            <a:ext cx="148591" cy="25146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E61D7D57-6363-FC4D-94FC-CCE49D10E8BC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27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287D7F8-DA6E-CEA5-4C62-E5383A773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27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58879C7-0F57-8B65-B906-C795699C7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10D4B74-CF01-8AFF-0A5F-C2C9811B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4164266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Typical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Typical Measurements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9575924-5740-154A-BB36-946A14C00577}"/>
              </a:ext>
            </a:extLst>
          </p:cNvPr>
          <p:cNvSpPr txBox="1">
            <a:spLocks/>
          </p:cNvSpPr>
          <p:nvPr/>
        </p:nvSpPr>
        <p:spPr>
          <a:xfrm>
            <a:off x="660400" y="1798447"/>
            <a:ext cx="10871200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What are the possible measurements to estimate spacecraft position? 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11D35C3-58EB-5D4E-A355-5179D39EFE29}"/>
              </a:ext>
            </a:extLst>
          </p:cNvPr>
          <p:cNvSpPr txBox="1">
            <a:spLocks/>
          </p:cNvSpPr>
          <p:nvPr/>
        </p:nvSpPr>
        <p:spPr>
          <a:xfrm>
            <a:off x="1127468" y="2863132"/>
            <a:ext cx="10871200" cy="1421267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400" dirty="0">
                <a:solidFill>
                  <a:srgbClr val="005493"/>
                </a:solidFill>
              </a:rPr>
              <a:t>Differential One-Way Ranging (DOR)</a:t>
            </a:r>
            <a:r>
              <a:rPr lang="en-GB" sz="2400" dirty="0"/>
              <a:t>:</a:t>
            </a:r>
          </a:p>
          <a:p>
            <a:pPr lvl="1"/>
            <a:endParaRPr lang="en-GB" sz="2267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EDE0E57-C698-454F-AE60-68F86DBE0AC8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28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pic>
        <p:nvPicPr>
          <p:cNvPr id="37" name="Earth-PNG-Image.png" descr="Earth-PNG-Image.png">
            <a:extLst>
              <a:ext uri="{FF2B5EF4-FFF2-40B4-BE49-F238E27FC236}">
                <a16:creationId xmlns:a16="http://schemas.microsoft.com/office/drawing/2014/main" id="{EE400BFA-6A65-4D43-8FDC-DD7F22107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37" y="4344068"/>
            <a:ext cx="1683551" cy="15779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satellite_55991.jpg" descr="satellite_55991.jpg">
            <a:extLst>
              <a:ext uri="{FF2B5EF4-FFF2-40B4-BE49-F238E27FC236}">
                <a16:creationId xmlns:a16="http://schemas.microsoft.com/office/drawing/2014/main" id="{C4E74127-8980-463E-ABD1-145FDF579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806" y="3398810"/>
            <a:ext cx="515828" cy="352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radar-3.png" descr="radar-3.png">
            <a:extLst>
              <a:ext uri="{FF2B5EF4-FFF2-40B4-BE49-F238E27FC236}">
                <a16:creationId xmlns:a16="http://schemas.microsoft.com/office/drawing/2014/main" id="{3991DDCB-7CE4-41AD-A368-032A05B01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4838">
            <a:off x="2310025" y="4133076"/>
            <a:ext cx="556880" cy="521949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Line">
            <a:extLst>
              <a:ext uri="{FF2B5EF4-FFF2-40B4-BE49-F238E27FC236}">
                <a16:creationId xmlns:a16="http://schemas.microsoft.com/office/drawing/2014/main" id="{B97B6066-BC1A-4E0E-893E-52E3EBF02028}"/>
              </a:ext>
            </a:extLst>
          </p:cNvPr>
          <p:cNvSpPr/>
          <p:nvPr/>
        </p:nvSpPr>
        <p:spPr>
          <a:xfrm flipH="1">
            <a:off x="2953426" y="3779655"/>
            <a:ext cx="1781545" cy="488861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41" name="radar-3.png" descr="radar-3.png">
            <a:extLst>
              <a:ext uri="{FF2B5EF4-FFF2-40B4-BE49-F238E27FC236}">
                <a16:creationId xmlns:a16="http://schemas.microsoft.com/office/drawing/2014/main" id="{951C6179-06C7-47EC-A09E-4D2D8A373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88411" flipH="1">
            <a:off x="2196092" y="5677072"/>
            <a:ext cx="556880" cy="52194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deep-space spacecraft">
            <a:extLst>
              <a:ext uri="{FF2B5EF4-FFF2-40B4-BE49-F238E27FC236}">
                <a16:creationId xmlns:a16="http://schemas.microsoft.com/office/drawing/2014/main" id="{4145C30C-56E4-4863-87E6-67287B723673}"/>
              </a:ext>
            </a:extLst>
          </p:cNvPr>
          <p:cNvSpPr txBox="1"/>
          <p:nvPr/>
        </p:nvSpPr>
        <p:spPr>
          <a:xfrm>
            <a:off x="8484068" y="2540403"/>
            <a:ext cx="2160851" cy="801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667" dirty="0"/>
              <a:t>deep-space spacecraft</a:t>
            </a:r>
          </a:p>
        </p:txBody>
      </p:sp>
      <p:grpSp>
        <p:nvGrpSpPr>
          <p:cNvPr id="43" name="Group">
            <a:extLst>
              <a:ext uri="{FF2B5EF4-FFF2-40B4-BE49-F238E27FC236}">
                <a16:creationId xmlns:a16="http://schemas.microsoft.com/office/drawing/2014/main" id="{872DAACB-2AE4-4D01-9A9E-F99C7B0C1C58}"/>
              </a:ext>
            </a:extLst>
          </p:cNvPr>
          <p:cNvGrpSpPr/>
          <p:nvPr/>
        </p:nvGrpSpPr>
        <p:grpSpPr>
          <a:xfrm rot="11256572">
            <a:off x="8942658" y="3521520"/>
            <a:ext cx="835879" cy="614011"/>
            <a:chOff x="0" y="0"/>
            <a:chExt cx="767228" cy="601300"/>
          </a:xfrm>
        </p:grpSpPr>
        <p:sp>
          <p:nvSpPr>
            <p:cNvPr id="58" name="Connection Line">
              <a:extLst>
                <a:ext uri="{FF2B5EF4-FFF2-40B4-BE49-F238E27FC236}">
                  <a16:creationId xmlns:a16="http://schemas.microsoft.com/office/drawing/2014/main" id="{AB6CD776-8BFC-40B6-B0C4-1AA76707B47F}"/>
                </a:ext>
              </a:extLst>
            </p:cNvPr>
            <p:cNvSpPr/>
            <p:nvPr/>
          </p:nvSpPr>
          <p:spPr>
            <a:xfrm>
              <a:off x="94472" y="229356"/>
              <a:ext cx="400929" cy="345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230" y="103"/>
                    <a:pt x="19430" y="7303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sz="2400"/>
            </a:p>
          </p:txBody>
        </p:sp>
        <p:sp>
          <p:nvSpPr>
            <p:cNvPr id="59" name="Connection Line">
              <a:extLst>
                <a:ext uri="{FF2B5EF4-FFF2-40B4-BE49-F238E27FC236}">
                  <a16:creationId xmlns:a16="http://schemas.microsoft.com/office/drawing/2014/main" id="{9E4D9BA9-7226-40BA-A743-4A8DD18DDA9F}"/>
                </a:ext>
              </a:extLst>
            </p:cNvPr>
            <p:cNvSpPr/>
            <p:nvPr/>
          </p:nvSpPr>
          <p:spPr>
            <a:xfrm>
              <a:off x="27119" y="117852"/>
              <a:ext cx="615142" cy="483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75" extrusionOk="0">
                  <a:moveTo>
                    <a:pt x="0" y="152"/>
                  </a:moveTo>
                  <a:cubicBezTo>
                    <a:pt x="11975" y="-1125"/>
                    <a:pt x="19175" y="5649"/>
                    <a:pt x="21600" y="20475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sz="2400"/>
            </a:p>
          </p:txBody>
        </p:sp>
        <p:sp>
          <p:nvSpPr>
            <p:cNvPr id="60" name="Connection Line">
              <a:extLst>
                <a:ext uri="{FF2B5EF4-FFF2-40B4-BE49-F238E27FC236}">
                  <a16:creationId xmlns:a16="http://schemas.microsoft.com/office/drawing/2014/main" id="{96F132F9-BCBB-40AB-A92C-9016BD1ADB83}"/>
                </a:ext>
              </a:extLst>
            </p:cNvPr>
            <p:cNvSpPr/>
            <p:nvPr/>
          </p:nvSpPr>
          <p:spPr>
            <a:xfrm>
              <a:off x="0" y="-1"/>
              <a:ext cx="767229" cy="57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4" extrusionOk="0">
                  <a:moveTo>
                    <a:pt x="0" y="20"/>
                  </a:moveTo>
                  <a:cubicBezTo>
                    <a:pt x="12142" y="-436"/>
                    <a:pt x="19342" y="6612"/>
                    <a:pt x="21600" y="21164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sz="2400"/>
            </a:p>
          </p:txBody>
        </p:sp>
      </p:grpSp>
      <p:sp>
        <p:nvSpPr>
          <p:cNvPr id="44" name="Line">
            <a:extLst>
              <a:ext uri="{FF2B5EF4-FFF2-40B4-BE49-F238E27FC236}">
                <a16:creationId xmlns:a16="http://schemas.microsoft.com/office/drawing/2014/main" id="{EF16AE58-4555-468B-B621-1F2FC7DE6F45}"/>
              </a:ext>
            </a:extLst>
          </p:cNvPr>
          <p:cNvSpPr/>
          <p:nvPr/>
        </p:nvSpPr>
        <p:spPr>
          <a:xfrm flipH="1">
            <a:off x="2841771" y="5296646"/>
            <a:ext cx="2468808" cy="710279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45" name="Line">
            <a:extLst>
              <a:ext uri="{FF2B5EF4-FFF2-40B4-BE49-F238E27FC236}">
                <a16:creationId xmlns:a16="http://schemas.microsoft.com/office/drawing/2014/main" id="{09FD2D2B-C147-4D8C-9EE8-0229503194AA}"/>
              </a:ext>
            </a:extLst>
          </p:cNvPr>
          <p:cNvSpPr/>
          <p:nvPr/>
        </p:nvSpPr>
        <p:spPr>
          <a:xfrm flipH="1" flipV="1">
            <a:off x="2943332" y="4253294"/>
            <a:ext cx="489651" cy="1569537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46" name="Image" descr="Image">
            <a:extLst>
              <a:ext uri="{FF2B5EF4-FFF2-40B4-BE49-F238E27FC236}">
                <a16:creationId xmlns:a16="http://schemas.microsoft.com/office/drawing/2014/main" id="{81B67E33-38EC-4272-9220-F662AF8F8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469" y="3838784"/>
            <a:ext cx="235219" cy="24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Image" descr="Image">
            <a:extLst>
              <a:ext uri="{FF2B5EF4-FFF2-40B4-BE49-F238E27FC236}">
                <a16:creationId xmlns:a16="http://schemas.microsoft.com/office/drawing/2014/main" id="{1107A20A-0234-49C9-9D97-6F5C09E180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8679" y="6071826"/>
            <a:ext cx="249056" cy="24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age" descr="Image">
            <a:extLst>
              <a:ext uri="{FF2B5EF4-FFF2-40B4-BE49-F238E27FC236}">
                <a16:creationId xmlns:a16="http://schemas.microsoft.com/office/drawing/2014/main" id="{B0BEB115-6D4F-483B-8033-C9D69171A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1914" y="6024056"/>
            <a:ext cx="373583" cy="2464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2EC09D7-878A-8379-21CF-B6F82DDC0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28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A81357-C681-7B5D-901B-6A2693B7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3091"/>
            <a:ext cx="2743200" cy="365125"/>
          </a:xfrm>
        </p:spPr>
        <p:txBody>
          <a:bodyPr/>
          <a:lstStyle/>
          <a:p>
            <a:r>
              <a:rPr lang="it-IT" dirty="0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DA562D-5681-A067-BB27-6C1FFA1F9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56ACA11A-2139-26DB-794D-E2448C2E2F3B}"/>
              </a:ext>
            </a:extLst>
          </p:cNvPr>
          <p:cNvGrpSpPr/>
          <p:nvPr/>
        </p:nvGrpSpPr>
        <p:grpSpPr>
          <a:xfrm>
            <a:off x="1127468" y="1944069"/>
            <a:ext cx="3363850" cy="1146395"/>
            <a:chOff x="862314" y="1286206"/>
            <a:chExt cx="2205637" cy="1039083"/>
          </a:xfrm>
        </p:grpSpPr>
        <p:sp>
          <p:nvSpPr>
            <p:cNvPr id="7" name="Ground measurements">
              <a:extLst>
                <a:ext uri="{FF2B5EF4-FFF2-40B4-BE49-F238E27FC236}">
                  <a16:creationId xmlns:a16="http://schemas.microsoft.com/office/drawing/2014/main" id="{D7AC73C7-F3C1-B22F-21F9-7BF10B5158FF}"/>
                </a:ext>
              </a:extLst>
            </p:cNvPr>
            <p:cNvSpPr txBox="1"/>
            <p:nvPr/>
          </p:nvSpPr>
          <p:spPr>
            <a:xfrm>
              <a:off x="862314" y="1286206"/>
              <a:ext cx="2179919" cy="1039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ctr">
              <a:spAutoFit/>
            </a:bodyPr>
            <a:lstStyle>
              <a:lvl1pPr algn="ctr">
                <a:lnSpc>
                  <a:spcPts val="5400"/>
                </a:lnSpc>
                <a:defRPr sz="23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2400" dirty="0"/>
                <a:t>Ground measurements</a:t>
              </a:r>
            </a:p>
          </p:txBody>
        </p:sp>
        <p:pic>
          <p:nvPicPr>
            <p:cNvPr id="8" name="Ground measurements" descr="Ground measurements">
              <a:extLst>
                <a:ext uri="{FF2B5EF4-FFF2-40B4-BE49-F238E27FC236}">
                  <a16:creationId xmlns:a16="http://schemas.microsoft.com/office/drawing/2014/main" id="{FB113AC3-8172-FA56-0A0C-D37FBF783175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2314" y="1683895"/>
              <a:ext cx="2205637" cy="455807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673408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Typical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Typical Measurements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9575924-5740-154A-BB36-946A14C00577}"/>
              </a:ext>
            </a:extLst>
          </p:cNvPr>
          <p:cNvSpPr txBox="1">
            <a:spLocks/>
          </p:cNvSpPr>
          <p:nvPr/>
        </p:nvSpPr>
        <p:spPr>
          <a:xfrm>
            <a:off x="660400" y="1798447"/>
            <a:ext cx="10871200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What are the possible measurements to estimate spacecraft position? 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11D35C3-58EB-5D4E-A355-5179D39EFE29}"/>
              </a:ext>
            </a:extLst>
          </p:cNvPr>
          <p:cNvSpPr txBox="1">
            <a:spLocks/>
          </p:cNvSpPr>
          <p:nvPr/>
        </p:nvSpPr>
        <p:spPr>
          <a:xfrm>
            <a:off x="1127468" y="2863132"/>
            <a:ext cx="10871200" cy="1421267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400" dirty="0">
                <a:solidFill>
                  <a:srgbClr val="005493"/>
                </a:solidFill>
              </a:rPr>
              <a:t>Differential One-Way Ranging (DOR)</a:t>
            </a:r>
            <a:r>
              <a:rPr lang="en-GB" sz="2400" dirty="0"/>
              <a:t>:</a:t>
            </a:r>
          </a:p>
          <a:p>
            <a:pPr lvl="1"/>
            <a:endParaRPr lang="en-GB" sz="2267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EDE0E57-C698-454F-AE60-68F86DBE0AC8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29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2EC09D7-878A-8379-21CF-B6F82DDC0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29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A81357-C681-7B5D-901B-6A2693B7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 dirty="0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DA562D-5681-A067-BB27-6C1FFA1F9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56ACA11A-2139-26DB-794D-E2448C2E2F3B}"/>
              </a:ext>
            </a:extLst>
          </p:cNvPr>
          <p:cNvGrpSpPr/>
          <p:nvPr/>
        </p:nvGrpSpPr>
        <p:grpSpPr>
          <a:xfrm>
            <a:off x="1127468" y="1944069"/>
            <a:ext cx="3363850" cy="1146395"/>
            <a:chOff x="862314" y="1286206"/>
            <a:chExt cx="2205637" cy="1039083"/>
          </a:xfrm>
        </p:grpSpPr>
        <p:sp>
          <p:nvSpPr>
            <p:cNvPr id="7" name="Ground measurements">
              <a:extLst>
                <a:ext uri="{FF2B5EF4-FFF2-40B4-BE49-F238E27FC236}">
                  <a16:creationId xmlns:a16="http://schemas.microsoft.com/office/drawing/2014/main" id="{D7AC73C7-F3C1-B22F-21F9-7BF10B5158FF}"/>
                </a:ext>
              </a:extLst>
            </p:cNvPr>
            <p:cNvSpPr txBox="1"/>
            <p:nvPr/>
          </p:nvSpPr>
          <p:spPr>
            <a:xfrm>
              <a:off x="862314" y="1286206"/>
              <a:ext cx="2179919" cy="1039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ctr">
              <a:spAutoFit/>
            </a:bodyPr>
            <a:lstStyle>
              <a:lvl1pPr algn="ctr">
                <a:lnSpc>
                  <a:spcPts val="5400"/>
                </a:lnSpc>
                <a:defRPr sz="23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2400" dirty="0"/>
                <a:t>Ground measurements</a:t>
              </a:r>
            </a:p>
          </p:txBody>
        </p:sp>
        <p:pic>
          <p:nvPicPr>
            <p:cNvPr id="8" name="Ground measurements" descr="Ground measurements">
              <a:extLst>
                <a:ext uri="{FF2B5EF4-FFF2-40B4-BE49-F238E27FC236}">
                  <a16:creationId xmlns:a16="http://schemas.microsoft.com/office/drawing/2014/main" id="{FB113AC3-8172-FA56-0A0C-D37FBF783175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2314" y="1683895"/>
              <a:ext cx="2205637" cy="455807"/>
            </a:xfrm>
            <a:prstGeom prst="rect">
              <a:avLst/>
            </a:prstGeom>
            <a:effectLst/>
          </p:spPr>
        </p:pic>
      </p:grp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E1649AF3-F556-06DF-65F0-AA8022106FAC}"/>
              </a:ext>
            </a:extLst>
          </p:cNvPr>
          <p:cNvGrpSpPr/>
          <p:nvPr/>
        </p:nvGrpSpPr>
        <p:grpSpPr>
          <a:xfrm>
            <a:off x="1120436" y="2540400"/>
            <a:ext cx="9524483" cy="3777825"/>
            <a:chOff x="589526" y="2894759"/>
            <a:chExt cx="8742256" cy="3699627"/>
          </a:xfrm>
        </p:grpSpPr>
        <p:pic>
          <p:nvPicPr>
            <p:cNvPr id="52" name="Earth-PNG-Image.png" descr="Earth-PNG-Image.png">
              <a:extLst>
                <a:ext uri="{FF2B5EF4-FFF2-40B4-BE49-F238E27FC236}">
                  <a16:creationId xmlns:a16="http://schemas.microsoft.com/office/drawing/2014/main" id="{0314C930-7ABF-3FB0-3B45-F43968795438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89526" y="4661089"/>
              <a:ext cx="1545284" cy="154528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3" name="satellite_55991.jpg" descr="satellite_55991.jpg">
              <a:extLst>
                <a:ext uri="{FF2B5EF4-FFF2-40B4-BE49-F238E27FC236}">
                  <a16:creationId xmlns:a16="http://schemas.microsoft.com/office/drawing/2014/main" id="{A5214680-D036-7846-6E51-FFF4627319DB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232067" y="3735398"/>
              <a:ext cx="473464" cy="34562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4" name="radar-3.png" descr="radar-3.png">
              <a:extLst>
                <a:ext uri="{FF2B5EF4-FFF2-40B4-BE49-F238E27FC236}">
                  <a16:creationId xmlns:a16="http://schemas.microsoft.com/office/drawing/2014/main" id="{6994D9DE-D10F-EB2E-228E-ACB8C3C99FD3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 rot="1974838">
              <a:off x="1681417" y="4454466"/>
              <a:ext cx="511145" cy="51114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5" name="Line">
              <a:extLst>
                <a:ext uri="{FF2B5EF4-FFF2-40B4-BE49-F238E27FC236}">
                  <a16:creationId xmlns:a16="http://schemas.microsoft.com/office/drawing/2014/main" id="{92EA9E0E-7E5A-5ED6-3802-C1FB05A60291}"/>
                </a:ext>
              </a:extLst>
            </p:cNvPr>
            <p:cNvSpPr/>
            <p:nvPr/>
          </p:nvSpPr>
          <p:spPr>
            <a:xfrm flipH="1">
              <a:off x="2271976" y="4108361"/>
              <a:ext cx="1635230" cy="478742"/>
            </a:xfrm>
            <a:prstGeom prst="line">
              <a:avLst/>
            </a:prstGeom>
            <a:ln w="25400">
              <a:solidFill>
                <a:srgbClr val="FF2600"/>
              </a:solidFill>
              <a:miter lim="400000"/>
              <a:tailEnd type="stealth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pic>
          <p:nvPicPr>
            <p:cNvPr id="56" name="radar-3.png" descr="radar-3.png">
              <a:extLst>
                <a:ext uri="{FF2B5EF4-FFF2-40B4-BE49-F238E27FC236}">
                  <a16:creationId xmlns:a16="http://schemas.microsoft.com/office/drawing/2014/main" id="{9AAD7A62-9058-5E0A-C6B0-54D496FE9580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 rot="9188411" flipH="1">
              <a:off x="1576841" y="5966503"/>
              <a:ext cx="511145" cy="51114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7" name="deep-space spacecraft">
              <a:extLst>
                <a:ext uri="{FF2B5EF4-FFF2-40B4-BE49-F238E27FC236}">
                  <a16:creationId xmlns:a16="http://schemas.microsoft.com/office/drawing/2014/main" id="{A18D33AA-E3BF-79B2-D8D5-28DF2E534E42}"/>
                </a:ext>
              </a:extLst>
            </p:cNvPr>
            <p:cNvSpPr txBox="1"/>
            <p:nvPr/>
          </p:nvSpPr>
          <p:spPr>
            <a:xfrm>
              <a:off x="7348398" y="2894759"/>
              <a:ext cx="1983384" cy="78512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67733" tIns="67733" rIns="67733" bIns="67733" anchor="ctr">
              <a:spAutoFit/>
            </a:bodyPr>
            <a:lstStyle>
              <a:lvl1pPr algn="ctr" defTabSz="914400">
                <a:lnSpc>
                  <a:spcPct val="80000"/>
                </a:lnSpc>
                <a:spcBef>
                  <a:spcPts val="1700"/>
                </a:spcBef>
                <a:buClr>
                  <a:srgbClr val="005493"/>
                </a:buClr>
                <a:buFont typeface="Wingdings"/>
                <a:defRPr sz="2000" i="1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2667" dirty="0"/>
                <a:t>deep-space spacecraft</a:t>
              </a:r>
            </a:p>
          </p:txBody>
        </p:sp>
        <p:grpSp>
          <p:nvGrpSpPr>
            <p:cNvPr id="61" name="Group">
              <a:extLst>
                <a:ext uri="{FF2B5EF4-FFF2-40B4-BE49-F238E27FC236}">
                  <a16:creationId xmlns:a16="http://schemas.microsoft.com/office/drawing/2014/main" id="{DDE6B8C0-4111-76EB-5DF3-1E55CFA90E3F}"/>
                </a:ext>
              </a:extLst>
            </p:cNvPr>
            <p:cNvGrpSpPr/>
            <p:nvPr/>
          </p:nvGrpSpPr>
          <p:grpSpPr>
            <a:xfrm rot="11256572">
              <a:off x="7769324" y="3855569"/>
              <a:ext cx="767230" cy="601301"/>
              <a:chOff x="0" y="0"/>
              <a:chExt cx="767228" cy="601300"/>
            </a:xfrm>
          </p:grpSpPr>
          <p:sp>
            <p:nvSpPr>
              <p:cNvPr id="1612" name="Connection Line">
                <a:extLst>
                  <a:ext uri="{FF2B5EF4-FFF2-40B4-BE49-F238E27FC236}">
                    <a16:creationId xmlns:a16="http://schemas.microsoft.com/office/drawing/2014/main" id="{1DD01BD9-13FF-71E9-2B49-366E171654F0}"/>
                  </a:ext>
                </a:extLst>
              </p:cNvPr>
              <p:cNvSpPr/>
              <p:nvPr/>
            </p:nvSpPr>
            <p:spPr>
              <a:xfrm>
                <a:off x="94472" y="229356"/>
                <a:ext cx="400929" cy="345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2230" y="103"/>
                      <a:pt x="19430" y="7303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2400"/>
              </a:p>
            </p:txBody>
          </p:sp>
          <p:sp>
            <p:nvSpPr>
              <p:cNvPr id="1613" name="Connection Line">
                <a:extLst>
                  <a:ext uri="{FF2B5EF4-FFF2-40B4-BE49-F238E27FC236}">
                    <a16:creationId xmlns:a16="http://schemas.microsoft.com/office/drawing/2014/main" id="{F27FF0A5-62FF-85F1-A12B-980898974AF8}"/>
                  </a:ext>
                </a:extLst>
              </p:cNvPr>
              <p:cNvSpPr/>
              <p:nvPr/>
            </p:nvSpPr>
            <p:spPr>
              <a:xfrm>
                <a:off x="27119" y="117852"/>
                <a:ext cx="615142" cy="483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475" extrusionOk="0">
                    <a:moveTo>
                      <a:pt x="0" y="152"/>
                    </a:moveTo>
                    <a:cubicBezTo>
                      <a:pt x="11975" y="-1125"/>
                      <a:pt x="19175" y="5649"/>
                      <a:pt x="21600" y="20475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2400"/>
              </a:p>
            </p:txBody>
          </p:sp>
          <p:sp>
            <p:nvSpPr>
              <p:cNvPr id="1614" name="Connection Line">
                <a:extLst>
                  <a:ext uri="{FF2B5EF4-FFF2-40B4-BE49-F238E27FC236}">
                    <a16:creationId xmlns:a16="http://schemas.microsoft.com/office/drawing/2014/main" id="{887271F3-EA25-791A-F9E1-C20F7753B7B1}"/>
                  </a:ext>
                </a:extLst>
              </p:cNvPr>
              <p:cNvSpPr/>
              <p:nvPr/>
            </p:nvSpPr>
            <p:spPr>
              <a:xfrm>
                <a:off x="0" y="-1"/>
                <a:ext cx="767229" cy="579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64" extrusionOk="0">
                    <a:moveTo>
                      <a:pt x="0" y="20"/>
                    </a:moveTo>
                    <a:cubicBezTo>
                      <a:pt x="12142" y="-436"/>
                      <a:pt x="19342" y="6612"/>
                      <a:pt x="21600" y="21164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2400"/>
              </a:p>
            </p:txBody>
          </p:sp>
        </p:grpSp>
        <p:sp>
          <p:nvSpPr>
            <p:cNvPr id="62" name="Line">
              <a:extLst>
                <a:ext uri="{FF2B5EF4-FFF2-40B4-BE49-F238E27FC236}">
                  <a16:creationId xmlns:a16="http://schemas.microsoft.com/office/drawing/2014/main" id="{0E65C7BA-3898-8572-384B-31B4E8AF6E26}"/>
                </a:ext>
              </a:extLst>
            </p:cNvPr>
            <p:cNvSpPr/>
            <p:nvPr/>
          </p:nvSpPr>
          <p:spPr>
            <a:xfrm flipH="1">
              <a:off x="2169491" y="5593950"/>
              <a:ext cx="2266050" cy="695577"/>
            </a:xfrm>
            <a:prstGeom prst="line">
              <a:avLst/>
            </a:prstGeom>
            <a:ln w="25400">
              <a:solidFill>
                <a:srgbClr val="FF2600"/>
              </a:solidFill>
              <a:miter lim="400000"/>
              <a:tailEnd type="stealth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63" name="Line">
              <a:extLst>
                <a:ext uri="{FF2B5EF4-FFF2-40B4-BE49-F238E27FC236}">
                  <a16:creationId xmlns:a16="http://schemas.microsoft.com/office/drawing/2014/main" id="{3D6399F5-D2B6-B55F-7F51-5EBBD553D0A1}"/>
                </a:ext>
              </a:extLst>
            </p:cNvPr>
            <p:cNvSpPr/>
            <p:nvPr/>
          </p:nvSpPr>
          <p:spPr>
            <a:xfrm flipH="1" flipV="1">
              <a:off x="2262711" y="4572195"/>
              <a:ext cx="449437" cy="1537049"/>
            </a:xfrm>
            <a:prstGeom prst="line">
              <a:avLst/>
            </a:prstGeom>
            <a:ln w="25400">
              <a:solidFill>
                <a:srgbClr val="000000"/>
              </a:solidFill>
              <a:prstDash val="sysDot"/>
              <a:miter lim="400000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pic>
          <p:nvPicPr>
            <p:cNvPr id="1600" name="Image" descr="Image">
              <a:extLst>
                <a:ext uri="{FF2B5EF4-FFF2-40B4-BE49-F238E27FC236}">
                  <a16:creationId xmlns:a16="http://schemas.microsoft.com/office/drawing/2014/main" id="{3ACEEC98-2F21-6CC8-135B-030CF1645EDA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982886" y="4166264"/>
              <a:ext cx="215901" cy="2413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01" name="Image" descr="Image">
              <a:extLst>
                <a:ext uri="{FF2B5EF4-FFF2-40B4-BE49-F238E27FC236}">
                  <a16:creationId xmlns:a16="http://schemas.microsoft.com/office/drawing/2014/main" id="{BF589D32-1F23-D683-CA9D-1ED2D64BA460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505785" y="6353085"/>
              <a:ext cx="228601" cy="2413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02" name="Image" descr="Image">
              <a:extLst>
                <a:ext uri="{FF2B5EF4-FFF2-40B4-BE49-F238E27FC236}">
                  <a16:creationId xmlns:a16="http://schemas.microsoft.com/office/drawing/2014/main" id="{D999A3EF-4D82-4625-AE95-F9A21F00E642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2408268" y="6306303"/>
              <a:ext cx="342901" cy="2413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03" name="Line">
              <a:extLst>
                <a:ext uri="{FF2B5EF4-FFF2-40B4-BE49-F238E27FC236}">
                  <a16:creationId xmlns:a16="http://schemas.microsoft.com/office/drawing/2014/main" id="{5B55D3FC-89BB-5E12-12C7-5E173018A3AD}"/>
                </a:ext>
              </a:extLst>
            </p:cNvPr>
            <p:cNvSpPr/>
            <p:nvPr/>
          </p:nvSpPr>
          <p:spPr>
            <a:xfrm flipH="1">
              <a:off x="2262711" y="4585621"/>
              <a:ext cx="1706315" cy="1"/>
            </a:xfrm>
            <a:prstGeom prst="line">
              <a:avLst/>
            </a:prstGeom>
            <a:ln w="25400">
              <a:solidFill>
                <a:srgbClr val="FF2600"/>
              </a:solidFill>
              <a:prstDash val="sysDot"/>
              <a:miter lim="400000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1604" name="Connection Line">
              <a:extLst>
                <a:ext uri="{FF2B5EF4-FFF2-40B4-BE49-F238E27FC236}">
                  <a16:creationId xmlns:a16="http://schemas.microsoft.com/office/drawing/2014/main" id="{7F9AED1F-CE8F-6AD8-B7FE-E6C92C400F47}"/>
                </a:ext>
              </a:extLst>
            </p:cNvPr>
            <p:cNvSpPr/>
            <p:nvPr/>
          </p:nvSpPr>
          <p:spPr>
            <a:xfrm>
              <a:off x="3585401" y="4237114"/>
              <a:ext cx="104154" cy="299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96" h="21600" extrusionOk="0">
                  <a:moveTo>
                    <a:pt x="11527" y="21600"/>
                  </a:moveTo>
                  <a:cubicBezTo>
                    <a:pt x="21600" y="12789"/>
                    <a:pt x="17758" y="5589"/>
                    <a:pt x="0" y="0"/>
                  </a:cubicBezTo>
                </a:path>
              </a:pathLst>
            </a:custGeom>
            <a:ln w="25400">
              <a:solidFill>
                <a:srgbClr val="FF2600"/>
              </a:solidFill>
              <a:prstDash val="sysDot"/>
              <a:miter lim="400000"/>
            </a:ln>
          </p:spPr>
          <p:txBody>
            <a:bodyPr/>
            <a:lstStyle/>
            <a:p>
              <a:endParaRPr sz="2400"/>
            </a:p>
          </p:txBody>
        </p:sp>
        <p:pic>
          <p:nvPicPr>
            <p:cNvPr id="1605" name="Image" descr="Image">
              <a:extLst>
                <a:ext uri="{FF2B5EF4-FFF2-40B4-BE49-F238E27FC236}">
                  <a16:creationId xmlns:a16="http://schemas.microsoft.com/office/drawing/2014/main" id="{2E2B17E9-3C2B-D1FC-6639-88F965283FD9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3798876" y="4329028"/>
              <a:ext cx="152401" cy="11176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06" name="Image" descr="Image">
              <a:extLst>
                <a:ext uri="{FF2B5EF4-FFF2-40B4-BE49-F238E27FC236}">
                  <a16:creationId xmlns:a16="http://schemas.microsoft.com/office/drawing/2014/main" id="{F58E9003-A014-FA83-B186-5C5A96822AAC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5201877" y="4287153"/>
              <a:ext cx="342901" cy="2413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07" name="Arrow">
              <a:extLst>
                <a:ext uri="{FF2B5EF4-FFF2-40B4-BE49-F238E27FC236}">
                  <a16:creationId xmlns:a16="http://schemas.microsoft.com/office/drawing/2014/main" id="{31580DF5-0618-1D26-6F23-9FC61842FF2B}"/>
                </a:ext>
              </a:extLst>
            </p:cNvPr>
            <p:cNvSpPr/>
            <p:nvPr/>
          </p:nvSpPr>
          <p:spPr>
            <a:xfrm>
              <a:off x="5841991" y="4298292"/>
              <a:ext cx="385277" cy="249004"/>
            </a:xfrm>
            <a:prstGeom prst="rightArrow">
              <a:avLst>
                <a:gd name="adj1" fmla="val 73029"/>
                <a:gd name="adj2" fmla="val 73280"/>
              </a:avLst>
            </a:prstGeom>
            <a:ln w="25400">
              <a:solidFill>
                <a:srgbClr val="005493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pic>
          <p:nvPicPr>
            <p:cNvPr id="1608" name="Image" descr="Image">
              <a:extLst>
                <a:ext uri="{FF2B5EF4-FFF2-40B4-BE49-F238E27FC236}">
                  <a16:creationId xmlns:a16="http://schemas.microsoft.com/office/drawing/2014/main" id="{CBB24385-D013-DDD1-2BDF-ED57043B409F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6434811" y="4337953"/>
              <a:ext cx="190501" cy="139701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609" name="Text">
              <a:extLst>
                <a:ext uri="{FF2B5EF4-FFF2-40B4-BE49-F238E27FC236}">
                  <a16:creationId xmlns:a16="http://schemas.microsoft.com/office/drawing/2014/main" id="{D1BCF525-CD7A-4852-6A9B-C302FA87526A}"/>
                </a:ext>
              </a:extLst>
            </p:cNvPr>
            <p:cNvGrpSpPr/>
            <p:nvPr/>
          </p:nvGrpSpPr>
          <p:grpSpPr>
            <a:xfrm>
              <a:off x="5079998" y="4012574"/>
              <a:ext cx="1706317" cy="744242"/>
              <a:chOff x="-1" y="-116546"/>
              <a:chExt cx="1706315" cy="744239"/>
            </a:xfrm>
          </p:grpSpPr>
          <p:sp>
            <p:nvSpPr>
              <p:cNvPr id="1610" name="Text">
                <a:extLst>
                  <a:ext uri="{FF2B5EF4-FFF2-40B4-BE49-F238E27FC236}">
                    <a16:creationId xmlns:a16="http://schemas.microsoft.com/office/drawing/2014/main" id="{07DB5505-DFC0-B562-5822-1B8A740755E8}"/>
                  </a:ext>
                </a:extLst>
              </p:cNvPr>
              <p:cNvSpPr txBox="1"/>
              <p:nvPr/>
            </p:nvSpPr>
            <p:spPr>
              <a:xfrm>
                <a:off x="19050" y="-116546"/>
                <a:ext cx="1668214" cy="7442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67733" tIns="67733" rIns="67733" bIns="67733" numCol="1" anchor="ctr">
                <a:spAutoFit/>
              </a:bodyPr>
              <a:lstStyle>
                <a:lvl1pPr algn="ctr">
                  <a:lnSpc>
                    <a:spcPts val="5400"/>
                  </a:lnSpc>
                  <a:defRPr sz="2300"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rPr sz="3067"/>
                  <a:t> </a:t>
                </a:r>
              </a:p>
            </p:txBody>
          </p:sp>
          <p:pic>
            <p:nvPicPr>
              <p:cNvPr id="1611" name="Text" descr="Text">
                <a:extLst>
                  <a:ext uri="{FF2B5EF4-FFF2-40B4-BE49-F238E27FC236}">
                    <a16:creationId xmlns:a16="http://schemas.microsoft.com/office/drawing/2014/main" id="{883E8B05-5F95-FB9F-E5A8-B218B151B6F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1" y="0"/>
                <a:ext cx="1706315" cy="511144"/>
              </a:xfrm>
              <a:prstGeom prst="rect">
                <a:avLst/>
              </a:prstGeom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70523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 err="1"/>
              <a:t>Resident</a:t>
            </a:r>
            <a:r>
              <a:rPr lang="it-IT" dirty="0"/>
              <a:t> Space Objects </a:t>
            </a:r>
            <a:r>
              <a:rPr lang="it-IT" dirty="0" err="1"/>
              <a:t>Catalogs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B78E44-61A3-BB4F-A9D0-F6C2891A9AD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1940520"/>
            <a:ext cx="10871200" cy="43688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1600" dirty="0"/>
              <a:t>A catalog of resident space objects (RSOs) typically includes detailed information about artificial objects orbiting Earth. </a:t>
            </a:r>
          </a:p>
          <a:p>
            <a:pPr>
              <a:buNone/>
            </a:pPr>
            <a:r>
              <a:rPr lang="en-US" sz="1600" dirty="0"/>
              <a:t>Common elements found in such a catalog: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Object Name</a:t>
            </a:r>
            <a:r>
              <a:rPr lang="en-US" sz="1600" dirty="0"/>
              <a:t>: Common name or designation (e.g., Hubble Space Telescope, COSMOS 2251).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International Designator</a:t>
            </a:r>
            <a:r>
              <a:rPr lang="en-US" sz="1600" dirty="0"/>
              <a:t>: A standardized code that includes the launch year, launch number, and piece identifier (e.g., 1998-067A).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NORAD Catalog Number</a:t>
            </a:r>
            <a:r>
              <a:rPr lang="en-US" sz="1600" dirty="0"/>
              <a:t>: Unique number assigned by the North American Aerospace Defense Command.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Object Type</a:t>
            </a:r>
            <a:r>
              <a:rPr lang="en-US" sz="1600" dirty="0"/>
              <a:t>: Classification such as satellite, rocket body, debris, or payload.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Owner/Operator</a:t>
            </a:r>
            <a:r>
              <a:rPr lang="en-US" sz="1600" dirty="0"/>
              <a:t>: Country or organization responsible for the object.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Launch Date</a:t>
            </a:r>
            <a:r>
              <a:rPr lang="en-US" sz="1600" dirty="0"/>
              <a:t>: Date the object was placed into orbit.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Launch Vehicle</a:t>
            </a:r>
            <a:r>
              <a:rPr lang="en-US" sz="1600" dirty="0"/>
              <a:t>: The rocket used to deploy the object.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Orbit Type</a:t>
            </a:r>
            <a:r>
              <a:rPr lang="en-US" sz="1600" dirty="0"/>
              <a:t>: General classification (e.g., LEO – Low Earth Orbit, MEO – Medium Earth Orbit, GEO – Geostationary Orbit, HEO – Highly Elliptical Orbit).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Current Status</a:t>
            </a:r>
            <a:r>
              <a:rPr lang="en-US" sz="1600" dirty="0"/>
              <a:t>: Active, inactive, decayed, or unknown.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Radar Cross Section </a:t>
            </a:r>
            <a:r>
              <a:rPr lang="en-US" sz="1600" dirty="0"/>
              <a:t>(RCS): Estimate of size or detectability by radar.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Decay Date</a:t>
            </a:r>
            <a:r>
              <a:rPr lang="en-US" sz="1600" dirty="0"/>
              <a:t>: If applicable, the date the object re-entered Earth’s atmosphere.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Mission or Function</a:t>
            </a:r>
            <a:r>
              <a:rPr lang="en-US" sz="1600" dirty="0"/>
              <a:t>: Intended use or mission purpose (e.g., communications, Earth observation, scientific research).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Tracking Information</a:t>
            </a:r>
            <a:r>
              <a:rPr lang="en-US" sz="1600" dirty="0"/>
              <a:t>: Most recent TLE (Two-Line Element set) or ephemeris data for object tracking.</a:t>
            </a:r>
          </a:p>
          <a:p>
            <a:pPr marL="0" indent="0">
              <a:buNone/>
            </a:pPr>
            <a:endParaRPr lang="en-IT" sz="2667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01850A-70DC-BE43-9799-4FD67C0ECD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pPr>
              <a:defRPr/>
            </a:pPr>
            <a:fld id="{AC824DB6-78DA-468A-90D3-D9326CF85910}" type="slidenum">
              <a:rPr lang="it-IT" altLang="it-IT" sz="1600"/>
              <a:pPr>
                <a:defRPr/>
              </a:pPr>
              <a:t>3</a:t>
            </a:fld>
            <a:endParaRPr lang="it-IT" altLang="it-IT" sz="1600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C88C0C2-9B43-9B03-46FD-062AF277C93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F01AF6E-CB7C-E4F9-71FB-B0D70D32C70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7564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Typical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Typical Measurements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9575924-5740-154A-BB36-946A14C00577}"/>
              </a:ext>
            </a:extLst>
          </p:cNvPr>
          <p:cNvSpPr txBox="1">
            <a:spLocks/>
          </p:cNvSpPr>
          <p:nvPr/>
        </p:nvSpPr>
        <p:spPr>
          <a:xfrm>
            <a:off x="660400" y="1798447"/>
            <a:ext cx="10871200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What are the possible measurements to estimate spacecraft position? 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EDE0E57-C698-454F-AE60-68F86DBE0AC8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30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6DF42BC1-BD04-4902-9222-993BEDFC98E2}"/>
              </a:ext>
            </a:extLst>
          </p:cNvPr>
          <p:cNvGrpSpPr/>
          <p:nvPr/>
        </p:nvGrpSpPr>
        <p:grpSpPr>
          <a:xfrm>
            <a:off x="1120436" y="2540400"/>
            <a:ext cx="9524483" cy="3777825"/>
            <a:chOff x="589526" y="2894759"/>
            <a:chExt cx="8742256" cy="3699627"/>
          </a:xfrm>
        </p:grpSpPr>
        <p:pic>
          <p:nvPicPr>
            <p:cNvPr id="37" name="Earth-PNG-Image.png" descr="Earth-PNG-Image.png">
              <a:extLst>
                <a:ext uri="{FF2B5EF4-FFF2-40B4-BE49-F238E27FC236}">
                  <a16:creationId xmlns:a16="http://schemas.microsoft.com/office/drawing/2014/main" id="{EE400BFA-6A65-4D43-8FDC-DD7F22107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9526" y="4661089"/>
              <a:ext cx="1545284" cy="154528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8" name="satellite_55991.jpg" descr="satellite_55991.jpg">
              <a:extLst>
                <a:ext uri="{FF2B5EF4-FFF2-40B4-BE49-F238E27FC236}">
                  <a16:creationId xmlns:a16="http://schemas.microsoft.com/office/drawing/2014/main" id="{C4E74127-8980-463E-ABD1-145FDF579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32067" y="3735398"/>
              <a:ext cx="473464" cy="34562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9" name="radar-3.png" descr="radar-3.png">
              <a:extLst>
                <a:ext uri="{FF2B5EF4-FFF2-40B4-BE49-F238E27FC236}">
                  <a16:creationId xmlns:a16="http://schemas.microsoft.com/office/drawing/2014/main" id="{3991DDCB-7CE4-41AD-A368-032A05B01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74838">
              <a:off x="1681417" y="4454466"/>
              <a:ext cx="511145" cy="51114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0" name="Line">
              <a:extLst>
                <a:ext uri="{FF2B5EF4-FFF2-40B4-BE49-F238E27FC236}">
                  <a16:creationId xmlns:a16="http://schemas.microsoft.com/office/drawing/2014/main" id="{B97B6066-BC1A-4E0E-893E-52E3EBF02028}"/>
                </a:ext>
              </a:extLst>
            </p:cNvPr>
            <p:cNvSpPr/>
            <p:nvPr/>
          </p:nvSpPr>
          <p:spPr>
            <a:xfrm flipH="1">
              <a:off x="2271976" y="4108361"/>
              <a:ext cx="1635230" cy="478742"/>
            </a:xfrm>
            <a:prstGeom prst="line">
              <a:avLst/>
            </a:prstGeom>
            <a:ln w="25400">
              <a:solidFill>
                <a:srgbClr val="FF2600"/>
              </a:solidFill>
              <a:miter lim="400000"/>
              <a:tailEnd type="stealth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pic>
          <p:nvPicPr>
            <p:cNvPr id="41" name="radar-3.png" descr="radar-3.png">
              <a:extLst>
                <a:ext uri="{FF2B5EF4-FFF2-40B4-BE49-F238E27FC236}">
                  <a16:creationId xmlns:a16="http://schemas.microsoft.com/office/drawing/2014/main" id="{951C6179-06C7-47EC-A09E-4D2D8A373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9188411" flipH="1">
              <a:off x="1576841" y="5966503"/>
              <a:ext cx="511145" cy="51114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2" name="deep-space spacecraft">
              <a:extLst>
                <a:ext uri="{FF2B5EF4-FFF2-40B4-BE49-F238E27FC236}">
                  <a16:creationId xmlns:a16="http://schemas.microsoft.com/office/drawing/2014/main" id="{4145C30C-56E4-4863-87E6-67287B723673}"/>
                </a:ext>
              </a:extLst>
            </p:cNvPr>
            <p:cNvSpPr txBox="1"/>
            <p:nvPr/>
          </p:nvSpPr>
          <p:spPr>
            <a:xfrm>
              <a:off x="7348398" y="2894759"/>
              <a:ext cx="1983384" cy="78512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67733" tIns="67733" rIns="67733" bIns="67733" anchor="ctr">
              <a:spAutoFit/>
            </a:bodyPr>
            <a:lstStyle>
              <a:lvl1pPr algn="ctr" defTabSz="914400">
                <a:lnSpc>
                  <a:spcPct val="80000"/>
                </a:lnSpc>
                <a:spcBef>
                  <a:spcPts val="1700"/>
                </a:spcBef>
                <a:buClr>
                  <a:srgbClr val="005493"/>
                </a:buClr>
                <a:buFont typeface="Wingdings"/>
                <a:defRPr sz="2000" i="1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2667" dirty="0"/>
                <a:t>deep-space spacecraft</a:t>
              </a:r>
            </a:p>
          </p:txBody>
        </p:sp>
        <p:grpSp>
          <p:nvGrpSpPr>
            <p:cNvPr id="43" name="Group">
              <a:extLst>
                <a:ext uri="{FF2B5EF4-FFF2-40B4-BE49-F238E27FC236}">
                  <a16:creationId xmlns:a16="http://schemas.microsoft.com/office/drawing/2014/main" id="{872DAACB-2AE4-4D01-9A9E-F99C7B0C1C58}"/>
                </a:ext>
              </a:extLst>
            </p:cNvPr>
            <p:cNvGrpSpPr/>
            <p:nvPr/>
          </p:nvGrpSpPr>
          <p:grpSpPr>
            <a:xfrm rot="11256572">
              <a:off x="7769324" y="3855569"/>
              <a:ext cx="767230" cy="601301"/>
              <a:chOff x="0" y="0"/>
              <a:chExt cx="767228" cy="601300"/>
            </a:xfrm>
          </p:grpSpPr>
          <p:sp>
            <p:nvSpPr>
              <p:cNvPr id="58" name="Connection Line">
                <a:extLst>
                  <a:ext uri="{FF2B5EF4-FFF2-40B4-BE49-F238E27FC236}">
                    <a16:creationId xmlns:a16="http://schemas.microsoft.com/office/drawing/2014/main" id="{AB6CD776-8BFC-40B6-B0C4-1AA76707B47F}"/>
                  </a:ext>
                </a:extLst>
              </p:cNvPr>
              <p:cNvSpPr/>
              <p:nvPr/>
            </p:nvSpPr>
            <p:spPr>
              <a:xfrm>
                <a:off x="94472" y="229356"/>
                <a:ext cx="400929" cy="345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2230" y="103"/>
                      <a:pt x="19430" y="7303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2400"/>
              </a:p>
            </p:txBody>
          </p:sp>
          <p:sp>
            <p:nvSpPr>
              <p:cNvPr id="59" name="Connection Line">
                <a:extLst>
                  <a:ext uri="{FF2B5EF4-FFF2-40B4-BE49-F238E27FC236}">
                    <a16:creationId xmlns:a16="http://schemas.microsoft.com/office/drawing/2014/main" id="{9E4D9BA9-7226-40BA-A743-4A8DD18DDA9F}"/>
                  </a:ext>
                </a:extLst>
              </p:cNvPr>
              <p:cNvSpPr/>
              <p:nvPr/>
            </p:nvSpPr>
            <p:spPr>
              <a:xfrm>
                <a:off x="27119" y="117852"/>
                <a:ext cx="615142" cy="483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475" extrusionOk="0">
                    <a:moveTo>
                      <a:pt x="0" y="152"/>
                    </a:moveTo>
                    <a:cubicBezTo>
                      <a:pt x="11975" y="-1125"/>
                      <a:pt x="19175" y="5649"/>
                      <a:pt x="21600" y="20475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2400"/>
              </a:p>
            </p:txBody>
          </p:sp>
          <p:sp>
            <p:nvSpPr>
              <p:cNvPr id="60" name="Connection Line">
                <a:extLst>
                  <a:ext uri="{FF2B5EF4-FFF2-40B4-BE49-F238E27FC236}">
                    <a16:creationId xmlns:a16="http://schemas.microsoft.com/office/drawing/2014/main" id="{96F132F9-BCBB-40AB-A92C-9016BD1ADB83}"/>
                  </a:ext>
                </a:extLst>
              </p:cNvPr>
              <p:cNvSpPr/>
              <p:nvPr/>
            </p:nvSpPr>
            <p:spPr>
              <a:xfrm>
                <a:off x="0" y="-1"/>
                <a:ext cx="767229" cy="579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64" extrusionOk="0">
                    <a:moveTo>
                      <a:pt x="0" y="20"/>
                    </a:moveTo>
                    <a:cubicBezTo>
                      <a:pt x="12142" y="-436"/>
                      <a:pt x="19342" y="6612"/>
                      <a:pt x="21600" y="21164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2400"/>
              </a:p>
            </p:txBody>
          </p:sp>
        </p:grpSp>
        <p:sp>
          <p:nvSpPr>
            <p:cNvPr id="44" name="Line">
              <a:extLst>
                <a:ext uri="{FF2B5EF4-FFF2-40B4-BE49-F238E27FC236}">
                  <a16:creationId xmlns:a16="http://schemas.microsoft.com/office/drawing/2014/main" id="{EF16AE58-4555-468B-B621-1F2FC7DE6F45}"/>
                </a:ext>
              </a:extLst>
            </p:cNvPr>
            <p:cNvSpPr/>
            <p:nvPr/>
          </p:nvSpPr>
          <p:spPr>
            <a:xfrm flipH="1">
              <a:off x="2169491" y="5593950"/>
              <a:ext cx="2266050" cy="695577"/>
            </a:xfrm>
            <a:prstGeom prst="line">
              <a:avLst/>
            </a:prstGeom>
            <a:ln w="25400">
              <a:solidFill>
                <a:srgbClr val="FF2600"/>
              </a:solidFill>
              <a:miter lim="400000"/>
              <a:tailEnd type="stealth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45" name="Line">
              <a:extLst>
                <a:ext uri="{FF2B5EF4-FFF2-40B4-BE49-F238E27FC236}">
                  <a16:creationId xmlns:a16="http://schemas.microsoft.com/office/drawing/2014/main" id="{09FD2D2B-C147-4D8C-9EE8-0229503194AA}"/>
                </a:ext>
              </a:extLst>
            </p:cNvPr>
            <p:cNvSpPr/>
            <p:nvPr/>
          </p:nvSpPr>
          <p:spPr>
            <a:xfrm flipH="1" flipV="1">
              <a:off x="2262711" y="4572195"/>
              <a:ext cx="449437" cy="1537049"/>
            </a:xfrm>
            <a:prstGeom prst="line">
              <a:avLst/>
            </a:prstGeom>
            <a:ln w="25400">
              <a:solidFill>
                <a:srgbClr val="000000"/>
              </a:solidFill>
              <a:prstDash val="sysDot"/>
              <a:miter lim="400000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pic>
          <p:nvPicPr>
            <p:cNvPr id="46" name="Image" descr="Image">
              <a:extLst>
                <a:ext uri="{FF2B5EF4-FFF2-40B4-BE49-F238E27FC236}">
                  <a16:creationId xmlns:a16="http://schemas.microsoft.com/office/drawing/2014/main" id="{81B67E33-38EC-4272-9220-F662AF8F8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886" y="4166264"/>
              <a:ext cx="215901" cy="2413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" name="Image" descr="Image">
              <a:extLst>
                <a:ext uri="{FF2B5EF4-FFF2-40B4-BE49-F238E27FC236}">
                  <a16:creationId xmlns:a16="http://schemas.microsoft.com/office/drawing/2014/main" id="{1107A20A-0234-49C9-9D97-6F5C09E18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05785" y="6353085"/>
              <a:ext cx="228601" cy="2413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8" name="Image" descr="Image">
              <a:extLst>
                <a:ext uri="{FF2B5EF4-FFF2-40B4-BE49-F238E27FC236}">
                  <a16:creationId xmlns:a16="http://schemas.microsoft.com/office/drawing/2014/main" id="{B0BEB115-6D4F-483B-8033-C9D69171A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8268" y="6306303"/>
              <a:ext cx="342901" cy="2413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9" name="Line">
              <a:extLst>
                <a:ext uri="{FF2B5EF4-FFF2-40B4-BE49-F238E27FC236}">
                  <a16:creationId xmlns:a16="http://schemas.microsoft.com/office/drawing/2014/main" id="{C2F6C753-38FD-4144-9350-E0F7CA65C2F8}"/>
                </a:ext>
              </a:extLst>
            </p:cNvPr>
            <p:cNvSpPr/>
            <p:nvPr/>
          </p:nvSpPr>
          <p:spPr>
            <a:xfrm flipH="1">
              <a:off x="2262711" y="4585621"/>
              <a:ext cx="1706315" cy="1"/>
            </a:xfrm>
            <a:prstGeom prst="line">
              <a:avLst/>
            </a:prstGeom>
            <a:ln w="25400">
              <a:solidFill>
                <a:srgbClr val="FF2600"/>
              </a:solidFill>
              <a:prstDash val="sysDot"/>
              <a:miter lim="400000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50" name="Connection Line">
              <a:extLst>
                <a:ext uri="{FF2B5EF4-FFF2-40B4-BE49-F238E27FC236}">
                  <a16:creationId xmlns:a16="http://schemas.microsoft.com/office/drawing/2014/main" id="{134DEBC4-1175-498A-84CC-F7231C82C017}"/>
                </a:ext>
              </a:extLst>
            </p:cNvPr>
            <p:cNvSpPr/>
            <p:nvPr/>
          </p:nvSpPr>
          <p:spPr>
            <a:xfrm>
              <a:off x="3585401" y="4237114"/>
              <a:ext cx="104154" cy="299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96" h="21600" extrusionOk="0">
                  <a:moveTo>
                    <a:pt x="11527" y="21600"/>
                  </a:moveTo>
                  <a:cubicBezTo>
                    <a:pt x="21600" y="12789"/>
                    <a:pt x="17758" y="5589"/>
                    <a:pt x="0" y="0"/>
                  </a:cubicBezTo>
                </a:path>
              </a:pathLst>
            </a:custGeom>
            <a:ln w="25400">
              <a:solidFill>
                <a:srgbClr val="FF2600"/>
              </a:solidFill>
              <a:prstDash val="sysDot"/>
              <a:miter lim="400000"/>
            </a:ln>
          </p:spPr>
          <p:txBody>
            <a:bodyPr/>
            <a:lstStyle/>
            <a:p>
              <a:endParaRPr sz="2400"/>
            </a:p>
          </p:txBody>
        </p:sp>
        <p:pic>
          <p:nvPicPr>
            <p:cNvPr id="51" name="Image" descr="Image">
              <a:extLst>
                <a:ext uri="{FF2B5EF4-FFF2-40B4-BE49-F238E27FC236}">
                  <a16:creationId xmlns:a16="http://schemas.microsoft.com/office/drawing/2014/main" id="{A5D43F27-E593-46FE-AE60-E013F4E96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98876" y="4329028"/>
              <a:ext cx="152401" cy="11176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2" name="Image" descr="Image">
              <a:extLst>
                <a:ext uri="{FF2B5EF4-FFF2-40B4-BE49-F238E27FC236}">
                  <a16:creationId xmlns:a16="http://schemas.microsoft.com/office/drawing/2014/main" id="{15A517C6-EF9D-45CE-87A0-BF16D3B71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01877" y="4287153"/>
              <a:ext cx="342901" cy="2413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3" name="Arrow">
              <a:extLst>
                <a:ext uri="{FF2B5EF4-FFF2-40B4-BE49-F238E27FC236}">
                  <a16:creationId xmlns:a16="http://schemas.microsoft.com/office/drawing/2014/main" id="{D3284703-457C-4402-B1A9-CC484EBE4036}"/>
                </a:ext>
              </a:extLst>
            </p:cNvPr>
            <p:cNvSpPr/>
            <p:nvPr/>
          </p:nvSpPr>
          <p:spPr>
            <a:xfrm>
              <a:off x="5841991" y="4298292"/>
              <a:ext cx="385277" cy="249004"/>
            </a:xfrm>
            <a:prstGeom prst="rightArrow">
              <a:avLst>
                <a:gd name="adj1" fmla="val 73029"/>
                <a:gd name="adj2" fmla="val 73280"/>
              </a:avLst>
            </a:prstGeom>
            <a:ln w="25400">
              <a:solidFill>
                <a:srgbClr val="005493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pic>
          <p:nvPicPr>
            <p:cNvPr id="54" name="Image" descr="Image">
              <a:extLst>
                <a:ext uri="{FF2B5EF4-FFF2-40B4-BE49-F238E27FC236}">
                  <a16:creationId xmlns:a16="http://schemas.microsoft.com/office/drawing/2014/main" id="{FA158321-CD7F-4469-9250-599690FE5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811" y="4337953"/>
              <a:ext cx="190501" cy="139701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55" name="Text">
              <a:extLst>
                <a:ext uri="{FF2B5EF4-FFF2-40B4-BE49-F238E27FC236}">
                  <a16:creationId xmlns:a16="http://schemas.microsoft.com/office/drawing/2014/main" id="{C3900F00-1621-46BE-A1A6-3160A788ED3D}"/>
                </a:ext>
              </a:extLst>
            </p:cNvPr>
            <p:cNvGrpSpPr/>
            <p:nvPr/>
          </p:nvGrpSpPr>
          <p:grpSpPr>
            <a:xfrm>
              <a:off x="5079998" y="4012574"/>
              <a:ext cx="1706317" cy="744242"/>
              <a:chOff x="-1" y="-116546"/>
              <a:chExt cx="1706315" cy="744239"/>
            </a:xfrm>
          </p:grpSpPr>
          <p:sp>
            <p:nvSpPr>
              <p:cNvPr id="56" name="Text">
                <a:extLst>
                  <a:ext uri="{FF2B5EF4-FFF2-40B4-BE49-F238E27FC236}">
                    <a16:creationId xmlns:a16="http://schemas.microsoft.com/office/drawing/2014/main" id="{7D672D50-ADAC-4C73-8B33-358317292705}"/>
                  </a:ext>
                </a:extLst>
              </p:cNvPr>
              <p:cNvSpPr txBox="1"/>
              <p:nvPr/>
            </p:nvSpPr>
            <p:spPr>
              <a:xfrm>
                <a:off x="19050" y="-116546"/>
                <a:ext cx="1668214" cy="7442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67733" tIns="67733" rIns="67733" bIns="67733" numCol="1" anchor="ctr">
                <a:spAutoFit/>
              </a:bodyPr>
              <a:lstStyle>
                <a:lvl1pPr algn="ctr">
                  <a:lnSpc>
                    <a:spcPts val="5400"/>
                  </a:lnSpc>
                  <a:defRPr sz="2300"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rPr sz="3067"/>
                  <a:t> </a:t>
                </a:r>
              </a:p>
            </p:txBody>
          </p:sp>
          <p:pic>
            <p:nvPicPr>
              <p:cNvPr id="57" name="Text" descr="Text">
                <a:extLst>
                  <a:ext uri="{FF2B5EF4-FFF2-40B4-BE49-F238E27FC236}">
                    <a16:creationId xmlns:a16="http://schemas.microsoft.com/office/drawing/2014/main" id="{9AABB1CE-7F2B-40BC-B102-B425166C57D3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1" y="0"/>
                <a:ext cx="1706315" cy="511144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34" name="Delta-DOR: obtained by correcting DOR with simultaneous tracking of radio signals from a quasar">
            <a:extLst>
              <a:ext uri="{FF2B5EF4-FFF2-40B4-BE49-F238E27FC236}">
                <a16:creationId xmlns:a16="http://schemas.microsoft.com/office/drawing/2014/main" id="{853EB620-311D-4CD3-8702-D083A9A36116}"/>
              </a:ext>
            </a:extLst>
          </p:cNvPr>
          <p:cNvSpPr txBox="1"/>
          <p:nvPr/>
        </p:nvSpPr>
        <p:spPr>
          <a:xfrm>
            <a:off x="6012701" y="5311324"/>
            <a:ext cx="5532863" cy="9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189" indent="-457189">
              <a:spcBef>
                <a:spcPts val="2267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q"/>
              <a:defRPr sz="2200">
                <a:latin typeface="+mn-lt"/>
                <a:ea typeface="+mn-ea"/>
                <a:cs typeface="+mn-cs"/>
                <a:sym typeface="Arial"/>
              </a:defRPr>
            </a:pPr>
            <a:r>
              <a:rPr sz="2133" dirty="0">
                <a:solidFill>
                  <a:srgbClr val="005493"/>
                </a:solidFill>
              </a:rPr>
              <a:t>Delta-DOR: </a:t>
            </a:r>
            <a:r>
              <a:rPr sz="2133" dirty="0"/>
              <a:t>obtained by correcting DOR with simultaneous tracking of radio signals from a quasar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256BB28-63E0-0F31-D27E-C1A7CDBD1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30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44899B-F3DE-B589-C14B-44F12725D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16FA43-8A60-6D8A-6153-A9F86C5F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125C01D-12E3-0F00-78A8-4CDC94C48AAA}"/>
              </a:ext>
            </a:extLst>
          </p:cNvPr>
          <p:cNvSpPr txBox="1">
            <a:spLocks/>
          </p:cNvSpPr>
          <p:nvPr/>
        </p:nvSpPr>
        <p:spPr>
          <a:xfrm>
            <a:off x="1127468" y="2863132"/>
            <a:ext cx="10871200" cy="1421267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400" dirty="0">
                <a:solidFill>
                  <a:srgbClr val="005493"/>
                </a:solidFill>
              </a:rPr>
              <a:t>Differential One-Way Ranging (DOR)</a:t>
            </a:r>
            <a:r>
              <a:rPr lang="en-GB" sz="2400" dirty="0"/>
              <a:t>:</a:t>
            </a:r>
          </a:p>
          <a:p>
            <a:pPr lvl="1"/>
            <a:endParaRPr lang="en-GB" sz="2267" dirty="0"/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AA06E2A3-5138-9723-FFF0-5923FAD8E86F}"/>
              </a:ext>
            </a:extLst>
          </p:cNvPr>
          <p:cNvGrpSpPr/>
          <p:nvPr/>
        </p:nvGrpSpPr>
        <p:grpSpPr>
          <a:xfrm>
            <a:off x="1127468" y="1944069"/>
            <a:ext cx="3363850" cy="1146395"/>
            <a:chOff x="862314" y="1286206"/>
            <a:chExt cx="2205637" cy="1039083"/>
          </a:xfrm>
        </p:grpSpPr>
        <p:sp>
          <p:nvSpPr>
            <p:cNvPr id="8" name="Ground measurements">
              <a:extLst>
                <a:ext uri="{FF2B5EF4-FFF2-40B4-BE49-F238E27FC236}">
                  <a16:creationId xmlns:a16="http://schemas.microsoft.com/office/drawing/2014/main" id="{C6F288E6-0F0E-FDE0-1CB1-02B9340969E2}"/>
                </a:ext>
              </a:extLst>
            </p:cNvPr>
            <p:cNvSpPr txBox="1"/>
            <p:nvPr/>
          </p:nvSpPr>
          <p:spPr>
            <a:xfrm>
              <a:off x="862314" y="1286206"/>
              <a:ext cx="2179919" cy="1039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ctr">
              <a:spAutoFit/>
            </a:bodyPr>
            <a:lstStyle>
              <a:lvl1pPr algn="ctr">
                <a:lnSpc>
                  <a:spcPts val="5400"/>
                </a:lnSpc>
                <a:defRPr sz="23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2400" dirty="0"/>
                <a:t>Ground measurements</a:t>
              </a:r>
            </a:p>
          </p:txBody>
        </p:sp>
        <p:pic>
          <p:nvPicPr>
            <p:cNvPr id="9" name="Ground measurements" descr="Ground measurements">
              <a:extLst>
                <a:ext uri="{FF2B5EF4-FFF2-40B4-BE49-F238E27FC236}">
                  <a16:creationId xmlns:a16="http://schemas.microsoft.com/office/drawing/2014/main" id="{D582880C-77FA-3F7B-D49F-617F6B2AA7B3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2314" y="1683895"/>
              <a:ext cx="2205637" cy="455807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281074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Typical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Typical Measurements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8504B5-BD4A-154A-A0E0-932926D34C45}"/>
              </a:ext>
            </a:extLst>
          </p:cNvPr>
          <p:cNvGrpSpPr/>
          <p:nvPr/>
        </p:nvGrpSpPr>
        <p:grpSpPr>
          <a:xfrm>
            <a:off x="1157037" y="2176472"/>
            <a:ext cx="3210771" cy="791747"/>
            <a:chOff x="862314" y="1545892"/>
            <a:chExt cx="2205637" cy="593810"/>
          </a:xfrm>
        </p:grpSpPr>
        <p:sp>
          <p:nvSpPr>
            <p:cNvPr id="1637" name="Ground measurements"/>
            <p:cNvSpPr txBox="1"/>
            <p:nvPr/>
          </p:nvSpPr>
          <p:spPr>
            <a:xfrm>
              <a:off x="862314" y="1545892"/>
              <a:ext cx="2179919" cy="519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20" tIns="45720" rIns="45720" bIns="45720" numCol="1" anchor="ctr">
              <a:spAutoFit/>
            </a:bodyPr>
            <a:lstStyle>
              <a:lvl1pPr algn="ctr">
                <a:lnSpc>
                  <a:spcPts val="5400"/>
                </a:lnSpc>
                <a:defRPr sz="23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lang="it-IT" sz="2400" dirty="0" err="1"/>
                <a:t>Onboard</a:t>
              </a:r>
              <a:r>
                <a:rPr sz="2400" dirty="0"/>
                <a:t> measurements</a:t>
              </a:r>
            </a:p>
          </p:txBody>
        </p:sp>
        <p:pic>
          <p:nvPicPr>
            <p:cNvPr id="1636" name="Ground measurements" descr="Ground measurements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2314" y="1667088"/>
              <a:ext cx="2205637" cy="472614"/>
            </a:xfrm>
            <a:prstGeom prst="rect">
              <a:avLst/>
            </a:prstGeom>
            <a:effectLst/>
          </p:spPr>
        </p:pic>
      </p:grp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9575924-5740-154A-BB36-946A14C00577}"/>
              </a:ext>
            </a:extLst>
          </p:cNvPr>
          <p:cNvSpPr txBox="1">
            <a:spLocks/>
          </p:cNvSpPr>
          <p:nvPr/>
        </p:nvSpPr>
        <p:spPr>
          <a:xfrm>
            <a:off x="660400" y="1798447"/>
            <a:ext cx="10871200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What are the possible measurements to estimate spacecraft position? 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11D35C3-58EB-5D4E-A355-5179D39EFE29}"/>
              </a:ext>
            </a:extLst>
          </p:cNvPr>
          <p:cNvSpPr txBox="1">
            <a:spLocks/>
          </p:cNvSpPr>
          <p:nvPr/>
        </p:nvSpPr>
        <p:spPr>
          <a:xfrm>
            <a:off x="1127468" y="3091736"/>
            <a:ext cx="10871200" cy="1421267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400" dirty="0"/>
              <a:t>Accelerations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EDE0E57-C698-454F-AE60-68F86DBE0AC8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31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88F543F-75E1-E0EF-47E4-05D5AC569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31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E37F29-DD1F-C915-1419-40AC2034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FA0391-6853-597A-A543-B0459B936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174883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Typical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Typical Measurements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9575924-5740-154A-BB36-946A14C00577}"/>
              </a:ext>
            </a:extLst>
          </p:cNvPr>
          <p:cNvSpPr txBox="1">
            <a:spLocks/>
          </p:cNvSpPr>
          <p:nvPr/>
        </p:nvSpPr>
        <p:spPr>
          <a:xfrm>
            <a:off x="660400" y="1798447"/>
            <a:ext cx="10871200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What are the possible measurements to estimate spacecraft position? 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11D35C3-58EB-5D4E-A355-5179D39EFE29}"/>
              </a:ext>
            </a:extLst>
          </p:cNvPr>
          <p:cNvSpPr txBox="1">
            <a:spLocks/>
          </p:cNvSpPr>
          <p:nvPr/>
        </p:nvSpPr>
        <p:spPr>
          <a:xfrm>
            <a:off x="1127468" y="3091736"/>
            <a:ext cx="10871200" cy="1421267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400" dirty="0"/>
              <a:t>Accelerations</a:t>
            </a:r>
          </a:p>
          <a:p>
            <a:r>
              <a:rPr lang="en-GB" sz="2400" dirty="0"/>
              <a:t>GPS</a:t>
            </a:r>
          </a:p>
          <a:p>
            <a:pPr lvl="1"/>
            <a:endParaRPr lang="en-GB" sz="2267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EDE0E57-C698-454F-AE60-68F86DBE0AC8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32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pic>
        <p:nvPicPr>
          <p:cNvPr id="10" name="herogeneric.gps-satellite-tracking.725x495.png" descr="herogeneric.gps-satellite-tracking.725x495.png">
            <a:extLst>
              <a:ext uri="{FF2B5EF4-FFF2-40B4-BE49-F238E27FC236}">
                <a16:creationId xmlns:a16="http://schemas.microsoft.com/office/drawing/2014/main" id="{E688BDF4-6345-4601-ACCB-A7C47D345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568" y="5019658"/>
            <a:ext cx="1062267" cy="731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herogeneric.gps-satellite-tracking.725x495.png" descr="herogeneric.gps-satellite-tracking.725x495.png">
            <a:extLst>
              <a:ext uri="{FF2B5EF4-FFF2-40B4-BE49-F238E27FC236}">
                <a16:creationId xmlns:a16="http://schemas.microsoft.com/office/drawing/2014/main" id="{DF4150EA-F711-4423-855F-409474D1E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182" y="5539013"/>
            <a:ext cx="1062267" cy="731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herogeneric.gps-satellite-tracking.725x495.png" descr="herogeneric.gps-satellite-tracking.725x495.png">
            <a:extLst>
              <a:ext uri="{FF2B5EF4-FFF2-40B4-BE49-F238E27FC236}">
                <a16:creationId xmlns:a16="http://schemas.microsoft.com/office/drawing/2014/main" id="{D19AB9B6-9970-4F33-9D26-6B7E6E77E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177" y="2798341"/>
            <a:ext cx="1062267" cy="731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herogeneric.gps-satellite-tracking.725x495.png" descr="herogeneric.gps-satellite-tracking.725x495.png">
            <a:extLst>
              <a:ext uri="{FF2B5EF4-FFF2-40B4-BE49-F238E27FC236}">
                <a16:creationId xmlns:a16="http://schemas.microsoft.com/office/drawing/2014/main" id="{02B4CB98-1E7B-4675-A3AA-3BF2A87DB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8668" y="3407804"/>
            <a:ext cx="1062267" cy="731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satellite_55991.jpg" descr="satellite_55991.jpg">
            <a:extLst>
              <a:ext uri="{FF2B5EF4-FFF2-40B4-BE49-F238E27FC236}">
                <a16:creationId xmlns:a16="http://schemas.microsoft.com/office/drawing/2014/main" id="{20B980EF-A4A6-499C-B72B-82CBD0EBC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714" y="4310493"/>
            <a:ext cx="638631" cy="46995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GPS-1">
            <a:extLst>
              <a:ext uri="{FF2B5EF4-FFF2-40B4-BE49-F238E27FC236}">
                <a16:creationId xmlns:a16="http://schemas.microsoft.com/office/drawing/2014/main" id="{87D87FE8-EAC9-44C3-B706-24EC142615CB}"/>
              </a:ext>
            </a:extLst>
          </p:cNvPr>
          <p:cNvSpPr txBox="1"/>
          <p:nvPr/>
        </p:nvSpPr>
        <p:spPr>
          <a:xfrm>
            <a:off x="6246510" y="2403434"/>
            <a:ext cx="2251692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/>
              <a:t>GPS-1</a:t>
            </a:r>
          </a:p>
        </p:txBody>
      </p:sp>
      <p:sp>
        <p:nvSpPr>
          <p:cNvPr id="18" name="GPS-2">
            <a:extLst>
              <a:ext uri="{FF2B5EF4-FFF2-40B4-BE49-F238E27FC236}">
                <a16:creationId xmlns:a16="http://schemas.microsoft.com/office/drawing/2014/main" id="{DAE8BDF8-4705-4708-AD4C-D3CFE8CCD232}"/>
              </a:ext>
            </a:extLst>
          </p:cNvPr>
          <p:cNvSpPr txBox="1"/>
          <p:nvPr/>
        </p:nvSpPr>
        <p:spPr>
          <a:xfrm>
            <a:off x="9358773" y="3103173"/>
            <a:ext cx="2251692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/>
              <a:t>GPS-2</a:t>
            </a:r>
          </a:p>
        </p:txBody>
      </p:sp>
      <p:sp>
        <p:nvSpPr>
          <p:cNvPr id="19" name="GPS-3">
            <a:extLst>
              <a:ext uri="{FF2B5EF4-FFF2-40B4-BE49-F238E27FC236}">
                <a16:creationId xmlns:a16="http://schemas.microsoft.com/office/drawing/2014/main" id="{5A74009B-8E94-457B-9C18-D0A5AE2C76FD}"/>
              </a:ext>
            </a:extLst>
          </p:cNvPr>
          <p:cNvSpPr txBox="1"/>
          <p:nvPr/>
        </p:nvSpPr>
        <p:spPr>
          <a:xfrm>
            <a:off x="9662732" y="5522364"/>
            <a:ext cx="2251692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 dirty="0"/>
              <a:t>GPS-3</a:t>
            </a:r>
          </a:p>
        </p:txBody>
      </p:sp>
      <p:sp>
        <p:nvSpPr>
          <p:cNvPr id="20" name="GPS-4">
            <a:extLst>
              <a:ext uri="{FF2B5EF4-FFF2-40B4-BE49-F238E27FC236}">
                <a16:creationId xmlns:a16="http://schemas.microsoft.com/office/drawing/2014/main" id="{C8AB038E-9BFF-4BA5-B163-53DC62110080}"/>
              </a:ext>
            </a:extLst>
          </p:cNvPr>
          <p:cNvSpPr txBox="1"/>
          <p:nvPr/>
        </p:nvSpPr>
        <p:spPr>
          <a:xfrm>
            <a:off x="3950355" y="5713428"/>
            <a:ext cx="2251692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/>
              <a:t>GPS-4</a:t>
            </a:r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F001E503-9141-41EC-80CF-E5C6B468EBE4}"/>
              </a:ext>
            </a:extLst>
          </p:cNvPr>
          <p:cNvSpPr/>
          <p:nvPr/>
        </p:nvSpPr>
        <p:spPr>
          <a:xfrm flipV="1">
            <a:off x="6009525" y="4799935"/>
            <a:ext cx="1318219" cy="521676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9BF5E25-30FE-4F86-5FFE-8A84E8FC2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32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1572A6-29F3-456B-9F05-A1966AE2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257108-43FD-3D99-5461-284C195BE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82FC5158-91B1-6499-F368-CE71D821126D}"/>
              </a:ext>
            </a:extLst>
          </p:cNvPr>
          <p:cNvGrpSpPr/>
          <p:nvPr/>
        </p:nvGrpSpPr>
        <p:grpSpPr>
          <a:xfrm>
            <a:off x="1157037" y="2176472"/>
            <a:ext cx="3210771" cy="791747"/>
            <a:chOff x="862314" y="1545892"/>
            <a:chExt cx="2205637" cy="593810"/>
          </a:xfrm>
        </p:grpSpPr>
        <p:sp>
          <p:nvSpPr>
            <p:cNvPr id="7" name="Ground measurements">
              <a:extLst>
                <a:ext uri="{FF2B5EF4-FFF2-40B4-BE49-F238E27FC236}">
                  <a16:creationId xmlns:a16="http://schemas.microsoft.com/office/drawing/2014/main" id="{2B0350BC-49DE-A960-B88A-924BA819591D}"/>
                </a:ext>
              </a:extLst>
            </p:cNvPr>
            <p:cNvSpPr txBox="1"/>
            <p:nvPr/>
          </p:nvSpPr>
          <p:spPr>
            <a:xfrm>
              <a:off x="862314" y="1545892"/>
              <a:ext cx="2179919" cy="519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20" tIns="45720" rIns="45720" bIns="45720" numCol="1" anchor="ctr">
              <a:spAutoFit/>
            </a:bodyPr>
            <a:lstStyle>
              <a:lvl1pPr algn="ctr">
                <a:lnSpc>
                  <a:spcPts val="5400"/>
                </a:lnSpc>
                <a:defRPr sz="23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lang="it-IT" sz="2400" dirty="0" err="1"/>
                <a:t>Onboard</a:t>
              </a:r>
              <a:r>
                <a:rPr sz="2400" dirty="0"/>
                <a:t> measurements</a:t>
              </a:r>
            </a:p>
          </p:txBody>
        </p:sp>
        <p:pic>
          <p:nvPicPr>
            <p:cNvPr id="8" name="Ground measurements" descr="Ground measurements">
              <a:extLst>
                <a:ext uri="{FF2B5EF4-FFF2-40B4-BE49-F238E27FC236}">
                  <a16:creationId xmlns:a16="http://schemas.microsoft.com/office/drawing/2014/main" id="{C7602849-2768-4E95-479C-76B0A9CC96F8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2314" y="1667088"/>
              <a:ext cx="2205637" cy="47261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092516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Typical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Typical Measurements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9575924-5740-154A-BB36-946A14C00577}"/>
              </a:ext>
            </a:extLst>
          </p:cNvPr>
          <p:cNvSpPr txBox="1">
            <a:spLocks/>
          </p:cNvSpPr>
          <p:nvPr/>
        </p:nvSpPr>
        <p:spPr>
          <a:xfrm>
            <a:off x="660400" y="1798447"/>
            <a:ext cx="10871200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What are the possible measurements to estimate spacecraft position? 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11D35C3-58EB-5D4E-A355-5179D39EFE29}"/>
              </a:ext>
            </a:extLst>
          </p:cNvPr>
          <p:cNvSpPr txBox="1">
            <a:spLocks/>
          </p:cNvSpPr>
          <p:nvPr/>
        </p:nvSpPr>
        <p:spPr>
          <a:xfrm>
            <a:off x="1127468" y="3091736"/>
            <a:ext cx="10871200" cy="1421267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400" dirty="0"/>
              <a:t>Accelerations</a:t>
            </a:r>
          </a:p>
          <a:p>
            <a:r>
              <a:rPr lang="en-GB" sz="2400" dirty="0"/>
              <a:t>GPS</a:t>
            </a:r>
          </a:p>
          <a:p>
            <a:pPr lvl="1"/>
            <a:endParaRPr lang="en-GB" sz="2267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EDE0E57-C698-454F-AE60-68F86DBE0AC8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33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pic>
        <p:nvPicPr>
          <p:cNvPr id="10" name="herogeneric.gps-satellite-tracking.725x495.png" descr="herogeneric.gps-satellite-tracking.725x495.png">
            <a:extLst>
              <a:ext uri="{FF2B5EF4-FFF2-40B4-BE49-F238E27FC236}">
                <a16:creationId xmlns:a16="http://schemas.microsoft.com/office/drawing/2014/main" id="{E688BDF4-6345-4601-ACCB-A7C47D345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568" y="5019658"/>
            <a:ext cx="1062267" cy="731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herogeneric.gps-satellite-tracking.725x495.png" descr="herogeneric.gps-satellite-tracking.725x495.png">
            <a:extLst>
              <a:ext uri="{FF2B5EF4-FFF2-40B4-BE49-F238E27FC236}">
                <a16:creationId xmlns:a16="http://schemas.microsoft.com/office/drawing/2014/main" id="{D19AB9B6-9970-4F33-9D26-6B7E6E77E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177" y="2798341"/>
            <a:ext cx="1062267" cy="731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herogeneric.gps-satellite-tracking.725x495.png" descr="herogeneric.gps-satellite-tracking.725x495.png">
            <a:extLst>
              <a:ext uri="{FF2B5EF4-FFF2-40B4-BE49-F238E27FC236}">
                <a16:creationId xmlns:a16="http://schemas.microsoft.com/office/drawing/2014/main" id="{02B4CB98-1E7B-4675-A3AA-3BF2A87DB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8668" y="3407804"/>
            <a:ext cx="1062267" cy="731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satellite_55991.jpg" descr="satellite_55991.jpg">
            <a:extLst>
              <a:ext uri="{FF2B5EF4-FFF2-40B4-BE49-F238E27FC236}">
                <a16:creationId xmlns:a16="http://schemas.microsoft.com/office/drawing/2014/main" id="{20B980EF-A4A6-499C-B72B-82CBD0EBC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714" y="4310493"/>
            <a:ext cx="638631" cy="46995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GPS-1">
            <a:extLst>
              <a:ext uri="{FF2B5EF4-FFF2-40B4-BE49-F238E27FC236}">
                <a16:creationId xmlns:a16="http://schemas.microsoft.com/office/drawing/2014/main" id="{87D87FE8-EAC9-44C3-B706-24EC142615CB}"/>
              </a:ext>
            </a:extLst>
          </p:cNvPr>
          <p:cNvSpPr txBox="1"/>
          <p:nvPr/>
        </p:nvSpPr>
        <p:spPr>
          <a:xfrm>
            <a:off x="6246510" y="2403434"/>
            <a:ext cx="2251692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/>
              <a:t>GPS-1</a:t>
            </a:r>
          </a:p>
        </p:txBody>
      </p:sp>
      <p:sp>
        <p:nvSpPr>
          <p:cNvPr id="18" name="GPS-2">
            <a:extLst>
              <a:ext uri="{FF2B5EF4-FFF2-40B4-BE49-F238E27FC236}">
                <a16:creationId xmlns:a16="http://schemas.microsoft.com/office/drawing/2014/main" id="{DAE8BDF8-4705-4708-AD4C-D3CFE8CCD232}"/>
              </a:ext>
            </a:extLst>
          </p:cNvPr>
          <p:cNvSpPr txBox="1"/>
          <p:nvPr/>
        </p:nvSpPr>
        <p:spPr>
          <a:xfrm>
            <a:off x="9358773" y="3103173"/>
            <a:ext cx="2251692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/>
              <a:t>GPS-2</a:t>
            </a:r>
          </a:p>
        </p:txBody>
      </p:sp>
      <p:sp>
        <p:nvSpPr>
          <p:cNvPr id="20" name="GPS-4">
            <a:extLst>
              <a:ext uri="{FF2B5EF4-FFF2-40B4-BE49-F238E27FC236}">
                <a16:creationId xmlns:a16="http://schemas.microsoft.com/office/drawing/2014/main" id="{C8AB038E-9BFF-4BA5-B163-53DC62110080}"/>
              </a:ext>
            </a:extLst>
          </p:cNvPr>
          <p:cNvSpPr txBox="1"/>
          <p:nvPr/>
        </p:nvSpPr>
        <p:spPr>
          <a:xfrm>
            <a:off x="3950355" y="5713428"/>
            <a:ext cx="2251692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/>
              <a:t>GPS-4</a:t>
            </a:r>
          </a:p>
        </p:txBody>
      </p:sp>
      <p:sp>
        <p:nvSpPr>
          <p:cNvPr id="21" name="Connection Line">
            <a:extLst>
              <a:ext uri="{FF2B5EF4-FFF2-40B4-BE49-F238E27FC236}">
                <a16:creationId xmlns:a16="http://schemas.microsoft.com/office/drawing/2014/main" id="{2AC4DFCC-3C84-42AF-9AD9-85A38ECFBE11}"/>
              </a:ext>
            </a:extLst>
          </p:cNvPr>
          <p:cNvSpPr/>
          <p:nvPr/>
        </p:nvSpPr>
        <p:spPr>
          <a:xfrm>
            <a:off x="6426395" y="3529239"/>
            <a:ext cx="1878176" cy="2675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5" h="21600" extrusionOk="0">
                <a:moveTo>
                  <a:pt x="0" y="0"/>
                </a:moveTo>
                <a:cubicBezTo>
                  <a:pt x="14600" y="4156"/>
                  <a:pt x="21600" y="11356"/>
                  <a:pt x="20999" y="21600"/>
                </a:cubicBezTo>
              </a:path>
            </a:pathLst>
          </a:custGeom>
          <a:ln w="25400">
            <a:solidFill>
              <a:srgbClr val="0433FF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B59E3F5-3159-3EB1-BF51-C554FF517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33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2BF509-F3F0-DF32-3673-2B703604B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AE633B-22C0-07FB-F0AD-D7A817EF9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D95C3B24-D9DA-1951-E6F2-B6FCB81EED7B}"/>
              </a:ext>
            </a:extLst>
          </p:cNvPr>
          <p:cNvGrpSpPr/>
          <p:nvPr/>
        </p:nvGrpSpPr>
        <p:grpSpPr>
          <a:xfrm>
            <a:off x="1157037" y="2176472"/>
            <a:ext cx="3210771" cy="791747"/>
            <a:chOff x="862314" y="1545892"/>
            <a:chExt cx="2205637" cy="593810"/>
          </a:xfrm>
        </p:grpSpPr>
        <p:sp>
          <p:nvSpPr>
            <p:cNvPr id="7" name="Ground measurements">
              <a:extLst>
                <a:ext uri="{FF2B5EF4-FFF2-40B4-BE49-F238E27FC236}">
                  <a16:creationId xmlns:a16="http://schemas.microsoft.com/office/drawing/2014/main" id="{7EA5E4CE-EE29-A89A-BEF5-7F120F923B46}"/>
                </a:ext>
              </a:extLst>
            </p:cNvPr>
            <p:cNvSpPr txBox="1"/>
            <p:nvPr/>
          </p:nvSpPr>
          <p:spPr>
            <a:xfrm>
              <a:off x="862314" y="1545892"/>
              <a:ext cx="2179919" cy="519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20" tIns="45720" rIns="45720" bIns="45720" numCol="1" anchor="ctr">
              <a:spAutoFit/>
            </a:bodyPr>
            <a:lstStyle>
              <a:lvl1pPr algn="ctr">
                <a:lnSpc>
                  <a:spcPts val="5400"/>
                </a:lnSpc>
                <a:defRPr sz="23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lang="it-IT" sz="2400" dirty="0" err="1"/>
                <a:t>Onboard</a:t>
              </a:r>
              <a:r>
                <a:rPr sz="2400" dirty="0"/>
                <a:t> measurements</a:t>
              </a:r>
            </a:p>
          </p:txBody>
        </p:sp>
        <p:pic>
          <p:nvPicPr>
            <p:cNvPr id="8" name="Ground measurements" descr="Ground measurements">
              <a:extLst>
                <a:ext uri="{FF2B5EF4-FFF2-40B4-BE49-F238E27FC236}">
                  <a16:creationId xmlns:a16="http://schemas.microsoft.com/office/drawing/2014/main" id="{5A14426A-9246-AC16-47FB-FA14C2633AAB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2314" y="1667088"/>
              <a:ext cx="2205637" cy="472614"/>
            </a:xfrm>
            <a:prstGeom prst="rect">
              <a:avLst/>
            </a:prstGeom>
            <a:effectLst/>
          </p:spPr>
        </p:pic>
      </p:grpSp>
      <p:pic>
        <p:nvPicPr>
          <p:cNvPr id="9" name="herogeneric.gps-satellite-tracking.725x495.png" descr="herogeneric.gps-satellite-tracking.725x495.png">
            <a:extLst>
              <a:ext uri="{FF2B5EF4-FFF2-40B4-BE49-F238E27FC236}">
                <a16:creationId xmlns:a16="http://schemas.microsoft.com/office/drawing/2014/main" id="{4426FED1-7623-1BF9-AB9C-75DF66069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182" y="5539013"/>
            <a:ext cx="1062267" cy="731115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GPS-3">
            <a:extLst>
              <a:ext uri="{FF2B5EF4-FFF2-40B4-BE49-F238E27FC236}">
                <a16:creationId xmlns:a16="http://schemas.microsoft.com/office/drawing/2014/main" id="{12D8C48B-C923-954D-F33E-742B56AF53B0}"/>
              </a:ext>
            </a:extLst>
          </p:cNvPr>
          <p:cNvSpPr txBox="1"/>
          <p:nvPr/>
        </p:nvSpPr>
        <p:spPr>
          <a:xfrm>
            <a:off x="9662732" y="5522364"/>
            <a:ext cx="2251692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 dirty="0"/>
              <a:t>GPS-3</a:t>
            </a:r>
          </a:p>
        </p:txBody>
      </p:sp>
    </p:spTree>
    <p:extLst>
      <p:ext uri="{BB962C8B-B14F-4D97-AF65-F5344CB8AC3E}">
        <p14:creationId xmlns:p14="http://schemas.microsoft.com/office/powerpoint/2010/main" val="3329107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Typical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Typical Measurements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9575924-5740-154A-BB36-946A14C00577}"/>
              </a:ext>
            </a:extLst>
          </p:cNvPr>
          <p:cNvSpPr txBox="1">
            <a:spLocks/>
          </p:cNvSpPr>
          <p:nvPr/>
        </p:nvSpPr>
        <p:spPr>
          <a:xfrm>
            <a:off x="660400" y="1798447"/>
            <a:ext cx="10871200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What are the possible measurements to estimate spacecraft position? 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11D35C3-58EB-5D4E-A355-5179D39EFE29}"/>
              </a:ext>
            </a:extLst>
          </p:cNvPr>
          <p:cNvSpPr txBox="1">
            <a:spLocks/>
          </p:cNvSpPr>
          <p:nvPr/>
        </p:nvSpPr>
        <p:spPr>
          <a:xfrm>
            <a:off x="1127468" y="3091736"/>
            <a:ext cx="10871200" cy="1421267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400" dirty="0"/>
              <a:t>Accelerations</a:t>
            </a:r>
          </a:p>
          <a:p>
            <a:r>
              <a:rPr lang="en-GB" sz="2400" dirty="0"/>
              <a:t>GPS</a:t>
            </a:r>
          </a:p>
          <a:p>
            <a:pPr lvl="1"/>
            <a:endParaRPr lang="en-GB" sz="2267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EDE0E57-C698-454F-AE60-68F86DBE0AC8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34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pic>
        <p:nvPicPr>
          <p:cNvPr id="10" name="herogeneric.gps-satellite-tracking.725x495.png" descr="herogeneric.gps-satellite-tracking.725x495.png">
            <a:extLst>
              <a:ext uri="{FF2B5EF4-FFF2-40B4-BE49-F238E27FC236}">
                <a16:creationId xmlns:a16="http://schemas.microsoft.com/office/drawing/2014/main" id="{E688BDF4-6345-4601-ACCB-A7C47D345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568" y="5019658"/>
            <a:ext cx="1062267" cy="731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herogeneric.gps-satellite-tracking.725x495.png" descr="herogeneric.gps-satellite-tracking.725x495.png">
            <a:extLst>
              <a:ext uri="{FF2B5EF4-FFF2-40B4-BE49-F238E27FC236}">
                <a16:creationId xmlns:a16="http://schemas.microsoft.com/office/drawing/2014/main" id="{D19AB9B6-9970-4F33-9D26-6B7E6E77E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177" y="2798341"/>
            <a:ext cx="1062267" cy="731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herogeneric.gps-satellite-tracking.725x495.png" descr="herogeneric.gps-satellite-tracking.725x495.png">
            <a:extLst>
              <a:ext uri="{FF2B5EF4-FFF2-40B4-BE49-F238E27FC236}">
                <a16:creationId xmlns:a16="http://schemas.microsoft.com/office/drawing/2014/main" id="{02B4CB98-1E7B-4675-A3AA-3BF2A87DB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8668" y="3407804"/>
            <a:ext cx="1062267" cy="731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satellite_55991.jpg" descr="satellite_55991.jpg">
            <a:extLst>
              <a:ext uri="{FF2B5EF4-FFF2-40B4-BE49-F238E27FC236}">
                <a16:creationId xmlns:a16="http://schemas.microsoft.com/office/drawing/2014/main" id="{20B980EF-A4A6-499C-B72B-82CBD0EBC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714" y="4310493"/>
            <a:ext cx="638631" cy="46995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GPS-1">
            <a:extLst>
              <a:ext uri="{FF2B5EF4-FFF2-40B4-BE49-F238E27FC236}">
                <a16:creationId xmlns:a16="http://schemas.microsoft.com/office/drawing/2014/main" id="{87D87FE8-EAC9-44C3-B706-24EC142615CB}"/>
              </a:ext>
            </a:extLst>
          </p:cNvPr>
          <p:cNvSpPr txBox="1"/>
          <p:nvPr/>
        </p:nvSpPr>
        <p:spPr>
          <a:xfrm>
            <a:off x="6246510" y="2403434"/>
            <a:ext cx="2251692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/>
              <a:t>GPS-1</a:t>
            </a:r>
          </a:p>
        </p:txBody>
      </p:sp>
      <p:sp>
        <p:nvSpPr>
          <p:cNvPr id="18" name="GPS-2">
            <a:extLst>
              <a:ext uri="{FF2B5EF4-FFF2-40B4-BE49-F238E27FC236}">
                <a16:creationId xmlns:a16="http://schemas.microsoft.com/office/drawing/2014/main" id="{DAE8BDF8-4705-4708-AD4C-D3CFE8CCD232}"/>
              </a:ext>
            </a:extLst>
          </p:cNvPr>
          <p:cNvSpPr txBox="1"/>
          <p:nvPr/>
        </p:nvSpPr>
        <p:spPr>
          <a:xfrm>
            <a:off x="9358773" y="3103173"/>
            <a:ext cx="2251692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/>
              <a:t>GPS-2</a:t>
            </a:r>
          </a:p>
        </p:txBody>
      </p:sp>
      <p:sp>
        <p:nvSpPr>
          <p:cNvPr id="20" name="GPS-4">
            <a:extLst>
              <a:ext uri="{FF2B5EF4-FFF2-40B4-BE49-F238E27FC236}">
                <a16:creationId xmlns:a16="http://schemas.microsoft.com/office/drawing/2014/main" id="{C8AB038E-9BFF-4BA5-B163-53DC62110080}"/>
              </a:ext>
            </a:extLst>
          </p:cNvPr>
          <p:cNvSpPr txBox="1"/>
          <p:nvPr/>
        </p:nvSpPr>
        <p:spPr>
          <a:xfrm>
            <a:off x="3950355" y="5713428"/>
            <a:ext cx="2251692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/>
              <a:t>GPS-4</a:t>
            </a:r>
          </a:p>
        </p:txBody>
      </p:sp>
      <p:sp>
        <p:nvSpPr>
          <p:cNvPr id="21" name="Connection Line">
            <a:extLst>
              <a:ext uri="{FF2B5EF4-FFF2-40B4-BE49-F238E27FC236}">
                <a16:creationId xmlns:a16="http://schemas.microsoft.com/office/drawing/2014/main" id="{2AC4DFCC-3C84-42AF-9AD9-85A38ECFBE11}"/>
              </a:ext>
            </a:extLst>
          </p:cNvPr>
          <p:cNvSpPr/>
          <p:nvPr/>
        </p:nvSpPr>
        <p:spPr>
          <a:xfrm>
            <a:off x="6426395" y="3529239"/>
            <a:ext cx="1878176" cy="2675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5" h="21600" extrusionOk="0">
                <a:moveTo>
                  <a:pt x="0" y="0"/>
                </a:moveTo>
                <a:cubicBezTo>
                  <a:pt x="14600" y="4156"/>
                  <a:pt x="21600" y="11356"/>
                  <a:pt x="20999" y="21600"/>
                </a:cubicBezTo>
              </a:path>
            </a:pathLst>
          </a:custGeom>
          <a:ln w="25400">
            <a:solidFill>
              <a:srgbClr val="0433FF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EF3FAD91-027C-4922-B1AA-A3EE469A2918}"/>
              </a:ext>
            </a:extLst>
          </p:cNvPr>
          <p:cNvSpPr/>
          <p:nvPr/>
        </p:nvSpPr>
        <p:spPr>
          <a:xfrm>
            <a:off x="7595782" y="3570449"/>
            <a:ext cx="147423" cy="646199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B4EA090-2E55-E7EC-2F2E-572907C4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34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102421-CC3A-01BC-B1F2-37CBE3AFB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1F0F6D-D921-4934-F355-E196F37C2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492DA9D8-492E-D507-82F4-5B20E440424F}"/>
              </a:ext>
            </a:extLst>
          </p:cNvPr>
          <p:cNvGrpSpPr/>
          <p:nvPr/>
        </p:nvGrpSpPr>
        <p:grpSpPr>
          <a:xfrm>
            <a:off x="1157037" y="2176472"/>
            <a:ext cx="3210771" cy="791747"/>
            <a:chOff x="862314" y="1545892"/>
            <a:chExt cx="2205637" cy="593810"/>
          </a:xfrm>
        </p:grpSpPr>
        <p:sp>
          <p:nvSpPr>
            <p:cNvPr id="7" name="Ground measurements">
              <a:extLst>
                <a:ext uri="{FF2B5EF4-FFF2-40B4-BE49-F238E27FC236}">
                  <a16:creationId xmlns:a16="http://schemas.microsoft.com/office/drawing/2014/main" id="{00785015-CAEF-F7B8-7199-D66249DE8FDF}"/>
                </a:ext>
              </a:extLst>
            </p:cNvPr>
            <p:cNvSpPr txBox="1"/>
            <p:nvPr/>
          </p:nvSpPr>
          <p:spPr>
            <a:xfrm>
              <a:off x="862314" y="1545892"/>
              <a:ext cx="2179919" cy="519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20" tIns="45720" rIns="45720" bIns="45720" numCol="1" anchor="ctr">
              <a:spAutoFit/>
            </a:bodyPr>
            <a:lstStyle>
              <a:lvl1pPr algn="ctr">
                <a:lnSpc>
                  <a:spcPts val="5400"/>
                </a:lnSpc>
                <a:defRPr sz="23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lang="it-IT" sz="2400" dirty="0" err="1"/>
                <a:t>Onboard</a:t>
              </a:r>
              <a:r>
                <a:rPr sz="2400" dirty="0"/>
                <a:t> measurements</a:t>
              </a:r>
            </a:p>
          </p:txBody>
        </p:sp>
        <p:pic>
          <p:nvPicPr>
            <p:cNvPr id="8" name="Ground measurements" descr="Ground measurements">
              <a:extLst>
                <a:ext uri="{FF2B5EF4-FFF2-40B4-BE49-F238E27FC236}">
                  <a16:creationId xmlns:a16="http://schemas.microsoft.com/office/drawing/2014/main" id="{4A5AA396-FEF4-53F4-8806-53A3859AE86B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2314" y="1667088"/>
              <a:ext cx="2205637" cy="472614"/>
            </a:xfrm>
            <a:prstGeom prst="rect">
              <a:avLst/>
            </a:prstGeom>
            <a:effectLst/>
          </p:spPr>
        </p:pic>
      </p:grpSp>
      <p:pic>
        <p:nvPicPr>
          <p:cNvPr id="9" name="herogeneric.gps-satellite-tracking.725x495.png" descr="herogeneric.gps-satellite-tracking.725x495.png">
            <a:extLst>
              <a:ext uri="{FF2B5EF4-FFF2-40B4-BE49-F238E27FC236}">
                <a16:creationId xmlns:a16="http://schemas.microsoft.com/office/drawing/2014/main" id="{E87ACC6D-3662-A78A-5FD0-4C053C212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182" y="5539013"/>
            <a:ext cx="1062267" cy="731115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GPS-3">
            <a:extLst>
              <a:ext uri="{FF2B5EF4-FFF2-40B4-BE49-F238E27FC236}">
                <a16:creationId xmlns:a16="http://schemas.microsoft.com/office/drawing/2014/main" id="{ED45BA90-1CAA-5A45-83A3-63A8463E953F}"/>
              </a:ext>
            </a:extLst>
          </p:cNvPr>
          <p:cNvSpPr txBox="1"/>
          <p:nvPr/>
        </p:nvSpPr>
        <p:spPr>
          <a:xfrm>
            <a:off x="9662732" y="5522364"/>
            <a:ext cx="2251692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 dirty="0"/>
              <a:t>GPS-3</a:t>
            </a:r>
          </a:p>
        </p:txBody>
      </p:sp>
    </p:spTree>
    <p:extLst>
      <p:ext uri="{BB962C8B-B14F-4D97-AF65-F5344CB8AC3E}">
        <p14:creationId xmlns:p14="http://schemas.microsoft.com/office/powerpoint/2010/main" val="3805313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Typical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Typical Measurements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9575924-5740-154A-BB36-946A14C00577}"/>
              </a:ext>
            </a:extLst>
          </p:cNvPr>
          <p:cNvSpPr txBox="1">
            <a:spLocks/>
          </p:cNvSpPr>
          <p:nvPr/>
        </p:nvSpPr>
        <p:spPr>
          <a:xfrm>
            <a:off x="660400" y="1798447"/>
            <a:ext cx="10871200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What are the possible measurements to estimate spacecraft position? 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11D35C3-58EB-5D4E-A355-5179D39EFE29}"/>
              </a:ext>
            </a:extLst>
          </p:cNvPr>
          <p:cNvSpPr txBox="1">
            <a:spLocks/>
          </p:cNvSpPr>
          <p:nvPr/>
        </p:nvSpPr>
        <p:spPr>
          <a:xfrm>
            <a:off x="1127468" y="3091736"/>
            <a:ext cx="10871200" cy="1421267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400" dirty="0"/>
              <a:t>Accelerations</a:t>
            </a:r>
          </a:p>
          <a:p>
            <a:r>
              <a:rPr lang="en-GB" sz="2400" dirty="0"/>
              <a:t>GPS</a:t>
            </a:r>
          </a:p>
          <a:p>
            <a:pPr lvl="1"/>
            <a:endParaRPr lang="en-GB" sz="2267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EDE0E57-C698-454F-AE60-68F86DBE0AC8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35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pic>
        <p:nvPicPr>
          <p:cNvPr id="10" name="herogeneric.gps-satellite-tracking.725x495.png" descr="herogeneric.gps-satellite-tracking.725x495.png">
            <a:extLst>
              <a:ext uri="{FF2B5EF4-FFF2-40B4-BE49-F238E27FC236}">
                <a16:creationId xmlns:a16="http://schemas.microsoft.com/office/drawing/2014/main" id="{E688BDF4-6345-4601-ACCB-A7C47D345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568" y="5019658"/>
            <a:ext cx="1062267" cy="731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herogeneric.gps-satellite-tracking.725x495.png" descr="herogeneric.gps-satellite-tracking.725x495.png">
            <a:extLst>
              <a:ext uri="{FF2B5EF4-FFF2-40B4-BE49-F238E27FC236}">
                <a16:creationId xmlns:a16="http://schemas.microsoft.com/office/drawing/2014/main" id="{D19AB9B6-9970-4F33-9D26-6B7E6E77E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177" y="2798341"/>
            <a:ext cx="1062267" cy="731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herogeneric.gps-satellite-tracking.725x495.png" descr="herogeneric.gps-satellite-tracking.725x495.png">
            <a:extLst>
              <a:ext uri="{FF2B5EF4-FFF2-40B4-BE49-F238E27FC236}">
                <a16:creationId xmlns:a16="http://schemas.microsoft.com/office/drawing/2014/main" id="{02B4CB98-1E7B-4675-A3AA-3BF2A87DB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8668" y="3407804"/>
            <a:ext cx="1062267" cy="731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satellite_55991.jpg" descr="satellite_55991.jpg">
            <a:extLst>
              <a:ext uri="{FF2B5EF4-FFF2-40B4-BE49-F238E27FC236}">
                <a16:creationId xmlns:a16="http://schemas.microsoft.com/office/drawing/2014/main" id="{20B980EF-A4A6-499C-B72B-82CBD0EBC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714" y="4310493"/>
            <a:ext cx="638631" cy="46995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GPS-1">
            <a:extLst>
              <a:ext uri="{FF2B5EF4-FFF2-40B4-BE49-F238E27FC236}">
                <a16:creationId xmlns:a16="http://schemas.microsoft.com/office/drawing/2014/main" id="{87D87FE8-EAC9-44C3-B706-24EC142615CB}"/>
              </a:ext>
            </a:extLst>
          </p:cNvPr>
          <p:cNvSpPr txBox="1"/>
          <p:nvPr/>
        </p:nvSpPr>
        <p:spPr>
          <a:xfrm>
            <a:off x="6246510" y="2403434"/>
            <a:ext cx="2251692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/>
              <a:t>GPS-1</a:t>
            </a:r>
          </a:p>
        </p:txBody>
      </p:sp>
      <p:sp>
        <p:nvSpPr>
          <p:cNvPr id="18" name="GPS-2">
            <a:extLst>
              <a:ext uri="{FF2B5EF4-FFF2-40B4-BE49-F238E27FC236}">
                <a16:creationId xmlns:a16="http://schemas.microsoft.com/office/drawing/2014/main" id="{DAE8BDF8-4705-4708-AD4C-D3CFE8CCD232}"/>
              </a:ext>
            </a:extLst>
          </p:cNvPr>
          <p:cNvSpPr txBox="1"/>
          <p:nvPr/>
        </p:nvSpPr>
        <p:spPr>
          <a:xfrm>
            <a:off x="9358773" y="3103173"/>
            <a:ext cx="2251692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/>
              <a:t>GPS-2</a:t>
            </a:r>
          </a:p>
        </p:txBody>
      </p:sp>
      <p:sp>
        <p:nvSpPr>
          <p:cNvPr id="20" name="GPS-4">
            <a:extLst>
              <a:ext uri="{FF2B5EF4-FFF2-40B4-BE49-F238E27FC236}">
                <a16:creationId xmlns:a16="http://schemas.microsoft.com/office/drawing/2014/main" id="{C8AB038E-9BFF-4BA5-B163-53DC62110080}"/>
              </a:ext>
            </a:extLst>
          </p:cNvPr>
          <p:cNvSpPr txBox="1"/>
          <p:nvPr/>
        </p:nvSpPr>
        <p:spPr>
          <a:xfrm>
            <a:off x="3950355" y="5713428"/>
            <a:ext cx="2251692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/>
              <a:t>GPS-4</a:t>
            </a:r>
          </a:p>
        </p:txBody>
      </p:sp>
      <p:sp>
        <p:nvSpPr>
          <p:cNvPr id="21" name="Connection Line">
            <a:extLst>
              <a:ext uri="{FF2B5EF4-FFF2-40B4-BE49-F238E27FC236}">
                <a16:creationId xmlns:a16="http://schemas.microsoft.com/office/drawing/2014/main" id="{2AC4DFCC-3C84-42AF-9AD9-85A38ECFBE11}"/>
              </a:ext>
            </a:extLst>
          </p:cNvPr>
          <p:cNvSpPr/>
          <p:nvPr/>
        </p:nvSpPr>
        <p:spPr>
          <a:xfrm>
            <a:off x="6426395" y="3529239"/>
            <a:ext cx="1878176" cy="2675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5" h="21600" extrusionOk="0">
                <a:moveTo>
                  <a:pt x="0" y="0"/>
                </a:moveTo>
                <a:cubicBezTo>
                  <a:pt x="14600" y="4156"/>
                  <a:pt x="21600" y="11356"/>
                  <a:pt x="20999" y="21600"/>
                </a:cubicBezTo>
              </a:path>
            </a:pathLst>
          </a:custGeom>
          <a:ln w="25400">
            <a:solidFill>
              <a:srgbClr val="0433FF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23" name="Connection Line">
            <a:extLst>
              <a:ext uri="{FF2B5EF4-FFF2-40B4-BE49-F238E27FC236}">
                <a16:creationId xmlns:a16="http://schemas.microsoft.com/office/drawing/2014/main" id="{4168CE46-A3F9-4933-A37F-47F7E3998C66}"/>
              </a:ext>
            </a:extLst>
          </p:cNvPr>
          <p:cNvSpPr/>
          <p:nvPr/>
        </p:nvSpPr>
        <p:spPr>
          <a:xfrm>
            <a:off x="6189671" y="3672544"/>
            <a:ext cx="2812367" cy="984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825" extrusionOk="0">
                <a:moveTo>
                  <a:pt x="0" y="10471"/>
                </a:moveTo>
                <a:cubicBezTo>
                  <a:pt x="8852" y="21600"/>
                  <a:pt x="16052" y="18110"/>
                  <a:pt x="21600" y="0"/>
                </a:cubicBezTo>
              </a:path>
            </a:pathLst>
          </a:custGeom>
          <a:ln w="25400">
            <a:solidFill>
              <a:srgbClr val="59A003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364476A-E3D2-8B36-E4F0-8C91B16FA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35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E20503-AE41-6233-C802-BC99D571A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B28D26-9699-D3D2-2796-B4F0EC13B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0967DBDD-A389-1C1A-F6D4-A765BF57D9F1}"/>
              </a:ext>
            </a:extLst>
          </p:cNvPr>
          <p:cNvGrpSpPr/>
          <p:nvPr/>
        </p:nvGrpSpPr>
        <p:grpSpPr>
          <a:xfrm>
            <a:off x="1157037" y="2176472"/>
            <a:ext cx="3210771" cy="791747"/>
            <a:chOff x="862314" y="1545892"/>
            <a:chExt cx="2205637" cy="593810"/>
          </a:xfrm>
        </p:grpSpPr>
        <p:sp>
          <p:nvSpPr>
            <p:cNvPr id="7" name="Ground measurements">
              <a:extLst>
                <a:ext uri="{FF2B5EF4-FFF2-40B4-BE49-F238E27FC236}">
                  <a16:creationId xmlns:a16="http://schemas.microsoft.com/office/drawing/2014/main" id="{0EB83561-3F37-8950-3276-2F26A3AC6D7B}"/>
                </a:ext>
              </a:extLst>
            </p:cNvPr>
            <p:cNvSpPr txBox="1"/>
            <p:nvPr/>
          </p:nvSpPr>
          <p:spPr>
            <a:xfrm>
              <a:off x="862314" y="1545892"/>
              <a:ext cx="2179919" cy="519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20" tIns="45720" rIns="45720" bIns="45720" numCol="1" anchor="ctr">
              <a:spAutoFit/>
            </a:bodyPr>
            <a:lstStyle>
              <a:lvl1pPr algn="ctr">
                <a:lnSpc>
                  <a:spcPts val="5400"/>
                </a:lnSpc>
                <a:defRPr sz="23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lang="it-IT" sz="2400" dirty="0" err="1"/>
                <a:t>Onboard</a:t>
              </a:r>
              <a:r>
                <a:rPr sz="2400" dirty="0"/>
                <a:t> measurements</a:t>
              </a:r>
            </a:p>
          </p:txBody>
        </p:sp>
        <p:pic>
          <p:nvPicPr>
            <p:cNvPr id="8" name="Ground measurements" descr="Ground measurements">
              <a:extLst>
                <a:ext uri="{FF2B5EF4-FFF2-40B4-BE49-F238E27FC236}">
                  <a16:creationId xmlns:a16="http://schemas.microsoft.com/office/drawing/2014/main" id="{AA923535-C787-15A8-C544-B869F0003038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2314" y="1667088"/>
              <a:ext cx="2205637" cy="472614"/>
            </a:xfrm>
            <a:prstGeom prst="rect">
              <a:avLst/>
            </a:prstGeom>
            <a:effectLst/>
          </p:spPr>
        </p:pic>
      </p:grpSp>
      <p:pic>
        <p:nvPicPr>
          <p:cNvPr id="9" name="herogeneric.gps-satellite-tracking.725x495.png" descr="herogeneric.gps-satellite-tracking.725x495.png">
            <a:extLst>
              <a:ext uri="{FF2B5EF4-FFF2-40B4-BE49-F238E27FC236}">
                <a16:creationId xmlns:a16="http://schemas.microsoft.com/office/drawing/2014/main" id="{89B1835A-6742-62AB-F709-6455C46A4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182" y="5539013"/>
            <a:ext cx="1062267" cy="731115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GPS-3">
            <a:extLst>
              <a:ext uri="{FF2B5EF4-FFF2-40B4-BE49-F238E27FC236}">
                <a16:creationId xmlns:a16="http://schemas.microsoft.com/office/drawing/2014/main" id="{0D1B7E24-B1A2-347F-65CD-D3B0ED5651F5}"/>
              </a:ext>
            </a:extLst>
          </p:cNvPr>
          <p:cNvSpPr txBox="1"/>
          <p:nvPr/>
        </p:nvSpPr>
        <p:spPr>
          <a:xfrm>
            <a:off x="9662732" y="5522364"/>
            <a:ext cx="2251692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 dirty="0"/>
              <a:t>GPS-3</a:t>
            </a:r>
          </a:p>
        </p:txBody>
      </p:sp>
    </p:spTree>
    <p:extLst>
      <p:ext uri="{BB962C8B-B14F-4D97-AF65-F5344CB8AC3E}">
        <p14:creationId xmlns:p14="http://schemas.microsoft.com/office/powerpoint/2010/main" val="903486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Typical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Typical Measurements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9575924-5740-154A-BB36-946A14C00577}"/>
              </a:ext>
            </a:extLst>
          </p:cNvPr>
          <p:cNvSpPr txBox="1">
            <a:spLocks/>
          </p:cNvSpPr>
          <p:nvPr/>
        </p:nvSpPr>
        <p:spPr>
          <a:xfrm>
            <a:off x="660400" y="1798447"/>
            <a:ext cx="10871200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What are the possible measurements to estimate spacecraft position? 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11D35C3-58EB-5D4E-A355-5179D39EFE29}"/>
              </a:ext>
            </a:extLst>
          </p:cNvPr>
          <p:cNvSpPr txBox="1">
            <a:spLocks/>
          </p:cNvSpPr>
          <p:nvPr/>
        </p:nvSpPr>
        <p:spPr>
          <a:xfrm>
            <a:off x="1127468" y="3091736"/>
            <a:ext cx="10871200" cy="1421267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400" dirty="0"/>
              <a:t>Accelerations</a:t>
            </a:r>
          </a:p>
          <a:p>
            <a:r>
              <a:rPr lang="en-GB" sz="2400" dirty="0"/>
              <a:t>GPS</a:t>
            </a:r>
          </a:p>
          <a:p>
            <a:pPr lvl="1"/>
            <a:endParaRPr lang="en-GB" sz="2267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EDE0E57-C698-454F-AE60-68F86DBE0AC8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36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pic>
        <p:nvPicPr>
          <p:cNvPr id="10" name="herogeneric.gps-satellite-tracking.725x495.png" descr="herogeneric.gps-satellite-tracking.725x495.png">
            <a:extLst>
              <a:ext uri="{FF2B5EF4-FFF2-40B4-BE49-F238E27FC236}">
                <a16:creationId xmlns:a16="http://schemas.microsoft.com/office/drawing/2014/main" id="{E688BDF4-6345-4601-ACCB-A7C47D345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568" y="5019658"/>
            <a:ext cx="1062267" cy="731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herogeneric.gps-satellite-tracking.725x495.png" descr="herogeneric.gps-satellite-tracking.725x495.png">
            <a:extLst>
              <a:ext uri="{FF2B5EF4-FFF2-40B4-BE49-F238E27FC236}">
                <a16:creationId xmlns:a16="http://schemas.microsoft.com/office/drawing/2014/main" id="{D19AB9B6-9970-4F33-9D26-6B7E6E77E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177" y="2798341"/>
            <a:ext cx="1062267" cy="731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herogeneric.gps-satellite-tracking.725x495.png" descr="herogeneric.gps-satellite-tracking.725x495.png">
            <a:extLst>
              <a:ext uri="{FF2B5EF4-FFF2-40B4-BE49-F238E27FC236}">
                <a16:creationId xmlns:a16="http://schemas.microsoft.com/office/drawing/2014/main" id="{02B4CB98-1E7B-4675-A3AA-3BF2A87DB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8668" y="3407804"/>
            <a:ext cx="1062267" cy="731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satellite_55991.jpg" descr="satellite_55991.jpg">
            <a:extLst>
              <a:ext uri="{FF2B5EF4-FFF2-40B4-BE49-F238E27FC236}">
                <a16:creationId xmlns:a16="http://schemas.microsoft.com/office/drawing/2014/main" id="{20B980EF-A4A6-499C-B72B-82CBD0EBC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714" y="4310493"/>
            <a:ext cx="638631" cy="46995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GPS-1">
            <a:extLst>
              <a:ext uri="{FF2B5EF4-FFF2-40B4-BE49-F238E27FC236}">
                <a16:creationId xmlns:a16="http://schemas.microsoft.com/office/drawing/2014/main" id="{87D87FE8-EAC9-44C3-B706-24EC142615CB}"/>
              </a:ext>
            </a:extLst>
          </p:cNvPr>
          <p:cNvSpPr txBox="1"/>
          <p:nvPr/>
        </p:nvSpPr>
        <p:spPr>
          <a:xfrm>
            <a:off x="6246510" y="2403434"/>
            <a:ext cx="2251692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/>
              <a:t>GPS-1</a:t>
            </a:r>
          </a:p>
        </p:txBody>
      </p:sp>
      <p:sp>
        <p:nvSpPr>
          <p:cNvPr id="18" name="GPS-2">
            <a:extLst>
              <a:ext uri="{FF2B5EF4-FFF2-40B4-BE49-F238E27FC236}">
                <a16:creationId xmlns:a16="http://schemas.microsoft.com/office/drawing/2014/main" id="{DAE8BDF8-4705-4708-AD4C-D3CFE8CCD232}"/>
              </a:ext>
            </a:extLst>
          </p:cNvPr>
          <p:cNvSpPr txBox="1"/>
          <p:nvPr/>
        </p:nvSpPr>
        <p:spPr>
          <a:xfrm>
            <a:off x="9358773" y="3103173"/>
            <a:ext cx="2251692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/>
              <a:t>GPS-2</a:t>
            </a:r>
          </a:p>
        </p:txBody>
      </p:sp>
      <p:sp>
        <p:nvSpPr>
          <p:cNvPr id="20" name="GPS-4">
            <a:extLst>
              <a:ext uri="{FF2B5EF4-FFF2-40B4-BE49-F238E27FC236}">
                <a16:creationId xmlns:a16="http://schemas.microsoft.com/office/drawing/2014/main" id="{C8AB038E-9BFF-4BA5-B163-53DC62110080}"/>
              </a:ext>
            </a:extLst>
          </p:cNvPr>
          <p:cNvSpPr txBox="1"/>
          <p:nvPr/>
        </p:nvSpPr>
        <p:spPr>
          <a:xfrm>
            <a:off x="3950355" y="5713428"/>
            <a:ext cx="2251692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/>
              <a:t>GPS-4</a:t>
            </a:r>
          </a:p>
        </p:txBody>
      </p:sp>
      <p:sp>
        <p:nvSpPr>
          <p:cNvPr id="21" name="Connection Line">
            <a:extLst>
              <a:ext uri="{FF2B5EF4-FFF2-40B4-BE49-F238E27FC236}">
                <a16:creationId xmlns:a16="http://schemas.microsoft.com/office/drawing/2014/main" id="{2AC4DFCC-3C84-42AF-9AD9-85A38ECFBE11}"/>
              </a:ext>
            </a:extLst>
          </p:cNvPr>
          <p:cNvSpPr/>
          <p:nvPr/>
        </p:nvSpPr>
        <p:spPr>
          <a:xfrm>
            <a:off x="6426395" y="3529239"/>
            <a:ext cx="1878176" cy="2675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5" h="21600" extrusionOk="0">
                <a:moveTo>
                  <a:pt x="0" y="0"/>
                </a:moveTo>
                <a:cubicBezTo>
                  <a:pt x="14600" y="4156"/>
                  <a:pt x="21600" y="11356"/>
                  <a:pt x="20999" y="21600"/>
                </a:cubicBezTo>
              </a:path>
            </a:pathLst>
          </a:custGeom>
          <a:ln w="25400">
            <a:solidFill>
              <a:srgbClr val="0433FF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22" name="Connection Line">
            <a:extLst>
              <a:ext uri="{FF2B5EF4-FFF2-40B4-BE49-F238E27FC236}">
                <a16:creationId xmlns:a16="http://schemas.microsoft.com/office/drawing/2014/main" id="{B5EDF63B-85A0-4A6B-B3BE-5EC12DB8DA61}"/>
              </a:ext>
            </a:extLst>
          </p:cNvPr>
          <p:cNvSpPr/>
          <p:nvPr/>
        </p:nvSpPr>
        <p:spPr>
          <a:xfrm>
            <a:off x="7337697" y="3930819"/>
            <a:ext cx="1772360" cy="2343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310" y="9488"/>
                  <a:pt x="7510" y="2288"/>
                  <a:pt x="21600" y="0"/>
                </a:cubicBezTo>
              </a:path>
            </a:pathLst>
          </a:custGeom>
          <a:ln w="25400">
            <a:solidFill>
              <a:srgbClr val="FF26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23" name="Connection Line">
            <a:extLst>
              <a:ext uri="{FF2B5EF4-FFF2-40B4-BE49-F238E27FC236}">
                <a16:creationId xmlns:a16="http://schemas.microsoft.com/office/drawing/2014/main" id="{4168CE46-A3F9-4933-A37F-47F7E3998C66}"/>
              </a:ext>
            </a:extLst>
          </p:cNvPr>
          <p:cNvSpPr/>
          <p:nvPr/>
        </p:nvSpPr>
        <p:spPr>
          <a:xfrm>
            <a:off x="6189671" y="3672544"/>
            <a:ext cx="2812367" cy="984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825" extrusionOk="0">
                <a:moveTo>
                  <a:pt x="0" y="10471"/>
                </a:moveTo>
                <a:cubicBezTo>
                  <a:pt x="8852" y="21600"/>
                  <a:pt x="16052" y="18110"/>
                  <a:pt x="21600" y="0"/>
                </a:cubicBezTo>
              </a:path>
            </a:pathLst>
          </a:custGeom>
          <a:ln w="25400">
            <a:solidFill>
              <a:srgbClr val="59A003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24" name="Connection Line">
            <a:extLst>
              <a:ext uri="{FF2B5EF4-FFF2-40B4-BE49-F238E27FC236}">
                <a16:creationId xmlns:a16="http://schemas.microsoft.com/office/drawing/2014/main" id="{9962769D-3192-4482-9021-983B27164F6D}"/>
              </a:ext>
            </a:extLst>
          </p:cNvPr>
          <p:cNvSpPr/>
          <p:nvPr/>
        </p:nvSpPr>
        <p:spPr>
          <a:xfrm>
            <a:off x="7760674" y="3578290"/>
            <a:ext cx="1231409" cy="1949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47" h="21600" extrusionOk="0">
                <a:moveTo>
                  <a:pt x="19347" y="21600"/>
                </a:moveTo>
                <a:cubicBezTo>
                  <a:pt x="3955" y="17156"/>
                  <a:pt x="-2253" y="9956"/>
                  <a:pt x="724" y="0"/>
                </a:cubicBezTo>
              </a:path>
            </a:pathLst>
          </a:custGeom>
          <a:ln w="25400">
            <a:solidFill>
              <a:srgbClr val="00FDFF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0EE1CE7-7DE0-F9A4-8661-611BB10B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36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CBC823-6938-E388-5095-E706F92AC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F406EC-5839-9DED-C9D0-6B9E24B6C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85BD1FFD-C97E-F80A-9B5F-9E6FBC1A33CB}"/>
              </a:ext>
            </a:extLst>
          </p:cNvPr>
          <p:cNvGrpSpPr/>
          <p:nvPr/>
        </p:nvGrpSpPr>
        <p:grpSpPr>
          <a:xfrm>
            <a:off x="1157037" y="2176472"/>
            <a:ext cx="3210771" cy="791747"/>
            <a:chOff x="862314" y="1545892"/>
            <a:chExt cx="2205637" cy="593810"/>
          </a:xfrm>
        </p:grpSpPr>
        <p:sp>
          <p:nvSpPr>
            <p:cNvPr id="7" name="Ground measurements">
              <a:extLst>
                <a:ext uri="{FF2B5EF4-FFF2-40B4-BE49-F238E27FC236}">
                  <a16:creationId xmlns:a16="http://schemas.microsoft.com/office/drawing/2014/main" id="{D5CDE9CA-409C-30D8-B359-02D4665B55C1}"/>
                </a:ext>
              </a:extLst>
            </p:cNvPr>
            <p:cNvSpPr txBox="1"/>
            <p:nvPr/>
          </p:nvSpPr>
          <p:spPr>
            <a:xfrm>
              <a:off x="862314" y="1545892"/>
              <a:ext cx="2179919" cy="519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20" tIns="45720" rIns="45720" bIns="45720" numCol="1" anchor="ctr">
              <a:spAutoFit/>
            </a:bodyPr>
            <a:lstStyle>
              <a:lvl1pPr algn="ctr">
                <a:lnSpc>
                  <a:spcPts val="5400"/>
                </a:lnSpc>
                <a:defRPr sz="23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lang="it-IT" sz="2400" dirty="0" err="1"/>
                <a:t>Onboard</a:t>
              </a:r>
              <a:r>
                <a:rPr sz="2400" dirty="0"/>
                <a:t> measurements</a:t>
              </a:r>
            </a:p>
          </p:txBody>
        </p:sp>
        <p:pic>
          <p:nvPicPr>
            <p:cNvPr id="8" name="Ground measurements" descr="Ground measurements">
              <a:extLst>
                <a:ext uri="{FF2B5EF4-FFF2-40B4-BE49-F238E27FC236}">
                  <a16:creationId xmlns:a16="http://schemas.microsoft.com/office/drawing/2014/main" id="{29AF4853-0090-D709-CF18-5AB595CE341D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2314" y="1667088"/>
              <a:ext cx="2205637" cy="472614"/>
            </a:xfrm>
            <a:prstGeom prst="rect">
              <a:avLst/>
            </a:prstGeom>
            <a:effectLst/>
          </p:spPr>
        </p:pic>
      </p:grpSp>
      <p:pic>
        <p:nvPicPr>
          <p:cNvPr id="9" name="herogeneric.gps-satellite-tracking.725x495.png" descr="herogeneric.gps-satellite-tracking.725x495.png">
            <a:extLst>
              <a:ext uri="{FF2B5EF4-FFF2-40B4-BE49-F238E27FC236}">
                <a16:creationId xmlns:a16="http://schemas.microsoft.com/office/drawing/2014/main" id="{E74690E4-814B-4DAB-036E-01A50CD08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182" y="5539013"/>
            <a:ext cx="1062267" cy="731115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GPS-3">
            <a:extLst>
              <a:ext uri="{FF2B5EF4-FFF2-40B4-BE49-F238E27FC236}">
                <a16:creationId xmlns:a16="http://schemas.microsoft.com/office/drawing/2014/main" id="{868F45A3-D244-6764-9549-5567EF2FF35D}"/>
              </a:ext>
            </a:extLst>
          </p:cNvPr>
          <p:cNvSpPr txBox="1"/>
          <p:nvPr/>
        </p:nvSpPr>
        <p:spPr>
          <a:xfrm>
            <a:off x="9662732" y="5522364"/>
            <a:ext cx="2251692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 dirty="0"/>
              <a:t>GPS-3</a:t>
            </a:r>
          </a:p>
        </p:txBody>
      </p:sp>
    </p:spTree>
    <p:extLst>
      <p:ext uri="{BB962C8B-B14F-4D97-AF65-F5344CB8AC3E}">
        <p14:creationId xmlns:p14="http://schemas.microsoft.com/office/powerpoint/2010/main" val="2867530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F41015-27DC-2947-8087-E597D06A81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Minimum Set of Measurements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833D7F-C9B7-BC4B-974D-8EFD71122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Orbit Determination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57B6B-C8A9-3E4C-B70B-EC88F04F9C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8465125-4176-4E74-A806-A4041A260A32}" type="slidenum">
              <a:rPr lang="it-IT" altLang="it-IT" smtClean="0"/>
              <a:pPr>
                <a:defRPr/>
              </a:pPr>
              <a:t>37</a:t>
            </a:fld>
            <a:endParaRPr lang="it-IT" alt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D1EB4B8-30C6-A4A9-44C5-DC5AD054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14/05/2025 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DE58552-9F1F-32C0-BBCA-EC5DF1AB5D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506841333"/>
      </p:ext>
    </p:extLst>
  </p:cSld>
  <p:clrMapOvr>
    <a:masterClrMapping/>
  </p:clrMapOvr>
  <p:transition spd="slow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7F14080-C1A5-CD48-8DA4-ABAFF41C043C}"/>
              </a:ext>
            </a:extLst>
          </p:cNvPr>
          <p:cNvSpPr txBox="1">
            <a:spLocks/>
          </p:cNvSpPr>
          <p:nvPr/>
        </p:nvSpPr>
        <p:spPr>
          <a:xfrm>
            <a:off x="723315" y="2410097"/>
            <a:ext cx="11133325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Consider </a:t>
            </a:r>
            <a:r>
              <a:rPr lang="en-GB" sz="2667" dirty="0">
                <a:solidFill>
                  <a:srgbClr val="0070C0"/>
                </a:solidFill>
              </a:rPr>
              <a:t>one optical observation</a:t>
            </a:r>
            <a:r>
              <a:rPr lang="en-GB" sz="2667" dirty="0"/>
              <a:t>:      and</a:t>
            </a:r>
          </a:p>
          <a:p>
            <a:pPr lvl="1"/>
            <a:r>
              <a:rPr lang="en-GB" sz="2267" dirty="0"/>
              <a:t>given the position vector of the spacecraft</a:t>
            </a:r>
            <a:br>
              <a:rPr lang="en-GB" sz="2267" dirty="0"/>
            </a:br>
            <a:r>
              <a:rPr lang="en-GB" sz="2267" dirty="0" err="1"/>
              <a:t>w.r.t.</a:t>
            </a:r>
            <a:r>
              <a:rPr lang="en-GB" sz="2267" dirty="0"/>
              <a:t> the observer in the inertial reference</a:t>
            </a:r>
            <a:br>
              <a:rPr lang="en-GB" sz="2267" dirty="0"/>
            </a:br>
            <a:r>
              <a:rPr lang="en-GB" sz="2267" dirty="0"/>
              <a:t>frame  </a:t>
            </a:r>
          </a:p>
        </p:txBody>
      </p:sp>
      <p:sp>
        <p:nvSpPr>
          <p:cNvPr id="2065" name="Minimum Set of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Minimum Set of Measurements</a:t>
            </a:r>
          </a:p>
        </p:txBody>
      </p:sp>
      <p:pic>
        <p:nvPicPr>
          <p:cNvPr id="2068" name="Screen shot 2011-03-16 at 7.20.46 PM.png" descr="Screen shot 2011-03-16 at 7.20.4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244" y="3190014"/>
            <a:ext cx="3556451" cy="2623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275" y="2650407"/>
            <a:ext cx="171451" cy="125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105" y="2583701"/>
            <a:ext cx="12573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2" name="droppedImage.pdf" descr="droppedImage.pdf"/>
          <p:cNvPicPr>
            <a:picLocks noChangeAspect="1"/>
          </p:cNvPicPr>
          <p:nvPr/>
        </p:nvPicPr>
        <p:blipFill>
          <a:blip r:embed="rId5"/>
          <a:srcRect l="35960"/>
          <a:stretch>
            <a:fillRect/>
          </a:stretch>
        </p:blipFill>
        <p:spPr>
          <a:xfrm>
            <a:off x="2454977" y="3753390"/>
            <a:ext cx="753927" cy="24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3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9105" y="4328149"/>
            <a:ext cx="1051561" cy="422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4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3395" y="4842498"/>
            <a:ext cx="1840231" cy="51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5" name="parentesi_graffa.gif" descr="parentesi_graffa.gif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583499" y="4426811"/>
            <a:ext cx="171451" cy="713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6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4399" y="2037078"/>
            <a:ext cx="1224287" cy="29715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D6F69F01-A5E4-8C4E-990C-2E552DE787B3}"/>
              </a:ext>
            </a:extLst>
          </p:cNvPr>
          <p:cNvSpPr txBox="1">
            <a:spLocks/>
          </p:cNvSpPr>
          <p:nvPr/>
        </p:nvSpPr>
        <p:spPr>
          <a:xfrm>
            <a:off x="723315" y="1892830"/>
            <a:ext cx="11133325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How many measurements do we need to estimate spacecraft state               ?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92E17F6-B2E9-C348-891A-C9A38B2E9362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38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2821E37-2A0A-AA20-46F7-0BB34B64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38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A3EDF0-B5E2-18D3-418C-C0F262074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C75358C-AF9C-1330-363E-E50AFFA4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3295834881"/>
      </p:ext>
    </p:extLst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D6F69F01-A5E4-8C4E-990C-2E552DE787B3}"/>
              </a:ext>
            </a:extLst>
          </p:cNvPr>
          <p:cNvSpPr txBox="1">
            <a:spLocks/>
          </p:cNvSpPr>
          <p:nvPr/>
        </p:nvSpPr>
        <p:spPr>
          <a:xfrm>
            <a:off x="723315" y="1892830"/>
            <a:ext cx="11133325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How many measurements do we need to estimate spacecraft state                ?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7F14080-C1A5-CD48-8DA4-ABAFF41C043C}"/>
              </a:ext>
            </a:extLst>
          </p:cNvPr>
          <p:cNvSpPr txBox="1">
            <a:spLocks/>
          </p:cNvSpPr>
          <p:nvPr/>
        </p:nvSpPr>
        <p:spPr>
          <a:xfrm>
            <a:off x="723315" y="2410097"/>
            <a:ext cx="11133325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Consider </a:t>
            </a:r>
            <a:r>
              <a:rPr lang="en-GB" sz="2667" dirty="0">
                <a:solidFill>
                  <a:srgbClr val="0070C0"/>
                </a:solidFill>
              </a:rPr>
              <a:t>one optical observation</a:t>
            </a:r>
            <a:r>
              <a:rPr lang="en-GB" sz="2667" dirty="0"/>
              <a:t>:      and</a:t>
            </a:r>
          </a:p>
          <a:p>
            <a:pPr lvl="1"/>
            <a:r>
              <a:rPr lang="en-GB" sz="2267" dirty="0"/>
              <a:t>given the position vector of the spacecraft</a:t>
            </a:r>
            <a:br>
              <a:rPr lang="en-GB" sz="2267" dirty="0"/>
            </a:br>
            <a:r>
              <a:rPr lang="en-GB" sz="2267" dirty="0" err="1"/>
              <a:t>w.r.t.</a:t>
            </a:r>
            <a:r>
              <a:rPr lang="en-GB" sz="2267" dirty="0"/>
              <a:t> the observer in the inertial reference</a:t>
            </a:r>
            <a:br>
              <a:rPr lang="en-GB" sz="2267" dirty="0"/>
            </a:br>
            <a:r>
              <a:rPr lang="en-GB" sz="2267" dirty="0"/>
              <a:t>frame  </a:t>
            </a:r>
          </a:p>
        </p:txBody>
      </p:sp>
      <p:sp>
        <p:nvSpPr>
          <p:cNvPr id="2065" name="Minimum Set of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Minimum Set of Measurements</a:t>
            </a:r>
          </a:p>
        </p:txBody>
      </p:sp>
      <p:pic>
        <p:nvPicPr>
          <p:cNvPr id="2068" name="Screen shot 2011-03-16 at 7.20.46 PM.png" descr="Screen shot 2011-03-16 at 7.20.4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244" y="3190014"/>
            <a:ext cx="3556451" cy="2623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415" y="2650407"/>
            <a:ext cx="171451" cy="125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105" y="2583701"/>
            <a:ext cx="12573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2" name="droppedImage.pdf" descr="droppedImage.pdf"/>
          <p:cNvPicPr>
            <a:picLocks noChangeAspect="1"/>
          </p:cNvPicPr>
          <p:nvPr/>
        </p:nvPicPr>
        <p:blipFill>
          <a:blip r:embed="rId5"/>
          <a:srcRect l="35960"/>
          <a:stretch>
            <a:fillRect/>
          </a:stretch>
        </p:blipFill>
        <p:spPr>
          <a:xfrm>
            <a:off x="2454977" y="3753390"/>
            <a:ext cx="753927" cy="24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3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9105" y="4328149"/>
            <a:ext cx="1051561" cy="422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4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3395" y="4842498"/>
            <a:ext cx="1840231" cy="51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5" name="parentesi_graffa.gif" descr="parentesi_graffa.gif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583499" y="4426811"/>
            <a:ext cx="171451" cy="713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6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5866" y="2024557"/>
            <a:ext cx="1154934" cy="2803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" name="2 equations with 6 unknowns">
            <a:extLst>
              <a:ext uri="{FF2B5EF4-FFF2-40B4-BE49-F238E27FC236}">
                <a16:creationId xmlns:a16="http://schemas.microsoft.com/office/drawing/2014/main" id="{EED31309-D99D-3D41-8591-9C6D370CD813}"/>
              </a:ext>
            </a:extLst>
          </p:cNvPr>
          <p:cNvGrpSpPr/>
          <p:nvPr/>
        </p:nvGrpSpPr>
        <p:grpSpPr>
          <a:xfrm>
            <a:off x="1652009" y="5635453"/>
            <a:ext cx="2072683" cy="707886"/>
            <a:chOff x="-1" y="-3723"/>
            <a:chExt cx="2302978" cy="786539"/>
          </a:xfrm>
        </p:grpSpPr>
        <p:sp>
          <p:nvSpPr>
            <p:cNvPr id="16" name="2 equations with 6 unknowns">
              <a:extLst>
                <a:ext uri="{FF2B5EF4-FFF2-40B4-BE49-F238E27FC236}">
                  <a16:creationId xmlns:a16="http://schemas.microsoft.com/office/drawing/2014/main" id="{BD12E0A9-26A2-924B-B74B-67FEB131A627}"/>
                </a:ext>
              </a:extLst>
            </p:cNvPr>
            <p:cNvSpPr txBox="1"/>
            <p:nvPr/>
          </p:nvSpPr>
          <p:spPr>
            <a:xfrm>
              <a:off x="25400" y="-3723"/>
              <a:ext cx="2252177" cy="786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ctr">
              <a:spAutoFit/>
            </a:bodyPr>
            <a:lstStyle/>
            <a:p>
              <a:pPr algn="ctr" defTabSz="822939">
                <a:spcBef>
                  <a:spcPts val="1531"/>
                </a:spcBef>
                <a:buClr>
                  <a:srgbClr val="005493"/>
                </a:buClr>
                <a:buFont typeface="Wingdings"/>
                <a:defRPr sz="2000">
                  <a:latin typeface="+mn-lt"/>
                  <a:ea typeface="+mn-ea"/>
                  <a:cs typeface="+mn-cs"/>
                  <a:sym typeface="Arial"/>
                </a:defRPr>
              </a:pPr>
              <a:r>
                <a:rPr>
                  <a:solidFill>
                    <a:srgbClr val="005493"/>
                  </a:solidFill>
                </a:rPr>
                <a:t>2 equations</a:t>
              </a:r>
              <a:r>
                <a:t> with</a:t>
              </a:r>
              <a:br>
                <a:rPr/>
              </a:br>
              <a:r>
                <a:rPr>
                  <a:solidFill>
                    <a:srgbClr val="005493"/>
                  </a:solidFill>
                </a:rPr>
                <a:t>6 unknowns</a:t>
              </a:r>
              <a:r>
                <a:t> </a:t>
              </a:r>
            </a:p>
          </p:txBody>
        </p:sp>
        <p:pic>
          <p:nvPicPr>
            <p:cNvPr id="17" name="2 equations with 6 unknowns" descr="2 equations with 6 unknowns">
              <a:extLst>
                <a:ext uri="{FF2B5EF4-FFF2-40B4-BE49-F238E27FC236}">
                  <a16:creationId xmlns:a16="http://schemas.microsoft.com/office/drawing/2014/main" id="{0696CBA9-3826-C14F-925C-F1F742CD05E8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" y="0"/>
              <a:ext cx="2302978" cy="779091"/>
            </a:xfrm>
            <a:prstGeom prst="rect">
              <a:avLst/>
            </a:prstGeom>
            <a:effectLst/>
          </p:spPr>
        </p:pic>
      </p:grpSp>
      <p:sp>
        <p:nvSpPr>
          <p:cNvPr id="18" name="Arrow">
            <a:extLst>
              <a:ext uri="{FF2B5EF4-FFF2-40B4-BE49-F238E27FC236}">
                <a16:creationId xmlns:a16="http://schemas.microsoft.com/office/drawing/2014/main" id="{B042E8D4-D851-0349-B274-1BE50632CF13}"/>
              </a:ext>
            </a:extLst>
          </p:cNvPr>
          <p:cNvSpPr/>
          <p:nvPr/>
        </p:nvSpPr>
        <p:spPr>
          <a:xfrm>
            <a:off x="4017626" y="5703495"/>
            <a:ext cx="346749" cy="571797"/>
          </a:xfrm>
          <a:prstGeom prst="rightArrow">
            <a:avLst>
              <a:gd name="adj1" fmla="val 73029"/>
              <a:gd name="adj2" fmla="val 47361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9" name="cannot be solved">
            <a:extLst>
              <a:ext uri="{FF2B5EF4-FFF2-40B4-BE49-F238E27FC236}">
                <a16:creationId xmlns:a16="http://schemas.microsoft.com/office/drawing/2014/main" id="{7983740D-1582-6947-A93A-543032625CEB}"/>
              </a:ext>
            </a:extLst>
          </p:cNvPr>
          <p:cNvSpPr txBox="1"/>
          <p:nvPr/>
        </p:nvSpPr>
        <p:spPr>
          <a:xfrm>
            <a:off x="4437172" y="5847818"/>
            <a:ext cx="1785045" cy="296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620"/>
              <a:t>cannot be solved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99C646D-6867-0347-84C6-19F21D5A28B5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39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BF98481-4596-B1A8-8BBB-E8529BA1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39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4D4B0F3-9F27-E695-5AAE-5A605F5EE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C4D4802-B2D2-A161-F48D-5D675C977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984477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 err="1"/>
              <a:t>Resident</a:t>
            </a:r>
            <a:r>
              <a:rPr lang="it-IT" dirty="0"/>
              <a:t> Space Objects </a:t>
            </a:r>
            <a:r>
              <a:rPr lang="it-IT" dirty="0" err="1"/>
              <a:t>Catalogs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B78E44-61A3-BB4F-A9D0-F6C2891A9AD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1940520"/>
            <a:ext cx="10871200" cy="4368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dirty="0"/>
              <a:t>A catalog of resident space objects (RSOs) serves multiple critical functions in space operations, safety, and policy.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Collision Avoidance</a:t>
            </a:r>
            <a:r>
              <a:rPr lang="en-US" sz="1600" dirty="0"/>
              <a:t>: Enables satellite operators to predict and prevent potential collisions (conjunctions) between satellites or with debris.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Orbital Traffic Management</a:t>
            </a:r>
            <a:r>
              <a:rPr lang="en-US" sz="1600" dirty="0"/>
              <a:t>: Assists space agencies and private companies in planning satellite launches and maneuvers to avoid overcrowding or unsafe orbital paths.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Tracking Space Debris</a:t>
            </a:r>
            <a:r>
              <a:rPr lang="en-US" sz="1600" dirty="0"/>
              <a:t>: Identifies and monitors debris objects to assess risks and develop mitigation strategies.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Re-entry Prediction</a:t>
            </a:r>
            <a:r>
              <a:rPr lang="en-US" sz="1600" dirty="0"/>
              <a:t>: Supports the forecasting of when and where objects will re-enter Earth’s atmosphere, important for safety and risk assessment.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Anomaly Investigation</a:t>
            </a:r>
            <a:r>
              <a:rPr lang="en-US" sz="1600" dirty="0"/>
              <a:t>: Helps investigate unexpected satellite behavior, such as loss of contact or damage, by analyzing nearby RSOs.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Research and Analysis</a:t>
            </a:r>
            <a:r>
              <a:rPr lang="en-US" sz="1600" dirty="0"/>
              <a:t>: Provides data for scientific studies on orbital mechanics, long-term space sustainability, and debris population growth.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Historical Recordkeeping</a:t>
            </a:r>
            <a:r>
              <a:rPr lang="en-US" sz="1600" dirty="0"/>
              <a:t>: Maintains a database of past and present objects for archival, forensic, and legal purposes.</a:t>
            </a:r>
          </a:p>
          <a:p>
            <a:pPr>
              <a:buNone/>
            </a:pPr>
            <a:endParaRPr lang="en-IT" sz="2667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01850A-70DC-BE43-9799-4FD67C0ECD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pPr>
              <a:defRPr/>
            </a:pPr>
            <a:fld id="{AC824DB6-78DA-468A-90D3-D9326CF85910}" type="slidenum">
              <a:rPr lang="it-IT" altLang="it-IT" sz="1600"/>
              <a:pPr>
                <a:defRPr/>
              </a:pPr>
              <a:t>4</a:t>
            </a:fld>
            <a:endParaRPr lang="it-IT" altLang="it-IT" sz="1600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C88C0C2-9B43-9B03-46FD-062AF277C93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F01AF6E-CB7C-E4F9-71FB-B0D70D32C70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328245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D6F69F01-A5E4-8C4E-990C-2E552DE787B3}"/>
              </a:ext>
            </a:extLst>
          </p:cNvPr>
          <p:cNvSpPr txBox="1">
            <a:spLocks/>
          </p:cNvSpPr>
          <p:nvPr/>
        </p:nvSpPr>
        <p:spPr>
          <a:xfrm>
            <a:off x="723315" y="1892830"/>
            <a:ext cx="11133325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How many measurements do we need to estimate spacecraft state                ?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7F14080-C1A5-CD48-8DA4-ABAFF41C043C}"/>
              </a:ext>
            </a:extLst>
          </p:cNvPr>
          <p:cNvSpPr txBox="1">
            <a:spLocks/>
          </p:cNvSpPr>
          <p:nvPr/>
        </p:nvSpPr>
        <p:spPr>
          <a:xfrm>
            <a:off x="723315" y="2410097"/>
            <a:ext cx="11133325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Consider </a:t>
            </a:r>
            <a:r>
              <a:rPr lang="en-GB" sz="2667" dirty="0">
                <a:solidFill>
                  <a:srgbClr val="0070C0"/>
                </a:solidFill>
              </a:rPr>
              <a:t>one radar observation</a:t>
            </a:r>
            <a:r>
              <a:rPr lang="en-GB" sz="2667" dirty="0"/>
              <a:t>:      and</a:t>
            </a:r>
          </a:p>
          <a:p>
            <a:pPr lvl="1"/>
            <a:r>
              <a:rPr lang="en-GB" sz="2267" dirty="0"/>
              <a:t>given the position vector of the spacecraft</a:t>
            </a:r>
            <a:br>
              <a:rPr lang="en-GB" sz="2267" dirty="0"/>
            </a:br>
            <a:r>
              <a:rPr lang="en-GB" sz="2267" dirty="0" err="1"/>
              <a:t>w.r.t.</a:t>
            </a:r>
            <a:r>
              <a:rPr lang="en-GB" sz="2267" dirty="0"/>
              <a:t> the observer in the inertial reference</a:t>
            </a:r>
            <a:br>
              <a:rPr lang="en-GB" sz="2267" dirty="0"/>
            </a:br>
            <a:r>
              <a:rPr lang="en-GB" sz="2267" dirty="0"/>
              <a:t>frame  </a:t>
            </a:r>
          </a:p>
        </p:txBody>
      </p:sp>
      <p:sp>
        <p:nvSpPr>
          <p:cNvPr id="2065" name="Minimum Set of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Minimum Set of Measurements</a:t>
            </a:r>
          </a:p>
        </p:txBody>
      </p:sp>
      <p:pic>
        <p:nvPicPr>
          <p:cNvPr id="2072" name="droppedImage.pdf" descr="droppedImage.pdf"/>
          <p:cNvPicPr>
            <a:picLocks noChangeAspect="1"/>
          </p:cNvPicPr>
          <p:nvPr/>
        </p:nvPicPr>
        <p:blipFill>
          <a:blip r:embed="rId2"/>
          <a:srcRect l="35960"/>
          <a:stretch>
            <a:fillRect/>
          </a:stretch>
        </p:blipFill>
        <p:spPr>
          <a:xfrm>
            <a:off x="2454977" y="3753390"/>
            <a:ext cx="753927" cy="24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0B33A487-0ABD-3341-A190-67AEB1DB0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175" y="2611483"/>
            <a:ext cx="148591" cy="182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34D6AA07-4D85-8A4E-AD8A-E8B40CBBD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575" y="2563112"/>
            <a:ext cx="148591" cy="251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droppedImage.pdf" descr="droppedImage.pdf">
            <a:extLst>
              <a:ext uri="{FF2B5EF4-FFF2-40B4-BE49-F238E27FC236}">
                <a16:creationId xmlns:a16="http://schemas.microsoft.com/office/drawing/2014/main" id="{B8C84E8F-3249-F14C-9FDB-DC0CCA21A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765" y="4214958"/>
            <a:ext cx="188595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958C6153-742D-C943-A6C9-0FE4D3FC3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0679" y="4641133"/>
            <a:ext cx="905463" cy="533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arentesi_graffa.gif" descr="parentesi_graffa.gif">
            <a:extLst>
              <a:ext uri="{FF2B5EF4-FFF2-40B4-BE49-F238E27FC236}">
                <a16:creationId xmlns:a16="http://schemas.microsoft.com/office/drawing/2014/main" id="{CCB2F705-4B9A-F740-90AA-F79C77C5049F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54385" y="4226291"/>
            <a:ext cx="171451" cy="936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Earth-PNG-Image.png" descr="Earth-PNG-Image.png">
            <a:extLst>
              <a:ext uri="{FF2B5EF4-FFF2-40B4-BE49-F238E27FC236}">
                <a16:creationId xmlns:a16="http://schemas.microsoft.com/office/drawing/2014/main" id="{042E4D27-F6E3-0C4C-9FDD-85CC56623A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6161" y="4126356"/>
            <a:ext cx="1390756" cy="1390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satellite_55991.jpg" descr="satellite_55991.jpg">
            <a:extLst>
              <a:ext uri="{FF2B5EF4-FFF2-40B4-BE49-F238E27FC236}">
                <a16:creationId xmlns:a16="http://schemas.microsoft.com/office/drawing/2014/main" id="{F5E5EF36-C452-C742-A957-AE77F9AB47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43363" y="3997879"/>
            <a:ext cx="426119" cy="311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radar-3.png" descr="radar-3.png">
            <a:extLst>
              <a:ext uri="{FF2B5EF4-FFF2-40B4-BE49-F238E27FC236}">
                <a16:creationId xmlns:a16="http://schemas.microsoft.com/office/drawing/2014/main" id="{5B47A554-9A66-394E-84DC-63FBEC103F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3114" y="3768631"/>
            <a:ext cx="460031" cy="46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" descr="Image">
            <a:extLst>
              <a:ext uri="{FF2B5EF4-FFF2-40B4-BE49-F238E27FC236}">
                <a16:creationId xmlns:a16="http://schemas.microsoft.com/office/drawing/2014/main" id="{96574E1C-DBC8-8B4A-ABB6-589BE453E4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5772" y="3708043"/>
            <a:ext cx="154963" cy="215224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Line">
            <a:extLst>
              <a:ext uri="{FF2B5EF4-FFF2-40B4-BE49-F238E27FC236}">
                <a16:creationId xmlns:a16="http://schemas.microsoft.com/office/drawing/2014/main" id="{034A7F4E-C2D5-3D48-A0FB-F8FE95FA7244}"/>
              </a:ext>
            </a:extLst>
          </p:cNvPr>
          <p:cNvSpPr/>
          <p:nvPr/>
        </p:nvSpPr>
        <p:spPr>
          <a:xfrm>
            <a:off x="10068957" y="4208954"/>
            <a:ext cx="356759" cy="839372"/>
          </a:xfrm>
          <a:prstGeom prst="line">
            <a:avLst/>
          </a:prstGeom>
          <a:ln w="254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30" name="Image" descr="Image">
            <a:extLst>
              <a:ext uri="{FF2B5EF4-FFF2-40B4-BE49-F238E27FC236}">
                <a16:creationId xmlns:a16="http://schemas.microsoft.com/office/drawing/2014/main" id="{7219ECB9-5408-854A-8BB7-CFA1455179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60136" y="4831155"/>
            <a:ext cx="171451" cy="21717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Line">
            <a:extLst>
              <a:ext uri="{FF2B5EF4-FFF2-40B4-BE49-F238E27FC236}">
                <a16:creationId xmlns:a16="http://schemas.microsoft.com/office/drawing/2014/main" id="{2DAAC2BF-5DC5-3946-9B9F-409110B8E879}"/>
              </a:ext>
            </a:extLst>
          </p:cNvPr>
          <p:cNvSpPr/>
          <p:nvPr/>
        </p:nvSpPr>
        <p:spPr>
          <a:xfrm>
            <a:off x="9822798" y="4137502"/>
            <a:ext cx="1236413" cy="280796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48DCC832-D961-5540-A5C9-43C6A9B8F682}"/>
              </a:ext>
            </a:extLst>
          </p:cNvPr>
          <p:cNvSpPr/>
          <p:nvPr/>
        </p:nvSpPr>
        <p:spPr>
          <a:xfrm flipH="1">
            <a:off x="10449520" y="4360827"/>
            <a:ext cx="149181" cy="653492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9A531B7C-E89A-1D47-A870-8849DD92FE1E}"/>
              </a:ext>
            </a:extLst>
          </p:cNvPr>
          <p:cNvSpPr/>
          <p:nvPr/>
        </p:nvSpPr>
        <p:spPr>
          <a:xfrm>
            <a:off x="8586313" y="3849222"/>
            <a:ext cx="1213359" cy="271183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675B8DFB-08B8-3442-BCC3-0633A5ED1E1C}"/>
              </a:ext>
            </a:extLst>
          </p:cNvPr>
          <p:cNvSpPr/>
          <p:nvPr/>
        </p:nvSpPr>
        <p:spPr>
          <a:xfrm>
            <a:off x="10073466" y="4196498"/>
            <a:ext cx="537457" cy="110953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35" name="Image" descr="Image">
            <a:extLst>
              <a:ext uri="{FF2B5EF4-FFF2-40B4-BE49-F238E27FC236}">
                <a16:creationId xmlns:a16="http://schemas.microsoft.com/office/drawing/2014/main" id="{8A98E5E0-7922-C44C-A36E-11AD06F7D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4981" y="3901952"/>
            <a:ext cx="148591" cy="25146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568999C4-6158-284B-80CA-F482367571C5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40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DEDCED6-B0DA-2F45-B6A1-7C984DE97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40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CBF8205-2EB2-FE8D-2B0F-6976B663E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2C9B179-F426-B2A1-423D-8600AB4CB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A7244F1C-F909-93D1-B934-B7B65981AD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25866" y="2024557"/>
            <a:ext cx="1154934" cy="2803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222885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D6F69F01-A5E4-8C4E-990C-2E552DE787B3}"/>
              </a:ext>
            </a:extLst>
          </p:cNvPr>
          <p:cNvSpPr txBox="1">
            <a:spLocks/>
          </p:cNvSpPr>
          <p:nvPr/>
        </p:nvSpPr>
        <p:spPr>
          <a:xfrm>
            <a:off x="723315" y="1892830"/>
            <a:ext cx="11133325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How many measurements do we need to estimate spacecraft state                ?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7F14080-C1A5-CD48-8DA4-ABAFF41C043C}"/>
              </a:ext>
            </a:extLst>
          </p:cNvPr>
          <p:cNvSpPr txBox="1">
            <a:spLocks/>
          </p:cNvSpPr>
          <p:nvPr/>
        </p:nvSpPr>
        <p:spPr>
          <a:xfrm>
            <a:off x="723315" y="2410097"/>
            <a:ext cx="11133325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Consider </a:t>
            </a:r>
            <a:r>
              <a:rPr lang="en-GB" sz="2667" dirty="0">
                <a:solidFill>
                  <a:srgbClr val="0070C0"/>
                </a:solidFill>
              </a:rPr>
              <a:t>one radar observation</a:t>
            </a:r>
            <a:r>
              <a:rPr lang="en-GB" sz="2667" dirty="0"/>
              <a:t>:      and</a:t>
            </a:r>
          </a:p>
          <a:p>
            <a:pPr lvl="1"/>
            <a:r>
              <a:rPr lang="en-GB" sz="2267" dirty="0"/>
              <a:t>given the position vector of the spacecraft</a:t>
            </a:r>
            <a:br>
              <a:rPr lang="en-GB" sz="2267" dirty="0"/>
            </a:br>
            <a:r>
              <a:rPr lang="en-GB" sz="2267" dirty="0" err="1"/>
              <a:t>w.r.t.</a:t>
            </a:r>
            <a:r>
              <a:rPr lang="en-GB" sz="2267" dirty="0"/>
              <a:t> the observer in the inertial reference</a:t>
            </a:r>
            <a:br>
              <a:rPr lang="en-GB" sz="2267" dirty="0"/>
            </a:br>
            <a:r>
              <a:rPr lang="en-GB" sz="2267" dirty="0"/>
              <a:t>frame  </a:t>
            </a:r>
          </a:p>
        </p:txBody>
      </p:sp>
      <p:sp>
        <p:nvSpPr>
          <p:cNvPr id="2065" name="Minimum Set of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Minimum Set of Measurements</a:t>
            </a:r>
          </a:p>
        </p:txBody>
      </p:sp>
      <p:pic>
        <p:nvPicPr>
          <p:cNvPr id="2072" name="droppedImage.pdf" descr="droppedImage.pdf"/>
          <p:cNvPicPr>
            <a:picLocks noChangeAspect="1"/>
          </p:cNvPicPr>
          <p:nvPr/>
        </p:nvPicPr>
        <p:blipFill>
          <a:blip r:embed="rId2"/>
          <a:srcRect l="35960"/>
          <a:stretch>
            <a:fillRect/>
          </a:stretch>
        </p:blipFill>
        <p:spPr>
          <a:xfrm>
            <a:off x="2454977" y="3753390"/>
            <a:ext cx="753927" cy="24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0B33A487-0ABD-3341-A190-67AEB1DB0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175" y="2611483"/>
            <a:ext cx="148591" cy="182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34D6AA07-4D85-8A4E-AD8A-E8B40CBBD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575" y="2563112"/>
            <a:ext cx="148591" cy="251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droppedImage.pdf" descr="droppedImage.pdf">
            <a:extLst>
              <a:ext uri="{FF2B5EF4-FFF2-40B4-BE49-F238E27FC236}">
                <a16:creationId xmlns:a16="http://schemas.microsoft.com/office/drawing/2014/main" id="{B8C84E8F-3249-F14C-9FDB-DC0CCA21A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765" y="4214958"/>
            <a:ext cx="188595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958C6153-742D-C943-A6C9-0FE4D3FC3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0679" y="4641133"/>
            <a:ext cx="905463" cy="533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arentesi_graffa.gif" descr="parentesi_graffa.gif">
            <a:extLst>
              <a:ext uri="{FF2B5EF4-FFF2-40B4-BE49-F238E27FC236}">
                <a16:creationId xmlns:a16="http://schemas.microsoft.com/office/drawing/2014/main" id="{CCB2F705-4B9A-F740-90AA-F79C77C5049F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54385" y="4226291"/>
            <a:ext cx="171451" cy="936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Earth-PNG-Image.png" descr="Earth-PNG-Image.png">
            <a:extLst>
              <a:ext uri="{FF2B5EF4-FFF2-40B4-BE49-F238E27FC236}">
                <a16:creationId xmlns:a16="http://schemas.microsoft.com/office/drawing/2014/main" id="{042E4D27-F6E3-0C4C-9FDD-85CC56623A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6161" y="4126356"/>
            <a:ext cx="1390756" cy="1390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satellite_55991.jpg" descr="satellite_55991.jpg">
            <a:extLst>
              <a:ext uri="{FF2B5EF4-FFF2-40B4-BE49-F238E27FC236}">
                <a16:creationId xmlns:a16="http://schemas.microsoft.com/office/drawing/2014/main" id="{F5E5EF36-C452-C742-A957-AE77F9AB47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43363" y="3997879"/>
            <a:ext cx="426119" cy="311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radar-3.png" descr="radar-3.png">
            <a:extLst>
              <a:ext uri="{FF2B5EF4-FFF2-40B4-BE49-F238E27FC236}">
                <a16:creationId xmlns:a16="http://schemas.microsoft.com/office/drawing/2014/main" id="{5B47A554-9A66-394E-84DC-63FBEC103F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3114" y="3768631"/>
            <a:ext cx="460031" cy="46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" descr="Image">
            <a:extLst>
              <a:ext uri="{FF2B5EF4-FFF2-40B4-BE49-F238E27FC236}">
                <a16:creationId xmlns:a16="http://schemas.microsoft.com/office/drawing/2014/main" id="{96574E1C-DBC8-8B4A-ABB6-589BE453E4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5772" y="3708043"/>
            <a:ext cx="154963" cy="215224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Line">
            <a:extLst>
              <a:ext uri="{FF2B5EF4-FFF2-40B4-BE49-F238E27FC236}">
                <a16:creationId xmlns:a16="http://schemas.microsoft.com/office/drawing/2014/main" id="{034A7F4E-C2D5-3D48-A0FB-F8FE95FA7244}"/>
              </a:ext>
            </a:extLst>
          </p:cNvPr>
          <p:cNvSpPr/>
          <p:nvPr/>
        </p:nvSpPr>
        <p:spPr>
          <a:xfrm>
            <a:off x="10068957" y="4208954"/>
            <a:ext cx="356759" cy="839372"/>
          </a:xfrm>
          <a:prstGeom prst="line">
            <a:avLst/>
          </a:prstGeom>
          <a:ln w="254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30" name="Image" descr="Image">
            <a:extLst>
              <a:ext uri="{FF2B5EF4-FFF2-40B4-BE49-F238E27FC236}">
                <a16:creationId xmlns:a16="http://schemas.microsoft.com/office/drawing/2014/main" id="{7219ECB9-5408-854A-8BB7-CFA1455179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60136" y="4831155"/>
            <a:ext cx="171451" cy="21717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Line">
            <a:extLst>
              <a:ext uri="{FF2B5EF4-FFF2-40B4-BE49-F238E27FC236}">
                <a16:creationId xmlns:a16="http://schemas.microsoft.com/office/drawing/2014/main" id="{2DAAC2BF-5DC5-3946-9B9F-409110B8E879}"/>
              </a:ext>
            </a:extLst>
          </p:cNvPr>
          <p:cNvSpPr/>
          <p:nvPr/>
        </p:nvSpPr>
        <p:spPr>
          <a:xfrm>
            <a:off x="9822798" y="4137502"/>
            <a:ext cx="1236413" cy="280796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48DCC832-D961-5540-A5C9-43C6A9B8F682}"/>
              </a:ext>
            </a:extLst>
          </p:cNvPr>
          <p:cNvSpPr/>
          <p:nvPr/>
        </p:nvSpPr>
        <p:spPr>
          <a:xfrm flipH="1">
            <a:off x="10449520" y="4360827"/>
            <a:ext cx="149181" cy="653492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9A531B7C-E89A-1D47-A870-8849DD92FE1E}"/>
              </a:ext>
            </a:extLst>
          </p:cNvPr>
          <p:cNvSpPr/>
          <p:nvPr/>
        </p:nvSpPr>
        <p:spPr>
          <a:xfrm>
            <a:off x="8586313" y="3849222"/>
            <a:ext cx="1213359" cy="271183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675B8DFB-08B8-3442-BCC3-0633A5ED1E1C}"/>
              </a:ext>
            </a:extLst>
          </p:cNvPr>
          <p:cNvSpPr/>
          <p:nvPr/>
        </p:nvSpPr>
        <p:spPr>
          <a:xfrm>
            <a:off x="10073466" y="4196498"/>
            <a:ext cx="537457" cy="110953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35" name="Image" descr="Image">
            <a:extLst>
              <a:ext uri="{FF2B5EF4-FFF2-40B4-BE49-F238E27FC236}">
                <a16:creationId xmlns:a16="http://schemas.microsoft.com/office/drawing/2014/main" id="{8A98E5E0-7922-C44C-A36E-11AD06F7D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4981" y="3901952"/>
            <a:ext cx="148591" cy="25146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568999C4-6158-284B-80CA-F482367571C5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41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DEDCED6-B0DA-2F45-B6A1-7C984DE97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41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CBF8205-2EB2-FE8D-2B0F-6976B663E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2C9B179-F426-B2A1-423D-8600AB4CB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A7244F1C-F909-93D1-B934-B7B65981AD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25866" y="2024557"/>
            <a:ext cx="1154934" cy="2803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2 equations with 6 unknowns">
            <a:extLst>
              <a:ext uri="{FF2B5EF4-FFF2-40B4-BE49-F238E27FC236}">
                <a16:creationId xmlns:a16="http://schemas.microsoft.com/office/drawing/2014/main" id="{4A4B8619-2FF9-5FF5-358B-9B9F7211C5BC}"/>
              </a:ext>
            </a:extLst>
          </p:cNvPr>
          <p:cNvGrpSpPr/>
          <p:nvPr/>
        </p:nvGrpSpPr>
        <p:grpSpPr>
          <a:xfrm>
            <a:off x="1754788" y="5540658"/>
            <a:ext cx="2072683" cy="707886"/>
            <a:chOff x="-1" y="-3723"/>
            <a:chExt cx="2302978" cy="786539"/>
          </a:xfrm>
        </p:grpSpPr>
        <p:sp>
          <p:nvSpPr>
            <p:cNvPr id="7" name="2 equations with 6 unknowns">
              <a:extLst>
                <a:ext uri="{FF2B5EF4-FFF2-40B4-BE49-F238E27FC236}">
                  <a16:creationId xmlns:a16="http://schemas.microsoft.com/office/drawing/2014/main" id="{17570B99-0CAF-759E-BB44-A22D78765195}"/>
                </a:ext>
              </a:extLst>
            </p:cNvPr>
            <p:cNvSpPr txBox="1"/>
            <p:nvPr/>
          </p:nvSpPr>
          <p:spPr>
            <a:xfrm>
              <a:off x="25400" y="-3723"/>
              <a:ext cx="2252177" cy="786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ctr">
              <a:spAutoFit/>
            </a:bodyPr>
            <a:lstStyle/>
            <a:p>
              <a:pPr algn="ctr" defTabSz="822939">
                <a:spcBef>
                  <a:spcPts val="1531"/>
                </a:spcBef>
                <a:buClr>
                  <a:srgbClr val="005493"/>
                </a:buClr>
                <a:buFont typeface="Wingdings"/>
                <a:defRPr sz="2000">
                  <a:latin typeface="+mn-lt"/>
                  <a:ea typeface="+mn-ea"/>
                  <a:cs typeface="+mn-cs"/>
                  <a:sym typeface="Arial"/>
                </a:defRPr>
              </a:pPr>
              <a:r>
                <a:rPr>
                  <a:solidFill>
                    <a:srgbClr val="005493"/>
                  </a:solidFill>
                </a:rPr>
                <a:t>2 equations</a:t>
              </a:r>
              <a:r>
                <a:t> with</a:t>
              </a:r>
              <a:br>
                <a:rPr/>
              </a:br>
              <a:r>
                <a:rPr>
                  <a:solidFill>
                    <a:srgbClr val="005493"/>
                  </a:solidFill>
                </a:rPr>
                <a:t>6 unknowns</a:t>
              </a:r>
              <a:r>
                <a:t> </a:t>
              </a:r>
            </a:p>
          </p:txBody>
        </p:sp>
        <p:pic>
          <p:nvPicPr>
            <p:cNvPr id="8" name="2 equations with 6 unknowns" descr="2 equations with 6 unknowns">
              <a:extLst>
                <a:ext uri="{FF2B5EF4-FFF2-40B4-BE49-F238E27FC236}">
                  <a16:creationId xmlns:a16="http://schemas.microsoft.com/office/drawing/2014/main" id="{D50C3635-B133-56F6-0A45-C48534AAB490}"/>
                </a:ext>
              </a:extLst>
            </p:cNvPr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1" y="0"/>
              <a:ext cx="2302978" cy="779091"/>
            </a:xfrm>
            <a:prstGeom prst="rect">
              <a:avLst/>
            </a:prstGeom>
            <a:effectLst/>
          </p:spPr>
        </p:pic>
      </p:grpSp>
      <p:sp>
        <p:nvSpPr>
          <p:cNvPr id="9" name="Arrow">
            <a:extLst>
              <a:ext uri="{FF2B5EF4-FFF2-40B4-BE49-F238E27FC236}">
                <a16:creationId xmlns:a16="http://schemas.microsoft.com/office/drawing/2014/main" id="{F5E07B79-73D6-B74D-AAE4-B5530B2CF588}"/>
              </a:ext>
            </a:extLst>
          </p:cNvPr>
          <p:cNvSpPr/>
          <p:nvPr/>
        </p:nvSpPr>
        <p:spPr>
          <a:xfrm>
            <a:off x="4120404" y="5608700"/>
            <a:ext cx="346749" cy="571797"/>
          </a:xfrm>
          <a:prstGeom prst="rightArrow">
            <a:avLst>
              <a:gd name="adj1" fmla="val 73029"/>
              <a:gd name="adj2" fmla="val 47361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0" name="cannot be solved">
            <a:extLst>
              <a:ext uri="{FF2B5EF4-FFF2-40B4-BE49-F238E27FC236}">
                <a16:creationId xmlns:a16="http://schemas.microsoft.com/office/drawing/2014/main" id="{9D246454-6615-0BBD-4841-63CAC9A05639}"/>
              </a:ext>
            </a:extLst>
          </p:cNvPr>
          <p:cNvSpPr txBox="1"/>
          <p:nvPr/>
        </p:nvSpPr>
        <p:spPr>
          <a:xfrm>
            <a:off x="4446784" y="5745259"/>
            <a:ext cx="1785045" cy="296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620"/>
              <a:t>cannot be solved</a:t>
            </a:r>
          </a:p>
        </p:txBody>
      </p:sp>
    </p:spTree>
    <p:extLst>
      <p:ext uri="{BB962C8B-B14F-4D97-AF65-F5344CB8AC3E}">
        <p14:creationId xmlns:p14="http://schemas.microsoft.com/office/powerpoint/2010/main" val="14352738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943" y="5708107"/>
            <a:ext cx="19431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793" y="3736585"/>
            <a:ext cx="760495" cy="260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2" name="Earth-PNG-Image.png" descr="Earth-PNG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263" y="4333859"/>
            <a:ext cx="1168751" cy="11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3" name="satellite_55991.jpg" descr="satellite_5599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687" y="3288170"/>
            <a:ext cx="356772" cy="260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4" name="Omegon-Observatory-dome-3m-diameter.jpg" descr="Omegon-Observatory-dome-3m-diameter.jpg"/>
          <p:cNvPicPr>
            <a:picLocks noChangeAspect="1"/>
          </p:cNvPicPr>
          <p:nvPr/>
        </p:nvPicPr>
        <p:blipFill>
          <a:blip r:embed="rId6"/>
          <a:srcRect l="6805" t="15126" r="6805" b="12205"/>
          <a:stretch>
            <a:fillRect/>
          </a:stretch>
        </p:blipFill>
        <p:spPr>
          <a:xfrm rot="1117949">
            <a:off x="4555125" y="4224186"/>
            <a:ext cx="235079" cy="197741"/>
          </a:xfrm>
          <a:prstGeom prst="rect">
            <a:avLst/>
          </a:prstGeom>
          <a:ln w="12700">
            <a:miter lim="400000"/>
          </a:ln>
        </p:spPr>
      </p:pic>
      <p:sp>
        <p:nvSpPr>
          <p:cNvPr id="2155" name="Line"/>
          <p:cNvSpPr/>
          <p:nvPr/>
        </p:nvSpPr>
        <p:spPr>
          <a:xfrm flipV="1">
            <a:off x="4724418" y="3580273"/>
            <a:ext cx="1" cy="658655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215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9747" y="3288170"/>
            <a:ext cx="760493" cy="260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7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8616" y="3236496"/>
            <a:ext cx="721161" cy="246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8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6768" y="5653224"/>
            <a:ext cx="20574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9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1308" y="5653224"/>
            <a:ext cx="20574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0" name="Earth-PNG-Image.png" descr="Earth-PNG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645" y="4268193"/>
            <a:ext cx="1168751" cy="11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1" name="satellite_55991.jpg" descr="satellite_5599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862" y="3262775"/>
            <a:ext cx="356772" cy="260444"/>
          </a:xfrm>
          <a:prstGeom prst="rect">
            <a:avLst/>
          </a:prstGeom>
          <a:ln w="12700">
            <a:miter lim="400000"/>
          </a:ln>
        </p:spPr>
      </p:pic>
      <p:sp>
        <p:nvSpPr>
          <p:cNvPr id="2162" name="Line"/>
          <p:cNvSpPr/>
          <p:nvPr/>
        </p:nvSpPr>
        <p:spPr>
          <a:xfrm flipV="1">
            <a:off x="6784799" y="3570786"/>
            <a:ext cx="476744" cy="602473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2163" name="Earth-PNG-Image.png" descr="Earth-PNG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686" y="4268193"/>
            <a:ext cx="1168751" cy="11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4" name="satellite_55991.jpg" descr="satellite_5599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6419" y="4085873"/>
            <a:ext cx="356772" cy="260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5" name="Omegon-Observatory-dome-3m-diameter.jpg" descr="Omegon-Observatory-dome-3m-diameter.jpg"/>
          <p:cNvPicPr>
            <a:picLocks noChangeAspect="1"/>
          </p:cNvPicPr>
          <p:nvPr/>
        </p:nvPicPr>
        <p:blipFill>
          <a:blip r:embed="rId6"/>
          <a:srcRect l="6805" t="15126" r="6805" b="12205"/>
          <a:stretch>
            <a:fillRect/>
          </a:stretch>
        </p:blipFill>
        <p:spPr>
          <a:xfrm rot="1117949">
            <a:off x="2488546" y="4158518"/>
            <a:ext cx="235079" cy="197741"/>
          </a:xfrm>
          <a:prstGeom prst="rect">
            <a:avLst/>
          </a:prstGeom>
          <a:ln w="12700">
            <a:miter lim="400000"/>
          </a:ln>
        </p:spPr>
      </p:pic>
      <p:sp>
        <p:nvSpPr>
          <p:cNvPr id="2166" name="Line"/>
          <p:cNvSpPr/>
          <p:nvPr/>
        </p:nvSpPr>
        <p:spPr>
          <a:xfrm>
            <a:off x="2657841" y="4173258"/>
            <a:ext cx="497425" cy="45721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2167" name="Omegon-Observatory-dome-3m-diameter.jpg" descr="Omegon-Observatory-dome-3m-diameter.jpg"/>
          <p:cNvPicPr>
            <a:picLocks noChangeAspect="1"/>
          </p:cNvPicPr>
          <p:nvPr/>
        </p:nvPicPr>
        <p:blipFill>
          <a:blip r:embed="rId6"/>
          <a:srcRect l="6805" t="15126" r="6805" b="12205"/>
          <a:stretch>
            <a:fillRect/>
          </a:stretch>
        </p:blipFill>
        <p:spPr>
          <a:xfrm rot="1117949">
            <a:off x="6621703" y="4168291"/>
            <a:ext cx="235079" cy="197741"/>
          </a:xfrm>
          <a:prstGeom prst="rect">
            <a:avLst/>
          </a:prstGeom>
          <a:ln w="12700">
            <a:miter lim="400000"/>
          </a:ln>
        </p:spPr>
      </p:pic>
      <p:sp>
        <p:nvSpPr>
          <p:cNvPr id="2168" name="Minimum Set of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Minimum Set of Measurements</a:t>
            </a: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C9C8D1F3-704D-7E4F-BD64-1B527067E116}"/>
              </a:ext>
            </a:extLst>
          </p:cNvPr>
          <p:cNvSpPr txBox="1">
            <a:spLocks/>
          </p:cNvSpPr>
          <p:nvPr/>
        </p:nvSpPr>
        <p:spPr>
          <a:xfrm>
            <a:off x="723315" y="1892830"/>
            <a:ext cx="11133325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How many measurements do we need to estimate spacecraft state                ?</a:t>
            </a:r>
          </a:p>
          <a:p>
            <a:pPr lvl="1"/>
            <a:r>
              <a:rPr lang="en-GB" sz="2400" dirty="0"/>
              <a:t>Idea: consider </a:t>
            </a:r>
            <a:r>
              <a:rPr lang="en-GB" sz="2400" dirty="0">
                <a:solidFill>
                  <a:srgbClr val="005493"/>
                </a:solidFill>
              </a:rPr>
              <a:t>3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005493"/>
                </a:solidFill>
              </a:rPr>
              <a:t>optical observations </a:t>
            </a:r>
            <a:r>
              <a:rPr lang="en-GB" sz="2400" dirty="0"/>
              <a:t>at</a:t>
            </a:r>
            <a:r>
              <a:rPr lang="en-GB" sz="2400" dirty="0">
                <a:solidFill>
                  <a:srgbClr val="005493"/>
                </a:solidFill>
              </a:rPr>
              <a:t> 3 different epochs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D8C8166-D0B4-254D-8E1C-9FD983B72C6C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42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AB8F114-E986-0675-9DB3-B044B6809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42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51A838D-457E-C03F-C42C-75C67FABD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92E2319-0416-7CB2-312F-BDA2F8DC3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0D8B9DB3-93B3-A263-F37A-544F5D94D0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5866" y="2024557"/>
            <a:ext cx="1154934" cy="2803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200367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943" y="5708107"/>
            <a:ext cx="19431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793" y="3736585"/>
            <a:ext cx="760495" cy="260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2" name="Earth-PNG-Image.png" descr="Earth-PNG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263" y="4333859"/>
            <a:ext cx="1168751" cy="11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3" name="satellite_55991.jpg" descr="satellite_5599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687" y="3288170"/>
            <a:ext cx="356772" cy="260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4" name="Omegon-Observatory-dome-3m-diameter.jpg" descr="Omegon-Observatory-dome-3m-diameter.jpg"/>
          <p:cNvPicPr>
            <a:picLocks noChangeAspect="1"/>
          </p:cNvPicPr>
          <p:nvPr/>
        </p:nvPicPr>
        <p:blipFill>
          <a:blip r:embed="rId6"/>
          <a:srcRect l="6805" t="15126" r="6805" b="12205"/>
          <a:stretch>
            <a:fillRect/>
          </a:stretch>
        </p:blipFill>
        <p:spPr>
          <a:xfrm rot="1117949">
            <a:off x="4555125" y="4224186"/>
            <a:ext cx="235079" cy="197741"/>
          </a:xfrm>
          <a:prstGeom prst="rect">
            <a:avLst/>
          </a:prstGeom>
          <a:ln w="12700">
            <a:miter lim="400000"/>
          </a:ln>
        </p:spPr>
      </p:pic>
      <p:sp>
        <p:nvSpPr>
          <p:cNvPr id="2155" name="Line"/>
          <p:cNvSpPr/>
          <p:nvPr/>
        </p:nvSpPr>
        <p:spPr>
          <a:xfrm flipV="1">
            <a:off x="4724418" y="3580273"/>
            <a:ext cx="1" cy="658655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215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9747" y="3288170"/>
            <a:ext cx="760493" cy="260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7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8616" y="3236496"/>
            <a:ext cx="721161" cy="246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8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6768" y="5653224"/>
            <a:ext cx="20574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9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1308" y="5653224"/>
            <a:ext cx="20574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0" name="Earth-PNG-Image.png" descr="Earth-PNG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645" y="4268193"/>
            <a:ext cx="1168751" cy="11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1" name="satellite_55991.jpg" descr="satellite_5599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862" y="3262775"/>
            <a:ext cx="356772" cy="260444"/>
          </a:xfrm>
          <a:prstGeom prst="rect">
            <a:avLst/>
          </a:prstGeom>
          <a:ln w="12700">
            <a:miter lim="400000"/>
          </a:ln>
        </p:spPr>
      </p:pic>
      <p:sp>
        <p:nvSpPr>
          <p:cNvPr id="2162" name="Line"/>
          <p:cNvSpPr/>
          <p:nvPr/>
        </p:nvSpPr>
        <p:spPr>
          <a:xfrm flipV="1">
            <a:off x="6784799" y="3570786"/>
            <a:ext cx="476744" cy="602473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2163" name="Earth-PNG-Image.png" descr="Earth-PNG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686" y="4268193"/>
            <a:ext cx="1168751" cy="11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4" name="satellite_55991.jpg" descr="satellite_5599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6419" y="4085873"/>
            <a:ext cx="356772" cy="260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5" name="Omegon-Observatory-dome-3m-diameter.jpg" descr="Omegon-Observatory-dome-3m-diameter.jpg"/>
          <p:cNvPicPr>
            <a:picLocks noChangeAspect="1"/>
          </p:cNvPicPr>
          <p:nvPr/>
        </p:nvPicPr>
        <p:blipFill>
          <a:blip r:embed="rId6"/>
          <a:srcRect l="6805" t="15126" r="6805" b="12205"/>
          <a:stretch>
            <a:fillRect/>
          </a:stretch>
        </p:blipFill>
        <p:spPr>
          <a:xfrm rot="1117949">
            <a:off x="2488546" y="4158518"/>
            <a:ext cx="235079" cy="197741"/>
          </a:xfrm>
          <a:prstGeom prst="rect">
            <a:avLst/>
          </a:prstGeom>
          <a:ln w="12700">
            <a:miter lim="400000"/>
          </a:ln>
        </p:spPr>
      </p:pic>
      <p:sp>
        <p:nvSpPr>
          <p:cNvPr id="2166" name="Line"/>
          <p:cNvSpPr/>
          <p:nvPr/>
        </p:nvSpPr>
        <p:spPr>
          <a:xfrm>
            <a:off x="2657841" y="4173258"/>
            <a:ext cx="497425" cy="45721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2167" name="Omegon-Observatory-dome-3m-diameter.jpg" descr="Omegon-Observatory-dome-3m-diameter.jpg"/>
          <p:cNvPicPr>
            <a:picLocks noChangeAspect="1"/>
          </p:cNvPicPr>
          <p:nvPr/>
        </p:nvPicPr>
        <p:blipFill>
          <a:blip r:embed="rId6"/>
          <a:srcRect l="6805" t="15126" r="6805" b="12205"/>
          <a:stretch>
            <a:fillRect/>
          </a:stretch>
        </p:blipFill>
        <p:spPr>
          <a:xfrm rot="1117949">
            <a:off x="6621703" y="4168291"/>
            <a:ext cx="235079" cy="197741"/>
          </a:xfrm>
          <a:prstGeom prst="rect">
            <a:avLst/>
          </a:prstGeom>
          <a:ln w="12700">
            <a:miter lim="400000"/>
          </a:ln>
        </p:spPr>
      </p:pic>
      <p:sp>
        <p:nvSpPr>
          <p:cNvPr id="2168" name="Minimum Set of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Minimum Set of Measurements</a:t>
            </a: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C9C8D1F3-704D-7E4F-BD64-1B527067E116}"/>
              </a:ext>
            </a:extLst>
          </p:cNvPr>
          <p:cNvSpPr txBox="1">
            <a:spLocks/>
          </p:cNvSpPr>
          <p:nvPr/>
        </p:nvSpPr>
        <p:spPr>
          <a:xfrm>
            <a:off x="723315" y="1892830"/>
            <a:ext cx="11133325" cy="585655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How many measurements do we need to estimate spacecraft state                ?</a:t>
            </a:r>
          </a:p>
          <a:p>
            <a:pPr lvl="1"/>
            <a:r>
              <a:rPr lang="en-GB" sz="2400" dirty="0"/>
              <a:t>Idea: consider </a:t>
            </a:r>
            <a:r>
              <a:rPr lang="en-GB" sz="2400" dirty="0">
                <a:solidFill>
                  <a:srgbClr val="005493"/>
                </a:solidFill>
              </a:rPr>
              <a:t>3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005493"/>
                </a:solidFill>
              </a:rPr>
              <a:t>optical observations </a:t>
            </a:r>
            <a:r>
              <a:rPr lang="en-GB" sz="2400" dirty="0"/>
              <a:t>at</a:t>
            </a:r>
            <a:r>
              <a:rPr lang="en-GB" sz="2400" dirty="0">
                <a:solidFill>
                  <a:srgbClr val="005493"/>
                </a:solidFill>
              </a:rPr>
              <a:t> 3 different epochs</a:t>
            </a:r>
          </a:p>
        </p:txBody>
      </p:sp>
      <p:grpSp>
        <p:nvGrpSpPr>
          <p:cNvPr id="26" name="6 equations with 6 unknowns">
            <a:extLst>
              <a:ext uri="{FF2B5EF4-FFF2-40B4-BE49-F238E27FC236}">
                <a16:creationId xmlns:a16="http://schemas.microsoft.com/office/drawing/2014/main" id="{375F3B8D-6C08-AA41-A080-05BAE96E1718}"/>
              </a:ext>
            </a:extLst>
          </p:cNvPr>
          <p:cNvGrpSpPr/>
          <p:nvPr/>
        </p:nvGrpSpPr>
        <p:grpSpPr>
          <a:xfrm>
            <a:off x="8386944" y="3992374"/>
            <a:ext cx="2072683" cy="707886"/>
            <a:chOff x="-1" y="-3723"/>
            <a:chExt cx="2302978" cy="786539"/>
          </a:xfrm>
        </p:grpSpPr>
        <p:sp>
          <p:nvSpPr>
            <p:cNvPr id="27" name="6 equations with 6 unknowns">
              <a:extLst>
                <a:ext uri="{FF2B5EF4-FFF2-40B4-BE49-F238E27FC236}">
                  <a16:creationId xmlns:a16="http://schemas.microsoft.com/office/drawing/2014/main" id="{3626EF74-95CD-3546-9E7C-4DB387555A0D}"/>
                </a:ext>
              </a:extLst>
            </p:cNvPr>
            <p:cNvSpPr txBox="1"/>
            <p:nvPr/>
          </p:nvSpPr>
          <p:spPr>
            <a:xfrm>
              <a:off x="25400" y="-3723"/>
              <a:ext cx="2252177" cy="786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ctr">
              <a:spAutoFit/>
            </a:bodyPr>
            <a:lstStyle/>
            <a:p>
              <a:pPr algn="ctr" defTabSz="822939">
                <a:spcBef>
                  <a:spcPts val="1531"/>
                </a:spcBef>
                <a:buClr>
                  <a:srgbClr val="005493"/>
                </a:buClr>
                <a:buFont typeface="Wingdings"/>
                <a:defRPr sz="2000">
                  <a:latin typeface="+mn-lt"/>
                  <a:ea typeface="+mn-ea"/>
                  <a:cs typeface="+mn-cs"/>
                  <a:sym typeface="Arial"/>
                </a:defRPr>
              </a:pPr>
              <a:r>
                <a:rPr>
                  <a:solidFill>
                    <a:srgbClr val="005493"/>
                  </a:solidFill>
                </a:rPr>
                <a:t>6 equations</a:t>
              </a:r>
              <a:r>
                <a:t> with</a:t>
              </a:r>
              <a:br>
                <a:rPr/>
              </a:br>
              <a:r>
                <a:rPr>
                  <a:solidFill>
                    <a:srgbClr val="005493"/>
                  </a:solidFill>
                </a:rPr>
                <a:t>6 unknowns</a:t>
              </a:r>
              <a:r>
                <a:t> </a:t>
              </a:r>
            </a:p>
          </p:txBody>
        </p:sp>
        <p:pic>
          <p:nvPicPr>
            <p:cNvPr id="28" name="6 equations with 6 unknowns" descr="6 equations with 6 unknowns">
              <a:extLst>
                <a:ext uri="{FF2B5EF4-FFF2-40B4-BE49-F238E27FC236}">
                  <a16:creationId xmlns:a16="http://schemas.microsoft.com/office/drawing/2014/main" id="{D0056D10-5276-1A41-BCA9-D67DBC2CC43E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" y="0"/>
              <a:ext cx="2302978" cy="779091"/>
            </a:xfrm>
            <a:prstGeom prst="rect">
              <a:avLst/>
            </a:prstGeom>
            <a:effectLst/>
          </p:spPr>
        </p:pic>
      </p:grpSp>
      <p:pic>
        <p:nvPicPr>
          <p:cNvPr id="29" name="Thumb-up-smiley.png" descr="Thumb-up-smiley.png">
            <a:extLst>
              <a:ext uri="{FF2B5EF4-FFF2-40B4-BE49-F238E27FC236}">
                <a16:creationId xmlns:a16="http://schemas.microsoft.com/office/drawing/2014/main" id="{AB1A95A9-2E23-7C41-830C-9BFEE0CEAD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3395" y="4868493"/>
            <a:ext cx="873139" cy="87314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ABFE2E01-E181-CA4C-92B8-217C7DBA714D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43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BDFDD8A-938D-E78E-EF6D-D5596000B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43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E44FB8F-5692-A6DE-64A4-B73EAE834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9A99255-1AF5-CBA9-2866-B875D40DC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9A3D31B-C97F-D1AA-AFF6-FFAA6082C2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25866" y="2024557"/>
            <a:ext cx="1154934" cy="2803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609650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Measurements </a:t>
            </a:r>
          </a:p>
        </p:txBody>
      </p:sp>
      <p:sp>
        <p:nvSpPr>
          <p:cNvPr id="2201" name="As the unknowns are 6 (position and velocity vectors) the problem could be:…"/>
          <p:cNvSpPr txBox="1">
            <a:spLocks noGrp="1"/>
          </p:cNvSpPr>
          <p:nvPr>
            <p:ph type="body" idx="4294967295"/>
          </p:nvPr>
        </p:nvSpPr>
        <p:spPr>
          <a:xfrm>
            <a:off x="431371" y="2044701"/>
            <a:ext cx="11041227" cy="224839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defTabSz="429756">
              <a:defRPr sz="2256"/>
            </a:pPr>
            <a:r>
              <a:rPr sz="3467" dirty="0" err="1"/>
              <a:t>As</a:t>
            </a:r>
            <a:r>
              <a:rPr sz="3467" dirty="0"/>
              <a:t> the </a:t>
            </a:r>
            <a:r>
              <a:rPr sz="3467" dirty="0" err="1"/>
              <a:t>unknowns</a:t>
            </a:r>
            <a:r>
              <a:rPr sz="3467" dirty="0"/>
              <a:t> are 6 (position and </a:t>
            </a:r>
            <a:r>
              <a:rPr sz="3467" dirty="0" err="1"/>
              <a:t>velocity</a:t>
            </a:r>
            <a:r>
              <a:rPr sz="3467" dirty="0"/>
              <a:t> </a:t>
            </a:r>
            <a:r>
              <a:rPr sz="3467" dirty="0" err="1"/>
              <a:t>vectors</a:t>
            </a:r>
            <a:r>
              <a:rPr sz="3467" dirty="0"/>
              <a:t>) the </a:t>
            </a:r>
            <a:r>
              <a:rPr sz="3467" dirty="0" err="1"/>
              <a:t>problem</a:t>
            </a:r>
            <a:r>
              <a:rPr sz="3467" dirty="0"/>
              <a:t> </a:t>
            </a:r>
            <a:r>
              <a:rPr sz="3467" dirty="0" err="1"/>
              <a:t>could</a:t>
            </a:r>
            <a:r>
              <a:rPr sz="3467" dirty="0"/>
              <a:t> be:</a:t>
            </a:r>
          </a:p>
          <a:p>
            <a:pPr marL="494221" lvl="1" indent="-322319" defTabSz="429756">
              <a:buAutoNum type="arabicPeriod"/>
              <a:defRPr sz="2256"/>
            </a:pPr>
            <a:r>
              <a:rPr sz="3067" dirty="0" err="1">
                <a:solidFill>
                  <a:srgbClr val="005493"/>
                </a:solidFill>
              </a:rPr>
              <a:t>underdetermined</a:t>
            </a:r>
            <a:r>
              <a:rPr sz="3067" dirty="0"/>
              <a:t> </a:t>
            </a:r>
            <a:r>
              <a:rPr sz="3067" dirty="0" err="1"/>
              <a:t>if</a:t>
            </a:r>
            <a:r>
              <a:rPr sz="3067" dirty="0"/>
              <a:t> the </a:t>
            </a:r>
            <a:r>
              <a:rPr sz="3067" dirty="0" err="1"/>
              <a:t>number</a:t>
            </a:r>
            <a:r>
              <a:rPr sz="3067" dirty="0"/>
              <a:t> of </a:t>
            </a:r>
            <a:r>
              <a:rPr sz="3067" dirty="0" err="1"/>
              <a:t>linearly</a:t>
            </a:r>
            <a:r>
              <a:rPr sz="3067" dirty="0"/>
              <a:t> </a:t>
            </a:r>
            <a:r>
              <a:rPr sz="3067" dirty="0" err="1"/>
              <a:t>independent</a:t>
            </a:r>
            <a:r>
              <a:rPr sz="3067" dirty="0"/>
              <a:t> </a:t>
            </a:r>
            <a:r>
              <a:rPr sz="3067" dirty="0" err="1"/>
              <a:t>measurements</a:t>
            </a:r>
            <a:r>
              <a:rPr sz="3067" dirty="0"/>
              <a:t> </a:t>
            </a:r>
            <a:r>
              <a:rPr sz="3067" dirty="0" err="1"/>
              <a:t>is</a:t>
            </a:r>
            <a:r>
              <a:rPr sz="3067" dirty="0"/>
              <a:t> &lt; 6 </a:t>
            </a:r>
          </a:p>
          <a:p>
            <a:pPr marL="494221" lvl="1" indent="-322319" defTabSz="429756">
              <a:buClr>
                <a:srgbClr val="000000"/>
              </a:buClr>
              <a:buAutoNum type="arabicPeriod"/>
              <a:defRPr sz="2256"/>
            </a:pPr>
            <a:r>
              <a:rPr sz="3067" dirty="0" err="1">
                <a:solidFill>
                  <a:srgbClr val="005493"/>
                </a:solidFill>
              </a:rPr>
              <a:t>well</a:t>
            </a:r>
            <a:r>
              <a:rPr sz="3067" dirty="0">
                <a:solidFill>
                  <a:srgbClr val="005493"/>
                </a:solidFill>
              </a:rPr>
              <a:t> </a:t>
            </a:r>
            <a:r>
              <a:rPr sz="3067" dirty="0" err="1">
                <a:solidFill>
                  <a:srgbClr val="005493"/>
                </a:solidFill>
              </a:rPr>
              <a:t>posed</a:t>
            </a:r>
            <a:r>
              <a:rPr sz="3067" dirty="0"/>
              <a:t> </a:t>
            </a:r>
            <a:r>
              <a:rPr sz="3067" dirty="0" err="1"/>
              <a:t>if</a:t>
            </a:r>
            <a:r>
              <a:rPr sz="3067" dirty="0"/>
              <a:t> the </a:t>
            </a:r>
            <a:r>
              <a:rPr sz="3067" dirty="0" err="1"/>
              <a:t>number</a:t>
            </a:r>
            <a:r>
              <a:rPr sz="3067" dirty="0"/>
              <a:t> of </a:t>
            </a:r>
            <a:r>
              <a:rPr sz="3067" dirty="0" err="1"/>
              <a:t>linearly</a:t>
            </a:r>
            <a:r>
              <a:rPr sz="3067" dirty="0"/>
              <a:t> </a:t>
            </a:r>
            <a:r>
              <a:rPr sz="3067" dirty="0" err="1"/>
              <a:t>independent</a:t>
            </a:r>
            <a:r>
              <a:rPr sz="3067" dirty="0"/>
              <a:t> </a:t>
            </a:r>
            <a:r>
              <a:rPr sz="3067" dirty="0" err="1"/>
              <a:t>measurements</a:t>
            </a:r>
            <a:r>
              <a:rPr sz="3067" dirty="0"/>
              <a:t> </a:t>
            </a:r>
            <a:r>
              <a:rPr sz="3067" dirty="0" err="1"/>
              <a:t>is</a:t>
            </a:r>
            <a:r>
              <a:rPr sz="3067" dirty="0"/>
              <a:t> = 6 </a:t>
            </a:r>
          </a:p>
          <a:p>
            <a:pPr marL="494221" lvl="1" indent="-322319" defTabSz="429756">
              <a:spcBef>
                <a:spcPts val="629"/>
              </a:spcBef>
              <a:buAutoNum type="arabicPeriod"/>
              <a:defRPr sz="2256"/>
            </a:pPr>
            <a:r>
              <a:rPr sz="3067" dirty="0" err="1">
                <a:solidFill>
                  <a:srgbClr val="005493"/>
                </a:solidFill>
              </a:rPr>
              <a:t>overdetermined</a:t>
            </a:r>
            <a:r>
              <a:rPr sz="3067" dirty="0"/>
              <a:t> </a:t>
            </a:r>
            <a:r>
              <a:rPr sz="3067" dirty="0" err="1"/>
              <a:t>if</a:t>
            </a:r>
            <a:r>
              <a:rPr sz="3067" dirty="0"/>
              <a:t> the </a:t>
            </a:r>
            <a:r>
              <a:rPr sz="3067" dirty="0" err="1"/>
              <a:t>number</a:t>
            </a:r>
            <a:r>
              <a:rPr sz="3067" dirty="0"/>
              <a:t> of </a:t>
            </a:r>
            <a:r>
              <a:rPr sz="3067" dirty="0" err="1"/>
              <a:t>linearly</a:t>
            </a:r>
            <a:r>
              <a:rPr sz="3067" dirty="0"/>
              <a:t> </a:t>
            </a:r>
            <a:r>
              <a:rPr sz="3067" dirty="0" err="1"/>
              <a:t>independent</a:t>
            </a:r>
            <a:r>
              <a:rPr sz="3067" dirty="0"/>
              <a:t> </a:t>
            </a:r>
            <a:r>
              <a:rPr sz="3067" dirty="0" err="1"/>
              <a:t>measurements</a:t>
            </a:r>
            <a:r>
              <a:rPr sz="3067" dirty="0"/>
              <a:t> </a:t>
            </a:r>
            <a:r>
              <a:rPr sz="3067" dirty="0" err="1"/>
              <a:t>is</a:t>
            </a:r>
            <a:r>
              <a:rPr sz="3067" dirty="0"/>
              <a:t> &gt; 6 </a:t>
            </a:r>
            <a:br>
              <a:rPr lang="it-IT" sz="3067" dirty="0"/>
            </a:br>
            <a:endParaRPr sz="3067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DAC9EB-ED6A-C54F-96B7-63740BFD0830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44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FF33B19-B2D2-8661-5F4D-49D2DAB00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44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0BA0A0D-2A1D-9116-311B-57696C731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F119BB-C421-9482-D846-FC90896C1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6715892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Measurements </a:t>
            </a:r>
          </a:p>
        </p:txBody>
      </p:sp>
      <p:sp>
        <p:nvSpPr>
          <p:cNvPr id="2201" name="As the unknowns are 6 (position and velocity vectors) the problem could be:…"/>
          <p:cNvSpPr txBox="1">
            <a:spLocks noGrp="1"/>
          </p:cNvSpPr>
          <p:nvPr>
            <p:ph type="body" idx="4294967295"/>
          </p:nvPr>
        </p:nvSpPr>
        <p:spPr>
          <a:xfrm>
            <a:off x="431370" y="2044701"/>
            <a:ext cx="11049429" cy="401170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defTabSz="429756">
              <a:defRPr sz="2256"/>
            </a:pPr>
            <a:r>
              <a:rPr sz="3467" dirty="0" err="1"/>
              <a:t>As</a:t>
            </a:r>
            <a:r>
              <a:rPr sz="3467" dirty="0"/>
              <a:t> the </a:t>
            </a:r>
            <a:r>
              <a:rPr sz="3467" dirty="0" err="1"/>
              <a:t>unknowns</a:t>
            </a:r>
            <a:r>
              <a:rPr sz="3467" dirty="0"/>
              <a:t> are 6 (position and </a:t>
            </a:r>
            <a:r>
              <a:rPr sz="3467" dirty="0" err="1"/>
              <a:t>velocity</a:t>
            </a:r>
            <a:r>
              <a:rPr sz="3467" dirty="0"/>
              <a:t> </a:t>
            </a:r>
            <a:r>
              <a:rPr sz="3467" dirty="0" err="1"/>
              <a:t>vectors</a:t>
            </a:r>
            <a:r>
              <a:rPr sz="3467" dirty="0"/>
              <a:t>) the </a:t>
            </a:r>
            <a:r>
              <a:rPr sz="3467" dirty="0" err="1"/>
              <a:t>problem</a:t>
            </a:r>
            <a:r>
              <a:rPr sz="3467" dirty="0"/>
              <a:t> </a:t>
            </a:r>
            <a:r>
              <a:rPr sz="3467" dirty="0" err="1"/>
              <a:t>could</a:t>
            </a:r>
            <a:r>
              <a:rPr sz="3467" dirty="0"/>
              <a:t> be:</a:t>
            </a:r>
          </a:p>
          <a:p>
            <a:pPr marL="494221" lvl="1" indent="-322319" defTabSz="429756">
              <a:buAutoNum type="arabicPeriod"/>
              <a:defRPr sz="2256"/>
            </a:pPr>
            <a:r>
              <a:rPr sz="3067" dirty="0" err="1">
                <a:solidFill>
                  <a:srgbClr val="005493"/>
                </a:solidFill>
              </a:rPr>
              <a:t>underdetermined</a:t>
            </a:r>
            <a:r>
              <a:rPr sz="3067" dirty="0"/>
              <a:t> </a:t>
            </a:r>
            <a:r>
              <a:rPr sz="3067" dirty="0" err="1"/>
              <a:t>if</a:t>
            </a:r>
            <a:r>
              <a:rPr sz="3067" dirty="0"/>
              <a:t> the </a:t>
            </a:r>
            <a:r>
              <a:rPr sz="3067" dirty="0" err="1"/>
              <a:t>number</a:t>
            </a:r>
            <a:r>
              <a:rPr sz="3067" dirty="0"/>
              <a:t> of </a:t>
            </a:r>
            <a:r>
              <a:rPr sz="3067" dirty="0" err="1"/>
              <a:t>linearly</a:t>
            </a:r>
            <a:r>
              <a:rPr sz="3067" dirty="0"/>
              <a:t> </a:t>
            </a:r>
            <a:r>
              <a:rPr sz="3067" dirty="0" err="1"/>
              <a:t>independent</a:t>
            </a:r>
            <a:r>
              <a:rPr sz="3067" dirty="0"/>
              <a:t> </a:t>
            </a:r>
            <a:r>
              <a:rPr sz="3067" dirty="0" err="1"/>
              <a:t>measurements</a:t>
            </a:r>
            <a:r>
              <a:rPr sz="3067" dirty="0"/>
              <a:t> </a:t>
            </a:r>
            <a:r>
              <a:rPr sz="3067" dirty="0" err="1"/>
              <a:t>is</a:t>
            </a:r>
            <a:r>
              <a:rPr sz="3067" dirty="0"/>
              <a:t> &lt; 6 </a:t>
            </a:r>
          </a:p>
          <a:p>
            <a:pPr marL="494221" lvl="1" indent="-322319" defTabSz="429756">
              <a:buClr>
                <a:srgbClr val="000000"/>
              </a:buClr>
              <a:buAutoNum type="arabicPeriod"/>
              <a:defRPr sz="2256"/>
            </a:pPr>
            <a:r>
              <a:rPr sz="3067" dirty="0" err="1">
                <a:solidFill>
                  <a:srgbClr val="005493"/>
                </a:solidFill>
              </a:rPr>
              <a:t>well</a:t>
            </a:r>
            <a:r>
              <a:rPr sz="3067" dirty="0">
                <a:solidFill>
                  <a:srgbClr val="005493"/>
                </a:solidFill>
              </a:rPr>
              <a:t> </a:t>
            </a:r>
            <a:r>
              <a:rPr sz="3067" dirty="0" err="1">
                <a:solidFill>
                  <a:srgbClr val="005493"/>
                </a:solidFill>
              </a:rPr>
              <a:t>posed</a:t>
            </a:r>
            <a:r>
              <a:rPr sz="3067" dirty="0"/>
              <a:t> </a:t>
            </a:r>
            <a:r>
              <a:rPr sz="3067" dirty="0" err="1"/>
              <a:t>if</a:t>
            </a:r>
            <a:r>
              <a:rPr sz="3067" dirty="0"/>
              <a:t> the </a:t>
            </a:r>
            <a:r>
              <a:rPr sz="3067" dirty="0" err="1"/>
              <a:t>number</a:t>
            </a:r>
            <a:r>
              <a:rPr sz="3067" dirty="0"/>
              <a:t> of </a:t>
            </a:r>
            <a:r>
              <a:rPr sz="3067" dirty="0" err="1"/>
              <a:t>linearly</a:t>
            </a:r>
            <a:r>
              <a:rPr sz="3067" dirty="0"/>
              <a:t> </a:t>
            </a:r>
            <a:r>
              <a:rPr sz="3067" dirty="0" err="1"/>
              <a:t>independent</a:t>
            </a:r>
            <a:r>
              <a:rPr sz="3067" dirty="0"/>
              <a:t> </a:t>
            </a:r>
            <a:r>
              <a:rPr sz="3067" dirty="0" err="1"/>
              <a:t>measurements</a:t>
            </a:r>
            <a:r>
              <a:rPr sz="3067" dirty="0"/>
              <a:t> </a:t>
            </a:r>
            <a:r>
              <a:rPr sz="3067" dirty="0" err="1"/>
              <a:t>is</a:t>
            </a:r>
            <a:r>
              <a:rPr sz="3067" dirty="0"/>
              <a:t> = 6 </a:t>
            </a:r>
          </a:p>
          <a:p>
            <a:pPr marL="494221" lvl="1" indent="-322319" defTabSz="429756">
              <a:spcBef>
                <a:spcPts val="629"/>
              </a:spcBef>
              <a:buAutoNum type="arabicPeriod"/>
              <a:defRPr sz="2256"/>
            </a:pPr>
            <a:r>
              <a:rPr sz="3067" dirty="0" err="1">
                <a:solidFill>
                  <a:srgbClr val="005493"/>
                </a:solidFill>
              </a:rPr>
              <a:t>overdetermined</a:t>
            </a:r>
            <a:r>
              <a:rPr sz="3067" dirty="0"/>
              <a:t> </a:t>
            </a:r>
            <a:r>
              <a:rPr sz="3067" dirty="0" err="1"/>
              <a:t>if</a:t>
            </a:r>
            <a:r>
              <a:rPr sz="3067" dirty="0"/>
              <a:t> the </a:t>
            </a:r>
            <a:r>
              <a:rPr sz="3067" dirty="0" err="1"/>
              <a:t>number</a:t>
            </a:r>
            <a:r>
              <a:rPr sz="3067" dirty="0"/>
              <a:t> of </a:t>
            </a:r>
            <a:r>
              <a:rPr sz="3067" dirty="0" err="1"/>
              <a:t>linearly</a:t>
            </a:r>
            <a:r>
              <a:rPr sz="3067" dirty="0"/>
              <a:t> </a:t>
            </a:r>
            <a:r>
              <a:rPr sz="3067" dirty="0" err="1"/>
              <a:t>independent</a:t>
            </a:r>
            <a:r>
              <a:rPr sz="3067" dirty="0"/>
              <a:t> </a:t>
            </a:r>
            <a:r>
              <a:rPr sz="3067" dirty="0" err="1"/>
              <a:t>measurements</a:t>
            </a:r>
            <a:r>
              <a:rPr sz="3067" dirty="0"/>
              <a:t> </a:t>
            </a:r>
            <a:r>
              <a:rPr sz="3067" dirty="0" err="1"/>
              <a:t>is</a:t>
            </a:r>
            <a:r>
              <a:rPr sz="3067" dirty="0"/>
              <a:t> &gt; 6 </a:t>
            </a:r>
            <a:br>
              <a:rPr lang="it-IT" sz="3067" dirty="0"/>
            </a:br>
            <a:endParaRPr sz="3067" dirty="0"/>
          </a:p>
          <a:p>
            <a:pPr defTabSz="429756">
              <a:spcBef>
                <a:spcPts val="1531"/>
              </a:spcBef>
              <a:defRPr sz="2256"/>
            </a:pPr>
            <a:r>
              <a:rPr sz="3467" dirty="0" err="1"/>
              <a:t>Associated</a:t>
            </a:r>
            <a:r>
              <a:rPr sz="3467" dirty="0"/>
              <a:t> to </a:t>
            </a:r>
            <a:r>
              <a:rPr sz="3467" dirty="0" err="1"/>
              <a:t>each</a:t>
            </a:r>
            <a:r>
              <a:rPr sz="3467" dirty="0"/>
              <a:t> case </a:t>
            </a:r>
            <a:r>
              <a:rPr sz="3467" dirty="0" err="1"/>
              <a:t>we</a:t>
            </a:r>
            <a:r>
              <a:rPr sz="3467" dirty="0"/>
              <a:t> </a:t>
            </a:r>
            <a:r>
              <a:rPr sz="3467" dirty="0" err="1"/>
              <a:t>have</a:t>
            </a:r>
            <a:r>
              <a:rPr sz="3467" dirty="0"/>
              <a:t>: </a:t>
            </a:r>
          </a:p>
          <a:p>
            <a:pPr marL="494221" lvl="1" indent="-322319" defTabSz="429756">
              <a:buAutoNum type="arabicPeriod"/>
              <a:defRPr sz="2256"/>
            </a:pPr>
            <a:r>
              <a:rPr sz="3067" dirty="0">
                <a:solidFill>
                  <a:srgbClr val="005493"/>
                </a:solidFill>
              </a:rPr>
              <a:t>infinite </a:t>
            </a:r>
            <a:r>
              <a:rPr sz="3067" dirty="0" err="1">
                <a:solidFill>
                  <a:srgbClr val="005493"/>
                </a:solidFill>
              </a:rPr>
              <a:t>solutions</a:t>
            </a:r>
            <a:r>
              <a:rPr sz="3067" dirty="0"/>
              <a:t>, i.e. the </a:t>
            </a:r>
            <a:r>
              <a:rPr sz="3067" dirty="0" err="1"/>
              <a:t>problem</a:t>
            </a:r>
            <a:r>
              <a:rPr sz="3067" dirty="0"/>
              <a:t> </a:t>
            </a:r>
            <a:r>
              <a:rPr sz="3067" dirty="0" err="1"/>
              <a:t>cannot</a:t>
            </a:r>
            <a:r>
              <a:rPr sz="3067" dirty="0"/>
              <a:t> be </a:t>
            </a:r>
            <a:r>
              <a:rPr sz="3067" dirty="0" err="1"/>
              <a:t>solved</a:t>
            </a:r>
            <a:endParaRPr sz="3067" dirty="0"/>
          </a:p>
          <a:p>
            <a:pPr marL="494221" lvl="1" indent="-322319" defTabSz="429756">
              <a:buAutoNum type="arabicPeriod"/>
              <a:defRPr sz="2256"/>
            </a:pPr>
            <a:r>
              <a:rPr sz="3067" dirty="0" err="1">
                <a:solidFill>
                  <a:srgbClr val="005493"/>
                </a:solidFill>
              </a:rPr>
              <a:t>one</a:t>
            </a:r>
            <a:r>
              <a:rPr sz="3067" dirty="0">
                <a:solidFill>
                  <a:srgbClr val="005493"/>
                </a:solidFill>
              </a:rPr>
              <a:t> </a:t>
            </a:r>
            <a:r>
              <a:rPr sz="3067" dirty="0" err="1">
                <a:solidFill>
                  <a:srgbClr val="005493"/>
                </a:solidFill>
              </a:rPr>
              <a:t>solution</a:t>
            </a:r>
            <a:r>
              <a:rPr sz="3067" dirty="0"/>
              <a:t> (or multiple </a:t>
            </a:r>
            <a:r>
              <a:rPr sz="3067" dirty="0" err="1"/>
              <a:t>solutions</a:t>
            </a:r>
            <a:r>
              <a:rPr sz="3067" dirty="0"/>
              <a:t> </a:t>
            </a:r>
            <a:r>
              <a:rPr sz="3067" dirty="0" err="1"/>
              <a:t>that</a:t>
            </a:r>
            <a:r>
              <a:rPr sz="3067" dirty="0"/>
              <a:t> can be </a:t>
            </a:r>
            <a:r>
              <a:rPr sz="3067" dirty="0" err="1"/>
              <a:t>reduced</a:t>
            </a:r>
            <a:r>
              <a:rPr sz="3067" dirty="0"/>
              <a:t> to </a:t>
            </a:r>
            <a:r>
              <a:rPr sz="3067" dirty="0" err="1"/>
              <a:t>one</a:t>
            </a:r>
            <a:r>
              <a:rPr sz="3067" dirty="0"/>
              <a:t>) </a:t>
            </a:r>
          </a:p>
          <a:p>
            <a:pPr marL="494221" lvl="1" indent="-322319" defTabSz="429756">
              <a:buAutoNum type="arabicPeriod"/>
              <a:defRPr sz="2256"/>
            </a:pPr>
            <a:r>
              <a:rPr sz="3067" dirty="0"/>
              <a:t>the </a:t>
            </a:r>
            <a:r>
              <a:rPr sz="3067" dirty="0" err="1"/>
              <a:t>solution</a:t>
            </a:r>
            <a:r>
              <a:rPr sz="3067" dirty="0"/>
              <a:t> </a:t>
            </a:r>
            <a:r>
              <a:rPr sz="3067" dirty="0" err="1"/>
              <a:t>is</a:t>
            </a:r>
            <a:r>
              <a:rPr sz="3067" dirty="0">
                <a:solidFill>
                  <a:srgbClr val="005493"/>
                </a:solidFill>
              </a:rPr>
              <a:t> the best </a:t>
            </a:r>
            <a:r>
              <a:rPr sz="3067" dirty="0" err="1">
                <a:solidFill>
                  <a:srgbClr val="005493"/>
                </a:solidFill>
              </a:rPr>
              <a:t>solution</a:t>
            </a:r>
            <a:r>
              <a:rPr sz="3067" dirty="0"/>
              <a:t> </a:t>
            </a:r>
            <a:r>
              <a:rPr sz="3067" dirty="0" err="1"/>
              <a:t>that</a:t>
            </a:r>
            <a:r>
              <a:rPr sz="3067" dirty="0"/>
              <a:t> </a:t>
            </a:r>
            <a:r>
              <a:rPr sz="3067" dirty="0" err="1"/>
              <a:t>better</a:t>
            </a:r>
            <a:r>
              <a:rPr sz="3067" dirty="0"/>
              <a:t> </a:t>
            </a:r>
            <a:r>
              <a:rPr sz="3067" dirty="0" err="1"/>
              <a:t>fits</a:t>
            </a:r>
            <a:r>
              <a:rPr sz="3067" dirty="0"/>
              <a:t> </a:t>
            </a:r>
            <a:r>
              <a:rPr sz="3067" dirty="0" err="1"/>
              <a:t>all</a:t>
            </a:r>
            <a:r>
              <a:rPr sz="3067" dirty="0"/>
              <a:t> the </a:t>
            </a:r>
            <a:r>
              <a:rPr sz="3067" dirty="0" err="1"/>
              <a:t>measurements</a:t>
            </a:r>
            <a:r>
              <a:rPr sz="3067" dirty="0"/>
              <a:t> (</a:t>
            </a:r>
            <a:r>
              <a:rPr sz="3067" dirty="0" err="1"/>
              <a:t>least</a:t>
            </a:r>
            <a:r>
              <a:rPr sz="3067" dirty="0"/>
              <a:t> </a:t>
            </a:r>
            <a:r>
              <a:rPr sz="3067" dirty="0" err="1"/>
              <a:t>square</a:t>
            </a:r>
            <a:r>
              <a:rPr sz="3067" dirty="0"/>
              <a:t> </a:t>
            </a:r>
            <a:r>
              <a:rPr sz="3067" dirty="0" err="1"/>
              <a:t>method</a:t>
            </a:r>
            <a:r>
              <a:rPr sz="3067" dirty="0"/>
              <a:t>)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21A971-3B6E-0E41-B822-D140B809AB25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45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F0AD3B8-E69D-7851-2306-E752C7F4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45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C7AFE88-3DF5-A788-2765-61B54E452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96B61C-E228-13F5-5566-B7A698EE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2290355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Orbit Determination Sequ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Orbit Determination Sequence</a:t>
            </a:r>
          </a:p>
        </p:txBody>
      </p:sp>
      <p:sp>
        <p:nvSpPr>
          <p:cNvPr id="2204" name="Orbit determination is split in two phases"/>
          <p:cNvSpPr txBox="1">
            <a:spLocks noGrp="1"/>
          </p:cNvSpPr>
          <p:nvPr>
            <p:ph type="body" sz="quarter" idx="4294967295"/>
          </p:nvPr>
        </p:nvSpPr>
        <p:spPr>
          <a:xfrm>
            <a:off x="769605" y="1796819"/>
            <a:ext cx="10871200" cy="387349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29756">
              <a:defRPr sz="2256"/>
            </a:pPr>
            <a:r>
              <a:rPr sz="2667" dirty="0" err="1"/>
              <a:t>Orbit</a:t>
            </a:r>
            <a:r>
              <a:rPr sz="2667" dirty="0"/>
              <a:t> </a:t>
            </a:r>
            <a:r>
              <a:rPr sz="2667" dirty="0" err="1"/>
              <a:t>determination</a:t>
            </a:r>
            <a:r>
              <a:rPr sz="2667" dirty="0"/>
              <a:t> </a:t>
            </a:r>
            <a:r>
              <a:rPr sz="2667" dirty="0" err="1"/>
              <a:t>is</a:t>
            </a:r>
            <a:r>
              <a:rPr sz="2667" dirty="0"/>
              <a:t> split in </a:t>
            </a:r>
            <a:r>
              <a:rPr sz="2667" dirty="0" err="1">
                <a:solidFill>
                  <a:srgbClr val="005493"/>
                </a:solidFill>
              </a:rPr>
              <a:t>two</a:t>
            </a:r>
            <a:r>
              <a:rPr sz="2667" dirty="0">
                <a:solidFill>
                  <a:srgbClr val="005493"/>
                </a:solidFill>
              </a:rPr>
              <a:t> </a:t>
            </a:r>
            <a:r>
              <a:rPr sz="2667" dirty="0" err="1">
                <a:solidFill>
                  <a:srgbClr val="005493"/>
                </a:solidFill>
              </a:rPr>
              <a:t>phases</a:t>
            </a:r>
            <a:endParaRPr lang="it-IT" sz="2667" dirty="0">
              <a:solidFill>
                <a:srgbClr val="005493"/>
              </a:solidFill>
            </a:endParaRPr>
          </a:p>
          <a:p>
            <a:pPr lvl="1" defTabSz="429756">
              <a:defRPr sz="2256"/>
            </a:pPr>
            <a:r>
              <a:rPr lang="en-GB" b="1" dirty="0">
                <a:solidFill>
                  <a:srgbClr val="005493"/>
                </a:solidFill>
              </a:rPr>
              <a:t>Initial orbit determination</a:t>
            </a:r>
            <a:r>
              <a:rPr lang="en-GB" dirty="0"/>
              <a:t>: is the process of determining an initial orbit </a:t>
            </a:r>
          </a:p>
          <a:p>
            <a:pPr lvl="2" defTabSz="429756">
              <a:defRPr sz="2256"/>
            </a:pPr>
            <a:r>
              <a:rPr lang="en-GB" dirty="0"/>
              <a:t>It is possible when the </a:t>
            </a:r>
            <a:r>
              <a:rPr lang="en-GB" dirty="0">
                <a:solidFill>
                  <a:srgbClr val="0070C0"/>
                </a:solidFill>
              </a:rPr>
              <a:t>number of independent measurements is equal to the unknowns </a:t>
            </a:r>
            <a:r>
              <a:rPr lang="en-GB" dirty="0"/>
              <a:t>(i.e., 6)</a:t>
            </a:r>
          </a:p>
          <a:p>
            <a:pPr lvl="2" defTabSz="429756">
              <a:defRPr sz="2256"/>
            </a:pPr>
            <a:r>
              <a:rPr lang="en-GB" dirty="0"/>
              <a:t>It requires the solution of a set of nonlinear equations (usually an iterative procedure as Newton’s method) </a:t>
            </a:r>
          </a:p>
          <a:p>
            <a:pPr lvl="2" defTabSz="429756">
              <a:defRPr sz="2256"/>
            </a:pPr>
            <a:r>
              <a:rPr lang="en-GB" dirty="0"/>
              <a:t>It asks for an initial guess or a way to discern from different solutions</a:t>
            </a:r>
          </a:p>
          <a:p>
            <a:pPr lvl="1" defTabSz="429756">
              <a:defRPr sz="2256"/>
            </a:pPr>
            <a:endParaRPr lang="en-GB" dirty="0"/>
          </a:p>
          <a:p>
            <a:pPr lvl="2" defTabSz="429756">
              <a:defRPr sz="2256"/>
            </a:pPr>
            <a:endParaRPr lang="en-GB" dirty="0"/>
          </a:p>
          <a:p>
            <a:pPr lvl="1" defTabSz="429756">
              <a:defRPr sz="2256"/>
            </a:pPr>
            <a:endParaRPr sz="2267" dirty="0">
              <a:solidFill>
                <a:srgbClr val="005493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405D85A-9398-C74F-BB47-B0B605A268F6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46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2AD8EFB-11A2-34B8-996C-E76297D91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46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C542258-FF9F-5DDE-804C-940B9A8B4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F69601-B7CB-0297-06D1-A142F5C1E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31759965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Orbit Determination Sequ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Orbit</a:t>
            </a:r>
            <a:r>
              <a:rPr dirty="0"/>
              <a:t> </a:t>
            </a:r>
            <a:r>
              <a:rPr dirty="0" err="1"/>
              <a:t>Determination</a:t>
            </a:r>
            <a:r>
              <a:rPr dirty="0"/>
              <a:t> </a:t>
            </a:r>
            <a:r>
              <a:rPr dirty="0" err="1"/>
              <a:t>Sequence</a:t>
            </a:r>
            <a:endParaRPr dirty="0"/>
          </a:p>
        </p:txBody>
      </p:sp>
      <p:sp>
        <p:nvSpPr>
          <p:cNvPr id="2204" name="Orbit determination is split in two phases"/>
          <p:cNvSpPr txBox="1">
            <a:spLocks noGrp="1"/>
          </p:cNvSpPr>
          <p:nvPr>
            <p:ph type="body" sz="quarter" idx="4294967295"/>
          </p:nvPr>
        </p:nvSpPr>
        <p:spPr>
          <a:xfrm>
            <a:off x="769605" y="1796819"/>
            <a:ext cx="10871200" cy="387349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29756">
              <a:defRPr sz="2256"/>
            </a:pPr>
            <a:r>
              <a:rPr sz="2667" dirty="0" err="1"/>
              <a:t>Orbit</a:t>
            </a:r>
            <a:r>
              <a:rPr sz="2667" dirty="0"/>
              <a:t> </a:t>
            </a:r>
            <a:r>
              <a:rPr sz="2667" dirty="0" err="1"/>
              <a:t>determination</a:t>
            </a:r>
            <a:r>
              <a:rPr sz="2667" dirty="0"/>
              <a:t> </a:t>
            </a:r>
            <a:r>
              <a:rPr sz="2667" dirty="0" err="1"/>
              <a:t>is</a:t>
            </a:r>
            <a:r>
              <a:rPr sz="2667" dirty="0"/>
              <a:t> split in </a:t>
            </a:r>
            <a:r>
              <a:rPr sz="2667" dirty="0" err="1">
                <a:solidFill>
                  <a:srgbClr val="005493"/>
                </a:solidFill>
              </a:rPr>
              <a:t>two</a:t>
            </a:r>
            <a:r>
              <a:rPr sz="2667" dirty="0">
                <a:solidFill>
                  <a:srgbClr val="005493"/>
                </a:solidFill>
              </a:rPr>
              <a:t> </a:t>
            </a:r>
            <a:r>
              <a:rPr sz="2667" dirty="0" err="1">
                <a:solidFill>
                  <a:srgbClr val="005493"/>
                </a:solidFill>
              </a:rPr>
              <a:t>phases</a:t>
            </a:r>
            <a:endParaRPr lang="it-IT" sz="2667" dirty="0">
              <a:solidFill>
                <a:srgbClr val="005493"/>
              </a:solidFill>
            </a:endParaRPr>
          </a:p>
          <a:p>
            <a:pPr lvl="1" defTabSz="429756">
              <a:defRPr sz="2256"/>
            </a:pPr>
            <a:r>
              <a:rPr lang="en-GB" b="1" dirty="0">
                <a:solidFill>
                  <a:srgbClr val="005493"/>
                </a:solidFill>
              </a:rPr>
              <a:t>Initial orbit determination</a:t>
            </a:r>
            <a:r>
              <a:rPr lang="en-GB" dirty="0"/>
              <a:t>: is the process of determining an initial orbit </a:t>
            </a:r>
          </a:p>
          <a:p>
            <a:pPr lvl="2" defTabSz="429756">
              <a:defRPr sz="2256"/>
            </a:pPr>
            <a:r>
              <a:rPr lang="en-GB" dirty="0"/>
              <a:t>It is possible when the </a:t>
            </a:r>
            <a:r>
              <a:rPr lang="en-GB" dirty="0">
                <a:solidFill>
                  <a:srgbClr val="0070C0"/>
                </a:solidFill>
              </a:rPr>
              <a:t>number of independent measurements is equal to the unknowns </a:t>
            </a:r>
            <a:r>
              <a:rPr lang="en-GB" dirty="0"/>
              <a:t>(i.e., 6)</a:t>
            </a:r>
          </a:p>
          <a:p>
            <a:pPr lvl="2" defTabSz="429756">
              <a:defRPr sz="2256"/>
            </a:pPr>
            <a:r>
              <a:rPr lang="en-GB" dirty="0"/>
              <a:t>It requires the solution of a set of nonlinear equations (usually an iterative procedure as Newton’s method) </a:t>
            </a:r>
          </a:p>
          <a:p>
            <a:pPr lvl="2" defTabSz="429756">
              <a:defRPr sz="2256"/>
            </a:pPr>
            <a:r>
              <a:rPr lang="en-GB" dirty="0"/>
              <a:t>It asks for an initial guess or a way to discern from different solutions</a:t>
            </a:r>
            <a:br>
              <a:rPr lang="en-GB" dirty="0"/>
            </a:br>
            <a:endParaRPr lang="en-GB" sz="1067" dirty="0"/>
          </a:p>
          <a:p>
            <a:pPr lvl="1" defTabSz="429756">
              <a:defRPr sz="2256"/>
            </a:pPr>
            <a:r>
              <a:rPr lang="en-GB" b="1" dirty="0">
                <a:solidFill>
                  <a:srgbClr val="0070C0"/>
                </a:solidFill>
              </a:rPr>
              <a:t>Orbit determination refinement</a:t>
            </a:r>
            <a:r>
              <a:rPr lang="en-GB" dirty="0"/>
              <a:t>: it is the process of updating the solution exploiting new measurements</a:t>
            </a:r>
          </a:p>
          <a:p>
            <a:pPr lvl="2" defTabSz="429756">
              <a:defRPr sz="2256"/>
            </a:pPr>
            <a:r>
              <a:rPr lang="en-GB" dirty="0"/>
              <a:t>An initial orbit is necessary</a:t>
            </a:r>
          </a:p>
          <a:p>
            <a:pPr lvl="2" defTabSz="429756">
              <a:defRPr sz="2256"/>
            </a:pPr>
            <a:r>
              <a:rPr lang="en-GB" dirty="0"/>
              <a:t>The best estimation is obtained by solving a least square problem </a:t>
            </a:r>
          </a:p>
          <a:p>
            <a:pPr lvl="2" defTabSz="429756">
              <a:defRPr sz="2256"/>
            </a:pPr>
            <a:r>
              <a:rPr lang="en-GB" dirty="0"/>
              <a:t>The covariance on the measurements are mapped in the state vector space</a:t>
            </a:r>
          </a:p>
          <a:p>
            <a:pPr lvl="2" defTabSz="429756">
              <a:defRPr sz="2256"/>
            </a:pPr>
            <a:endParaRPr lang="en-GB" dirty="0"/>
          </a:p>
          <a:p>
            <a:pPr lvl="2" defTabSz="429756">
              <a:defRPr sz="2256"/>
            </a:pPr>
            <a:endParaRPr lang="en-GB" dirty="0"/>
          </a:p>
          <a:p>
            <a:pPr lvl="2" defTabSz="429756">
              <a:defRPr sz="2256"/>
            </a:pPr>
            <a:endParaRPr lang="en-GB" dirty="0"/>
          </a:p>
          <a:p>
            <a:pPr lvl="1" defTabSz="429756">
              <a:defRPr sz="2256"/>
            </a:pPr>
            <a:endParaRPr sz="2267" dirty="0">
              <a:solidFill>
                <a:srgbClr val="005493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F7C0F7-8DE5-8140-BABB-9590F434CB5E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47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1A67AF5-4E8B-C4B1-53F1-C503EB27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47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7AEDAFF-4AC2-9469-3CF1-2C3A66824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AE5E20-1CF0-238F-ABA1-FC50D3335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7359685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D29C0B-B248-DB4D-AA3E-0A5ED4A4B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Initial Orbit Determination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7691DB-210F-454D-B1C7-3837EFDAB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Orbit Determination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C0DC1-4D87-4049-A866-FB97E9FD75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8465125-4176-4E74-A806-A4041A260A32}" type="slidenum">
              <a:rPr lang="it-IT" altLang="it-IT" smtClean="0"/>
              <a:pPr>
                <a:defRPr/>
              </a:pPr>
              <a:t>48</a:t>
            </a:fld>
            <a:endParaRPr lang="it-IT" alt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66EB136-F818-504D-903D-258E2354A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14/05/2025 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1953BCB-457E-D483-21D8-F078D2CC999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334680035"/>
      </p:ext>
    </p:extLst>
  </p:cSld>
  <p:clrMapOvr>
    <a:masterClrMapping/>
  </p:clrMapOvr>
  <p:transition spd="slow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Initial Orbit Determin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Initial</a:t>
            </a:r>
            <a:r>
              <a:rPr dirty="0"/>
              <a:t> </a:t>
            </a:r>
            <a:r>
              <a:rPr dirty="0" err="1"/>
              <a:t>Orbit</a:t>
            </a:r>
            <a:r>
              <a:rPr dirty="0"/>
              <a:t> </a:t>
            </a:r>
            <a:r>
              <a:rPr dirty="0" err="1"/>
              <a:t>Determination</a:t>
            </a:r>
            <a:endParaRPr dirty="0"/>
          </a:p>
        </p:txBody>
      </p:sp>
      <p:sp>
        <p:nvSpPr>
          <p:cNvPr id="2215" name="Circle"/>
          <p:cNvSpPr/>
          <p:nvPr/>
        </p:nvSpPr>
        <p:spPr>
          <a:xfrm>
            <a:off x="2748222" y="5103818"/>
            <a:ext cx="91441" cy="914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216" name="Circle"/>
          <p:cNvSpPr/>
          <p:nvPr/>
        </p:nvSpPr>
        <p:spPr>
          <a:xfrm>
            <a:off x="5925762" y="4806638"/>
            <a:ext cx="91441" cy="914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217" name="Circle"/>
          <p:cNvSpPr/>
          <p:nvPr/>
        </p:nvSpPr>
        <p:spPr>
          <a:xfrm>
            <a:off x="9309042" y="5149538"/>
            <a:ext cx="91441" cy="914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222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918" y="4732613"/>
            <a:ext cx="760495" cy="260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916" y="5340802"/>
            <a:ext cx="721161" cy="246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680" y="5019317"/>
            <a:ext cx="760493" cy="26044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Orbit determination is split in two phases">
            <a:extLst>
              <a:ext uri="{FF2B5EF4-FFF2-40B4-BE49-F238E27FC236}">
                <a16:creationId xmlns:a16="http://schemas.microsoft.com/office/drawing/2014/main" id="{8F927108-5847-A840-AF21-E30EB668EA64}"/>
              </a:ext>
            </a:extLst>
          </p:cNvPr>
          <p:cNvSpPr txBox="1">
            <a:spLocks/>
          </p:cNvSpPr>
          <p:nvPr/>
        </p:nvSpPr>
        <p:spPr bwMode="auto">
          <a:xfrm>
            <a:off x="812800" y="1770155"/>
            <a:ext cx="10871200" cy="38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29756">
              <a:defRPr sz="2256"/>
            </a:pPr>
            <a:r>
              <a:rPr lang="en-GB" sz="2667" dirty="0"/>
              <a:t>Basic idea: given three observations and associated observables</a:t>
            </a:r>
          </a:p>
          <a:p>
            <a:pPr lvl="1" defTabSz="429756">
              <a:defRPr sz="2256"/>
            </a:pPr>
            <a:r>
              <a:rPr lang="en-GB" sz="2400" dirty="0"/>
              <a:t>Find a </a:t>
            </a:r>
            <a:r>
              <a:rPr lang="en-GB" sz="2400" dirty="0">
                <a:solidFill>
                  <a:srgbClr val="0070C0"/>
                </a:solidFill>
              </a:rPr>
              <a:t>first guess </a:t>
            </a:r>
            <a:r>
              <a:rPr lang="en-GB" sz="2400" dirty="0"/>
              <a:t>for the spacecraft state at one observation epoch </a:t>
            </a:r>
          </a:p>
          <a:p>
            <a:pPr lvl="1" defTabSz="429756">
              <a:defRPr sz="2256"/>
            </a:pPr>
            <a:r>
              <a:rPr lang="en-GB" sz="2400" dirty="0"/>
              <a:t>Propagate the state to the epochs of the remaining observations</a:t>
            </a:r>
          </a:p>
          <a:p>
            <a:pPr lvl="1" defTabSz="429756">
              <a:defRPr sz="2256"/>
            </a:pPr>
            <a:r>
              <a:rPr lang="en-GB" sz="2400" dirty="0"/>
              <a:t>Compute the </a:t>
            </a:r>
            <a:r>
              <a:rPr lang="en-GB" sz="2400" dirty="0">
                <a:solidFill>
                  <a:srgbClr val="0070C0"/>
                </a:solidFill>
              </a:rPr>
              <a:t>predicted observables </a:t>
            </a:r>
            <a:r>
              <a:rPr lang="en-GB" sz="2400" dirty="0"/>
              <a:t>and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/>
              <a:t>the </a:t>
            </a:r>
            <a:r>
              <a:rPr lang="en-GB" sz="2400" dirty="0">
                <a:solidFill>
                  <a:srgbClr val="0070C0"/>
                </a:solidFill>
              </a:rPr>
              <a:t>defects</a:t>
            </a:r>
            <a:r>
              <a:rPr lang="en-GB" sz="2400" dirty="0"/>
              <a:t> </a:t>
            </a:r>
            <a:r>
              <a:rPr lang="en-GB" sz="2400" dirty="0" err="1"/>
              <a:t>w.r.t.</a:t>
            </a:r>
            <a:r>
              <a:rPr lang="en-GB" sz="2400" dirty="0"/>
              <a:t> the true observables</a:t>
            </a:r>
            <a:endParaRPr lang="en-GB" sz="2400" dirty="0">
              <a:solidFill>
                <a:srgbClr val="0070C0"/>
              </a:solidFill>
            </a:endParaRPr>
          </a:p>
          <a:p>
            <a:pPr lvl="1" defTabSz="429756">
              <a:defRPr sz="2256"/>
            </a:pPr>
            <a:r>
              <a:rPr lang="en-GB" sz="2400" dirty="0">
                <a:solidFill>
                  <a:srgbClr val="0070C0"/>
                </a:solidFill>
              </a:rPr>
              <a:t>Correct the spacecraft state </a:t>
            </a:r>
            <a:r>
              <a:rPr lang="en-GB" sz="2400" dirty="0"/>
              <a:t>to cancel the defects </a:t>
            </a:r>
            <a:endParaRPr lang="en-GB" sz="2000" dirty="0"/>
          </a:p>
          <a:p>
            <a:pPr lvl="1" defTabSz="429756">
              <a:defRPr sz="2256"/>
            </a:pPr>
            <a:endParaRPr lang="en-GB" sz="2267" dirty="0">
              <a:solidFill>
                <a:srgbClr val="005493"/>
              </a:solidFill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A43647B-32D2-0746-AC98-1E980F25BC58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49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9D6C04-383C-B705-78BD-4570D3FBF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49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E7DB317-AD00-08D1-C667-A61842864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803D41-7158-556F-0907-5281C8CD0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Mauro Massari</a:t>
            </a:r>
          </a:p>
        </p:txBody>
      </p:sp>
      <p:pic>
        <p:nvPicPr>
          <p:cNvPr id="11" name="Earth-PNG-Image.png" descr="Earth-PNG-Image.png"/>
          <p:cNvPicPr>
            <a:picLocks/>
          </p:cNvPicPr>
          <p:nvPr/>
        </p:nvPicPr>
        <p:blipFill>
          <a:blip r:embed="rId5"/>
          <a:srcRect b="75995"/>
          <a:stretch/>
        </p:blipFill>
        <p:spPr>
          <a:xfrm>
            <a:off x="1103445" y="5911051"/>
            <a:ext cx="10018712" cy="434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Omegon-Observatory-dome-3m-diameter.jpg" descr="Omegon-Observatory-dome-3m-diameter.jpg"/>
          <p:cNvPicPr>
            <a:picLocks noChangeAspect="1"/>
          </p:cNvPicPr>
          <p:nvPr/>
        </p:nvPicPr>
        <p:blipFill>
          <a:blip r:embed="rId6"/>
          <a:srcRect l="6805" t="15126" r="6805" b="12205"/>
          <a:stretch>
            <a:fillRect/>
          </a:stretch>
        </p:blipFill>
        <p:spPr>
          <a:xfrm rot="21035605">
            <a:off x="2602891" y="6041180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Omegon-Observatory-dome-3m-diameter.jpg" descr="Omegon-Observatory-dome-3m-diameter.jpg"/>
          <p:cNvPicPr>
            <a:picLocks noChangeAspect="1"/>
          </p:cNvPicPr>
          <p:nvPr/>
        </p:nvPicPr>
        <p:blipFill>
          <a:blip r:embed="rId6"/>
          <a:srcRect l="6805" t="15126" r="6805" b="12205"/>
          <a:stretch>
            <a:fillRect/>
          </a:stretch>
        </p:blipFill>
        <p:spPr>
          <a:xfrm>
            <a:off x="5853955" y="5772952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Omegon-Observatory-dome-3m-diameter.jpg" descr="Omegon-Observatory-dome-3m-diameter.jpg"/>
          <p:cNvPicPr>
            <a:picLocks noChangeAspect="1"/>
          </p:cNvPicPr>
          <p:nvPr/>
        </p:nvPicPr>
        <p:blipFill>
          <a:blip r:embed="rId6"/>
          <a:srcRect l="6805" t="15126" r="6805" b="12205"/>
          <a:stretch>
            <a:fillRect/>
          </a:stretch>
        </p:blipFill>
        <p:spPr>
          <a:xfrm rot="621544">
            <a:off x="8912582" y="5961948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6201" y="5952298"/>
            <a:ext cx="19431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9056" y="5622982"/>
            <a:ext cx="20574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9031" y="5903017"/>
            <a:ext cx="205741" cy="2171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64428302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 err="1"/>
              <a:t>Resident</a:t>
            </a:r>
            <a:r>
              <a:rPr lang="it-IT" dirty="0"/>
              <a:t> Space Objects </a:t>
            </a:r>
            <a:r>
              <a:rPr lang="it-IT" dirty="0" err="1"/>
              <a:t>Catalogs</a:t>
            </a:r>
            <a:r>
              <a:rPr lang="it-IT" dirty="0"/>
              <a:t> </a:t>
            </a:r>
            <a:r>
              <a:rPr lang="it-IT" dirty="0" err="1"/>
              <a:t>Maintenance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B78E44-61A3-BB4F-A9D0-F6C2891A9AD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1940520"/>
            <a:ext cx="10871200" cy="43688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/>
              <a:t>RSO Catalogs Are Updated: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Detection</a:t>
            </a:r>
            <a:r>
              <a:rPr lang="en-US" dirty="0"/>
              <a:t>: Sensors detect new objects or movements (e.g., from launches, breakups, or maneuvers).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Identification</a:t>
            </a:r>
            <a:r>
              <a:rPr lang="en-US" dirty="0"/>
              <a:t>: Analysts determine whether it's a new object, a known one with updated data, or a fragmentation/debris piece.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Orbit Determination</a:t>
            </a:r>
            <a:r>
              <a:rPr lang="en-US" dirty="0"/>
              <a:t>: Orbital elements are calculated, often using the </a:t>
            </a:r>
            <a:r>
              <a:rPr lang="en-US" b="1" dirty="0"/>
              <a:t>TLE (Two-Line Element)</a:t>
            </a:r>
            <a:r>
              <a:rPr lang="en-US" dirty="0"/>
              <a:t> format for public distribution.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Tracking</a:t>
            </a:r>
            <a:r>
              <a:rPr lang="en-US" dirty="0"/>
              <a:t>: Multiple observations are used to refine the orbit using radar, optical telescopes, and infrared sensors.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Catalog Entry or Update</a:t>
            </a:r>
            <a:r>
              <a:rPr lang="en-US" dirty="0"/>
              <a:t>: The catalog is updated with the new object’s details, or the trajectory of an existing object is revised.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01850A-70DC-BE43-9799-4FD67C0ECD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pPr>
              <a:defRPr/>
            </a:pPr>
            <a:fld id="{AC824DB6-78DA-468A-90D3-D9326CF85910}" type="slidenum">
              <a:rPr lang="it-IT" altLang="it-IT" sz="1600"/>
              <a:pPr>
                <a:defRPr/>
              </a:pPr>
              <a:t>5</a:t>
            </a:fld>
            <a:endParaRPr lang="it-IT" altLang="it-IT" sz="1600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C88C0C2-9B43-9B03-46FD-062AF277C93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F01AF6E-CB7C-E4F9-71FB-B0D70D32C70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420554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Initial Orbit Determin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Initial Orbit Determination</a:t>
            </a:r>
          </a:p>
        </p:txBody>
      </p:sp>
      <p:sp>
        <p:nvSpPr>
          <p:cNvPr id="2215" name="Circle"/>
          <p:cNvSpPr/>
          <p:nvPr/>
        </p:nvSpPr>
        <p:spPr>
          <a:xfrm>
            <a:off x="2748222" y="5103818"/>
            <a:ext cx="91441" cy="914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216" name="Circle"/>
          <p:cNvSpPr/>
          <p:nvPr/>
        </p:nvSpPr>
        <p:spPr>
          <a:xfrm>
            <a:off x="5925762" y="4806638"/>
            <a:ext cx="91441" cy="914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217" name="Circle"/>
          <p:cNvSpPr/>
          <p:nvPr/>
        </p:nvSpPr>
        <p:spPr>
          <a:xfrm>
            <a:off x="9309042" y="5149538"/>
            <a:ext cx="91441" cy="914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222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918" y="4732613"/>
            <a:ext cx="760495" cy="260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916" y="5340802"/>
            <a:ext cx="721161" cy="246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680" y="5019317"/>
            <a:ext cx="760493" cy="26044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Orbit determination is split in two phases">
            <a:extLst>
              <a:ext uri="{FF2B5EF4-FFF2-40B4-BE49-F238E27FC236}">
                <a16:creationId xmlns:a16="http://schemas.microsoft.com/office/drawing/2014/main" id="{8F927108-5847-A840-AF21-E30EB668EA64}"/>
              </a:ext>
            </a:extLst>
          </p:cNvPr>
          <p:cNvSpPr txBox="1">
            <a:spLocks/>
          </p:cNvSpPr>
          <p:nvPr/>
        </p:nvSpPr>
        <p:spPr bwMode="auto">
          <a:xfrm>
            <a:off x="812800" y="1770155"/>
            <a:ext cx="10871200" cy="38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29756">
              <a:defRPr sz="2256"/>
            </a:pPr>
            <a:r>
              <a:rPr lang="en-GB" sz="2667" dirty="0"/>
              <a:t>Basic idea: given three observations and associated observables</a:t>
            </a:r>
          </a:p>
          <a:p>
            <a:pPr lvl="1" defTabSz="429756">
              <a:defRPr sz="2256"/>
            </a:pPr>
            <a:r>
              <a:rPr lang="en-GB" sz="2400" dirty="0"/>
              <a:t>Find a </a:t>
            </a:r>
            <a:r>
              <a:rPr lang="en-GB" sz="2400" dirty="0">
                <a:solidFill>
                  <a:srgbClr val="0070C0"/>
                </a:solidFill>
              </a:rPr>
              <a:t>first guess </a:t>
            </a:r>
            <a:r>
              <a:rPr lang="en-GB" sz="2400" dirty="0"/>
              <a:t>for the spacecraft state at one observation epoch </a:t>
            </a:r>
          </a:p>
          <a:p>
            <a:pPr lvl="1" defTabSz="429756">
              <a:defRPr sz="2256"/>
            </a:pPr>
            <a:r>
              <a:rPr lang="en-GB" sz="2400" dirty="0"/>
              <a:t>Propagate the state to the epochs of the remaining observations</a:t>
            </a:r>
          </a:p>
          <a:p>
            <a:pPr lvl="1" defTabSz="429756">
              <a:defRPr sz="2256"/>
            </a:pPr>
            <a:r>
              <a:rPr lang="en-GB" sz="2400" dirty="0"/>
              <a:t>Compute the </a:t>
            </a:r>
            <a:r>
              <a:rPr lang="en-GB" sz="2400" dirty="0">
                <a:solidFill>
                  <a:srgbClr val="0070C0"/>
                </a:solidFill>
              </a:rPr>
              <a:t>predicted observables </a:t>
            </a:r>
            <a:r>
              <a:rPr lang="en-GB" sz="2400" dirty="0"/>
              <a:t>and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/>
              <a:t>the </a:t>
            </a:r>
            <a:r>
              <a:rPr lang="en-GB" sz="2400" dirty="0">
                <a:solidFill>
                  <a:srgbClr val="0070C0"/>
                </a:solidFill>
              </a:rPr>
              <a:t>defects</a:t>
            </a:r>
            <a:r>
              <a:rPr lang="en-GB" sz="2400" dirty="0"/>
              <a:t> </a:t>
            </a:r>
            <a:r>
              <a:rPr lang="en-GB" sz="2400" dirty="0" err="1"/>
              <a:t>w.r.t.</a:t>
            </a:r>
            <a:r>
              <a:rPr lang="en-GB" sz="2400" dirty="0"/>
              <a:t> the true observables</a:t>
            </a:r>
            <a:endParaRPr lang="en-GB" sz="2400" dirty="0">
              <a:solidFill>
                <a:srgbClr val="0070C0"/>
              </a:solidFill>
            </a:endParaRPr>
          </a:p>
          <a:p>
            <a:pPr lvl="1" defTabSz="429756">
              <a:defRPr sz="2256"/>
            </a:pPr>
            <a:r>
              <a:rPr lang="en-GB" sz="2400" dirty="0">
                <a:solidFill>
                  <a:srgbClr val="0070C0"/>
                </a:solidFill>
              </a:rPr>
              <a:t>Correct the spacecraft state </a:t>
            </a:r>
            <a:r>
              <a:rPr lang="en-GB" sz="2400" dirty="0"/>
              <a:t>to cancel the defects </a:t>
            </a:r>
            <a:endParaRPr lang="en-GB" sz="2000" dirty="0"/>
          </a:p>
          <a:p>
            <a:pPr lvl="1" defTabSz="429756">
              <a:defRPr sz="2256"/>
            </a:pPr>
            <a:endParaRPr lang="en-GB" sz="2267" dirty="0">
              <a:solidFill>
                <a:srgbClr val="005493"/>
              </a:solidFill>
            </a:endParaRPr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A4A4A206-24F9-0647-A36A-D247060096F1}"/>
              </a:ext>
            </a:extLst>
          </p:cNvPr>
          <p:cNvSpPr/>
          <p:nvPr/>
        </p:nvSpPr>
        <p:spPr>
          <a:xfrm flipV="1">
            <a:off x="5967909" y="4834869"/>
            <a:ext cx="760495" cy="34291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074906C1-114A-9F45-9429-5FA39ED45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516" y="4404853"/>
            <a:ext cx="800101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F439F10-6EE2-CB43-B926-5CABE2D13D0D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50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EF573B1-F979-B826-8634-EECE6FE85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50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E162F8C-BD00-9723-5260-4B1F16509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192EA8B-66A0-0D2A-487E-853F41D11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pic>
        <p:nvPicPr>
          <p:cNvPr id="5" name="Earth-PNG-Image.png" descr="Earth-PNG-Image.png">
            <a:extLst>
              <a:ext uri="{FF2B5EF4-FFF2-40B4-BE49-F238E27FC236}">
                <a16:creationId xmlns:a16="http://schemas.microsoft.com/office/drawing/2014/main" id="{00F439A4-5E12-A288-DE89-E4602244BE37}"/>
              </a:ext>
            </a:extLst>
          </p:cNvPr>
          <p:cNvPicPr>
            <a:picLocks/>
          </p:cNvPicPr>
          <p:nvPr/>
        </p:nvPicPr>
        <p:blipFill>
          <a:blip r:embed="rId6"/>
          <a:srcRect b="75995"/>
          <a:stretch/>
        </p:blipFill>
        <p:spPr>
          <a:xfrm>
            <a:off x="1103445" y="5911051"/>
            <a:ext cx="10018712" cy="434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megon-Observatory-dome-3m-diameter.jpg" descr="Omegon-Observatory-dome-3m-diameter.jpg">
            <a:extLst>
              <a:ext uri="{FF2B5EF4-FFF2-40B4-BE49-F238E27FC236}">
                <a16:creationId xmlns:a16="http://schemas.microsoft.com/office/drawing/2014/main" id="{6429040A-C8A3-6FFD-3481-85544F1B649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805" t="15126" r="6805" b="12205"/>
          <a:stretch>
            <a:fillRect/>
          </a:stretch>
        </p:blipFill>
        <p:spPr>
          <a:xfrm rot="21035605">
            <a:off x="2602891" y="6041180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megon-Observatory-dome-3m-diameter.jpg" descr="Omegon-Observatory-dome-3m-diameter.jpg">
            <a:extLst>
              <a:ext uri="{FF2B5EF4-FFF2-40B4-BE49-F238E27FC236}">
                <a16:creationId xmlns:a16="http://schemas.microsoft.com/office/drawing/2014/main" id="{F810ED50-8369-2AEE-A500-F24B688610D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805" t="15126" r="6805" b="12205"/>
          <a:stretch>
            <a:fillRect/>
          </a:stretch>
        </p:blipFill>
        <p:spPr>
          <a:xfrm>
            <a:off x="5853955" y="5772952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megon-Observatory-dome-3m-diameter.jpg" descr="Omegon-Observatory-dome-3m-diameter.jpg">
            <a:extLst>
              <a:ext uri="{FF2B5EF4-FFF2-40B4-BE49-F238E27FC236}">
                <a16:creationId xmlns:a16="http://schemas.microsoft.com/office/drawing/2014/main" id="{FE70835E-C5C1-D0D0-4556-23F40FA6A0E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805" t="15126" r="6805" b="12205"/>
          <a:stretch>
            <a:fillRect/>
          </a:stretch>
        </p:blipFill>
        <p:spPr>
          <a:xfrm rot="621544">
            <a:off x="8912582" y="5961948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E0DBDF08-DA7E-C3A7-8A36-D0860FA7F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6201" y="5952298"/>
            <a:ext cx="19431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111D32F0-86F7-86E8-8FCC-A61D3CF7CA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9056" y="5622982"/>
            <a:ext cx="20574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2B4C8EC0-08BB-A654-4235-C434EE6BAC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9031" y="5903017"/>
            <a:ext cx="205741" cy="2171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908939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">
            <a:extLst>
              <a:ext uri="{FF2B5EF4-FFF2-40B4-BE49-F238E27FC236}">
                <a16:creationId xmlns:a16="http://schemas.microsoft.com/office/drawing/2014/main" id="{F420D2D9-777B-7242-94DF-C396AB4ADCF1}"/>
              </a:ext>
            </a:extLst>
          </p:cNvPr>
          <p:cNvGrpSpPr/>
          <p:nvPr/>
        </p:nvGrpSpPr>
        <p:grpSpPr>
          <a:xfrm>
            <a:off x="1981129" y="4372840"/>
            <a:ext cx="7688315" cy="1214937"/>
            <a:chOff x="993858" y="0"/>
            <a:chExt cx="8542571" cy="1349929"/>
          </a:xfrm>
        </p:grpSpPr>
        <p:sp>
          <p:nvSpPr>
            <p:cNvPr id="22" name="Circle">
              <a:extLst>
                <a:ext uri="{FF2B5EF4-FFF2-40B4-BE49-F238E27FC236}">
                  <a16:creationId xmlns:a16="http://schemas.microsoft.com/office/drawing/2014/main" id="{F2A4E222-B3C3-A240-A9EA-6C49194D28B1}"/>
                </a:ext>
              </a:extLst>
            </p:cNvPr>
            <p:cNvSpPr/>
            <p:nvPr/>
          </p:nvSpPr>
          <p:spPr>
            <a:xfrm>
              <a:off x="1827528" y="812200"/>
              <a:ext cx="101601" cy="1016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91" tIns="34291" rIns="34291" bIns="34291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23" name="Circle">
              <a:extLst>
                <a:ext uri="{FF2B5EF4-FFF2-40B4-BE49-F238E27FC236}">
                  <a16:creationId xmlns:a16="http://schemas.microsoft.com/office/drawing/2014/main" id="{62C3C0D7-CAE5-6944-8F36-1358375C7768}"/>
                </a:ext>
              </a:extLst>
            </p:cNvPr>
            <p:cNvSpPr/>
            <p:nvPr/>
          </p:nvSpPr>
          <p:spPr>
            <a:xfrm>
              <a:off x="5358128" y="482000"/>
              <a:ext cx="101601" cy="1016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91" tIns="34291" rIns="34291" bIns="34291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7A68DDBA-D065-904F-8A46-76E8922B9C47}"/>
                </a:ext>
              </a:extLst>
            </p:cNvPr>
            <p:cNvSpPr/>
            <p:nvPr/>
          </p:nvSpPr>
          <p:spPr>
            <a:xfrm>
              <a:off x="9117328" y="863000"/>
              <a:ext cx="101601" cy="1016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91" tIns="34291" rIns="34291" bIns="34291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pic>
          <p:nvPicPr>
            <p:cNvPr id="31" name="Image" descr="Image">
              <a:extLst>
                <a:ext uri="{FF2B5EF4-FFF2-40B4-BE49-F238E27FC236}">
                  <a16:creationId xmlns:a16="http://schemas.microsoft.com/office/drawing/2014/main" id="{D6231BC9-F2E6-1549-811C-C731627F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3858" y="399750"/>
              <a:ext cx="844994" cy="289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" name="Image" descr="Image">
              <a:extLst>
                <a:ext uri="{FF2B5EF4-FFF2-40B4-BE49-F238E27FC236}">
                  <a16:creationId xmlns:a16="http://schemas.microsoft.com/office/drawing/2014/main" id="{B4BB18E7-FDC1-B14F-955E-9E8C5A362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10520" y="1075514"/>
              <a:ext cx="801291" cy="2744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" name="Image" descr="Image">
              <a:extLst>
                <a:ext uri="{FF2B5EF4-FFF2-40B4-BE49-F238E27FC236}">
                  <a16:creationId xmlns:a16="http://schemas.microsoft.com/office/drawing/2014/main" id="{D55496B6-24B9-7E48-AC9F-277858ECD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2482" y="718309"/>
              <a:ext cx="844993" cy="289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" name="Line">
              <a:extLst>
                <a:ext uri="{FF2B5EF4-FFF2-40B4-BE49-F238E27FC236}">
                  <a16:creationId xmlns:a16="http://schemas.microsoft.com/office/drawing/2014/main" id="{D77A1CFC-B290-4F44-9038-1B088DABAEB3}"/>
                </a:ext>
              </a:extLst>
            </p:cNvPr>
            <p:cNvSpPr/>
            <p:nvPr/>
          </p:nvSpPr>
          <p:spPr>
            <a:xfrm flipV="1">
              <a:off x="5423612" y="477796"/>
              <a:ext cx="844994" cy="38101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pic>
          <p:nvPicPr>
            <p:cNvPr id="35" name="Image" descr="Image">
              <a:extLst>
                <a:ext uri="{FF2B5EF4-FFF2-40B4-BE49-F238E27FC236}">
                  <a16:creationId xmlns:a16="http://schemas.microsoft.com/office/drawing/2014/main" id="{2F9E8930-1AC8-9243-89D1-9B0D276E9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3175" y="0"/>
              <a:ext cx="889001" cy="317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" name="Connection Line">
              <a:extLst>
                <a:ext uri="{FF2B5EF4-FFF2-40B4-BE49-F238E27FC236}">
                  <a16:creationId xmlns:a16="http://schemas.microsoft.com/office/drawing/2014/main" id="{9E99D72E-04FD-B54B-BBEA-8CD6F423AF61}"/>
                </a:ext>
              </a:extLst>
            </p:cNvPr>
            <p:cNvSpPr/>
            <p:nvPr/>
          </p:nvSpPr>
          <p:spPr>
            <a:xfrm>
              <a:off x="5408517" y="469278"/>
              <a:ext cx="4043537" cy="127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578" extrusionOk="0">
                  <a:moveTo>
                    <a:pt x="0" y="8076"/>
                  </a:moveTo>
                  <a:cubicBezTo>
                    <a:pt x="8817" y="-5022"/>
                    <a:pt x="16017" y="-2188"/>
                    <a:pt x="21600" y="16578"/>
                  </a:cubicBezTo>
                </a:path>
              </a:pathLst>
            </a:custGeom>
            <a:noFill/>
            <a:ln w="25400" cap="flat">
              <a:solidFill>
                <a:srgbClr val="FF2600"/>
              </a:solidFill>
              <a:prstDash val="sysDot"/>
              <a:miter lim="400000"/>
            </a:ln>
            <a:effectLst/>
          </p:spPr>
          <p:txBody>
            <a:bodyPr/>
            <a:lstStyle/>
            <a:p>
              <a:endParaRPr sz="2400"/>
            </a:p>
          </p:txBody>
        </p:sp>
        <p:sp>
          <p:nvSpPr>
            <p:cNvPr id="37" name="Connection Line">
              <a:extLst>
                <a:ext uri="{FF2B5EF4-FFF2-40B4-BE49-F238E27FC236}">
                  <a16:creationId xmlns:a16="http://schemas.microsoft.com/office/drawing/2014/main" id="{0EFD5165-5FA3-014E-8734-1CA25255FCA1}"/>
                </a:ext>
              </a:extLst>
            </p:cNvPr>
            <p:cNvSpPr/>
            <p:nvPr/>
          </p:nvSpPr>
          <p:spPr>
            <a:xfrm>
              <a:off x="2347018" y="533873"/>
              <a:ext cx="3011158" cy="536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8615" y="8018"/>
                    <a:pt x="15815" y="818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FF2600"/>
              </a:solidFill>
              <a:prstDash val="sysDot"/>
              <a:miter lim="400000"/>
            </a:ln>
            <a:effectLst/>
          </p:spPr>
          <p:txBody>
            <a:bodyPr/>
            <a:lstStyle/>
            <a:p>
              <a:endParaRPr sz="2400"/>
            </a:p>
          </p:txBody>
        </p:sp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6D04D4DB-1EB0-C648-B64F-C4F7E2513D19}"/>
                </a:ext>
              </a:extLst>
            </p:cNvPr>
            <p:cNvSpPr/>
            <p:nvPr/>
          </p:nvSpPr>
          <p:spPr>
            <a:xfrm>
              <a:off x="9434828" y="545500"/>
              <a:ext cx="101601" cy="101601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34291" tIns="34291" rIns="34291" bIns="34291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39" name="Circle">
              <a:extLst>
                <a:ext uri="{FF2B5EF4-FFF2-40B4-BE49-F238E27FC236}">
                  <a16:creationId xmlns:a16="http://schemas.microsoft.com/office/drawing/2014/main" id="{28B69DF8-3388-534D-9EAD-415CC2028286}"/>
                </a:ext>
              </a:extLst>
            </p:cNvPr>
            <p:cNvSpPr/>
            <p:nvPr/>
          </p:nvSpPr>
          <p:spPr>
            <a:xfrm>
              <a:off x="2299818" y="1012171"/>
              <a:ext cx="101601" cy="101601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34291" tIns="34291" rIns="34291" bIns="34291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</p:grpSp>
      <p:sp>
        <p:nvSpPr>
          <p:cNvPr id="2212" name="Initial Orbit Determin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Initial Orbit Determination</a:t>
            </a:r>
          </a:p>
        </p:txBody>
      </p:sp>
      <p:sp>
        <p:nvSpPr>
          <p:cNvPr id="17" name="Orbit determination is split in two phases">
            <a:extLst>
              <a:ext uri="{FF2B5EF4-FFF2-40B4-BE49-F238E27FC236}">
                <a16:creationId xmlns:a16="http://schemas.microsoft.com/office/drawing/2014/main" id="{8F927108-5847-A840-AF21-E30EB668EA64}"/>
              </a:ext>
            </a:extLst>
          </p:cNvPr>
          <p:cNvSpPr txBox="1">
            <a:spLocks/>
          </p:cNvSpPr>
          <p:nvPr/>
        </p:nvSpPr>
        <p:spPr bwMode="auto">
          <a:xfrm>
            <a:off x="812800" y="1770155"/>
            <a:ext cx="10871200" cy="38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29756">
              <a:defRPr sz="2256"/>
            </a:pPr>
            <a:r>
              <a:rPr lang="en-GB" sz="2667" dirty="0"/>
              <a:t>Basic idea: given three observations and associated observables</a:t>
            </a:r>
          </a:p>
          <a:p>
            <a:pPr lvl="1" defTabSz="429756">
              <a:defRPr sz="2256"/>
            </a:pPr>
            <a:r>
              <a:rPr lang="en-GB" sz="2400" dirty="0"/>
              <a:t>Find a </a:t>
            </a:r>
            <a:r>
              <a:rPr lang="en-GB" sz="2400" dirty="0">
                <a:solidFill>
                  <a:srgbClr val="0070C0"/>
                </a:solidFill>
              </a:rPr>
              <a:t>first guess </a:t>
            </a:r>
            <a:r>
              <a:rPr lang="en-GB" sz="2400" dirty="0"/>
              <a:t>for the spacecraft state at one observation epoch </a:t>
            </a:r>
          </a:p>
          <a:p>
            <a:pPr lvl="1" defTabSz="429756">
              <a:defRPr sz="2256"/>
            </a:pPr>
            <a:r>
              <a:rPr lang="en-GB" sz="2400" dirty="0"/>
              <a:t>Propagate the state to the epochs of the remaining observations</a:t>
            </a:r>
          </a:p>
          <a:p>
            <a:pPr lvl="1" defTabSz="429756">
              <a:defRPr sz="2256"/>
            </a:pPr>
            <a:r>
              <a:rPr lang="en-GB" sz="2400" dirty="0"/>
              <a:t>Compute the </a:t>
            </a:r>
            <a:r>
              <a:rPr lang="en-GB" sz="2400" dirty="0">
                <a:solidFill>
                  <a:srgbClr val="0070C0"/>
                </a:solidFill>
              </a:rPr>
              <a:t>predicted observables </a:t>
            </a:r>
            <a:r>
              <a:rPr lang="en-GB" sz="2400" dirty="0"/>
              <a:t>and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/>
              <a:t>the </a:t>
            </a:r>
            <a:r>
              <a:rPr lang="en-GB" sz="2400" dirty="0">
                <a:solidFill>
                  <a:srgbClr val="0070C0"/>
                </a:solidFill>
              </a:rPr>
              <a:t>defects</a:t>
            </a:r>
            <a:r>
              <a:rPr lang="en-GB" sz="2400" dirty="0"/>
              <a:t> </a:t>
            </a:r>
            <a:r>
              <a:rPr lang="en-GB" sz="2400" dirty="0" err="1"/>
              <a:t>w.r.t.</a:t>
            </a:r>
            <a:r>
              <a:rPr lang="en-GB" sz="2400" dirty="0"/>
              <a:t> the true observables</a:t>
            </a:r>
            <a:endParaRPr lang="en-GB" sz="2400" dirty="0">
              <a:solidFill>
                <a:srgbClr val="0070C0"/>
              </a:solidFill>
            </a:endParaRPr>
          </a:p>
          <a:p>
            <a:pPr lvl="1" defTabSz="429756">
              <a:defRPr sz="2256"/>
            </a:pPr>
            <a:r>
              <a:rPr lang="en-GB" sz="2400" dirty="0">
                <a:solidFill>
                  <a:srgbClr val="0070C0"/>
                </a:solidFill>
              </a:rPr>
              <a:t>Correct the spacecraft state </a:t>
            </a:r>
            <a:r>
              <a:rPr lang="en-GB" sz="2400" dirty="0"/>
              <a:t>to cancel the defects </a:t>
            </a:r>
            <a:endParaRPr lang="en-GB" sz="2000" dirty="0"/>
          </a:p>
          <a:p>
            <a:pPr lvl="1" defTabSz="429756">
              <a:defRPr sz="2256"/>
            </a:pPr>
            <a:endParaRPr lang="en-GB" sz="2267" dirty="0">
              <a:solidFill>
                <a:srgbClr val="005493"/>
              </a:solidFill>
            </a:endParaRPr>
          </a:p>
        </p:txBody>
      </p: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25077209-66ED-B14A-A278-2ABB2FEDFBE2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51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7A3AFBC-010C-EADA-CD3F-8A6772539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51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05B940D-AB00-4DF5-1244-5B877A223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0DA8395-D759-1A9C-0851-E625C0385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pic>
        <p:nvPicPr>
          <p:cNvPr id="5" name="Earth-PNG-Image.png" descr="Earth-PNG-Image.png">
            <a:extLst>
              <a:ext uri="{FF2B5EF4-FFF2-40B4-BE49-F238E27FC236}">
                <a16:creationId xmlns:a16="http://schemas.microsoft.com/office/drawing/2014/main" id="{0998B1F9-FBA4-249A-F423-91DCC2E4C1BB}"/>
              </a:ext>
            </a:extLst>
          </p:cNvPr>
          <p:cNvPicPr>
            <a:picLocks/>
          </p:cNvPicPr>
          <p:nvPr/>
        </p:nvPicPr>
        <p:blipFill>
          <a:blip r:embed="rId6"/>
          <a:srcRect b="75995"/>
          <a:stretch/>
        </p:blipFill>
        <p:spPr>
          <a:xfrm>
            <a:off x="1103445" y="5911051"/>
            <a:ext cx="10018712" cy="434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megon-Observatory-dome-3m-diameter.jpg" descr="Omegon-Observatory-dome-3m-diameter.jpg">
            <a:extLst>
              <a:ext uri="{FF2B5EF4-FFF2-40B4-BE49-F238E27FC236}">
                <a16:creationId xmlns:a16="http://schemas.microsoft.com/office/drawing/2014/main" id="{31E6BACF-437C-04E3-ECD4-90BF5C8456E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805" t="15126" r="6805" b="12205"/>
          <a:stretch>
            <a:fillRect/>
          </a:stretch>
        </p:blipFill>
        <p:spPr>
          <a:xfrm rot="21035605">
            <a:off x="2602891" y="6041180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megon-Observatory-dome-3m-diameter.jpg" descr="Omegon-Observatory-dome-3m-diameter.jpg">
            <a:extLst>
              <a:ext uri="{FF2B5EF4-FFF2-40B4-BE49-F238E27FC236}">
                <a16:creationId xmlns:a16="http://schemas.microsoft.com/office/drawing/2014/main" id="{355E7331-640E-5A22-2854-25E3C222CB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805" t="15126" r="6805" b="12205"/>
          <a:stretch>
            <a:fillRect/>
          </a:stretch>
        </p:blipFill>
        <p:spPr>
          <a:xfrm>
            <a:off x="5853955" y="5772952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megon-Observatory-dome-3m-diameter.jpg" descr="Omegon-Observatory-dome-3m-diameter.jpg">
            <a:extLst>
              <a:ext uri="{FF2B5EF4-FFF2-40B4-BE49-F238E27FC236}">
                <a16:creationId xmlns:a16="http://schemas.microsoft.com/office/drawing/2014/main" id="{22B89DC7-8D31-5C20-40BF-0AA0A6D653F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805" t="15126" r="6805" b="12205"/>
          <a:stretch>
            <a:fillRect/>
          </a:stretch>
        </p:blipFill>
        <p:spPr>
          <a:xfrm rot="621544">
            <a:off x="8912582" y="5961948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372CBF86-6559-1A59-CF63-C3C4204BAC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6201" y="5952298"/>
            <a:ext cx="19431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28686ABA-4731-341A-F38D-6F90255B47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9056" y="5622982"/>
            <a:ext cx="20574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9D158496-C475-41C1-5CD6-ADB6D98A44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9031" y="5903017"/>
            <a:ext cx="205741" cy="2171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83124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">
            <a:extLst>
              <a:ext uri="{FF2B5EF4-FFF2-40B4-BE49-F238E27FC236}">
                <a16:creationId xmlns:a16="http://schemas.microsoft.com/office/drawing/2014/main" id="{F420D2D9-777B-7242-94DF-C396AB4ADCF1}"/>
              </a:ext>
            </a:extLst>
          </p:cNvPr>
          <p:cNvGrpSpPr/>
          <p:nvPr/>
        </p:nvGrpSpPr>
        <p:grpSpPr>
          <a:xfrm>
            <a:off x="1981129" y="4372840"/>
            <a:ext cx="7688315" cy="1214937"/>
            <a:chOff x="993858" y="0"/>
            <a:chExt cx="8542571" cy="1349929"/>
          </a:xfrm>
        </p:grpSpPr>
        <p:sp>
          <p:nvSpPr>
            <p:cNvPr id="22" name="Circle">
              <a:extLst>
                <a:ext uri="{FF2B5EF4-FFF2-40B4-BE49-F238E27FC236}">
                  <a16:creationId xmlns:a16="http://schemas.microsoft.com/office/drawing/2014/main" id="{F2A4E222-B3C3-A240-A9EA-6C49194D28B1}"/>
                </a:ext>
              </a:extLst>
            </p:cNvPr>
            <p:cNvSpPr/>
            <p:nvPr/>
          </p:nvSpPr>
          <p:spPr>
            <a:xfrm>
              <a:off x="1827528" y="812200"/>
              <a:ext cx="101601" cy="1016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91" tIns="34291" rIns="34291" bIns="34291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23" name="Circle">
              <a:extLst>
                <a:ext uri="{FF2B5EF4-FFF2-40B4-BE49-F238E27FC236}">
                  <a16:creationId xmlns:a16="http://schemas.microsoft.com/office/drawing/2014/main" id="{62C3C0D7-CAE5-6944-8F36-1358375C7768}"/>
                </a:ext>
              </a:extLst>
            </p:cNvPr>
            <p:cNvSpPr/>
            <p:nvPr/>
          </p:nvSpPr>
          <p:spPr>
            <a:xfrm>
              <a:off x="5358128" y="482000"/>
              <a:ext cx="101601" cy="1016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91" tIns="34291" rIns="34291" bIns="34291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7A68DDBA-D065-904F-8A46-76E8922B9C47}"/>
                </a:ext>
              </a:extLst>
            </p:cNvPr>
            <p:cNvSpPr/>
            <p:nvPr/>
          </p:nvSpPr>
          <p:spPr>
            <a:xfrm>
              <a:off x="9117328" y="863000"/>
              <a:ext cx="101601" cy="1016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91" tIns="34291" rIns="34291" bIns="34291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pic>
          <p:nvPicPr>
            <p:cNvPr id="31" name="Image" descr="Image">
              <a:extLst>
                <a:ext uri="{FF2B5EF4-FFF2-40B4-BE49-F238E27FC236}">
                  <a16:creationId xmlns:a16="http://schemas.microsoft.com/office/drawing/2014/main" id="{D6231BC9-F2E6-1549-811C-C731627F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3858" y="399750"/>
              <a:ext cx="844994" cy="289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" name="Image" descr="Image">
              <a:extLst>
                <a:ext uri="{FF2B5EF4-FFF2-40B4-BE49-F238E27FC236}">
                  <a16:creationId xmlns:a16="http://schemas.microsoft.com/office/drawing/2014/main" id="{B4BB18E7-FDC1-B14F-955E-9E8C5A362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10520" y="1075514"/>
              <a:ext cx="801291" cy="2744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" name="Image" descr="Image">
              <a:extLst>
                <a:ext uri="{FF2B5EF4-FFF2-40B4-BE49-F238E27FC236}">
                  <a16:creationId xmlns:a16="http://schemas.microsoft.com/office/drawing/2014/main" id="{D55496B6-24B9-7E48-AC9F-277858ECD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2482" y="718309"/>
              <a:ext cx="844993" cy="289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" name="Line">
              <a:extLst>
                <a:ext uri="{FF2B5EF4-FFF2-40B4-BE49-F238E27FC236}">
                  <a16:creationId xmlns:a16="http://schemas.microsoft.com/office/drawing/2014/main" id="{D77A1CFC-B290-4F44-9038-1B088DABAEB3}"/>
                </a:ext>
              </a:extLst>
            </p:cNvPr>
            <p:cNvSpPr/>
            <p:nvPr/>
          </p:nvSpPr>
          <p:spPr>
            <a:xfrm flipV="1">
              <a:off x="5423612" y="477796"/>
              <a:ext cx="844994" cy="38101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pic>
          <p:nvPicPr>
            <p:cNvPr id="35" name="Image" descr="Image">
              <a:extLst>
                <a:ext uri="{FF2B5EF4-FFF2-40B4-BE49-F238E27FC236}">
                  <a16:creationId xmlns:a16="http://schemas.microsoft.com/office/drawing/2014/main" id="{2F9E8930-1AC8-9243-89D1-9B0D276E9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3175" y="0"/>
              <a:ext cx="889001" cy="317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" name="Connection Line">
              <a:extLst>
                <a:ext uri="{FF2B5EF4-FFF2-40B4-BE49-F238E27FC236}">
                  <a16:creationId xmlns:a16="http://schemas.microsoft.com/office/drawing/2014/main" id="{9E99D72E-04FD-B54B-BBEA-8CD6F423AF61}"/>
                </a:ext>
              </a:extLst>
            </p:cNvPr>
            <p:cNvSpPr/>
            <p:nvPr/>
          </p:nvSpPr>
          <p:spPr>
            <a:xfrm>
              <a:off x="5408517" y="469278"/>
              <a:ext cx="4043537" cy="127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578" extrusionOk="0">
                  <a:moveTo>
                    <a:pt x="0" y="8076"/>
                  </a:moveTo>
                  <a:cubicBezTo>
                    <a:pt x="8817" y="-5022"/>
                    <a:pt x="16017" y="-2188"/>
                    <a:pt x="21600" y="16578"/>
                  </a:cubicBezTo>
                </a:path>
              </a:pathLst>
            </a:custGeom>
            <a:noFill/>
            <a:ln w="25400" cap="flat">
              <a:solidFill>
                <a:srgbClr val="FF2600"/>
              </a:solidFill>
              <a:prstDash val="sysDot"/>
              <a:miter lim="400000"/>
            </a:ln>
            <a:effectLst/>
          </p:spPr>
          <p:txBody>
            <a:bodyPr/>
            <a:lstStyle/>
            <a:p>
              <a:endParaRPr sz="2400"/>
            </a:p>
          </p:txBody>
        </p:sp>
        <p:sp>
          <p:nvSpPr>
            <p:cNvPr id="37" name="Connection Line">
              <a:extLst>
                <a:ext uri="{FF2B5EF4-FFF2-40B4-BE49-F238E27FC236}">
                  <a16:creationId xmlns:a16="http://schemas.microsoft.com/office/drawing/2014/main" id="{0EFD5165-5FA3-014E-8734-1CA25255FCA1}"/>
                </a:ext>
              </a:extLst>
            </p:cNvPr>
            <p:cNvSpPr/>
            <p:nvPr/>
          </p:nvSpPr>
          <p:spPr>
            <a:xfrm>
              <a:off x="2347018" y="533873"/>
              <a:ext cx="3011158" cy="536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8615" y="8018"/>
                    <a:pt x="15815" y="818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FF2600"/>
              </a:solidFill>
              <a:prstDash val="sysDot"/>
              <a:miter lim="400000"/>
            </a:ln>
            <a:effectLst/>
          </p:spPr>
          <p:txBody>
            <a:bodyPr/>
            <a:lstStyle/>
            <a:p>
              <a:endParaRPr sz="2400"/>
            </a:p>
          </p:txBody>
        </p:sp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6D04D4DB-1EB0-C648-B64F-C4F7E2513D19}"/>
                </a:ext>
              </a:extLst>
            </p:cNvPr>
            <p:cNvSpPr/>
            <p:nvPr/>
          </p:nvSpPr>
          <p:spPr>
            <a:xfrm>
              <a:off x="9434828" y="545500"/>
              <a:ext cx="101601" cy="101601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34291" tIns="34291" rIns="34291" bIns="34291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39" name="Circle">
              <a:extLst>
                <a:ext uri="{FF2B5EF4-FFF2-40B4-BE49-F238E27FC236}">
                  <a16:creationId xmlns:a16="http://schemas.microsoft.com/office/drawing/2014/main" id="{28B69DF8-3388-534D-9EAD-415CC2028286}"/>
                </a:ext>
              </a:extLst>
            </p:cNvPr>
            <p:cNvSpPr/>
            <p:nvPr/>
          </p:nvSpPr>
          <p:spPr>
            <a:xfrm>
              <a:off x="2299818" y="1012171"/>
              <a:ext cx="101601" cy="101601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34291" tIns="34291" rIns="34291" bIns="34291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</p:grpSp>
      <p:sp>
        <p:nvSpPr>
          <p:cNvPr id="2212" name="Initial Orbit Determin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Initial Orbit Determination</a:t>
            </a:r>
          </a:p>
        </p:txBody>
      </p:sp>
      <p:sp>
        <p:nvSpPr>
          <p:cNvPr id="17" name="Orbit determination is split in two phases">
            <a:extLst>
              <a:ext uri="{FF2B5EF4-FFF2-40B4-BE49-F238E27FC236}">
                <a16:creationId xmlns:a16="http://schemas.microsoft.com/office/drawing/2014/main" id="{8F927108-5847-A840-AF21-E30EB668EA64}"/>
              </a:ext>
            </a:extLst>
          </p:cNvPr>
          <p:cNvSpPr txBox="1">
            <a:spLocks/>
          </p:cNvSpPr>
          <p:nvPr/>
        </p:nvSpPr>
        <p:spPr bwMode="auto">
          <a:xfrm>
            <a:off x="812800" y="1770155"/>
            <a:ext cx="10871200" cy="38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29756">
              <a:defRPr sz="2256"/>
            </a:pPr>
            <a:r>
              <a:rPr lang="en-GB" sz="2667" dirty="0"/>
              <a:t>Basic idea: given three observations and associated observables</a:t>
            </a:r>
          </a:p>
          <a:p>
            <a:pPr lvl="1" defTabSz="429756">
              <a:defRPr sz="2256"/>
            </a:pPr>
            <a:r>
              <a:rPr lang="en-GB" sz="2400" dirty="0"/>
              <a:t>Find a </a:t>
            </a:r>
            <a:r>
              <a:rPr lang="en-GB" sz="2400" dirty="0">
                <a:solidFill>
                  <a:srgbClr val="0070C0"/>
                </a:solidFill>
              </a:rPr>
              <a:t>first guess </a:t>
            </a:r>
            <a:r>
              <a:rPr lang="en-GB" sz="2400" dirty="0"/>
              <a:t>for the spacecraft state at one observation epoch </a:t>
            </a:r>
          </a:p>
          <a:p>
            <a:pPr lvl="1" defTabSz="429756">
              <a:defRPr sz="2256"/>
            </a:pPr>
            <a:r>
              <a:rPr lang="en-GB" sz="2400" dirty="0"/>
              <a:t>Propagate the state to the epochs of the remaining observations</a:t>
            </a:r>
          </a:p>
          <a:p>
            <a:pPr lvl="1" defTabSz="429756">
              <a:defRPr sz="2256"/>
            </a:pPr>
            <a:r>
              <a:rPr lang="en-GB" sz="2400" dirty="0"/>
              <a:t>Compute the </a:t>
            </a:r>
            <a:r>
              <a:rPr lang="en-GB" sz="2400" dirty="0">
                <a:solidFill>
                  <a:srgbClr val="0070C0"/>
                </a:solidFill>
              </a:rPr>
              <a:t>predicted observables </a:t>
            </a:r>
            <a:r>
              <a:rPr lang="en-GB" sz="2400" dirty="0"/>
              <a:t>and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/>
              <a:t>the </a:t>
            </a:r>
            <a:r>
              <a:rPr lang="en-GB" sz="2400" dirty="0">
                <a:solidFill>
                  <a:srgbClr val="0070C0"/>
                </a:solidFill>
              </a:rPr>
              <a:t>defects</a:t>
            </a:r>
            <a:r>
              <a:rPr lang="en-GB" sz="2400" dirty="0"/>
              <a:t> </a:t>
            </a:r>
            <a:r>
              <a:rPr lang="en-GB" sz="2400" dirty="0" err="1"/>
              <a:t>w.r.t.</a:t>
            </a:r>
            <a:r>
              <a:rPr lang="en-GB" sz="2400" dirty="0"/>
              <a:t> the true observables</a:t>
            </a:r>
            <a:endParaRPr lang="en-GB" sz="2400" dirty="0">
              <a:solidFill>
                <a:srgbClr val="0070C0"/>
              </a:solidFill>
            </a:endParaRPr>
          </a:p>
          <a:p>
            <a:pPr lvl="1" defTabSz="429756">
              <a:defRPr sz="2256"/>
            </a:pPr>
            <a:r>
              <a:rPr lang="en-GB" sz="2400" dirty="0">
                <a:solidFill>
                  <a:srgbClr val="0070C0"/>
                </a:solidFill>
              </a:rPr>
              <a:t>Correct the spacecraft state </a:t>
            </a:r>
            <a:r>
              <a:rPr lang="en-GB" sz="2400" dirty="0"/>
              <a:t>to cancel the defects </a:t>
            </a:r>
            <a:endParaRPr lang="en-GB" sz="2000" dirty="0"/>
          </a:p>
          <a:p>
            <a:pPr lvl="1" defTabSz="429756">
              <a:defRPr sz="2256"/>
            </a:pPr>
            <a:endParaRPr lang="en-GB" sz="2267" dirty="0">
              <a:solidFill>
                <a:srgbClr val="005493"/>
              </a:solidFill>
            </a:endParaRPr>
          </a:p>
        </p:txBody>
      </p:sp>
      <p:pic>
        <p:nvPicPr>
          <p:cNvPr id="40" name="Image" descr="Image">
            <a:extLst>
              <a:ext uri="{FF2B5EF4-FFF2-40B4-BE49-F238E27FC236}">
                <a16:creationId xmlns:a16="http://schemas.microsoft.com/office/drawing/2014/main" id="{83CE60D6-1A75-2B47-8BC9-195CABEEA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4713" y="5464288"/>
            <a:ext cx="760495" cy="273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BA37F5E5-42FF-044F-BA5F-E85DE94566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0844" y="4566609"/>
            <a:ext cx="793752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CC09BE8C-C50D-904F-8DCB-85EE4EADA0B4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52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67AC2FF-EF56-BBF9-E494-340EF65D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52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A3FE593-E6C3-0464-53E1-C923591AF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BB0B010-ADFB-8D4A-0B81-D08AA8550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pic>
        <p:nvPicPr>
          <p:cNvPr id="5" name="Earth-PNG-Image.png" descr="Earth-PNG-Image.png">
            <a:extLst>
              <a:ext uri="{FF2B5EF4-FFF2-40B4-BE49-F238E27FC236}">
                <a16:creationId xmlns:a16="http://schemas.microsoft.com/office/drawing/2014/main" id="{63D0E3B0-7F77-DD40-E469-CCED43FBA8FE}"/>
              </a:ext>
            </a:extLst>
          </p:cNvPr>
          <p:cNvPicPr>
            <a:picLocks/>
          </p:cNvPicPr>
          <p:nvPr/>
        </p:nvPicPr>
        <p:blipFill>
          <a:blip r:embed="rId8"/>
          <a:srcRect b="75995"/>
          <a:stretch/>
        </p:blipFill>
        <p:spPr>
          <a:xfrm>
            <a:off x="1103445" y="5911051"/>
            <a:ext cx="10018712" cy="434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megon-Observatory-dome-3m-diameter.jpg" descr="Omegon-Observatory-dome-3m-diameter.jpg">
            <a:extLst>
              <a:ext uri="{FF2B5EF4-FFF2-40B4-BE49-F238E27FC236}">
                <a16:creationId xmlns:a16="http://schemas.microsoft.com/office/drawing/2014/main" id="{522749D1-2283-9DC3-BC47-74B65478009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805" t="15126" r="6805" b="12205"/>
          <a:stretch>
            <a:fillRect/>
          </a:stretch>
        </p:blipFill>
        <p:spPr>
          <a:xfrm rot="21035605">
            <a:off x="2602891" y="6041180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megon-Observatory-dome-3m-diameter.jpg" descr="Omegon-Observatory-dome-3m-diameter.jpg">
            <a:extLst>
              <a:ext uri="{FF2B5EF4-FFF2-40B4-BE49-F238E27FC236}">
                <a16:creationId xmlns:a16="http://schemas.microsoft.com/office/drawing/2014/main" id="{13735C1F-B046-0957-983A-0CB0F6B968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805" t="15126" r="6805" b="12205"/>
          <a:stretch>
            <a:fillRect/>
          </a:stretch>
        </p:blipFill>
        <p:spPr>
          <a:xfrm>
            <a:off x="5853955" y="5772952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megon-Observatory-dome-3m-diameter.jpg" descr="Omegon-Observatory-dome-3m-diameter.jpg">
            <a:extLst>
              <a:ext uri="{FF2B5EF4-FFF2-40B4-BE49-F238E27FC236}">
                <a16:creationId xmlns:a16="http://schemas.microsoft.com/office/drawing/2014/main" id="{EC89CBE6-861C-6619-8861-F3123DEDF9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805" t="15126" r="6805" b="12205"/>
          <a:stretch>
            <a:fillRect/>
          </a:stretch>
        </p:blipFill>
        <p:spPr>
          <a:xfrm rot="621544">
            <a:off x="8912582" y="5961948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B137F58C-AF5E-1056-E4F0-CFB015D4C8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6201" y="5952298"/>
            <a:ext cx="19431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C729ABA5-4C1C-4B64-F3E2-AF970252BF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59056" y="5622982"/>
            <a:ext cx="20574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31606F10-59C8-509E-084A-FEC9FE7202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9031" y="5903017"/>
            <a:ext cx="205741" cy="2171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105323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Initial Orbit Determin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Initial Orbit Determination</a:t>
            </a:r>
          </a:p>
        </p:txBody>
      </p:sp>
      <p:sp>
        <p:nvSpPr>
          <p:cNvPr id="17" name="Orbit determination is split in two phases">
            <a:extLst>
              <a:ext uri="{FF2B5EF4-FFF2-40B4-BE49-F238E27FC236}">
                <a16:creationId xmlns:a16="http://schemas.microsoft.com/office/drawing/2014/main" id="{8F927108-5847-A840-AF21-E30EB668EA64}"/>
              </a:ext>
            </a:extLst>
          </p:cNvPr>
          <p:cNvSpPr txBox="1">
            <a:spLocks/>
          </p:cNvSpPr>
          <p:nvPr/>
        </p:nvSpPr>
        <p:spPr bwMode="auto">
          <a:xfrm>
            <a:off x="812800" y="1770155"/>
            <a:ext cx="10871200" cy="38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29756">
              <a:defRPr sz="2256"/>
            </a:pPr>
            <a:r>
              <a:rPr lang="en-GB" sz="2667" dirty="0"/>
              <a:t>Basic idea: given three observations and associated observables</a:t>
            </a:r>
          </a:p>
          <a:p>
            <a:pPr lvl="1" defTabSz="429756">
              <a:defRPr sz="2256"/>
            </a:pPr>
            <a:r>
              <a:rPr lang="en-GB" sz="2400" dirty="0"/>
              <a:t>Find a </a:t>
            </a:r>
            <a:r>
              <a:rPr lang="en-GB" sz="2400" dirty="0">
                <a:solidFill>
                  <a:srgbClr val="0070C0"/>
                </a:solidFill>
              </a:rPr>
              <a:t>first guess </a:t>
            </a:r>
            <a:r>
              <a:rPr lang="en-GB" sz="2400" dirty="0"/>
              <a:t>for the spacecraft state at one observation epoch </a:t>
            </a:r>
          </a:p>
          <a:p>
            <a:pPr lvl="1" defTabSz="429756">
              <a:defRPr sz="2256"/>
            </a:pPr>
            <a:r>
              <a:rPr lang="en-GB" sz="2400" dirty="0"/>
              <a:t>Propagate the state to the epochs of the remaining observations</a:t>
            </a:r>
          </a:p>
          <a:p>
            <a:pPr lvl="1" defTabSz="429756">
              <a:defRPr sz="2256"/>
            </a:pPr>
            <a:r>
              <a:rPr lang="en-GB" sz="2400" dirty="0"/>
              <a:t>Compute the </a:t>
            </a:r>
            <a:r>
              <a:rPr lang="en-GB" sz="2400" dirty="0">
                <a:solidFill>
                  <a:srgbClr val="0070C0"/>
                </a:solidFill>
              </a:rPr>
              <a:t>predicted observables </a:t>
            </a:r>
            <a:r>
              <a:rPr lang="en-GB" sz="2400" dirty="0"/>
              <a:t>and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/>
              <a:t>the </a:t>
            </a:r>
            <a:r>
              <a:rPr lang="en-GB" sz="2400" dirty="0">
                <a:solidFill>
                  <a:srgbClr val="0070C0"/>
                </a:solidFill>
              </a:rPr>
              <a:t>defects</a:t>
            </a:r>
            <a:r>
              <a:rPr lang="en-GB" sz="2400" dirty="0"/>
              <a:t> </a:t>
            </a:r>
            <a:r>
              <a:rPr lang="en-GB" sz="2400" dirty="0" err="1"/>
              <a:t>w.r.t.</a:t>
            </a:r>
            <a:r>
              <a:rPr lang="en-GB" sz="2400" dirty="0"/>
              <a:t> the true observables</a:t>
            </a:r>
            <a:endParaRPr lang="en-GB" sz="2400" dirty="0">
              <a:solidFill>
                <a:srgbClr val="0070C0"/>
              </a:solidFill>
            </a:endParaRPr>
          </a:p>
          <a:p>
            <a:pPr lvl="1" defTabSz="429756">
              <a:defRPr sz="2256"/>
            </a:pPr>
            <a:r>
              <a:rPr lang="en-GB" sz="2400" dirty="0">
                <a:solidFill>
                  <a:srgbClr val="0070C0"/>
                </a:solidFill>
              </a:rPr>
              <a:t>Correct the spacecraft state </a:t>
            </a:r>
            <a:r>
              <a:rPr lang="en-GB" sz="2400" dirty="0"/>
              <a:t>to cancel the defects </a:t>
            </a:r>
            <a:endParaRPr lang="en-GB" sz="2000" dirty="0"/>
          </a:p>
          <a:p>
            <a:pPr lvl="1" defTabSz="429756">
              <a:defRPr sz="2256"/>
            </a:pPr>
            <a:endParaRPr lang="en-GB" sz="2267" dirty="0">
              <a:solidFill>
                <a:srgbClr val="005493"/>
              </a:solidFill>
            </a:endParaRPr>
          </a:p>
        </p:txBody>
      </p:sp>
      <p:grpSp>
        <p:nvGrpSpPr>
          <p:cNvPr id="20" name="Group">
            <a:extLst>
              <a:ext uri="{FF2B5EF4-FFF2-40B4-BE49-F238E27FC236}">
                <a16:creationId xmlns:a16="http://schemas.microsoft.com/office/drawing/2014/main" id="{F420D2D9-777B-7242-94DF-C396AB4ADCF1}"/>
              </a:ext>
            </a:extLst>
          </p:cNvPr>
          <p:cNvGrpSpPr/>
          <p:nvPr/>
        </p:nvGrpSpPr>
        <p:grpSpPr>
          <a:xfrm>
            <a:off x="1981129" y="4372840"/>
            <a:ext cx="7688315" cy="1214937"/>
            <a:chOff x="993858" y="0"/>
            <a:chExt cx="8542571" cy="1349929"/>
          </a:xfrm>
        </p:grpSpPr>
        <p:sp>
          <p:nvSpPr>
            <p:cNvPr id="22" name="Circle">
              <a:extLst>
                <a:ext uri="{FF2B5EF4-FFF2-40B4-BE49-F238E27FC236}">
                  <a16:creationId xmlns:a16="http://schemas.microsoft.com/office/drawing/2014/main" id="{F2A4E222-B3C3-A240-A9EA-6C49194D28B1}"/>
                </a:ext>
              </a:extLst>
            </p:cNvPr>
            <p:cNvSpPr/>
            <p:nvPr/>
          </p:nvSpPr>
          <p:spPr>
            <a:xfrm>
              <a:off x="1827528" y="812200"/>
              <a:ext cx="101601" cy="1016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91" tIns="34291" rIns="34291" bIns="34291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23" name="Circle">
              <a:extLst>
                <a:ext uri="{FF2B5EF4-FFF2-40B4-BE49-F238E27FC236}">
                  <a16:creationId xmlns:a16="http://schemas.microsoft.com/office/drawing/2014/main" id="{62C3C0D7-CAE5-6944-8F36-1358375C7768}"/>
                </a:ext>
              </a:extLst>
            </p:cNvPr>
            <p:cNvSpPr/>
            <p:nvPr/>
          </p:nvSpPr>
          <p:spPr>
            <a:xfrm>
              <a:off x="5358128" y="482000"/>
              <a:ext cx="101601" cy="1016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91" tIns="34291" rIns="34291" bIns="34291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7A68DDBA-D065-904F-8A46-76E8922B9C47}"/>
                </a:ext>
              </a:extLst>
            </p:cNvPr>
            <p:cNvSpPr/>
            <p:nvPr/>
          </p:nvSpPr>
          <p:spPr>
            <a:xfrm>
              <a:off x="9117328" y="863000"/>
              <a:ext cx="101601" cy="1016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91" tIns="34291" rIns="34291" bIns="34291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pic>
          <p:nvPicPr>
            <p:cNvPr id="31" name="Image" descr="Image">
              <a:extLst>
                <a:ext uri="{FF2B5EF4-FFF2-40B4-BE49-F238E27FC236}">
                  <a16:creationId xmlns:a16="http://schemas.microsoft.com/office/drawing/2014/main" id="{D6231BC9-F2E6-1549-811C-C731627F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3858" y="399750"/>
              <a:ext cx="844994" cy="289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" name="Image" descr="Image">
              <a:extLst>
                <a:ext uri="{FF2B5EF4-FFF2-40B4-BE49-F238E27FC236}">
                  <a16:creationId xmlns:a16="http://schemas.microsoft.com/office/drawing/2014/main" id="{B4BB18E7-FDC1-B14F-955E-9E8C5A362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10520" y="1075514"/>
              <a:ext cx="801291" cy="2744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" name="Image" descr="Image">
              <a:extLst>
                <a:ext uri="{FF2B5EF4-FFF2-40B4-BE49-F238E27FC236}">
                  <a16:creationId xmlns:a16="http://schemas.microsoft.com/office/drawing/2014/main" id="{D55496B6-24B9-7E48-AC9F-277858ECD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2482" y="718309"/>
              <a:ext cx="844993" cy="289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" name="Line">
              <a:extLst>
                <a:ext uri="{FF2B5EF4-FFF2-40B4-BE49-F238E27FC236}">
                  <a16:creationId xmlns:a16="http://schemas.microsoft.com/office/drawing/2014/main" id="{D77A1CFC-B290-4F44-9038-1B088DABAEB3}"/>
                </a:ext>
              </a:extLst>
            </p:cNvPr>
            <p:cNvSpPr/>
            <p:nvPr/>
          </p:nvSpPr>
          <p:spPr>
            <a:xfrm flipV="1">
              <a:off x="5423612" y="477796"/>
              <a:ext cx="844994" cy="38101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pic>
          <p:nvPicPr>
            <p:cNvPr id="35" name="Image" descr="Image">
              <a:extLst>
                <a:ext uri="{FF2B5EF4-FFF2-40B4-BE49-F238E27FC236}">
                  <a16:creationId xmlns:a16="http://schemas.microsoft.com/office/drawing/2014/main" id="{2F9E8930-1AC8-9243-89D1-9B0D276E9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3175" y="0"/>
              <a:ext cx="889001" cy="317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" name="Connection Line">
              <a:extLst>
                <a:ext uri="{FF2B5EF4-FFF2-40B4-BE49-F238E27FC236}">
                  <a16:creationId xmlns:a16="http://schemas.microsoft.com/office/drawing/2014/main" id="{9E99D72E-04FD-B54B-BBEA-8CD6F423AF61}"/>
                </a:ext>
              </a:extLst>
            </p:cNvPr>
            <p:cNvSpPr/>
            <p:nvPr/>
          </p:nvSpPr>
          <p:spPr>
            <a:xfrm>
              <a:off x="5408517" y="469278"/>
              <a:ext cx="4043537" cy="127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578" extrusionOk="0">
                  <a:moveTo>
                    <a:pt x="0" y="8076"/>
                  </a:moveTo>
                  <a:cubicBezTo>
                    <a:pt x="8817" y="-5022"/>
                    <a:pt x="16017" y="-2188"/>
                    <a:pt x="21600" y="16578"/>
                  </a:cubicBezTo>
                </a:path>
              </a:pathLst>
            </a:custGeom>
            <a:noFill/>
            <a:ln w="25400" cap="flat">
              <a:solidFill>
                <a:srgbClr val="FF2600"/>
              </a:solidFill>
              <a:prstDash val="sysDot"/>
              <a:miter lim="400000"/>
            </a:ln>
            <a:effectLst/>
          </p:spPr>
          <p:txBody>
            <a:bodyPr/>
            <a:lstStyle/>
            <a:p>
              <a:endParaRPr sz="2400"/>
            </a:p>
          </p:txBody>
        </p:sp>
        <p:sp>
          <p:nvSpPr>
            <p:cNvPr id="37" name="Connection Line">
              <a:extLst>
                <a:ext uri="{FF2B5EF4-FFF2-40B4-BE49-F238E27FC236}">
                  <a16:creationId xmlns:a16="http://schemas.microsoft.com/office/drawing/2014/main" id="{0EFD5165-5FA3-014E-8734-1CA25255FCA1}"/>
                </a:ext>
              </a:extLst>
            </p:cNvPr>
            <p:cNvSpPr/>
            <p:nvPr/>
          </p:nvSpPr>
          <p:spPr>
            <a:xfrm>
              <a:off x="2347018" y="533873"/>
              <a:ext cx="3011158" cy="536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8615" y="8018"/>
                    <a:pt x="15815" y="818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FF2600"/>
              </a:solidFill>
              <a:prstDash val="sysDot"/>
              <a:miter lim="400000"/>
            </a:ln>
            <a:effectLst/>
          </p:spPr>
          <p:txBody>
            <a:bodyPr/>
            <a:lstStyle/>
            <a:p>
              <a:endParaRPr sz="2400"/>
            </a:p>
          </p:txBody>
        </p:sp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6D04D4DB-1EB0-C648-B64F-C4F7E2513D19}"/>
                </a:ext>
              </a:extLst>
            </p:cNvPr>
            <p:cNvSpPr/>
            <p:nvPr/>
          </p:nvSpPr>
          <p:spPr>
            <a:xfrm>
              <a:off x="9434828" y="545500"/>
              <a:ext cx="101601" cy="101601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34291" tIns="34291" rIns="34291" bIns="34291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  <p:sp>
          <p:nvSpPr>
            <p:cNvPr id="39" name="Circle">
              <a:extLst>
                <a:ext uri="{FF2B5EF4-FFF2-40B4-BE49-F238E27FC236}">
                  <a16:creationId xmlns:a16="http://schemas.microsoft.com/office/drawing/2014/main" id="{28B69DF8-3388-534D-9EAD-415CC2028286}"/>
                </a:ext>
              </a:extLst>
            </p:cNvPr>
            <p:cNvSpPr/>
            <p:nvPr/>
          </p:nvSpPr>
          <p:spPr>
            <a:xfrm>
              <a:off x="2299818" y="1012171"/>
              <a:ext cx="101601" cy="101601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34291" tIns="34291" rIns="34291" bIns="34291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700"/>
            </a:p>
          </p:txBody>
        </p:sp>
      </p:grpSp>
      <p:pic>
        <p:nvPicPr>
          <p:cNvPr id="40" name="Image" descr="Image">
            <a:extLst>
              <a:ext uri="{FF2B5EF4-FFF2-40B4-BE49-F238E27FC236}">
                <a16:creationId xmlns:a16="http://schemas.microsoft.com/office/drawing/2014/main" id="{83CE60D6-1A75-2B47-8BC9-195CABEEA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4713" y="5464288"/>
            <a:ext cx="760495" cy="273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BA37F5E5-42FF-044F-BA5F-E85DE94566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0844" y="4566609"/>
            <a:ext cx="793752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Line">
            <a:extLst>
              <a:ext uri="{FF2B5EF4-FFF2-40B4-BE49-F238E27FC236}">
                <a16:creationId xmlns:a16="http://schemas.microsoft.com/office/drawing/2014/main" id="{F63F788A-EDDB-9646-A002-E9ADBD5482A5}"/>
              </a:ext>
            </a:extLst>
          </p:cNvPr>
          <p:cNvSpPr/>
          <p:nvPr/>
        </p:nvSpPr>
        <p:spPr>
          <a:xfrm flipV="1">
            <a:off x="9391361" y="4959267"/>
            <a:ext cx="326929" cy="304069"/>
          </a:xfrm>
          <a:prstGeom prst="line">
            <a:avLst/>
          </a:prstGeom>
          <a:ln w="25400">
            <a:solidFill>
              <a:srgbClr val="0433FF"/>
            </a:solidFill>
            <a:miter lim="400000"/>
            <a:headEnd type="stealth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43" name="Line">
            <a:extLst>
              <a:ext uri="{FF2B5EF4-FFF2-40B4-BE49-F238E27FC236}">
                <a16:creationId xmlns:a16="http://schemas.microsoft.com/office/drawing/2014/main" id="{1DB4D5B4-DF43-A046-8D8B-63DFCAC0E2C3}"/>
              </a:ext>
            </a:extLst>
          </p:cNvPr>
          <p:cNvSpPr/>
          <p:nvPr/>
        </p:nvSpPr>
        <p:spPr>
          <a:xfrm flipH="1" flipV="1">
            <a:off x="2720145" y="5225780"/>
            <a:ext cx="455767" cy="213787"/>
          </a:xfrm>
          <a:prstGeom prst="line">
            <a:avLst/>
          </a:prstGeom>
          <a:ln w="25400">
            <a:solidFill>
              <a:srgbClr val="0433FF"/>
            </a:solidFill>
            <a:miter lim="400000"/>
            <a:headEnd type="stealth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44" name="defect">
            <a:extLst>
              <a:ext uri="{FF2B5EF4-FFF2-40B4-BE49-F238E27FC236}">
                <a16:creationId xmlns:a16="http://schemas.microsoft.com/office/drawing/2014/main" id="{7922D766-8E79-B242-B828-FBAEBFD672D7}"/>
              </a:ext>
            </a:extLst>
          </p:cNvPr>
          <p:cNvSpPr txBox="1"/>
          <p:nvPr/>
        </p:nvSpPr>
        <p:spPr>
          <a:xfrm>
            <a:off x="9525974" y="5096587"/>
            <a:ext cx="860975" cy="296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solidFill>
                  <a:srgbClr val="0433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620"/>
              <a:t>defect</a:t>
            </a:r>
          </a:p>
        </p:txBody>
      </p:sp>
      <p:sp>
        <p:nvSpPr>
          <p:cNvPr id="45" name="defect">
            <a:extLst>
              <a:ext uri="{FF2B5EF4-FFF2-40B4-BE49-F238E27FC236}">
                <a16:creationId xmlns:a16="http://schemas.microsoft.com/office/drawing/2014/main" id="{362A05E8-FFD9-E342-BFB0-19DA63F3ABE8}"/>
              </a:ext>
            </a:extLst>
          </p:cNvPr>
          <p:cNvSpPr txBox="1"/>
          <p:nvPr/>
        </p:nvSpPr>
        <p:spPr>
          <a:xfrm>
            <a:off x="2123947" y="5341224"/>
            <a:ext cx="860975" cy="296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solidFill>
                  <a:srgbClr val="0433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620"/>
              <a:t>defect</a:t>
            </a: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D85ED0C2-C30E-BD40-A34E-0F612779278B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53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7069103-A41A-CA43-C175-ECEA9C825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53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3243FA4-DCB5-19A6-8049-B0E1FE159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D84E541-586C-C220-4FA2-E61A14F46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pic>
        <p:nvPicPr>
          <p:cNvPr id="5" name="Earth-PNG-Image.png" descr="Earth-PNG-Image.png">
            <a:extLst>
              <a:ext uri="{FF2B5EF4-FFF2-40B4-BE49-F238E27FC236}">
                <a16:creationId xmlns:a16="http://schemas.microsoft.com/office/drawing/2014/main" id="{05806F47-371B-503E-E31D-D3D84089795B}"/>
              </a:ext>
            </a:extLst>
          </p:cNvPr>
          <p:cNvPicPr>
            <a:picLocks/>
          </p:cNvPicPr>
          <p:nvPr/>
        </p:nvPicPr>
        <p:blipFill>
          <a:blip r:embed="rId8"/>
          <a:srcRect b="75995"/>
          <a:stretch/>
        </p:blipFill>
        <p:spPr>
          <a:xfrm>
            <a:off x="1103445" y="5911051"/>
            <a:ext cx="10018712" cy="434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megon-Observatory-dome-3m-diameter.jpg" descr="Omegon-Observatory-dome-3m-diameter.jpg">
            <a:extLst>
              <a:ext uri="{FF2B5EF4-FFF2-40B4-BE49-F238E27FC236}">
                <a16:creationId xmlns:a16="http://schemas.microsoft.com/office/drawing/2014/main" id="{741E4B5B-D7F8-0555-8603-F04B12C9FC7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805" t="15126" r="6805" b="12205"/>
          <a:stretch>
            <a:fillRect/>
          </a:stretch>
        </p:blipFill>
        <p:spPr>
          <a:xfrm rot="21035605">
            <a:off x="2602891" y="6041180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megon-Observatory-dome-3m-diameter.jpg" descr="Omegon-Observatory-dome-3m-diameter.jpg">
            <a:extLst>
              <a:ext uri="{FF2B5EF4-FFF2-40B4-BE49-F238E27FC236}">
                <a16:creationId xmlns:a16="http://schemas.microsoft.com/office/drawing/2014/main" id="{BA74CBAD-2974-15C3-8612-1E04CCD6648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805" t="15126" r="6805" b="12205"/>
          <a:stretch>
            <a:fillRect/>
          </a:stretch>
        </p:blipFill>
        <p:spPr>
          <a:xfrm>
            <a:off x="5853955" y="5772952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megon-Observatory-dome-3m-diameter.jpg" descr="Omegon-Observatory-dome-3m-diameter.jpg">
            <a:extLst>
              <a:ext uri="{FF2B5EF4-FFF2-40B4-BE49-F238E27FC236}">
                <a16:creationId xmlns:a16="http://schemas.microsoft.com/office/drawing/2014/main" id="{C9BFB3BB-31BA-E5C9-C188-D024F5F7654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805" t="15126" r="6805" b="12205"/>
          <a:stretch>
            <a:fillRect/>
          </a:stretch>
        </p:blipFill>
        <p:spPr>
          <a:xfrm rot="621544">
            <a:off x="8912582" y="5961948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5F0BDE34-F982-27B3-97FC-29AEBD1F5E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6201" y="5952298"/>
            <a:ext cx="19431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3AD04CE5-369B-0A4C-80A7-2E3CB406A4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59056" y="5622982"/>
            <a:ext cx="20574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305F3AF9-CB34-EA6D-4A7E-46F6055143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9031" y="5903017"/>
            <a:ext cx="205741" cy="2171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15383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Initial Orbit Determin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Initial Orbit Determination</a:t>
            </a:r>
          </a:p>
        </p:txBody>
      </p:sp>
      <p:sp>
        <p:nvSpPr>
          <p:cNvPr id="17" name="Orbit determination is split in two phases">
            <a:extLst>
              <a:ext uri="{FF2B5EF4-FFF2-40B4-BE49-F238E27FC236}">
                <a16:creationId xmlns:a16="http://schemas.microsoft.com/office/drawing/2014/main" id="{8F927108-5847-A840-AF21-E30EB668EA64}"/>
              </a:ext>
            </a:extLst>
          </p:cNvPr>
          <p:cNvSpPr txBox="1">
            <a:spLocks/>
          </p:cNvSpPr>
          <p:nvPr/>
        </p:nvSpPr>
        <p:spPr bwMode="auto">
          <a:xfrm>
            <a:off x="812800" y="1770155"/>
            <a:ext cx="10871200" cy="38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29756">
              <a:defRPr sz="2256"/>
            </a:pPr>
            <a:r>
              <a:rPr lang="en-GB" sz="2667" dirty="0"/>
              <a:t>Basic idea: given three observations and associated observables</a:t>
            </a:r>
          </a:p>
          <a:p>
            <a:pPr lvl="1" defTabSz="429756">
              <a:defRPr sz="2256"/>
            </a:pPr>
            <a:r>
              <a:rPr lang="en-GB" sz="2400" dirty="0"/>
              <a:t>Find a </a:t>
            </a:r>
            <a:r>
              <a:rPr lang="en-GB" sz="2400" dirty="0">
                <a:solidFill>
                  <a:srgbClr val="0070C0"/>
                </a:solidFill>
              </a:rPr>
              <a:t>first guess </a:t>
            </a:r>
            <a:r>
              <a:rPr lang="en-GB" sz="2400" dirty="0"/>
              <a:t>for the spacecraft state at one observation epoch </a:t>
            </a:r>
          </a:p>
          <a:p>
            <a:pPr lvl="1" defTabSz="429756">
              <a:defRPr sz="2256"/>
            </a:pPr>
            <a:r>
              <a:rPr lang="en-GB" sz="2400" dirty="0"/>
              <a:t>Propagate the state to the epochs of the remaining observations</a:t>
            </a:r>
          </a:p>
          <a:p>
            <a:pPr lvl="1" defTabSz="429756">
              <a:defRPr sz="2256"/>
            </a:pPr>
            <a:r>
              <a:rPr lang="en-GB" sz="2400" dirty="0"/>
              <a:t>Compute the </a:t>
            </a:r>
            <a:r>
              <a:rPr lang="en-GB" sz="2400" dirty="0">
                <a:solidFill>
                  <a:srgbClr val="0070C0"/>
                </a:solidFill>
              </a:rPr>
              <a:t>predicted observables </a:t>
            </a:r>
            <a:r>
              <a:rPr lang="en-GB" sz="2400" dirty="0"/>
              <a:t>and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/>
              <a:t>the </a:t>
            </a:r>
            <a:r>
              <a:rPr lang="en-GB" sz="2400" dirty="0">
                <a:solidFill>
                  <a:srgbClr val="0070C0"/>
                </a:solidFill>
              </a:rPr>
              <a:t>defects</a:t>
            </a:r>
            <a:r>
              <a:rPr lang="en-GB" sz="2400" dirty="0"/>
              <a:t> </a:t>
            </a:r>
            <a:r>
              <a:rPr lang="en-GB" sz="2400" dirty="0" err="1"/>
              <a:t>w.r.t.</a:t>
            </a:r>
            <a:r>
              <a:rPr lang="en-GB" sz="2400" dirty="0"/>
              <a:t> the true observables</a:t>
            </a:r>
            <a:endParaRPr lang="en-GB" sz="2400" dirty="0">
              <a:solidFill>
                <a:srgbClr val="0070C0"/>
              </a:solidFill>
            </a:endParaRPr>
          </a:p>
          <a:p>
            <a:pPr lvl="1" defTabSz="429756">
              <a:defRPr sz="2256"/>
            </a:pPr>
            <a:r>
              <a:rPr lang="en-GB" sz="2400" dirty="0">
                <a:solidFill>
                  <a:srgbClr val="0070C0"/>
                </a:solidFill>
              </a:rPr>
              <a:t>Correct the spacecraft state </a:t>
            </a:r>
            <a:r>
              <a:rPr lang="en-GB" sz="2400" dirty="0"/>
              <a:t>to cancel the defects </a:t>
            </a:r>
            <a:endParaRPr lang="en-GB" sz="2000" dirty="0"/>
          </a:p>
          <a:p>
            <a:pPr lvl="1" defTabSz="429756">
              <a:defRPr sz="2256"/>
            </a:pPr>
            <a:endParaRPr lang="en-GB" sz="2267" dirty="0">
              <a:solidFill>
                <a:srgbClr val="005493"/>
              </a:solidFill>
            </a:endParaRPr>
          </a:p>
        </p:txBody>
      </p:sp>
      <p:sp>
        <p:nvSpPr>
          <p:cNvPr id="47" name="Circle">
            <a:extLst>
              <a:ext uri="{FF2B5EF4-FFF2-40B4-BE49-F238E27FC236}">
                <a16:creationId xmlns:a16="http://schemas.microsoft.com/office/drawing/2014/main" id="{D816504A-0B67-BD41-8B92-106084576CB5}"/>
              </a:ext>
            </a:extLst>
          </p:cNvPr>
          <p:cNvSpPr/>
          <p:nvPr/>
        </p:nvSpPr>
        <p:spPr>
          <a:xfrm>
            <a:off x="2731434" y="5103818"/>
            <a:ext cx="91441" cy="914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48" name="Circle">
            <a:extLst>
              <a:ext uri="{FF2B5EF4-FFF2-40B4-BE49-F238E27FC236}">
                <a16:creationId xmlns:a16="http://schemas.microsoft.com/office/drawing/2014/main" id="{6F63CD6D-6030-1649-8E24-EE1BA5A566DD}"/>
              </a:ext>
            </a:extLst>
          </p:cNvPr>
          <p:cNvSpPr/>
          <p:nvPr/>
        </p:nvSpPr>
        <p:spPr>
          <a:xfrm>
            <a:off x="5908974" y="4806638"/>
            <a:ext cx="91441" cy="914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A6C0CAD9-C32B-8E4D-9FAF-FA2F2F231C19}"/>
              </a:ext>
            </a:extLst>
          </p:cNvPr>
          <p:cNvSpPr/>
          <p:nvPr/>
        </p:nvSpPr>
        <p:spPr>
          <a:xfrm>
            <a:off x="9292254" y="5149538"/>
            <a:ext cx="91441" cy="914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56" name="Image" descr="Image">
            <a:extLst>
              <a:ext uri="{FF2B5EF4-FFF2-40B4-BE49-F238E27FC236}">
                <a16:creationId xmlns:a16="http://schemas.microsoft.com/office/drawing/2014/main" id="{1381EA68-6A94-1F41-9874-23B74D11C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30" y="4732613"/>
            <a:ext cx="760495" cy="260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" descr="Image">
            <a:extLst>
              <a:ext uri="{FF2B5EF4-FFF2-40B4-BE49-F238E27FC236}">
                <a16:creationId xmlns:a16="http://schemas.microsoft.com/office/drawing/2014/main" id="{CD2716DB-953C-3440-BE36-B58DDC59F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6128" y="5340802"/>
            <a:ext cx="721161" cy="246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" descr="Image">
            <a:extLst>
              <a:ext uri="{FF2B5EF4-FFF2-40B4-BE49-F238E27FC236}">
                <a16:creationId xmlns:a16="http://schemas.microsoft.com/office/drawing/2014/main" id="{D5A9DC12-FF74-E44B-AB49-B6888B3BA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892" y="5019317"/>
            <a:ext cx="760493" cy="260444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Line">
            <a:extLst>
              <a:ext uri="{FF2B5EF4-FFF2-40B4-BE49-F238E27FC236}">
                <a16:creationId xmlns:a16="http://schemas.microsoft.com/office/drawing/2014/main" id="{6F11B80F-F331-3646-B88C-FD0CA07A557D}"/>
              </a:ext>
            </a:extLst>
          </p:cNvPr>
          <p:cNvSpPr/>
          <p:nvPr/>
        </p:nvSpPr>
        <p:spPr>
          <a:xfrm>
            <a:off x="5967909" y="4837146"/>
            <a:ext cx="760495" cy="1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60" name="Image" descr="Image">
            <a:extLst>
              <a:ext uri="{FF2B5EF4-FFF2-40B4-BE49-F238E27FC236}">
                <a16:creationId xmlns:a16="http://schemas.microsoft.com/office/drawing/2014/main" id="{B3B39BD6-9C00-604B-B711-5700A6E0C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516" y="4372838"/>
            <a:ext cx="800101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Connection Line">
            <a:extLst>
              <a:ext uri="{FF2B5EF4-FFF2-40B4-BE49-F238E27FC236}">
                <a16:creationId xmlns:a16="http://schemas.microsoft.com/office/drawing/2014/main" id="{E0E815A4-3989-6A43-A548-60DC0716C5CE}"/>
              </a:ext>
            </a:extLst>
          </p:cNvPr>
          <p:cNvSpPr/>
          <p:nvPr/>
        </p:nvSpPr>
        <p:spPr>
          <a:xfrm>
            <a:off x="5954324" y="4847967"/>
            <a:ext cx="3470349" cy="234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166" extrusionOk="0">
                <a:moveTo>
                  <a:pt x="0" y="258"/>
                </a:moveTo>
                <a:cubicBezTo>
                  <a:pt x="8853" y="-1434"/>
                  <a:pt x="16053" y="5202"/>
                  <a:pt x="21600" y="20166"/>
                </a:cubicBezTo>
              </a:path>
            </a:pathLst>
          </a:custGeom>
          <a:ln w="25400">
            <a:solidFill>
              <a:srgbClr val="FF26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62" name="Connection Line">
            <a:extLst>
              <a:ext uri="{FF2B5EF4-FFF2-40B4-BE49-F238E27FC236}">
                <a16:creationId xmlns:a16="http://schemas.microsoft.com/office/drawing/2014/main" id="{ECC50E85-763B-864D-B8E1-43719BBE62AF}"/>
              </a:ext>
            </a:extLst>
          </p:cNvPr>
          <p:cNvSpPr/>
          <p:nvPr/>
        </p:nvSpPr>
        <p:spPr>
          <a:xfrm>
            <a:off x="2934607" y="4849481"/>
            <a:ext cx="2974413" cy="352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74" extrusionOk="0">
                <a:moveTo>
                  <a:pt x="0" y="20674"/>
                </a:moveTo>
                <a:cubicBezTo>
                  <a:pt x="8677" y="5932"/>
                  <a:pt x="15877" y="-926"/>
                  <a:pt x="21600" y="100"/>
                </a:cubicBezTo>
              </a:path>
            </a:pathLst>
          </a:custGeom>
          <a:ln w="25400">
            <a:solidFill>
              <a:srgbClr val="FF26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63" name="Circle">
            <a:extLst>
              <a:ext uri="{FF2B5EF4-FFF2-40B4-BE49-F238E27FC236}">
                <a16:creationId xmlns:a16="http://schemas.microsoft.com/office/drawing/2014/main" id="{6EC2500B-5A89-5E40-9077-459D8064166E}"/>
              </a:ext>
            </a:extLst>
          </p:cNvPr>
          <p:cNvSpPr/>
          <p:nvPr/>
        </p:nvSpPr>
        <p:spPr>
          <a:xfrm>
            <a:off x="9381025" y="5035238"/>
            <a:ext cx="91441" cy="91441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64" name="Circle">
            <a:extLst>
              <a:ext uri="{FF2B5EF4-FFF2-40B4-BE49-F238E27FC236}">
                <a16:creationId xmlns:a16="http://schemas.microsoft.com/office/drawing/2014/main" id="{7F418274-2B86-5C4B-81F7-E812D5BDEABF}"/>
              </a:ext>
            </a:extLst>
          </p:cNvPr>
          <p:cNvSpPr/>
          <p:nvPr/>
        </p:nvSpPr>
        <p:spPr>
          <a:xfrm>
            <a:off x="2877640" y="5172398"/>
            <a:ext cx="91441" cy="91441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65" name="Image" descr="Image">
            <a:extLst>
              <a:ext uri="{FF2B5EF4-FFF2-40B4-BE49-F238E27FC236}">
                <a16:creationId xmlns:a16="http://schemas.microsoft.com/office/drawing/2014/main" id="{9CFA6013-4FDD-AA4A-A41A-20E5BCF3A6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545" y="5327397"/>
            <a:ext cx="760495" cy="273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" descr="Image">
            <a:extLst>
              <a:ext uri="{FF2B5EF4-FFF2-40B4-BE49-F238E27FC236}">
                <a16:creationId xmlns:a16="http://schemas.microsoft.com/office/drawing/2014/main" id="{7F4AC51F-AA6C-3542-9009-71D0C631FE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7761" y="4619179"/>
            <a:ext cx="793752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81BC445-1910-6E46-AB06-2B78C52C128A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54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0733135-41A5-6504-04B6-2AF8E922D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54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2CAB4E1-1EAE-1CF8-81E7-176114344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DDD9A94-E6A2-A1D9-1157-C79736D64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pic>
        <p:nvPicPr>
          <p:cNvPr id="5" name="Earth-PNG-Image.png" descr="Earth-PNG-Image.png">
            <a:extLst>
              <a:ext uri="{FF2B5EF4-FFF2-40B4-BE49-F238E27FC236}">
                <a16:creationId xmlns:a16="http://schemas.microsoft.com/office/drawing/2014/main" id="{55BFC322-07C2-86C2-75C9-9D4479DFE3FB}"/>
              </a:ext>
            </a:extLst>
          </p:cNvPr>
          <p:cNvPicPr>
            <a:picLocks/>
          </p:cNvPicPr>
          <p:nvPr/>
        </p:nvPicPr>
        <p:blipFill>
          <a:blip r:embed="rId8"/>
          <a:srcRect b="75995"/>
          <a:stretch/>
        </p:blipFill>
        <p:spPr>
          <a:xfrm>
            <a:off x="1103445" y="5911051"/>
            <a:ext cx="10018712" cy="434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megon-Observatory-dome-3m-diameter.jpg" descr="Omegon-Observatory-dome-3m-diameter.jpg">
            <a:extLst>
              <a:ext uri="{FF2B5EF4-FFF2-40B4-BE49-F238E27FC236}">
                <a16:creationId xmlns:a16="http://schemas.microsoft.com/office/drawing/2014/main" id="{94AD7F1F-9A06-1755-03A9-C1F971BAB7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805" t="15126" r="6805" b="12205"/>
          <a:stretch>
            <a:fillRect/>
          </a:stretch>
        </p:blipFill>
        <p:spPr>
          <a:xfrm rot="21035605">
            <a:off x="2602891" y="6041180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megon-Observatory-dome-3m-diameter.jpg" descr="Omegon-Observatory-dome-3m-diameter.jpg">
            <a:extLst>
              <a:ext uri="{FF2B5EF4-FFF2-40B4-BE49-F238E27FC236}">
                <a16:creationId xmlns:a16="http://schemas.microsoft.com/office/drawing/2014/main" id="{4395AA04-4EFB-5D59-AC5C-C148A15E743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805" t="15126" r="6805" b="12205"/>
          <a:stretch>
            <a:fillRect/>
          </a:stretch>
        </p:blipFill>
        <p:spPr>
          <a:xfrm>
            <a:off x="5853955" y="5772952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megon-Observatory-dome-3m-diameter.jpg" descr="Omegon-Observatory-dome-3m-diameter.jpg">
            <a:extLst>
              <a:ext uri="{FF2B5EF4-FFF2-40B4-BE49-F238E27FC236}">
                <a16:creationId xmlns:a16="http://schemas.microsoft.com/office/drawing/2014/main" id="{0771DA91-BA0C-59F0-EC19-BB94D5F321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805" t="15126" r="6805" b="12205"/>
          <a:stretch>
            <a:fillRect/>
          </a:stretch>
        </p:blipFill>
        <p:spPr>
          <a:xfrm rot="621544">
            <a:off x="8912582" y="5961948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D109CE5F-F009-96C6-DFBA-B18C148FDF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6201" y="5952298"/>
            <a:ext cx="19431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B3D9CE68-D031-57E1-1945-319598530A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59056" y="5622982"/>
            <a:ext cx="20574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04C1EA19-94BF-1967-96F9-98BED7B423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9031" y="5903017"/>
            <a:ext cx="205741" cy="2171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128142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Initial Orbit Determin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Initial Orbit Determination</a:t>
            </a:r>
          </a:p>
        </p:txBody>
      </p:sp>
      <p:sp>
        <p:nvSpPr>
          <p:cNvPr id="17" name="Orbit determination is split in two phases">
            <a:extLst>
              <a:ext uri="{FF2B5EF4-FFF2-40B4-BE49-F238E27FC236}">
                <a16:creationId xmlns:a16="http://schemas.microsoft.com/office/drawing/2014/main" id="{8F927108-5847-A840-AF21-E30EB668EA64}"/>
              </a:ext>
            </a:extLst>
          </p:cNvPr>
          <p:cNvSpPr txBox="1">
            <a:spLocks/>
          </p:cNvSpPr>
          <p:nvPr/>
        </p:nvSpPr>
        <p:spPr bwMode="auto">
          <a:xfrm>
            <a:off x="812800" y="1770155"/>
            <a:ext cx="10871200" cy="38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29756">
              <a:defRPr sz="2256"/>
            </a:pPr>
            <a:r>
              <a:rPr lang="en-GB" sz="2667" dirty="0"/>
              <a:t>Basic idea: given three observations and associated observables</a:t>
            </a:r>
          </a:p>
          <a:p>
            <a:pPr lvl="1" defTabSz="429756">
              <a:defRPr sz="2256"/>
            </a:pPr>
            <a:r>
              <a:rPr lang="en-GB" sz="2400" dirty="0"/>
              <a:t>Find a </a:t>
            </a:r>
            <a:r>
              <a:rPr lang="en-GB" sz="2400" dirty="0">
                <a:solidFill>
                  <a:srgbClr val="0070C0"/>
                </a:solidFill>
              </a:rPr>
              <a:t>first guess </a:t>
            </a:r>
            <a:r>
              <a:rPr lang="en-GB" sz="2400" dirty="0"/>
              <a:t>for the spacecraft state at one observation epoch </a:t>
            </a:r>
          </a:p>
          <a:p>
            <a:pPr lvl="1" defTabSz="429756">
              <a:defRPr sz="2256"/>
            </a:pPr>
            <a:r>
              <a:rPr lang="en-GB" sz="2400" dirty="0"/>
              <a:t>Propagate the state to the epochs of the remaining observations</a:t>
            </a:r>
          </a:p>
          <a:p>
            <a:pPr lvl="1" defTabSz="429756">
              <a:defRPr sz="2256"/>
            </a:pPr>
            <a:r>
              <a:rPr lang="en-GB" sz="2400" dirty="0"/>
              <a:t>Compute the </a:t>
            </a:r>
            <a:r>
              <a:rPr lang="en-GB" sz="2400" dirty="0">
                <a:solidFill>
                  <a:srgbClr val="0070C0"/>
                </a:solidFill>
              </a:rPr>
              <a:t>predicted observables </a:t>
            </a:r>
            <a:r>
              <a:rPr lang="en-GB" sz="2400" dirty="0"/>
              <a:t>and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/>
              <a:t>the </a:t>
            </a:r>
            <a:r>
              <a:rPr lang="en-GB" sz="2400" dirty="0">
                <a:solidFill>
                  <a:srgbClr val="0070C0"/>
                </a:solidFill>
              </a:rPr>
              <a:t>defects</a:t>
            </a:r>
            <a:r>
              <a:rPr lang="en-GB" sz="2400" dirty="0"/>
              <a:t> </a:t>
            </a:r>
            <a:r>
              <a:rPr lang="en-GB" sz="2400" dirty="0" err="1"/>
              <a:t>w.r.t.</a:t>
            </a:r>
            <a:r>
              <a:rPr lang="en-GB" sz="2400" dirty="0"/>
              <a:t> the true observables</a:t>
            </a:r>
            <a:endParaRPr lang="en-GB" sz="2400" dirty="0">
              <a:solidFill>
                <a:srgbClr val="0070C0"/>
              </a:solidFill>
            </a:endParaRPr>
          </a:p>
          <a:p>
            <a:pPr lvl="1" defTabSz="429756">
              <a:defRPr sz="2256"/>
            </a:pPr>
            <a:r>
              <a:rPr lang="en-GB" sz="2400" dirty="0">
                <a:solidFill>
                  <a:srgbClr val="0070C0"/>
                </a:solidFill>
              </a:rPr>
              <a:t>Correct the spacecraft state </a:t>
            </a:r>
            <a:r>
              <a:rPr lang="en-GB" sz="2400" dirty="0"/>
              <a:t>to cancel the defects </a:t>
            </a:r>
            <a:endParaRPr lang="en-GB" sz="2000" dirty="0"/>
          </a:p>
          <a:p>
            <a:pPr lvl="1" defTabSz="429756">
              <a:defRPr sz="2256"/>
            </a:pPr>
            <a:endParaRPr lang="en-GB" sz="2267" dirty="0">
              <a:solidFill>
                <a:srgbClr val="005493"/>
              </a:solidFill>
            </a:endParaRPr>
          </a:p>
        </p:txBody>
      </p:sp>
      <p:sp>
        <p:nvSpPr>
          <p:cNvPr id="47" name="Circle">
            <a:extLst>
              <a:ext uri="{FF2B5EF4-FFF2-40B4-BE49-F238E27FC236}">
                <a16:creationId xmlns:a16="http://schemas.microsoft.com/office/drawing/2014/main" id="{D816504A-0B67-BD41-8B92-106084576CB5}"/>
              </a:ext>
            </a:extLst>
          </p:cNvPr>
          <p:cNvSpPr/>
          <p:nvPr/>
        </p:nvSpPr>
        <p:spPr>
          <a:xfrm>
            <a:off x="2731434" y="5103818"/>
            <a:ext cx="91441" cy="914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48" name="Circle">
            <a:extLst>
              <a:ext uri="{FF2B5EF4-FFF2-40B4-BE49-F238E27FC236}">
                <a16:creationId xmlns:a16="http://schemas.microsoft.com/office/drawing/2014/main" id="{6F63CD6D-6030-1649-8E24-EE1BA5A566DD}"/>
              </a:ext>
            </a:extLst>
          </p:cNvPr>
          <p:cNvSpPr/>
          <p:nvPr/>
        </p:nvSpPr>
        <p:spPr>
          <a:xfrm>
            <a:off x="5908974" y="4806638"/>
            <a:ext cx="91441" cy="914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A6C0CAD9-C32B-8E4D-9FAF-FA2F2F231C19}"/>
              </a:ext>
            </a:extLst>
          </p:cNvPr>
          <p:cNvSpPr/>
          <p:nvPr/>
        </p:nvSpPr>
        <p:spPr>
          <a:xfrm>
            <a:off x="9292254" y="5149538"/>
            <a:ext cx="91441" cy="914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56" name="Image" descr="Image">
            <a:extLst>
              <a:ext uri="{FF2B5EF4-FFF2-40B4-BE49-F238E27FC236}">
                <a16:creationId xmlns:a16="http://schemas.microsoft.com/office/drawing/2014/main" id="{1381EA68-6A94-1F41-9874-23B74D11C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30" y="4732613"/>
            <a:ext cx="760495" cy="260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" descr="Image">
            <a:extLst>
              <a:ext uri="{FF2B5EF4-FFF2-40B4-BE49-F238E27FC236}">
                <a16:creationId xmlns:a16="http://schemas.microsoft.com/office/drawing/2014/main" id="{CD2716DB-953C-3440-BE36-B58DDC59F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6128" y="5340802"/>
            <a:ext cx="721161" cy="246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" descr="Image">
            <a:extLst>
              <a:ext uri="{FF2B5EF4-FFF2-40B4-BE49-F238E27FC236}">
                <a16:creationId xmlns:a16="http://schemas.microsoft.com/office/drawing/2014/main" id="{D5A9DC12-FF74-E44B-AB49-B6888B3BA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892" y="5019317"/>
            <a:ext cx="760493" cy="260444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Line">
            <a:extLst>
              <a:ext uri="{FF2B5EF4-FFF2-40B4-BE49-F238E27FC236}">
                <a16:creationId xmlns:a16="http://schemas.microsoft.com/office/drawing/2014/main" id="{6F11B80F-F331-3646-B88C-FD0CA07A557D}"/>
              </a:ext>
            </a:extLst>
          </p:cNvPr>
          <p:cNvSpPr/>
          <p:nvPr/>
        </p:nvSpPr>
        <p:spPr>
          <a:xfrm>
            <a:off x="5967909" y="4837146"/>
            <a:ext cx="760495" cy="1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60" name="Image" descr="Image">
            <a:extLst>
              <a:ext uri="{FF2B5EF4-FFF2-40B4-BE49-F238E27FC236}">
                <a16:creationId xmlns:a16="http://schemas.microsoft.com/office/drawing/2014/main" id="{B3B39BD6-9C00-604B-B711-5700A6E0C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516" y="4372838"/>
            <a:ext cx="800101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Connection Line">
            <a:extLst>
              <a:ext uri="{FF2B5EF4-FFF2-40B4-BE49-F238E27FC236}">
                <a16:creationId xmlns:a16="http://schemas.microsoft.com/office/drawing/2014/main" id="{E0E815A4-3989-6A43-A548-60DC0716C5CE}"/>
              </a:ext>
            </a:extLst>
          </p:cNvPr>
          <p:cNvSpPr/>
          <p:nvPr/>
        </p:nvSpPr>
        <p:spPr>
          <a:xfrm>
            <a:off x="5954324" y="4847966"/>
            <a:ext cx="3360037" cy="347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166" extrusionOk="0">
                <a:moveTo>
                  <a:pt x="0" y="258"/>
                </a:moveTo>
                <a:cubicBezTo>
                  <a:pt x="8853" y="-1434"/>
                  <a:pt x="16053" y="5202"/>
                  <a:pt x="21600" y="20166"/>
                </a:cubicBezTo>
              </a:path>
            </a:pathLst>
          </a:custGeom>
          <a:ln w="25400">
            <a:solidFill>
              <a:srgbClr val="FF26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62" name="Connection Line">
            <a:extLst>
              <a:ext uri="{FF2B5EF4-FFF2-40B4-BE49-F238E27FC236}">
                <a16:creationId xmlns:a16="http://schemas.microsoft.com/office/drawing/2014/main" id="{ECC50E85-763B-864D-B8E1-43719BBE62AF}"/>
              </a:ext>
            </a:extLst>
          </p:cNvPr>
          <p:cNvSpPr/>
          <p:nvPr/>
        </p:nvSpPr>
        <p:spPr>
          <a:xfrm>
            <a:off x="2767468" y="4849481"/>
            <a:ext cx="3141553" cy="285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74" extrusionOk="0">
                <a:moveTo>
                  <a:pt x="0" y="20674"/>
                </a:moveTo>
                <a:cubicBezTo>
                  <a:pt x="8677" y="5932"/>
                  <a:pt x="15877" y="-926"/>
                  <a:pt x="21600" y="100"/>
                </a:cubicBezTo>
              </a:path>
            </a:pathLst>
          </a:custGeom>
          <a:ln w="25400">
            <a:solidFill>
              <a:srgbClr val="FF26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63" name="Circle">
            <a:extLst>
              <a:ext uri="{FF2B5EF4-FFF2-40B4-BE49-F238E27FC236}">
                <a16:creationId xmlns:a16="http://schemas.microsoft.com/office/drawing/2014/main" id="{6EC2500B-5A89-5E40-9077-459D8064166E}"/>
              </a:ext>
            </a:extLst>
          </p:cNvPr>
          <p:cNvSpPr/>
          <p:nvPr/>
        </p:nvSpPr>
        <p:spPr>
          <a:xfrm>
            <a:off x="9292254" y="5149538"/>
            <a:ext cx="91441" cy="91441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64" name="Circle">
            <a:extLst>
              <a:ext uri="{FF2B5EF4-FFF2-40B4-BE49-F238E27FC236}">
                <a16:creationId xmlns:a16="http://schemas.microsoft.com/office/drawing/2014/main" id="{7F418274-2B86-5C4B-81F7-E812D5BDEABF}"/>
              </a:ext>
            </a:extLst>
          </p:cNvPr>
          <p:cNvSpPr/>
          <p:nvPr/>
        </p:nvSpPr>
        <p:spPr>
          <a:xfrm>
            <a:off x="2740197" y="5061182"/>
            <a:ext cx="91441" cy="91441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65" name="Image" descr="Image">
            <a:extLst>
              <a:ext uri="{FF2B5EF4-FFF2-40B4-BE49-F238E27FC236}">
                <a16:creationId xmlns:a16="http://schemas.microsoft.com/office/drawing/2014/main" id="{9CFA6013-4FDD-AA4A-A41A-20E5BCF3A6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1638" y="5279009"/>
            <a:ext cx="760495" cy="273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" descr="Image">
            <a:extLst>
              <a:ext uri="{FF2B5EF4-FFF2-40B4-BE49-F238E27FC236}">
                <a16:creationId xmlns:a16="http://schemas.microsoft.com/office/drawing/2014/main" id="{7F4AC51F-AA6C-3542-9009-71D0C631FE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2243" y="4763439"/>
            <a:ext cx="793752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Line">
            <a:extLst>
              <a:ext uri="{FF2B5EF4-FFF2-40B4-BE49-F238E27FC236}">
                <a16:creationId xmlns:a16="http://schemas.microsoft.com/office/drawing/2014/main" id="{48204984-11BC-C54E-A060-61AF2CB6A3B6}"/>
              </a:ext>
            </a:extLst>
          </p:cNvPr>
          <p:cNvSpPr/>
          <p:nvPr/>
        </p:nvSpPr>
        <p:spPr>
          <a:xfrm>
            <a:off x="9961514" y="1988841"/>
            <a:ext cx="1945377" cy="1946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371"/>
                </a:lnTo>
                <a:lnTo>
                  <a:pt x="21538" y="0"/>
                </a:lnTo>
                <a:lnTo>
                  <a:pt x="17853" y="54"/>
                </a:lnTo>
              </a:path>
            </a:pathLst>
          </a:cu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" name="iterate">
            <a:extLst>
              <a:ext uri="{FF2B5EF4-FFF2-40B4-BE49-F238E27FC236}">
                <a16:creationId xmlns:a16="http://schemas.microsoft.com/office/drawing/2014/main" id="{46B5914E-A2EE-3A4A-A756-6B8B11BA19C1}"/>
              </a:ext>
            </a:extLst>
          </p:cNvPr>
          <p:cNvSpPr txBox="1"/>
          <p:nvPr/>
        </p:nvSpPr>
        <p:spPr>
          <a:xfrm>
            <a:off x="10608502" y="2731550"/>
            <a:ext cx="1785045" cy="296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1800" i="1">
                <a:solidFill>
                  <a:srgbClr val="FF26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620"/>
              <a:t>iterate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67A93979-9AB5-5042-81DF-01D21FC9DAA5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55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BE16E72-E5CE-0B1E-772C-B21EDCBC9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55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1E165AC-FCCA-3F71-0D3A-4F102783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B0B402F-A03A-2BB2-EE71-CA53988AE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pic>
        <p:nvPicPr>
          <p:cNvPr id="5" name="Earth-PNG-Image.png" descr="Earth-PNG-Image.png">
            <a:extLst>
              <a:ext uri="{FF2B5EF4-FFF2-40B4-BE49-F238E27FC236}">
                <a16:creationId xmlns:a16="http://schemas.microsoft.com/office/drawing/2014/main" id="{2499BF50-6307-AE3F-F50D-7D19880CC5A9}"/>
              </a:ext>
            </a:extLst>
          </p:cNvPr>
          <p:cNvPicPr>
            <a:picLocks/>
          </p:cNvPicPr>
          <p:nvPr/>
        </p:nvPicPr>
        <p:blipFill>
          <a:blip r:embed="rId8"/>
          <a:srcRect b="75995"/>
          <a:stretch/>
        </p:blipFill>
        <p:spPr>
          <a:xfrm>
            <a:off x="1103445" y="5911051"/>
            <a:ext cx="10018712" cy="434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megon-Observatory-dome-3m-diameter.jpg" descr="Omegon-Observatory-dome-3m-diameter.jpg">
            <a:extLst>
              <a:ext uri="{FF2B5EF4-FFF2-40B4-BE49-F238E27FC236}">
                <a16:creationId xmlns:a16="http://schemas.microsoft.com/office/drawing/2014/main" id="{9673BFAA-A98A-82EC-1A1F-3CC1AD76967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805" t="15126" r="6805" b="12205"/>
          <a:stretch>
            <a:fillRect/>
          </a:stretch>
        </p:blipFill>
        <p:spPr>
          <a:xfrm rot="21035605">
            <a:off x="2602891" y="6041180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megon-Observatory-dome-3m-diameter.jpg" descr="Omegon-Observatory-dome-3m-diameter.jpg">
            <a:extLst>
              <a:ext uri="{FF2B5EF4-FFF2-40B4-BE49-F238E27FC236}">
                <a16:creationId xmlns:a16="http://schemas.microsoft.com/office/drawing/2014/main" id="{333A96FC-3085-7B99-66FC-FB7AC59321D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805" t="15126" r="6805" b="12205"/>
          <a:stretch>
            <a:fillRect/>
          </a:stretch>
        </p:blipFill>
        <p:spPr>
          <a:xfrm>
            <a:off x="5853955" y="5772952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megon-Observatory-dome-3m-diameter.jpg" descr="Omegon-Observatory-dome-3m-diameter.jpg">
            <a:extLst>
              <a:ext uri="{FF2B5EF4-FFF2-40B4-BE49-F238E27FC236}">
                <a16:creationId xmlns:a16="http://schemas.microsoft.com/office/drawing/2014/main" id="{EF3F9FB4-9BE3-C382-686E-8278C4328CB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805" t="15126" r="6805" b="12205"/>
          <a:stretch>
            <a:fillRect/>
          </a:stretch>
        </p:blipFill>
        <p:spPr>
          <a:xfrm rot="621544">
            <a:off x="8912582" y="5961948"/>
            <a:ext cx="235079" cy="19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22516D59-CAEC-8768-8400-A690AFC7D5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6201" y="5952298"/>
            <a:ext cx="19431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DD538403-4BAE-7451-31A1-7816C84044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59056" y="5622982"/>
            <a:ext cx="205741" cy="21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061F55AA-4F77-A0E1-1903-9D77F26516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9031" y="5903017"/>
            <a:ext cx="205741" cy="2171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46909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0" name="Dynamical Mod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Dynamical Model</a:t>
            </a:r>
          </a:p>
        </p:txBody>
      </p:sp>
      <p:pic>
        <p:nvPicPr>
          <p:cNvPr id="2382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290" y="2945577"/>
            <a:ext cx="1737704" cy="48342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279669-5B0F-C143-B8BD-E75F0DEFA9E9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56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F85DE18-92F4-9352-2D88-C4E49748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56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994881E-4F67-D14B-DE86-7C9EE7583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7F8B7F6-E528-2B50-38E0-127093751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sp>
        <p:nvSpPr>
          <p:cNvPr id="6" name="As the measurements are performed at different epochs a function to compute the evolution of the state vector is necessary…">
            <a:extLst>
              <a:ext uri="{FF2B5EF4-FFF2-40B4-BE49-F238E27FC236}">
                <a16:creationId xmlns:a16="http://schemas.microsoft.com/office/drawing/2014/main" id="{00C73569-BC54-6FDD-074C-3A83F326E7A2}"/>
              </a:ext>
            </a:extLst>
          </p:cNvPr>
          <p:cNvSpPr txBox="1">
            <a:spLocks/>
          </p:cNvSpPr>
          <p:nvPr/>
        </p:nvSpPr>
        <p:spPr>
          <a:xfrm>
            <a:off x="719403" y="1796819"/>
            <a:ext cx="8521700" cy="1920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/>
              <a:t>As the measurements are performed at different epochs a function to compute </a:t>
            </a:r>
            <a:r>
              <a:rPr lang="en-US" sz="2667">
                <a:solidFill>
                  <a:srgbClr val="005493"/>
                </a:solidFill>
              </a:rPr>
              <a:t>the evolution of the state vector is necessary</a:t>
            </a:r>
          </a:p>
          <a:p>
            <a:pPr lvl="1"/>
            <a:r>
              <a:rPr lang="en-US" sz="2000"/>
              <a:t>Find the solution of a set of ordinary differential equations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030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0" name="Dynamical Mod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Dynamical Model</a:t>
            </a:r>
          </a:p>
        </p:txBody>
      </p:sp>
      <p:sp>
        <p:nvSpPr>
          <p:cNvPr id="2381" name="As the measurements are performed at different epochs a function to compute the evolution of the state vector is necessary…"/>
          <p:cNvSpPr txBox="1">
            <a:spLocks noGrp="1"/>
          </p:cNvSpPr>
          <p:nvPr>
            <p:ph type="body" idx="4294967295"/>
          </p:nvPr>
        </p:nvSpPr>
        <p:spPr>
          <a:xfrm>
            <a:off x="719403" y="1796819"/>
            <a:ext cx="8521700" cy="19202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2667" dirty="0" err="1"/>
              <a:t>As</a:t>
            </a:r>
            <a:r>
              <a:rPr sz="2667" dirty="0"/>
              <a:t> the </a:t>
            </a:r>
            <a:r>
              <a:rPr sz="2667" dirty="0" err="1"/>
              <a:t>measurements</a:t>
            </a:r>
            <a:r>
              <a:rPr sz="2667" dirty="0"/>
              <a:t> are </a:t>
            </a:r>
            <a:r>
              <a:rPr sz="2667" dirty="0" err="1"/>
              <a:t>performed</a:t>
            </a:r>
            <a:r>
              <a:rPr sz="2667" dirty="0"/>
              <a:t> </a:t>
            </a:r>
            <a:r>
              <a:rPr sz="2667" dirty="0" err="1"/>
              <a:t>at</a:t>
            </a:r>
            <a:r>
              <a:rPr sz="2667" dirty="0"/>
              <a:t> </a:t>
            </a:r>
            <a:r>
              <a:rPr sz="2667" dirty="0" err="1"/>
              <a:t>different</a:t>
            </a:r>
            <a:r>
              <a:rPr sz="2667" dirty="0"/>
              <a:t> </a:t>
            </a:r>
            <a:r>
              <a:rPr sz="2667" dirty="0" err="1"/>
              <a:t>epochs</a:t>
            </a:r>
            <a:r>
              <a:rPr sz="2667" dirty="0"/>
              <a:t> a </a:t>
            </a:r>
            <a:r>
              <a:rPr sz="2667" dirty="0" err="1"/>
              <a:t>function</a:t>
            </a:r>
            <a:r>
              <a:rPr sz="2667" dirty="0"/>
              <a:t> to compute </a:t>
            </a:r>
            <a:r>
              <a:rPr sz="2667" dirty="0">
                <a:solidFill>
                  <a:srgbClr val="005493"/>
                </a:solidFill>
              </a:rPr>
              <a:t>the </a:t>
            </a:r>
            <a:r>
              <a:rPr sz="2667" dirty="0" err="1">
                <a:solidFill>
                  <a:srgbClr val="005493"/>
                </a:solidFill>
              </a:rPr>
              <a:t>evolution</a:t>
            </a:r>
            <a:r>
              <a:rPr sz="2667" dirty="0">
                <a:solidFill>
                  <a:srgbClr val="005493"/>
                </a:solidFill>
              </a:rPr>
              <a:t> of the state </a:t>
            </a:r>
            <a:r>
              <a:rPr sz="2667" dirty="0" err="1">
                <a:solidFill>
                  <a:srgbClr val="005493"/>
                </a:solidFill>
              </a:rPr>
              <a:t>vector</a:t>
            </a:r>
            <a:r>
              <a:rPr sz="2667" dirty="0">
                <a:solidFill>
                  <a:srgbClr val="005493"/>
                </a:solidFill>
              </a:rPr>
              <a:t> </a:t>
            </a:r>
            <a:r>
              <a:rPr sz="2667" dirty="0" err="1">
                <a:solidFill>
                  <a:srgbClr val="005493"/>
                </a:solidFill>
              </a:rPr>
              <a:t>is</a:t>
            </a:r>
            <a:r>
              <a:rPr sz="2667" dirty="0">
                <a:solidFill>
                  <a:srgbClr val="005493"/>
                </a:solidFill>
              </a:rPr>
              <a:t> </a:t>
            </a:r>
            <a:r>
              <a:rPr sz="2667" dirty="0" err="1">
                <a:solidFill>
                  <a:srgbClr val="005493"/>
                </a:solidFill>
              </a:rPr>
              <a:t>necessary</a:t>
            </a:r>
            <a:endParaRPr lang="it-IT" sz="2667" dirty="0">
              <a:solidFill>
                <a:srgbClr val="005493"/>
              </a:solidFill>
            </a:endParaRPr>
          </a:p>
          <a:p>
            <a:pPr lvl="1"/>
            <a:r>
              <a:rPr sz="2000" dirty="0" err="1"/>
              <a:t>Find</a:t>
            </a:r>
            <a:r>
              <a:rPr sz="2000" dirty="0"/>
              <a:t> the </a:t>
            </a:r>
            <a:r>
              <a:rPr sz="2000" dirty="0" err="1"/>
              <a:t>solution</a:t>
            </a:r>
            <a:r>
              <a:rPr sz="2000" dirty="0"/>
              <a:t> of a set of </a:t>
            </a:r>
            <a:r>
              <a:rPr sz="2000" dirty="0" err="1"/>
              <a:t>ordinary</a:t>
            </a:r>
            <a:r>
              <a:rPr sz="2000" dirty="0"/>
              <a:t> </a:t>
            </a:r>
            <a:r>
              <a:rPr sz="2000" dirty="0" err="1"/>
              <a:t>differential</a:t>
            </a:r>
            <a:r>
              <a:rPr sz="2000" dirty="0"/>
              <a:t> </a:t>
            </a:r>
            <a:r>
              <a:rPr sz="2000" dirty="0" err="1"/>
              <a:t>equations</a:t>
            </a:r>
            <a:endParaRPr lang="it-IT" dirty="0"/>
          </a:p>
        </p:txBody>
      </p:sp>
      <p:sp>
        <p:nvSpPr>
          <p:cNvPr id="5" name="As the measurements are performed at different epochs a function to compute the evolution of the state vector is necessary…">
            <a:extLst>
              <a:ext uri="{FF2B5EF4-FFF2-40B4-BE49-F238E27FC236}">
                <a16:creationId xmlns:a16="http://schemas.microsoft.com/office/drawing/2014/main" id="{7118C38C-F187-4046-AEBE-1D96C017088E}"/>
              </a:ext>
            </a:extLst>
          </p:cNvPr>
          <p:cNvSpPr txBox="1">
            <a:spLocks/>
          </p:cNvSpPr>
          <p:nvPr/>
        </p:nvSpPr>
        <p:spPr bwMode="auto">
          <a:xfrm>
            <a:off x="700021" y="3640831"/>
            <a:ext cx="11060608" cy="268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10666" dirty="0"/>
              <a:t>In the case of an Earth-orbiting spacecraft       can include</a:t>
            </a:r>
          </a:p>
          <a:p>
            <a:pPr lvl="1"/>
            <a:r>
              <a:rPr lang="en-GB" sz="9600" dirty="0"/>
              <a:t>Earth’s gravitational harmonics</a:t>
            </a:r>
          </a:p>
          <a:p>
            <a:pPr lvl="1"/>
            <a:r>
              <a:rPr lang="en-GB" sz="9600" dirty="0"/>
              <a:t>atmospheric drag</a:t>
            </a:r>
          </a:p>
          <a:p>
            <a:pPr lvl="1"/>
            <a:r>
              <a:rPr lang="en-GB" sz="9600" dirty="0"/>
              <a:t>solar radiation pressure</a:t>
            </a:r>
          </a:p>
          <a:p>
            <a:pPr lvl="1"/>
            <a:r>
              <a:rPr lang="en-GB" sz="9600" dirty="0"/>
              <a:t>third-body effect</a:t>
            </a:r>
          </a:p>
          <a:p>
            <a:r>
              <a:rPr lang="en-GB" sz="10666" dirty="0"/>
              <a:t>The solution can be found only using numerical integrators</a:t>
            </a:r>
          </a:p>
          <a:p>
            <a:r>
              <a:rPr lang="en-GB" sz="10666" dirty="0"/>
              <a:t>In initial orbit determination a </a:t>
            </a:r>
            <a:r>
              <a:rPr lang="en-GB" sz="10666" dirty="0">
                <a:solidFill>
                  <a:srgbClr val="0070C0"/>
                </a:solidFill>
              </a:rPr>
              <a:t>two-body approximation </a:t>
            </a:r>
            <a:r>
              <a:rPr lang="en-GB" sz="10666" dirty="0"/>
              <a:t>is considered</a:t>
            </a:r>
            <a:endParaRPr lang="en-GB" sz="2667" dirty="0"/>
          </a:p>
        </p:txBody>
      </p:sp>
      <p:pic>
        <p:nvPicPr>
          <p:cNvPr id="6" name="droppedImage.pdf" descr="droppedImage.pdf">
            <a:extLst>
              <a:ext uri="{FF2B5EF4-FFF2-40B4-BE49-F238E27FC236}">
                <a16:creationId xmlns:a16="http://schemas.microsoft.com/office/drawing/2014/main" id="{5E8B544C-67FB-9E43-AB84-7991EA819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107" y="3829512"/>
            <a:ext cx="285751" cy="18573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9BBD9BA-686D-8F41-942A-D5C1FB506088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57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724668F-B95C-9CAC-3407-360130DB1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57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234D4CA-FB47-B934-554E-766126658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934F99-B794-B237-1413-4828CC5C8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pic>
        <p:nvPicPr>
          <p:cNvPr id="8" name="droppedImage.pdf" descr="droppedImage.pdf">
            <a:extLst>
              <a:ext uri="{FF2B5EF4-FFF2-40B4-BE49-F238E27FC236}">
                <a16:creationId xmlns:a16="http://schemas.microsoft.com/office/drawing/2014/main" id="{02927116-B824-82DA-B192-176DE3886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290" y="2945577"/>
            <a:ext cx="1737704" cy="4834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36778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rbit determination is split in two phases">
            <a:extLst>
              <a:ext uri="{FF2B5EF4-FFF2-40B4-BE49-F238E27FC236}">
                <a16:creationId xmlns:a16="http://schemas.microsoft.com/office/drawing/2014/main" id="{533D0253-D7CB-9442-9514-3717ABF7FDB0}"/>
              </a:ext>
            </a:extLst>
          </p:cNvPr>
          <p:cNvSpPr txBox="1">
            <a:spLocks/>
          </p:cNvSpPr>
          <p:nvPr/>
        </p:nvSpPr>
        <p:spPr bwMode="auto">
          <a:xfrm>
            <a:off x="719403" y="1892830"/>
            <a:ext cx="10871200" cy="38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29756">
              <a:defRPr sz="2256"/>
            </a:pPr>
            <a:r>
              <a:rPr lang="en-GB" sz="2667" dirty="0">
                <a:solidFill>
                  <a:srgbClr val="0070C0"/>
                </a:solidFill>
              </a:rPr>
              <a:t>Gauss’s method </a:t>
            </a:r>
            <a:r>
              <a:rPr lang="en-GB" sz="2667" dirty="0"/>
              <a:t>was derived for the "recovery" of the dwarf planet Ceres (1801):</a:t>
            </a:r>
          </a:p>
          <a:p>
            <a:pPr lvl="1" defTabSz="429756">
              <a:defRPr sz="2256"/>
            </a:pPr>
            <a:r>
              <a:rPr lang="en-GB" sz="2400" dirty="0"/>
              <a:t>Ceres orbit is between Mars and Jupiter in the main asteroid belt</a:t>
            </a:r>
          </a:p>
          <a:p>
            <a:pPr lvl="1" defTabSz="429756">
              <a:defRPr sz="2256"/>
            </a:pPr>
            <a:r>
              <a:rPr lang="en-GB" sz="2400" dirty="0"/>
              <a:t>Ceres was discovered by</a:t>
            </a:r>
            <a:br>
              <a:rPr lang="en-GB" sz="2400" dirty="0"/>
            </a:br>
            <a:r>
              <a:rPr lang="en-GB" sz="2400" dirty="0"/>
              <a:t>Father Giuseppe Piazzi 1801</a:t>
            </a:r>
          </a:p>
          <a:p>
            <a:pPr lvl="1" defTabSz="429756">
              <a:defRPr sz="2256"/>
            </a:pPr>
            <a:r>
              <a:rPr lang="en-GB" sz="2400" dirty="0"/>
              <a:t>Initially classified as a planet</a:t>
            </a:r>
            <a:br>
              <a:rPr lang="en-GB" sz="2400" dirty="0"/>
            </a:br>
            <a:r>
              <a:rPr lang="en-GB" sz="2400" dirty="0"/>
              <a:t>and later demoted an </a:t>
            </a:r>
            <a:r>
              <a:rPr lang="en-GB" sz="2400" dirty="0">
                <a:solidFill>
                  <a:srgbClr val="0070C0"/>
                </a:solidFill>
              </a:rPr>
              <a:t>asteroid</a:t>
            </a:r>
            <a:endParaRPr lang="en-GB" sz="2400" dirty="0"/>
          </a:p>
          <a:p>
            <a:pPr lvl="1" defTabSz="429756">
              <a:defRPr sz="2256"/>
            </a:pPr>
            <a:r>
              <a:rPr lang="en-GB" sz="2400" dirty="0"/>
              <a:t>Upgraded a </a:t>
            </a:r>
            <a:r>
              <a:rPr lang="en-GB" sz="2400" dirty="0">
                <a:solidFill>
                  <a:srgbClr val="0070C0"/>
                </a:solidFill>
              </a:rPr>
              <a:t>dwarf planet</a:t>
            </a:r>
            <a:r>
              <a:rPr lang="en-GB" sz="2400" dirty="0"/>
              <a:t> in 2006,</a:t>
            </a:r>
            <a:br>
              <a:rPr lang="en-GB" sz="2400" dirty="0"/>
            </a:br>
            <a:r>
              <a:rPr lang="en-GB" sz="2400" dirty="0"/>
              <a:t>along with Pluto (downgraded)  </a:t>
            </a:r>
          </a:p>
          <a:p>
            <a:pPr lvl="1" defTabSz="429756">
              <a:defRPr sz="2256"/>
            </a:pPr>
            <a:endParaRPr lang="en-GB" sz="2400" dirty="0"/>
          </a:p>
          <a:p>
            <a:pPr lvl="1" defTabSz="429756">
              <a:defRPr sz="2256"/>
            </a:pPr>
            <a:endParaRPr lang="en-GB" sz="2267" dirty="0">
              <a:solidFill>
                <a:srgbClr val="005493"/>
              </a:solidFill>
            </a:endParaRPr>
          </a:p>
        </p:txBody>
      </p:sp>
      <p:sp>
        <p:nvSpPr>
          <p:cNvPr id="2391" name="Gauss’s Method: Some Histo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Gauss’s Method: Some History</a:t>
            </a:r>
          </a:p>
        </p:txBody>
      </p:sp>
      <p:pic>
        <p:nvPicPr>
          <p:cNvPr id="239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029" y="3198884"/>
            <a:ext cx="5956585" cy="286247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9703A-A5DA-DC41-BE83-A741CF4B15F7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58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7" name="iterate">
            <a:extLst>
              <a:ext uri="{FF2B5EF4-FFF2-40B4-BE49-F238E27FC236}">
                <a16:creationId xmlns:a16="http://schemas.microsoft.com/office/drawing/2014/main" id="{18C9ADE8-4AF3-4D4C-846F-E4A021A84DEF}"/>
              </a:ext>
            </a:extLst>
          </p:cNvPr>
          <p:cNvSpPr txBox="1"/>
          <p:nvPr/>
        </p:nvSpPr>
        <p:spPr>
          <a:xfrm>
            <a:off x="10537709" y="6061354"/>
            <a:ext cx="1632181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z="1600" dirty="0"/>
              <a:t>Credits: NASA</a:t>
            </a:r>
            <a:endParaRPr sz="16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1D904FC-B5BB-382D-ADAE-4A4FA8FA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58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2AA660A-37CA-F783-3895-2F289DDB6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D1F9B10-17F8-D109-A5E2-E31B4C70F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42128359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auss’s Method: Fa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Gauss’s Method: Facts</a:t>
            </a:r>
          </a:p>
        </p:txBody>
      </p:sp>
      <p:grpSp>
        <p:nvGrpSpPr>
          <p:cNvPr id="2399" name="After more than 200 years it is the baseline for initial orbit determination of celestial bodies and spacecraft"/>
          <p:cNvGrpSpPr/>
          <p:nvPr/>
        </p:nvGrpSpPr>
        <p:grpSpPr>
          <a:xfrm>
            <a:off x="2726654" y="5399323"/>
            <a:ext cx="6738693" cy="813987"/>
            <a:chOff x="-1" y="0"/>
            <a:chExt cx="7487436" cy="904427"/>
          </a:xfrm>
        </p:grpSpPr>
        <p:sp>
          <p:nvSpPr>
            <p:cNvPr id="2398" name="After more than 200 years it is the baseline for initial orbit determination of celestial bodies and spacecraft"/>
            <p:cNvSpPr txBox="1"/>
            <p:nvPr/>
          </p:nvSpPr>
          <p:spPr>
            <a:xfrm>
              <a:off x="25400" y="31588"/>
              <a:ext cx="7436635" cy="841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ctr">
              <a:spAutoFit/>
            </a:bodyPr>
            <a:lstStyle/>
            <a:p>
              <a:pPr algn="ctr" defTabSz="457189">
                <a:spcBef>
                  <a:spcPts val="451"/>
                </a:spcBef>
                <a:defRPr sz="2400">
                  <a:latin typeface="+mn-lt"/>
                  <a:ea typeface="+mn-ea"/>
                  <a:cs typeface="+mn-cs"/>
                  <a:sym typeface="Arial"/>
                </a:defRPr>
              </a:pPr>
              <a:r>
                <a:rPr sz="2160"/>
                <a:t>After more than 200 years it is the</a:t>
              </a:r>
              <a:r>
                <a:rPr sz="2160">
                  <a:solidFill>
                    <a:srgbClr val="005493"/>
                  </a:solidFill>
                </a:rPr>
                <a:t> baseline for initial orbit determination</a:t>
              </a:r>
              <a:r>
                <a:rPr sz="2160"/>
                <a:t> of celestial bodies and spacecraft</a:t>
              </a:r>
            </a:p>
          </p:txBody>
        </p:sp>
        <p:pic>
          <p:nvPicPr>
            <p:cNvPr id="2397" name="After more than 200 years it is the baseline for initial orbit determination of celestial bodies and spacecraft" descr="After more than 200 years it is the baseline for initial orbit determination of celestial bodies and spacecraft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7487436" cy="904427"/>
            </a:xfrm>
            <a:prstGeom prst="rect">
              <a:avLst/>
            </a:prstGeom>
            <a:effectLst/>
          </p:spPr>
        </p:pic>
      </p:grpSp>
      <p:sp>
        <p:nvSpPr>
          <p:cNvPr id="7" name="Orbit determination is split in two phases">
            <a:extLst>
              <a:ext uri="{FF2B5EF4-FFF2-40B4-BE49-F238E27FC236}">
                <a16:creationId xmlns:a16="http://schemas.microsoft.com/office/drawing/2014/main" id="{DD83DEA5-DA9A-A040-9B22-7655ED98DE64}"/>
              </a:ext>
            </a:extLst>
          </p:cNvPr>
          <p:cNvSpPr txBox="1">
            <a:spLocks/>
          </p:cNvSpPr>
          <p:nvPr/>
        </p:nvSpPr>
        <p:spPr bwMode="auto">
          <a:xfrm>
            <a:off x="697408" y="1796819"/>
            <a:ext cx="10871200" cy="38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29756">
              <a:defRPr sz="2256"/>
            </a:pPr>
            <a:r>
              <a:rPr lang="en-GB" sz="2667" dirty="0">
                <a:solidFill>
                  <a:srgbClr val="0070C0"/>
                </a:solidFill>
              </a:rPr>
              <a:t>Gauss’s method</a:t>
            </a:r>
            <a:r>
              <a:rPr lang="en-GB" sz="2667" dirty="0"/>
              <a:t>:</a:t>
            </a:r>
          </a:p>
          <a:p>
            <a:pPr lvl="1" defTabSz="429756">
              <a:defRPr sz="2256"/>
            </a:pPr>
            <a:r>
              <a:rPr lang="en-GB" sz="2400" dirty="0"/>
              <a:t>is a method for </a:t>
            </a:r>
            <a:r>
              <a:rPr lang="en-GB" sz="2400" dirty="0">
                <a:solidFill>
                  <a:srgbClr val="0070C0"/>
                </a:solidFill>
              </a:rPr>
              <a:t>initial orbit determination </a:t>
            </a:r>
            <a:r>
              <a:rPr lang="en-GB" sz="2400" dirty="0"/>
              <a:t>when </a:t>
            </a:r>
            <a:r>
              <a:rPr lang="en-GB" sz="2400" dirty="0">
                <a:solidFill>
                  <a:srgbClr val="0070C0"/>
                </a:solidFill>
              </a:rPr>
              <a:t>three observations with telescopes</a:t>
            </a:r>
            <a:r>
              <a:rPr lang="en-GB" sz="2400" dirty="0"/>
              <a:t> are available (3 sets of right ascensions and declinations) </a:t>
            </a:r>
          </a:p>
          <a:p>
            <a:pPr lvl="1" defTabSz="429756">
              <a:defRPr sz="2256"/>
            </a:pPr>
            <a:r>
              <a:rPr lang="en-GB" sz="2400" dirty="0"/>
              <a:t>assumes </a:t>
            </a:r>
            <a:r>
              <a:rPr lang="en-GB" sz="2400" dirty="0">
                <a:solidFill>
                  <a:srgbClr val="0070C0"/>
                </a:solidFill>
              </a:rPr>
              <a:t>two-body dynamics</a:t>
            </a:r>
          </a:p>
          <a:p>
            <a:pPr lvl="1" defTabSz="429756">
              <a:defRPr sz="2256"/>
            </a:pPr>
            <a:r>
              <a:rPr lang="en-GB" sz="2400" dirty="0"/>
              <a:t>exploits </a:t>
            </a:r>
            <a:r>
              <a:rPr lang="en-GB" sz="2400" dirty="0">
                <a:solidFill>
                  <a:srgbClr val="0070C0"/>
                </a:solidFill>
              </a:rPr>
              <a:t>truncated</a:t>
            </a:r>
            <a:r>
              <a:rPr lang="en-GB" sz="2400" dirty="0"/>
              <a:t> </a:t>
            </a:r>
            <a:r>
              <a:rPr lang="en-GB" sz="2400" dirty="0" err="1">
                <a:solidFill>
                  <a:srgbClr val="0070C0"/>
                </a:solidFill>
              </a:rPr>
              <a:t>Lagrangian</a:t>
            </a:r>
            <a:r>
              <a:rPr lang="en-GB" sz="2400" dirty="0">
                <a:solidFill>
                  <a:srgbClr val="0070C0"/>
                </a:solidFill>
              </a:rPr>
              <a:t> expansions </a:t>
            </a:r>
            <a:r>
              <a:rPr lang="en-GB" sz="2400" dirty="0"/>
              <a:t>to determine a first guess solution at the epoch of the second observation</a:t>
            </a:r>
          </a:p>
          <a:p>
            <a:pPr lvl="1" defTabSz="429756">
              <a:defRPr sz="2256"/>
            </a:pPr>
            <a:r>
              <a:rPr lang="en-GB" sz="2400" dirty="0">
                <a:solidFill>
                  <a:srgbClr val="0070C0"/>
                </a:solidFill>
              </a:rPr>
              <a:t>iterates</a:t>
            </a:r>
            <a:r>
              <a:rPr lang="en-GB" sz="2400" dirty="0"/>
              <a:t> using Kepler’s dynamics until the three sets of observations are exactly satisfied in the two-body framework</a:t>
            </a:r>
          </a:p>
          <a:p>
            <a:pPr lvl="1" defTabSz="429756">
              <a:defRPr sz="2256"/>
            </a:pPr>
            <a:endParaRPr lang="en-GB" sz="2267" dirty="0">
              <a:solidFill>
                <a:srgbClr val="005493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7F573E-EA32-F54F-9653-0A04953128AC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59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D7D21A4-D123-EAD7-167F-C391D2C1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59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D5A5FC4-1F84-F2E8-7991-2EB8C7754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2917304-01DE-26A3-F667-A9CD3EDAD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317702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 err="1"/>
              <a:t>Resident</a:t>
            </a:r>
            <a:r>
              <a:rPr lang="it-IT" dirty="0"/>
              <a:t> Space Objects </a:t>
            </a:r>
            <a:r>
              <a:rPr lang="it-IT" dirty="0" err="1"/>
              <a:t>Catalogs</a:t>
            </a:r>
            <a:r>
              <a:rPr lang="it-IT" dirty="0"/>
              <a:t> </a:t>
            </a:r>
            <a:r>
              <a:rPr lang="it-IT" dirty="0" err="1"/>
              <a:t>Maintenance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B78E44-61A3-BB4F-A9D0-F6C2891A9AD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1940520"/>
            <a:ext cx="10871200" cy="43688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/>
              <a:t>RSO Catalogs Are Updated: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Detection</a:t>
            </a:r>
            <a:r>
              <a:rPr lang="en-US" dirty="0"/>
              <a:t>: Sensors detect new objects or movements (e.g., from launches, breakups, or maneuvers).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Identification</a:t>
            </a:r>
            <a:r>
              <a:rPr lang="en-US" dirty="0"/>
              <a:t>: Analysts determine whether it's a new object, a known one with updated data, or a fragmentation/debris piece.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Orbit Determination</a:t>
            </a:r>
            <a:r>
              <a:rPr lang="en-US" dirty="0"/>
              <a:t>: Orbital elements are calculated, often using the </a:t>
            </a:r>
            <a:r>
              <a:rPr lang="en-US" b="1" dirty="0"/>
              <a:t>TLE (Two-Line Element)</a:t>
            </a:r>
            <a:r>
              <a:rPr lang="en-US" dirty="0"/>
              <a:t> format for public distribution.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Tracking</a:t>
            </a:r>
            <a:r>
              <a:rPr lang="en-US" dirty="0"/>
              <a:t>: Multiple observations are used to refine the orbit using radar, optical telescopes, and infrared sensors.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Catalog Entry or Update</a:t>
            </a:r>
            <a:r>
              <a:rPr lang="en-US" dirty="0"/>
              <a:t>: The catalog is updated with the new object’s details, or the trajectory of an existing object is revised.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01850A-70DC-BE43-9799-4FD67C0ECD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pPr>
              <a:defRPr/>
            </a:pPr>
            <a:fld id="{AC824DB6-78DA-468A-90D3-D9326CF85910}" type="slidenum">
              <a:rPr lang="it-IT" altLang="it-IT" sz="1600"/>
              <a:pPr>
                <a:defRPr/>
              </a:pPr>
              <a:t>6</a:t>
            </a:fld>
            <a:endParaRPr lang="it-IT" altLang="it-IT" sz="1600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C88C0C2-9B43-9B03-46FD-062AF277C93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F01AF6E-CB7C-E4F9-71FB-B0D70D32C70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Mauro Massari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11BF1FC9-C845-7BA9-E33A-E7C1CDBEE36D}"/>
              </a:ext>
            </a:extLst>
          </p:cNvPr>
          <p:cNvSpPr/>
          <p:nvPr/>
        </p:nvSpPr>
        <p:spPr>
          <a:xfrm>
            <a:off x="672860" y="3795624"/>
            <a:ext cx="10706340" cy="1587260"/>
          </a:xfrm>
          <a:custGeom>
            <a:avLst/>
            <a:gdLst>
              <a:gd name="connsiteX0" fmla="*/ 0 w 10706340"/>
              <a:gd name="connsiteY0" fmla="*/ 264549 h 1587260"/>
              <a:gd name="connsiteX1" fmla="*/ 264549 w 10706340"/>
              <a:gd name="connsiteY1" fmla="*/ 0 h 1587260"/>
              <a:gd name="connsiteX2" fmla="*/ 1146577 w 10706340"/>
              <a:gd name="connsiteY2" fmla="*/ 0 h 1587260"/>
              <a:gd name="connsiteX3" fmla="*/ 1723287 w 10706340"/>
              <a:gd name="connsiteY3" fmla="*/ 0 h 1587260"/>
              <a:gd name="connsiteX4" fmla="*/ 2198225 w 10706340"/>
              <a:gd name="connsiteY4" fmla="*/ 0 h 1587260"/>
              <a:gd name="connsiteX5" fmla="*/ 2978480 w 10706340"/>
              <a:gd name="connsiteY5" fmla="*/ 0 h 1587260"/>
              <a:gd name="connsiteX6" fmla="*/ 3555191 w 10706340"/>
              <a:gd name="connsiteY6" fmla="*/ 0 h 1587260"/>
              <a:gd name="connsiteX7" fmla="*/ 4437218 w 10706340"/>
              <a:gd name="connsiteY7" fmla="*/ 0 h 1587260"/>
              <a:gd name="connsiteX8" fmla="*/ 4912156 w 10706340"/>
              <a:gd name="connsiteY8" fmla="*/ 0 h 1587260"/>
              <a:gd name="connsiteX9" fmla="*/ 5794184 w 10706340"/>
              <a:gd name="connsiteY9" fmla="*/ 0 h 1587260"/>
              <a:gd name="connsiteX10" fmla="*/ 6167349 w 10706340"/>
              <a:gd name="connsiteY10" fmla="*/ 0 h 1587260"/>
              <a:gd name="connsiteX11" fmla="*/ 6845832 w 10706340"/>
              <a:gd name="connsiteY11" fmla="*/ 0 h 1587260"/>
              <a:gd name="connsiteX12" fmla="*/ 7524315 w 10706340"/>
              <a:gd name="connsiteY12" fmla="*/ 0 h 1587260"/>
              <a:gd name="connsiteX13" fmla="*/ 8101025 w 10706340"/>
              <a:gd name="connsiteY13" fmla="*/ 0 h 1587260"/>
              <a:gd name="connsiteX14" fmla="*/ 8983053 w 10706340"/>
              <a:gd name="connsiteY14" fmla="*/ 0 h 1587260"/>
              <a:gd name="connsiteX15" fmla="*/ 9865081 w 10706340"/>
              <a:gd name="connsiteY15" fmla="*/ 0 h 1587260"/>
              <a:gd name="connsiteX16" fmla="*/ 10441791 w 10706340"/>
              <a:gd name="connsiteY16" fmla="*/ 0 h 1587260"/>
              <a:gd name="connsiteX17" fmla="*/ 10706340 w 10706340"/>
              <a:gd name="connsiteY17" fmla="*/ 264549 h 1587260"/>
              <a:gd name="connsiteX18" fmla="*/ 10706340 w 10706340"/>
              <a:gd name="connsiteY18" fmla="*/ 804212 h 1587260"/>
              <a:gd name="connsiteX19" fmla="*/ 10706340 w 10706340"/>
              <a:gd name="connsiteY19" fmla="*/ 1322711 h 1587260"/>
              <a:gd name="connsiteX20" fmla="*/ 10441791 w 10706340"/>
              <a:gd name="connsiteY20" fmla="*/ 1587260 h 1587260"/>
              <a:gd name="connsiteX21" fmla="*/ 9661536 w 10706340"/>
              <a:gd name="connsiteY21" fmla="*/ 1587260 h 1587260"/>
              <a:gd name="connsiteX22" fmla="*/ 9186598 w 10706340"/>
              <a:gd name="connsiteY22" fmla="*/ 1587260 h 1587260"/>
              <a:gd name="connsiteX23" fmla="*/ 8508115 w 10706340"/>
              <a:gd name="connsiteY23" fmla="*/ 1587260 h 1587260"/>
              <a:gd name="connsiteX24" fmla="*/ 8134949 w 10706340"/>
              <a:gd name="connsiteY24" fmla="*/ 1587260 h 1587260"/>
              <a:gd name="connsiteX25" fmla="*/ 7761784 w 10706340"/>
              <a:gd name="connsiteY25" fmla="*/ 1587260 h 1587260"/>
              <a:gd name="connsiteX26" fmla="*/ 7083301 w 10706340"/>
              <a:gd name="connsiteY26" fmla="*/ 1587260 h 1587260"/>
              <a:gd name="connsiteX27" fmla="*/ 6608363 w 10706340"/>
              <a:gd name="connsiteY27" fmla="*/ 1587260 h 1587260"/>
              <a:gd name="connsiteX28" fmla="*/ 5828108 w 10706340"/>
              <a:gd name="connsiteY28" fmla="*/ 1587260 h 1587260"/>
              <a:gd name="connsiteX29" fmla="*/ 5353170 w 10706340"/>
              <a:gd name="connsiteY29" fmla="*/ 1587260 h 1587260"/>
              <a:gd name="connsiteX30" fmla="*/ 4572915 w 10706340"/>
              <a:gd name="connsiteY30" fmla="*/ 1587260 h 1587260"/>
              <a:gd name="connsiteX31" fmla="*/ 4199749 w 10706340"/>
              <a:gd name="connsiteY31" fmla="*/ 1587260 h 1587260"/>
              <a:gd name="connsiteX32" fmla="*/ 3419494 w 10706340"/>
              <a:gd name="connsiteY32" fmla="*/ 1587260 h 1587260"/>
              <a:gd name="connsiteX33" fmla="*/ 2944556 w 10706340"/>
              <a:gd name="connsiteY33" fmla="*/ 1587260 h 1587260"/>
              <a:gd name="connsiteX34" fmla="*/ 2571391 w 10706340"/>
              <a:gd name="connsiteY34" fmla="*/ 1587260 h 1587260"/>
              <a:gd name="connsiteX35" fmla="*/ 2096453 w 10706340"/>
              <a:gd name="connsiteY35" fmla="*/ 1587260 h 1587260"/>
              <a:gd name="connsiteX36" fmla="*/ 1316197 w 10706340"/>
              <a:gd name="connsiteY36" fmla="*/ 1587260 h 1587260"/>
              <a:gd name="connsiteX37" fmla="*/ 841259 w 10706340"/>
              <a:gd name="connsiteY37" fmla="*/ 1587260 h 1587260"/>
              <a:gd name="connsiteX38" fmla="*/ 264549 w 10706340"/>
              <a:gd name="connsiteY38" fmla="*/ 1587260 h 1587260"/>
              <a:gd name="connsiteX39" fmla="*/ 0 w 10706340"/>
              <a:gd name="connsiteY39" fmla="*/ 1322711 h 1587260"/>
              <a:gd name="connsiteX40" fmla="*/ 0 w 10706340"/>
              <a:gd name="connsiteY40" fmla="*/ 783048 h 1587260"/>
              <a:gd name="connsiteX41" fmla="*/ 0 w 10706340"/>
              <a:gd name="connsiteY41" fmla="*/ 264549 h 158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706340" h="1587260" extrusionOk="0">
                <a:moveTo>
                  <a:pt x="0" y="264549"/>
                </a:moveTo>
                <a:cubicBezTo>
                  <a:pt x="-26652" y="102004"/>
                  <a:pt x="96196" y="8350"/>
                  <a:pt x="264549" y="0"/>
                </a:cubicBezTo>
                <a:cubicBezTo>
                  <a:pt x="645311" y="28032"/>
                  <a:pt x="830181" y="-13944"/>
                  <a:pt x="1146577" y="0"/>
                </a:cubicBezTo>
                <a:cubicBezTo>
                  <a:pt x="1462973" y="13944"/>
                  <a:pt x="1514645" y="-17775"/>
                  <a:pt x="1723287" y="0"/>
                </a:cubicBezTo>
                <a:cubicBezTo>
                  <a:pt x="1931929" y="17775"/>
                  <a:pt x="1964389" y="20407"/>
                  <a:pt x="2198225" y="0"/>
                </a:cubicBezTo>
                <a:cubicBezTo>
                  <a:pt x="2432061" y="-20407"/>
                  <a:pt x="2813968" y="11077"/>
                  <a:pt x="2978480" y="0"/>
                </a:cubicBezTo>
                <a:cubicBezTo>
                  <a:pt x="3142992" y="-11077"/>
                  <a:pt x="3420071" y="25118"/>
                  <a:pt x="3555191" y="0"/>
                </a:cubicBezTo>
                <a:cubicBezTo>
                  <a:pt x="3690311" y="-25118"/>
                  <a:pt x="4101127" y="-41643"/>
                  <a:pt x="4437218" y="0"/>
                </a:cubicBezTo>
                <a:cubicBezTo>
                  <a:pt x="4773309" y="41643"/>
                  <a:pt x="4765012" y="-20217"/>
                  <a:pt x="4912156" y="0"/>
                </a:cubicBezTo>
                <a:cubicBezTo>
                  <a:pt x="5059300" y="20217"/>
                  <a:pt x="5471540" y="25023"/>
                  <a:pt x="5794184" y="0"/>
                </a:cubicBezTo>
                <a:cubicBezTo>
                  <a:pt x="6116828" y="-25023"/>
                  <a:pt x="5999591" y="-12750"/>
                  <a:pt x="6167349" y="0"/>
                </a:cubicBezTo>
                <a:cubicBezTo>
                  <a:pt x="6335107" y="12750"/>
                  <a:pt x="6571002" y="16006"/>
                  <a:pt x="6845832" y="0"/>
                </a:cubicBezTo>
                <a:cubicBezTo>
                  <a:pt x="7120662" y="-16006"/>
                  <a:pt x="7247430" y="30086"/>
                  <a:pt x="7524315" y="0"/>
                </a:cubicBezTo>
                <a:cubicBezTo>
                  <a:pt x="7801200" y="-30086"/>
                  <a:pt x="7938052" y="-3737"/>
                  <a:pt x="8101025" y="0"/>
                </a:cubicBezTo>
                <a:cubicBezTo>
                  <a:pt x="8263998" y="3737"/>
                  <a:pt x="8563151" y="-29817"/>
                  <a:pt x="8983053" y="0"/>
                </a:cubicBezTo>
                <a:cubicBezTo>
                  <a:pt x="9402955" y="29817"/>
                  <a:pt x="9595606" y="-16985"/>
                  <a:pt x="9865081" y="0"/>
                </a:cubicBezTo>
                <a:cubicBezTo>
                  <a:pt x="10134556" y="16985"/>
                  <a:pt x="10325717" y="19364"/>
                  <a:pt x="10441791" y="0"/>
                </a:cubicBezTo>
                <a:cubicBezTo>
                  <a:pt x="10574152" y="-12950"/>
                  <a:pt x="10692328" y="97497"/>
                  <a:pt x="10706340" y="264549"/>
                </a:cubicBezTo>
                <a:cubicBezTo>
                  <a:pt x="10700138" y="415644"/>
                  <a:pt x="10702036" y="620239"/>
                  <a:pt x="10706340" y="804212"/>
                </a:cubicBezTo>
                <a:cubicBezTo>
                  <a:pt x="10710644" y="988185"/>
                  <a:pt x="10681369" y="1207125"/>
                  <a:pt x="10706340" y="1322711"/>
                </a:cubicBezTo>
                <a:cubicBezTo>
                  <a:pt x="10676671" y="1470039"/>
                  <a:pt x="10598427" y="1568278"/>
                  <a:pt x="10441791" y="1587260"/>
                </a:cubicBezTo>
                <a:cubicBezTo>
                  <a:pt x="10276102" y="1570221"/>
                  <a:pt x="9954757" y="1597487"/>
                  <a:pt x="9661536" y="1587260"/>
                </a:cubicBezTo>
                <a:cubicBezTo>
                  <a:pt x="9368316" y="1577033"/>
                  <a:pt x="9366181" y="1595556"/>
                  <a:pt x="9186598" y="1587260"/>
                </a:cubicBezTo>
                <a:cubicBezTo>
                  <a:pt x="9007015" y="1578964"/>
                  <a:pt x="8779366" y="1562008"/>
                  <a:pt x="8508115" y="1587260"/>
                </a:cubicBezTo>
                <a:cubicBezTo>
                  <a:pt x="8236864" y="1612512"/>
                  <a:pt x="8268845" y="1588152"/>
                  <a:pt x="8134949" y="1587260"/>
                </a:cubicBezTo>
                <a:cubicBezTo>
                  <a:pt x="8001053" y="1586368"/>
                  <a:pt x="7859691" y="1583399"/>
                  <a:pt x="7761784" y="1587260"/>
                </a:cubicBezTo>
                <a:cubicBezTo>
                  <a:pt x="7663878" y="1591121"/>
                  <a:pt x="7381040" y="1582692"/>
                  <a:pt x="7083301" y="1587260"/>
                </a:cubicBezTo>
                <a:cubicBezTo>
                  <a:pt x="6785562" y="1591828"/>
                  <a:pt x="6760459" y="1589772"/>
                  <a:pt x="6608363" y="1587260"/>
                </a:cubicBezTo>
                <a:cubicBezTo>
                  <a:pt x="6456267" y="1584748"/>
                  <a:pt x="6045734" y="1590154"/>
                  <a:pt x="5828108" y="1587260"/>
                </a:cubicBezTo>
                <a:cubicBezTo>
                  <a:pt x="5610482" y="1584366"/>
                  <a:pt x="5461268" y="1586846"/>
                  <a:pt x="5353170" y="1587260"/>
                </a:cubicBezTo>
                <a:cubicBezTo>
                  <a:pt x="5245072" y="1587674"/>
                  <a:pt x="4886575" y="1565545"/>
                  <a:pt x="4572915" y="1587260"/>
                </a:cubicBezTo>
                <a:cubicBezTo>
                  <a:pt x="4259256" y="1608975"/>
                  <a:pt x="4316895" y="1587557"/>
                  <a:pt x="4199749" y="1587260"/>
                </a:cubicBezTo>
                <a:cubicBezTo>
                  <a:pt x="4082603" y="1586963"/>
                  <a:pt x="3765291" y="1558793"/>
                  <a:pt x="3419494" y="1587260"/>
                </a:cubicBezTo>
                <a:cubicBezTo>
                  <a:pt x="3073698" y="1615727"/>
                  <a:pt x="3077856" y="1592968"/>
                  <a:pt x="2944556" y="1587260"/>
                </a:cubicBezTo>
                <a:cubicBezTo>
                  <a:pt x="2811256" y="1581552"/>
                  <a:pt x="2714686" y="1569938"/>
                  <a:pt x="2571391" y="1587260"/>
                </a:cubicBezTo>
                <a:cubicBezTo>
                  <a:pt x="2428096" y="1604582"/>
                  <a:pt x="2266193" y="1580057"/>
                  <a:pt x="2096453" y="1587260"/>
                </a:cubicBezTo>
                <a:cubicBezTo>
                  <a:pt x="1926713" y="1594463"/>
                  <a:pt x="1628020" y="1602469"/>
                  <a:pt x="1316197" y="1587260"/>
                </a:cubicBezTo>
                <a:cubicBezTo>
                  <a:pt x="1004374" y="1572051"/>
                  <a:pt x="1031525" y="1597090"/>
                  <a:pt x="841259" y="1587260"/>
                </a:cubicBezTo>
                <a:cubicBezTo>
                  <a:pt x="650993" y="1577430"/>
                  <a:pt x="444075" y="1566802"/>
                  <a:pt x="264549" y="1587260"/>
                </a:cubicBezTo>
                <a:cubicBezTo>
                  <a:pt x="131673" y="1589883"/>
                  <a:pt x="-20153" y="1481829"/>
                  <a:pt x="0" y="1322711"/>
                </a:cubicBezTo>
                <a:cubicBezTo>
                  <a:pt x="-6556" y="1161470"/>
                  <a:pt x="19462" y="962723"/>
                  <a:pt x="0" y="783048"/>
                </a:cubicBezTo>
                <a:cubicBezTo>
                  <a:pt x="-19462" y="603373"/>
                  <a:pt x="-18904" y="464889"/>
                  <a:pt x="0" y="264549"/>
                </a:cubicBezTo>
                <a:close/>
              </a:path>
            </a:pathLst>
          </a:cu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758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auss’s Method: Fa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Lagrange </a:t>
            </a:r>
            <a:r>
              <a:t>Coefficient</a:t>
            </a:r>
            <a:endParaRPr dirty="0"/>
          </a:p>
        </p:txBody>
      </p:sp>
      <p:sp>
        <p:nvSpPr>
          <p:cNvPr id="7" name="Orbit determination is split in two phases">
            <a:extLst>
              <a:ext uri="{FF2B5EF4-FFF2-40B4-BE49-F238E27FC236}">
                <a16:creationId xmlns:a16="http://schemas.microsoft.com/office/drawing/2014/main" id="{DD83DEA5-DA9A-A040-9B22-7655ED98DE64}"/>
              </a:ext>
            </a:extLst>
          </p:cNvPr>
          <p:cNvSpPr txBox="1">
            <a:spLocks/>
          </p:cNvSpPr>
          <p:nvPr/>
        </p:nvSpPr>
        <p:spPr bwMode="auto">
          <a:xfrm>
            <a:off x="697408" y="1796819"/>
            <a:ext cx="10871200" cy="470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29756">
              <a:defRPr sz="2256"/>
            </a:pPr>
            <a:r>
              <a:rPr lang="en-US" sz="2400" dirty="0"/>
              <a:t>Given an initial state              and under Keplerian dynamics, the position at epoch     can be obtained as:</a:t>
            </a:r>
          </a:p>
          <a:p>
            <a:pPr lvl="1" defTabSz="429756">
              <a:defRPr sz="2256"/>
            </a:pPr>
            <a:endParaRPr lang="en-GB" sz="2133" dirty="0">
              <a:solidFill>
                <a:srgbClr val="005493"/>
              </a:solidFill>
            </a:endParaRPr>
          </a:p>
          <a:p>
            <a:pPr lvl="1" defTabSz="429756">
              <a:defRPr sz="2256"/>
            </a:pPr>
            <a:endParaRPr lang="en-GB" sz="2133" dirty="0">
              <a:solidFill>
                <a:srgbClr val="005493"/>
              </a:solidFill>
            </a:endParaRPr>
          </a:p>
          <a:p>
            <a:pPr lvl="1" defTabSz="429756">
              <a:defRPr sz="2256"/>
            </a:pPr>
            <a:endParaRPr lang="en-GB" sz="2133" dirty="0">
              <a:solidFill>
                <a:srgbClr val="005493"/>
              </a:solidFill>
            </a:endParaRPr>
          </a:p>
          <a:p>
            <a:pPr defTabSz="429756">
              <a:defRPr sz="2256"/>
            </a:pPr>
            <a:endParaRPr lang="en-GB" sz="2667" dirty="0">
              <a:solidFill>
                <a:srgbClr val="005493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7F573E-EA32-F54F-9653-0A04953128AC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60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CD54A1F2-DCF0-4303-88E3-AC2D0B107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451" y="1926096"/>
            <a:ext cx="855341" cy="285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A075A7A3-20AF-4074-8E16-E37147210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9200" y="1888912"/>
            <a:ext cx="124600" cy="2491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A2BBC831-4BCF-4EB3-B74D-61036014F752}"/>
              </a:ext>
            </a:extLst>
          </p:cNvPr>
          <p:cNvGrpSpPr/>
          <p:nvPr/>
        </p:nvGrpSpPr>
        <p:grpSpPr>
          <a:xfrm>
            <a:off x="1643662" y="2733679"/>
            <a:ext cx="8978693" cy="1510984"/>
            <a:chOff x="502276" y="2373001"/>
            <a:chExt cx="7983485" cy="1548011"/>
          </a:xfrm>
        </p:grpSpPr>
        <p:pic>
          <p:nvPicPr>
            <p:cNvPr id="9" name="Image" descr="Image">
              <a:extLst>
                <a:ext uri="{FF2B5EF4-FFF2-40B4-BE49-F238E27FC236}">
                  <a16:creationId xmlns:a16="http://schemas.microsoft.com/office/drawing/2014/main" id="{32B37708-B42E-4825-A264-21FB4DE14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5665" y="2691865"/>
              <a:ext cx="2044701" cy="2921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parentesi_graffa.gif" descr="parentesi_graffa.gif">
              <a:extLst>
                <a:ext uri="{FF2B5EF4-FFF2-40B4-BE49-F238E27FC236}">
                  <a16:creationId xmlns:a16="http://schemas.microsoft.com/office/drawing/2014/main" id="{3844D22D-AF85-4F95-B7CB-86A3BD84781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176741" y="2564294"/>
              <a:ext cx="193471" cy="11048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with">
              <a:extLst>
                <a:ext uri="{FF2B5EF4-FFF2-40B4-BE49-F238E27FC236}">
                  <a16:creationId xmlns:a16="http://schemas.microsoft.com/office/drawing/2014/main" id="{78494254-AB6B-4CC2-A281-050EDCE82F37}"/>
                </a:ext>
              </a:extLst>
            </p:cNvPr>
            <p:cNvSpPr txBox="1"/>
            <p:nvPr/>
          </p:nvSpPr>
          <p:spPr>
            <a:xfrm>
              <a:off x="2966638" y="2586863"/>
              <a:ext cx="1983384" cy="502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7733" tIns="67733" rIns="67733" bIns="67733" anchor="ctr">
              <a:spAutoFit/>
            </a:bodyPr>
            <a:lstStyle>
              <a:lvl1pPr algn="ctr" defTabSz="914400">
                <a:lnSpc>
                  <a:spcPct val="80000"/>
                </a:lnSpc>
                <a:spcBef>
                  <a:spcPts val="1700"/>
                </a:spcBef>
                <a:buClr>
                  <a:srgbClr val="005493"/>
                </a:buClr>
                <a:buFont typeface="Wingdings"/>
                <a:defRPr sz="21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2800"/>
                <a:t>with</a:t>
              </a:r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B47BF932-8B5E-404C-95D7-6458B747FBCC}"/>
                </a:ext>
              </a:extLst>
            </p:cNvPr>
            <p:cNvSpPr/>
            <p:nvPr/>
          </p:nvSpPr>
          <p:spPr>
            <a:xfrm>
              <a:off x="1589929" y="3033035"/>
              <a:ext cx="265435" cy="265435"/>
            </a:xfrm>
            <a:prstGeom prst="line">
              <a:avLst/>
            </a:prstGeom>
            <a:ln w="25400">
              <a:solidFill>
                <a:srgbClr val="FF2600"/>
              </a:solidFill>
              <a:miter lim="400000"/>
              <a:tailEnd type="stealth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13" name="Line">
              <a:extLst>
                <a:ext uri="{FF2B5EF4-FFF2-40B4-BE49-F238E27FC236}">
                  <a16:creationId xmlns:a16="http://schemas.microsoft.com/office/drawing/2014/main" id="{27D4B1C0-E9FF-4F65-8151-907577980916}"/>
                </a:ext>
              </a:extLst>
            </p:cNvPr>
            <p:cNvSpPr/>
            <p:nvPr/>
          </p:nvSpPr>
          <p:spPr>
            <a:xfrm flipH="1">
              <a:off x="2152209" y="3026295"/>
              <a:ext cx="278917" cy="278916"/>
            </a:xfrm>
            <a:prstGeom prst="line">
              <a:avLst/>
            </a:prstGeom>
            <a:ln w="25400">
              <a:solidFill>
                <a:srgbClr val="FF2600"/>
              </a:solidFill>
              <a:miter lim="400000"/>
              <a:tailEnd type="stealth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14" name="Lagrange coefficients">
              <a:extLst>
                <a:ext uri="{FF2B5EF4-FFF2-40B4-BE49-F238E27FC236}">
                  <a16:creationId xmlns:a16="http://schemas.microsoft.com/office/drawing/2014/main" id="{87DB7D49-4844-401F-ABE0-B4681923BC13}"/>
                </a:ext>
              </a:extLst>
            </p:cNvPr>
            <p:cNvSpPr txBox="1"/>
            <p:nvPr/>
          </p:nvSpPr>
          <p:spPr>
            <a:xfrm>
              <a:off x="502276" y="3284565"/>
              <a:ext cx="2851478" cy="4676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7733" tIns="67733" rIns="67733" bIns="67733" anchor="ctr">
              <a:spAutoFit/>
            </a:bodyPr>
            <a:lstStyle>
              <a:lvl1pPr algn="ctr" defTabSz="914400">
                <a:lnSpc>
                  <a:spcPct val="80000"/>
                </a:lnSpc>
                <a:spcBef>
                  <a:spcPts val="1700"/>
                </a:spcBef>
                <a:buClr>
                  <a:srgbClr val="005493"/>
                </a:buClr>
                <a:buFont typeface="Wingdings"/>
                <a:defRPr sz="1900" i="1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2533"/>
                <a:t>Lagrange coefficients</a:t>
              </a:r>
            </a:p>
          </p:txBody>
        </p:sp>
        <p:pic>
          <p:nvPicPr>
            <p:cNvPr id="15" name="Screen Shot 2017-11-18 at 20.02.16.png" descr="Screen Shot 2017-11-18 at 20.02.16.png">
              <a:extLst>
                <a:ext uri="{FF2B5EF4-FFF2-40B4-BE49-F238E27FC236}">
                  <a16:creationId xmlns:a16="http://schemas.microsoft.com/office/drawing/2014/main" id="{187A8786-63E1-46A4-A3F4-9E4F42C41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0355" y="2373001"/>
              <a:ext cx="3085406" cy="70122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Screen Shot 2017-11-18 at 20.02.25.png" descr="Screen Shot 2017-11-18 at 20.02.25.png">
              <a:extLst>
                <a:ext uri="{FF2B5EF4-FFF2-40B4-BE49-F238E27FC236}">
                  <a16:creationId xmlns:a16="http://schemas.microsoft.com/office/drawing/2014/main" id="{80702AF8-BB1D-4765-9663-4CFD1824A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23468" y="3115734"/>
              <a:ext cx="2203452" cy="805278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F3DF6E5-1CF9-5A05-8622-A4EBDED2E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60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D42DAE-DEF1-5B2A-D7A3-67D220F14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17" name="Segnaposto piè di pagina 16">
            <a:extLst>
              <a:ext uri="{FF2B5EF4-FFF2-40B4-BE49-F238E27FC236}">
                <a16:creationId xmlns:a16="http://schemas.microsoft.com/office/drawing/2014/main" id="{7648093F-013B-59CB-D5B8-26034FE51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7621686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auss’s Method: Fa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Lagrange </a:t>
            </a:r>
            <a:r>
              <a:t>Coefficient</a:t>
            </a:r>
            <a:endParaRPr dirty="0"/>
          </a:p>
        </p:txBody>
      </p:sp>
      <p:sp>
        <p:nvSpPr>
          <p:cNvPr id="7" name="Orbit determination is split in two phases">
            <a:extLst>
              <a:ext uri="{FF2B5EF4-FFF2-40B4-BE49-F238E27FC236}">
                <a16:creationId xmlns:a16="http://schemas.microsoft.com/office/drawing/2014/main" id="{DD83DEA5-DA9A-A040-9B22-7655ED98DE64}"/>
              </a:ext>
            </a:extLst>
          </p:cNvPr>
          <p:cNvSpPr txBox="1">
            <a:spLocks/>
          </p:cNvSpPr>
          <p:nvPr/>
        </p:nvSpPr>
        <p:spPr bwMode="auto">
          <a:xfrm>
            <a:off x="697408" y="1796819"/>
            <a:ext cx="10871200" cy="470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29756">
              <a:defRPr sz="2256"/>
            </a:pPr>
            <a:r>
              <a:rPr lang="en-US" sz="2400" dirty="0"/>
              <a:t>Given an initial state              and under Keplerian dynamics, the position at epoch     can be obtained as:</a:t>
            </a:r>
          </a:p>
          <a:p>
            <a:pPr lvl="1" defTabSz="429756">
              <a:defRPr sz="2256"/>
            </a:pPr>
            <a:endParaRPr lang="en-GB" sz="2133" dirty="0">
              <a:solidFill>
                <a:srgbClr val="005493"/>
              </a:solidFill>
            </a:endParaRPr>
          </a:p>
          <a:p>
            <a:pPr lvl="1" defTabSz="429756">
              <a:defRPr sz="2256"/>
            </a:pPr>
            <a:endParaRPr lang="en-GB" sz="2133" dirty="0">
              <a:solidFill>
                <a:srgbClr val="005493"/>
              </a:solidFill>
            </a:endParaRPr>
          </a:p>
          <a:p>
            <a:pPr lvl="1" defTabSz="429756">
              <a:defRPr sz="2256"/>
            </a:pPr>
            <a:endParaRPr lang="en-GB" sz="2133" dirty="0">
              <a:solidFill>
                <a:srgbClr val="005493"/>
              </a:solidFill>
            </a:endParaRPr>
          </a:p>
          <a:p>
            <a:pPr defTabSz="429756">
              <a:defRPr sz="2256"/>
            </a:pPr>
            <a:endParaRPr lang="en-GB" sz="2667" dirty="0">
              <a:solidFill>
                <a:srgbClr val="005493"/>
              </a:solidFill>
            </a:endParaRPr>
          </a:p>
          <a:p>
            <a:pPr defTabSz="429756">
              <a:defRPr sz="2256"/>
            </a:pPr>
            <a:r>
              <a:rPr lang="en-US" sz="2400" dirty="0"/>
              <a:t>Given the first guess at     , the positions at epochs      and     are </a:t>
            </a:r>
            <a:endParaRPr lang="en-GB" sz="240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7F573E-EA32-F54F-9653-0A04953128AC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61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CD54A1F2-DCF0-4303-88E3-AC2D0B107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110" y="1928745"/>
            <a:ext cx="855341" cy="285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A075A7A3-20AF-4074-8E16-E37147210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1080" y="1892829"/>
            <a:ext cx="124600" cy="2491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A2BBC831-4BCF-4EB3-B74D-61036014F752}"/>
              </a:ext>
            </a:extLst>
          </p:cNvPr>
          <p:cNvGrpSpPr/>
          <p:nvPr/>
        </p:nvGrpSpPr>
        <p:grpSpPr>
          <a:xfrm>
            <a:off x="1643662" y="2733679"/>
            <a:ext cx="8978693" cy="1510984"/>
            <a:chOff x="502276" y="2373001"/>
            <a:chExt cx="7983485" cy="1548011"/>
          </a:xfrm>
        </p:grpSpPr>
        <p:pic>
          <p:nvPicPr>
            <p:cNvPr id="9" name="Image" descr="Image">
              <a:extLst>
                <a:ext uri="{FF2B5EF4-FFF2-40B4-BE49-F238E27FC236}">
                  <a16:creationId xmlns:a16="http://schemas.microsoft.com/office/drawing/2014/main" id="{32B37708-B42E-4825-A264-21FB4DE14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5665" y="2691865"/>
              <a:ext cx="2044701" cy="2921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parentesi_graffa.gif" descr="parentesi_graffa.gif">
              <a:extLst>
                <a:ext uri="{FF2B5EF4-FFF2-40B4-BE49-F238E27FC236}">
                  <a16:creationId xmlns:a16="http://schemas.microsoft.com/office/drawing/2014/main" id="{3844D22D-AF85-4F95-B7CB-86A3BD84781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176741" y="2564294"/>
              <a:ext cx="193471" cy="11048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with">
              <a:extLst>
                <a:ext uri="{FF2B5EF4-FFF2-40B4-BE49-F238E27FC236}">
                  <a16:creationId xmlns:a16="http://schemas.microsoft.com/office/drawing/2014/main" id="{78494254-AB6B-4CC2-A281-050EDCE82F37}"/>
                </a:ext>
              </a:extLst>
            </p:cNvPr>
            <p:cNvSpPr txBox="1"/>
            <p:nvPr/>
          </p:nvSpPr>
          <p:spPr>
            <a:xfrm>
              <a:off x="2966638" y="2586863"/>
              <a:ext cx="1983384" cy="502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7733" tIns="67733" rIns="67733" bIns="67733" anchor="ctr">
              <a:spAutoFit/>
            </a:bodyPr>
            <a:lstStyle>
              <a:lvl1pPr algn="ctr" defTabSz="914400">
                <a:lnSpc>
                  <a:spcPct val="80000"/>
                </a:lnSpc>
                <a:spcBef>
                  <a:spcPts val="1700"/>
                </a:spcBef>
                <a:buClr>
                  <a:srgbClr val="005493"/>
                </a:buClr>
                <a:buFont typeface="Wingdings"/>
                <a:defRPr sz="21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2800"/>
                <a:t>with</a:t>
              </a:r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B47BF932-8B5E-404C-95D7-6458B747FBCC}"/>
                </a:ext>
              </a:extLst>
            </p:cNvPr>
            <p:cNvSpPr/>
            <p:nvPr/>
          </p:nvSpPr>
          <p:spPr>
            <a:xfrm>
              <a:off x="1589929" y="3033035"/>
              <a:ext cx="265435" cy="265435"/>
            </a:xfrm>
            <a:prstGeom prst="line">
              <a:avLst/>
            </a:prstGeom>
            <a:ln w="25400">
              <a:solidFill>
                <a:srgbClr val="FF2600"/>
              </a:solidFill>
              <a:miter lim="400000"/>
              <a:tailEnd type="stealth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13" name="Line">
              <a:extLst>
                <a:ext uri="{FF2B5EF4-FFF2-40B4-BE49-F238E27FC236}">
                  <a16:creationId xmlns:a16="http://schemas.microsoft.com/office/drawing/2014/main" id="{27D4B1C0-E9FF-4F65-8151-907577980916}"/>
                </a:ext>
              </a:extLst>
            </p:cNvPr>
            <p:cNvSpPr/>
            <p:nvPr/>
          </p:nvSpPr>
          <p:spPr>
            <a:xfrm flipH="1">
              <a:off x="2152209" y="3026295"/>
              <a:ext cx="278917" cy="278916"/>
            </a:xfrm>
            <a:prstGeom prst="line">
              <a:avLst/>
            </a:prstGeom>
            <a:ln w="25400">
              <a:solidFill>
                <a:srgbClr val="FF2600"/>
              </a:solidFill>
              <a:miter lim="400000"/>
              <a:tailEnd type="stealth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14" name="Lagrange coefficients">
              <a:extLst>
                <a:ext uri="{FF2B5EF4-FFF2-40B4-BE49-F238E27FC236}">
                  <a16:creationId xmlns:a16="http://schemas.microsoft.com/office/drawing/2014/main" id="{87DB7D49-4844-401F-ABE0-B4681923BC13}"/>
                </a:ext>
              </a:extLst>
            </p:cNvPr>
            <p:cNvSpPr txBox="1"/>
            <p:nvPr/>
          </p:nvSpPr>
          <p:spPr>
            <a:xfrm>
              <a:off x="502276" y="3284565"/>
              <a:ext cx="2851478" cy="4676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7733" tIns="67733" rIns="67733" bIns="67733" anchor="ctr">
              <a:spAutoFit/>
            </a:bodyPr>
            <a:lstStyle>
              <a:lvl1pPr algn="ctr" defTabSz="914400">
                <a:lnSpc>
                  <a:spcPct val="80000"/>
                </a:lnSpc>
                <a:spcBef>
                  <a:spcPts val="1700"/>
                </a:spcBef>
                <a:buClr>
                  <a:srgbClr val="005493"/>
                </a:buClr>
                <a:buFont typeface="Wingdings"/>
                <a:defRPr sz="1900" i="1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2533"/>
                <a:t>Lagrange coefficients</a:t>
              </a:r>
            </a:p>
          </p:txBody>
        </p:sp>
        <p:pic>
          <p:nvPicPr>
            <p:cNvPr id="15" name="Screen Shot 2017-11-18 at 20.02.16.png" descr="Screen Shot 2017-11-18 at 20.02.16.png">
              <a:extLst>
                <a:ext uri="{FF2B5EF4-FFF2-40B4-BE49-F238E27FC236}">
                  <a16:creationId xmlns:a16="http://schemas.microsoft.com/office/drawing/2014/main" id="{187A8786-63E1-46A4-A3F4-9E4F42C41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0355" y="2373001"/>
              <a:ext cx="3085406" cy="70122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Screen Shot 2017-11-18 at 20.02.25.png" descr="Screen Shot 2017-11-18 at 20.02.25.png">
              <a:extLst>
                <a:ext uri="{FF2B5EF4-FFF2-40B4-BE49-F238E27FC236}">
                  <a16:creationId xmlns:a16="http://schemas.microsoft.com/office/drawing/2014/main" id="{80702AF8-BB1D-4765-9663-4CFD1824A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23468" y="3115734"/>
              <a:ext cx="2203452" cy="805278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3306334C-81EF-4E01-A59C-15F50ED98D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1651" y="4463576"/>
            <a:ext cx="230267" cy="243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A939607A-1E0A-4CEC-956E-F2F3331730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3477" y="4487347"/>
            <a:ext cx="207240" cy="241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004ED7B5-2BEE-4CFA-80F2-D927628BC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7033" y="4463576"/>
            <a:ext cx="218753" cy="241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765658FA-97A3-43D1-9D8B-A30FB857BF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3289" y="5134235"/>
            <a:ext cx="2349671" cy="284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8A4C8452-EEEF-4419-A370-F90DB7AADB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3289" y="5764384"/>
            <a:ext cx="2349671" cy="2844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CF6D4912-B71B-4F32-A2FD-8B5862FD205A}"/>
              </a:ext>
            </a:extLst>
          </p:cNvPr>
          <p:cNvGrpSpPr/>
          <p:nvPr/>
        </p:nvGrpSpPr>
        <p:grpSpPr>
          <a:xfrm>
            <a:off x="3363868" y="5115186"/>
            <a:ext cx="8759065" cy="1242233"/>
            <a:chOff x="2704105" y="5048185"/>
            <a:chExt cx="8477906" cy="1314411"/>
          </a:xfrm>
        </p:grpSpPr>
        <p:pic>
          <p:nvPicPr>
            <p:cNvPr id="22" name="Earth-PNG-Image.png" descr="Earth-PNG-Image.png">
              <a:extLst>
                <a:ext uri="{FF2B5EF4-FFF2-40B4-BE49-F238E27FC236}">
                  <a16:creationId xmlns:a16="http://schemas.microsoft.com/office/drawing/2014/main" id="{15FE8819-644C-4112-8C52-889D77533D4D}"/>
                </a:ext>
              </a:extLst>
            </p:cNvPr>
            <p:cNvPicPr>
              <a:picLocks/>
            </p:cNvPicPr>
            <p:nvPr/>
          </p:nvPicPr>
          <p:blipFill>
            <a:blip r:embed="rId13"/>
            <a:srcRect b="63617"/>
            <a:stretch>
              <a:fillRect/>
            </a:stretch>
          </p:blipFill>
          <p:spPr>
            <a:xfrm>
              <a:off x="2704105" y="5805240"/>
              <a:ext cx="8477906" cy="55735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" name="Circle">
              <a:extLst>
                <a:ext uri="{FF2B5EF4-FFF2-40B4-BE49-F238E27FC236}">
                  <a16:creationId xmlns:a16="http://schemas.microsoft.com/office/drawing/2014/main" id="{98004A8A-1FDE-4605-B220-9BD00A1AA574}"/>
                </a:ext>
              </a:extLst>
            </p:cNvPr>
            <p:cNvSpPr/>
            <p:nvPr/>
          </p:nvSpPr>
          <p:spPr>
            <a:xfrm>
              <a:off x="4095925" y="5396382"/>
              <a:ext cx="77379" cy="77378"/>
            </a:xfrm>
            <a:prstGeom prst="ellipse">
              <a:avLst/>
            </a:prstGeom>
            <a:solidFill>
              <a:srgbClr val="000000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C578477E-0672-4DD4-ABCC-13AB0CD6A844}"/>
                </a:ext>
              </a:extLst>
            </p:cNvPr>
            <p:cNvSpPr/>
            <p:nvPr/>
          </p:nvSpPr>
          <p:spPr>
            <a:xfrm>
              <a:off x="6784783" y="5144906"/>
              <a:ext cx="77378" cy="77379"/>
            </a:xfrm>
            <a:prstGeom prst="ellipse">
              <a:avLst/>
            </a:prstGeom>
            <a:solidFill>
              <a:srgbClr val="000000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25" name="Circle">
              <a:extLst>
                <a:ext uri="{FF2B5EF4-FFF2-40B4-BE49-F238E27FC236}">
                  <a16:creationId xmlns:a16="http://schemas.microsoft.com/office/drawing/2014/main" id="{5558348B-322E-49C9-9414-67B6E4AFEDAC}"/>
                </a:ext>
              </a:extLst>
            </p:cNvPr>
            <p:cNvSpPr/>
            <p:nvPr/>
          </p:nvSpPr>
          <p:spPr>
            <a:xfrm>
              <a:off x="9647739" y="5435071"/>
              <a:ext cx="77378" cy="77378"/>
            </a:xfrm>
            <a:prstGeom prst="ellipse">
              <a:avLst/>
            </a:prstGeom>
            <a:solidFill>
              <a:srgbClr val="000000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pic>
          <p:nvPicPr>
            <p:cNvPr id="26" name="Omegon-Observatory-dome-3m-diameter.jpg" descr="Omegon-Observatory-dome-3m-diameter.jpg">
              <a:extLst>
                <a:ext uri="{FF2B5EF4-FFF2-40B4-BE49-F238E27FC236}">
                  <a16:creationId xmlns:a16="http://schemas.microsoft.com/office/drawing/2014/main" id="{2D9A4213-7B6A-4B0D-AF17-3A2F3F341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6805" t="15126" r="6805" b="12205"/>
            <a:stretch>
              <a:fillRect/>
            </a:stretch>
          </p:blipFill>
          <p:spPr>
            <a:xfrm rot="21035605">
              <a:off x="3972946" y="5915357"/>
              <a:ext cx="198926" cy="16733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7" name="Omegon-Observatory-dome-3m-diameter.jpg" descr="Omegon-Observatory-dome-3m-diameter.jpg">
              <a:extLst>
                <a:ext uri="{FF2B5EF4-FFF2-40B4-BE49-F238E27FC236}">
                  <a16:creationId xmlns:a16="http://schemas.microsoft.com/office/drawing/2014/main" id="{EA181C60-DFFA-48E3-9861-5AD15C112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6805" t="15126" r="6805" b="12205"/>
            <a:stretch>
              <a:fillRect/>
            </a:stretch>
          </p:blipFill>
          <p:spPr>
            <a:xfrm>
              <a:off x="6724019" y="5688380"/>
              <a:ext cx="198926" cy="16733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8" name="Omegon-Observatory-dome-3m-diameter.jpg" descr="Omegon-Observatory-dome-3m-diameter.jpg">
              <a:extLst>
                <a:ext uri="{FF2B5EF4-FFF2-40B4-BE49-F238E27FC236}">
                  <a16:creationId xmlns:a16="http://schemas.microsoft.com/office/drawing/2014/main" id="{CA96C2BA-82B1-4D19-BCAA-7A2E7DD44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6805" t="15126" r="6805" b="12205"/>
            <a:stretch>
              <a:fillRect/>
            </a:stretch>
          </p:blipFill>
          <p:spPr>
            <a:xfrm rot="621544">
              <a:off x="9312252" y="5848310"/>
              <a:ext cx="198926" cy="16733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Image" descr="Image">
              <a:extLst>
                <a:ext uri="{FF2B5EF4-FFF2-40B4-BE49-F238E27FC236}">
                  <a16:creationId xmlns:a16="http://schemas.microsoft.com/office/drawing/2014/main" id="{8851A198-DDB3-4BD0-8CF0-06AF4898C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990163" y="5048185"/>
              <a:ext cx="164427" cy="18377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0" name="Image" descr="Image">
              <a:extLst>
                <a:ext uri="{FF2B5EF4-FFF2-40B4-BE49-F238E27FC236}">
                  <a16:creationId xmlns:a16="http://schemas.microsoft.com/office/drawing/2014/main" id="{2B95D250-DF48-43E7-BC42-FBED4590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74542" y="5356861"/>
              <a:ext cx="174099" cy="18377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1" name="Image" descr="Image">
              <a:extLst>
                <a:ext uri="{FF2B5EF4-FFF2-40B4-BE49-F238E27FC236}">
                  <a16:creationId xmlns:a16="http://schemas.microsoft.com/office/drawing/2014/main" id="{55EFFD2D-A5D1-45FC-BD39-286AD03CE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87879" y="5635675"/>
              <a:ext cx="174100" cy="18377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2" name="Line">
              <a:extLst>
                <a:ext uri="{FF2B5EF4-FFF2-40B4-BE49-F238E27FC236}">
                  <a16:creationId xmlns:a16="http://schemas.microsoft.com/office/drawing/2014/main" id="{195E4F99-7671-4E5B-B11B-B742934737C4}"/>
                </a:ext>
              </a:extLst>
            </p:cNvPr>
            <p:cNvSpPr/>
            <p:nvPr/>
          </p:nvSpPr>
          <p:spPr>
            <a:xfrm flipV="1">
              <a:off x="6834655" y="5141705"/>
              <a:ext cx="643536" cy="29017"/>
            </a:xfrm>
            <a:prstGeom prst="line">
              <a:avLst/>
            </a:prstGeom>
            <a:ln w="38100">
              <a:solidFill>
                <a:srgbClr val="FF2600"/>
              </a:solidFill>
              <a:miter lim="400000"/>
              <a:tailEnd type="stealth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33" name="Connection Line">
              <a:extLst>
                <a:ext uri="{FF2B5EF4-FFF2-40B4-BE49-F238E27FC236}">
                  <a16:creationId xmlns:a16="http://schemas.microsoft.com/office/drawing/2014/main" id="{38505734-4265-4ED6-B80F-2445C3D45F75}"/>
                </a:ext>
              </a:extLst>
            </p:cNvPr>
            <p:cNvSpPr/>
            <p:nvPr/>
          </p:nvSpPr>
          <p:spPr>
            <a:xfrm>
              <a:off x="6823159" y="5135217"/>
              <a:ext cx="3079503" cy="96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578" extrusionOk="0">
                  <a:moveTo>
                    <a:pt x="0" y="8076"/>
                  </a:moveTo>
                  <a:cubicBezTo>
                    <a:pt x="8817" y="-5022"/>
                    <a:pt x="16017" y="-2188"/>
                    <a:pt x="21600" y="16578"/>
                  </a:cubicBezTo>
                </a:path>
              </a:pathLst>
            </a:custGeom>
            <a:ln w="25400">
              <a:solidFill>
                <a:srgbClr val="FF2600"/>
              </a:solidFill>
              <a:prstDash val="sysDot"/>
              <a:miter lim="400000"/>
            </a:ln>
          </p:spPr>
          <p:txBody>
            <a:bodyPr/>
            <a:lstStyle/>
            <a:p>
              <a:endParaRPr sz="2400"/>
            </a:p>
          </p:txBody>
        </p:sp>
        <p:sp>
          <p:nvSpPr>
            <p:cNvPr id="34" name="Connection Line">
              <a:extLst>
                <a:ext uri="{FF2B5EF4-FFF2-40B4-BE49-F238E27FC236}">
                  <a16:creationId xmlns:a16="http://schemas.microsoft.com/office/drawing/2014/main" id="{19B33AD7-D074-469F-93F6-F7AB005AF69F}"/>
                </a:ext>
              </a:extLst>
            </p:cNvPr>
            <p:cNvSpPr/>
            <p:nvPr/>
          </p:nvSpPr>
          <p:spPr>
            <a:xfrm>
              <a:off x="4491563" y="5184412"/>
              <a:ext cx="2293257" cy="408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8615" y="8018"/>
                    <a:pt x="15815" y="818"/>
                    <a:pt x="21600" y="0"/>
                  </a:cubicBezTo>
                </a:path>
              </a:pathLst>
            </a:custGeom>
            <a:ln w="25400">
              <a:solidFill>
                <a:srgbClr val="FF2600"/>
              </a:solidFill>
              <a:prstDash val="sysDot"/>
              <a:miter lim="400000"/>
            </a:ln>
          </p:spPr>
          <p:txBody>
            <a:bodyPr/>
            <a:lstStyle/>
            <a:p>
              <a:endParaRPr sz="2400"/>
            </a:p>
          </p:txBody>
        </p:sp>
        <p:sp>
          <p:nvSpPr>
            <p:cNvPr id="35" name="Circle">
              <a:extLst>
                <a:ext uri="{FF2B5EF4-FFF2-40B4-BE49-F238E27FC236}">
                  <a16:creationId xmlns:a16="http://schemas.microsoft.com/office/drawing/2014/main" id="{910E644B-9EDE-43CD-A00E-8FE26B2D0870}"/>
                </a:ext>
              </a:extLst>
            </p:cNvPr>
            <p:cNvSpPr/>
            <p:nvPr/>
          </p:nvSpPr>
          <p:spPr>
            <a:xfrm>
              <a:off x="9889543" y="5193267"/>
              <a:ext cx="77378" cy="77378"/>
            </a:xfrm>
            <a:prstGeom prst="ellipse">
              <a:avLst/>
            </a:prstGeom>
            <a:solidFill>
              <a:srgbClr val="FF2600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36" name="Circle">
              <a:extLst>
                <a:ext uri="{FF2B5EF4-FFF2-40B4-BE49-F238E27FC236}">
                  <a16:creationId xmlns:a16="http://schemas.microsoft.com/office/drawing/2014/main" id="{3E5B7B24-4663-40E9-9E0C-00FED8E1486E}"/>
                </a:ext>
              </a:extLst>
            </p:cNvPr>
            <p:cNvSpPr/>
            <p:nvPr/>
          </p:nvSpPr>
          <p:spPr>
            <a:xfrm>
              <a:off x="4455615" y="5548677"/>
              <a:ext cx="77378" cy="77378"/>
            </a:xfrm>
            <a:prstGeom prst="ellipse">
              <a:avLst/>
            </a:prstGeom>
            <a:solidFill>
              <a:srgbClr val="FF2600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</p:grp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79E4892-1D63-7FD3-635F-793A7FB0D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61</a:t>
            </a:fld>
            <a:endParaRPr lang="it-IT"/>
          </a:p>
        </p:txBody>
      </p:sp>
      <p:sp>
        <p:nvSpPr>
          <p:cNvPr id="37" name="Segnaposto data 36">
            <a:extLst>
              <a:ext uri="{FF2B5EF4-FFF2-40B4-BE49-F238E27FC236}">
                <a16:creationId xmlns:a16="http://schemas.microsoft.com/office/drawing/2014/main" id="{FFDE561E-70AC-CDFB-3E44-77F031BAA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38" name="Segnaposto piè di pagina 37">
            <a:extLst>
              <a:ext uri="{FF2B5EF4-FFF2-40B4-BE49-F238E27FC236}">
                <a16:creationId xmlns:a16="http://schemas.microsoft.com/office/drawing/2014/main" id="{5FA62DBC-06EE-8195-A0B8-981E3C138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2124130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Screen shot 2011-03-18 at 5.25.23 PM.png" descr="Screen shot 2011-03-18 at 5.25.23 PM.png">
            <a:extLst>
              <a:ext uri="{FF2B5EF4-FFF2-40B4-BE49-F238E27FC236}">
                <a16:creationId xmlns:a16="http://schemas.microsoft.com/office/drawing/2014/main" id="{1ED1F571-30E0-42A3-9523-A0BA2EB60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46" y="3236979"/>
            <a:ext cx="9507669" cy="689148"/>
          </a:xfrm>
          <a:prstGeom prst="rect">
            <a:avLst/>
          </a:prstGeom>
          <a:ln w="12700">
            <a:miter lim="400000"/>
          </a:ln>
        </p:spPr>
      </p:pic>
      <p:sp>
        <p:nvSpPr>
          <p:cNvPr id="2395" name="Gauss’s Method: Fa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Observer's</a:t>
            </a:r>
            <a:r>
              <a:rPr dirty="0"/>
              <a:t> </a:t>
            </a:r>
            <a:r>
              <a:rPr dirty="0" err="1"/>
              <a:t>Inertial</a:t>
            </a:r>
            <a:r>
              <a:rPr dirty="0"/>
              <a:t> Location</a:t>
            </a:r>
          </a:p>
        </p:txBody>
      </p:sp>
      <p:sp>
        <p:nvSpPr>
          <p:cNvPr id="7" name="Orbit determination is split in two phases">
            <a:extLst>
              <a:ext uri="{FF2B5EF4-FFF2-40B4-BE49-F238E27FC236}">
                <a16:creationId xmlns:a16="http://schemas.microsoft.com/office/drawing/2014/main" id="{DD83DEA5-DA9A-A040-9B22-7655ED98DE64}"/>
              </a:ext>
            </a:extLst>
          </p:cNvPr>
          <p:cNvSpPr txBox="1">
            <a:spLocks/>
          </p:cNvSpPr>
          <p:nvPr/>
        </p:nvSpPr>
        <p:spPr bwMode="auto">
          <a:xfrm>
            <a:off x="697408" y="1796819"/>
            <a:ext cx="10871200" cy="470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defTabSz="429756">
              <a:buNone/>
              <a:defRPr sz="2256"/>
            </a:pPr>
            <a:r>
              <a:rPr lang="en-US" sz="2667" dirty="0"/>
              <a:t>Compute </a:t>
            </a:r>
            <a:r>
              <a:rPr lang="en-US" sz="2667" dirty="0">
                <a:solidFill>
                  <a:schemeClr val="accent2"/>
                </a:solidFill>
              </a:rPr>
              <a:t>observer’s location </a:t>
            </a:r>
            <a:r>
              <a:rPr lang="en-US" sz="2667" dirty="0" err="1"/>
              <a:t>w.r.t.</a:t>
            </a:r>
            <a:r>
              <a:rPr lang="en-US" sz="2667" dirty="0"/>
              <a:t> Earth’s center in </a:t>
            </a:r>
            <a:r>
              <a:rPr lang="en-US" sz="2667" dirty="0">
                <a:solidFill>
                  <a:schemeClr val="accent2"/>
                </a:solidFill>
              </a:rPr>
              <a:t>inertial frame</a:t>
            </a:r>
            <a:r>
              <a:rPr lang="en-US" sz="2667" dirty="0"/>
              <a:t>:</a:t>
            </a:r>
          </a:p>
          <a:p>
            <a:pPr defTabSz="429756">
              <a:defRPr sz="2256"/>
            </a:pPr>
            <a:r>
              <a:rPr lang="en-US" sz="2533" dirty="0">
                <a:solidFill>
                  <a:schemeClr val="accent5"/>
                </a:solidFill>
              </a:rPr>
              <a:t>Observation’s date is defined by </a:t>
            </a:r>
            <a:r>
              <a:rPr lang="en-US" sz="2533" dirty="0">
                <a:solidFill>
                  <a:schemeClr val="accent2"/>
                </a:solidFill>
              </a:rPr>
              <a:t>year, month, day, and UT</a:t>
            </a:r>
          </a:p>
          <a:p>
            <a:pPr defTabSz="429756">
              <a:defRPr sz="2256"/>
            </a:pPr>
            <a:r>
              <a:rPr lang="en-US" sz="2533" dirty="0">
                <a:solidFill>
                  <a:schemeClr val="accent5"/>
                </a:solidFill>
              </a:rPr>
              <a:t>Defining T</a:t>
            </a:r>
            <a:r>
              <a:rPr lang="en-US" sz="2533" baseline="-25000" dirty="0">
                <a:solidFill>
                  <a:schemeClr val="accent5"/>
                </a:solidFill>
              </a:rPr>
              <a:t>0</a:t>
            </a:r>
            <a:r>
              <a:rPr lang="en-US" sz="2533" dirty="0">
                <a:solidFill>
                  <a:schemeClr val="accent5"/>
                </a:solidFill>
              </a:rPr>
              <a:t> the centuries past J2000, </a:t>
            </a:r>
            <a:r>
              <a:rPr lang="en-US" sz="2533" dirty="0">
                <a:solidFill>
                  <a:schemeClr val="accent2"/>
                </a:solidFill>
              </a:rPr>
              <a:t>Greenwich sidereal time </a:t>
            </a:r>
            <a:r>
              <a:rPr lang="en-US" sz="2533" dirty="0">
                <a:solidFill>
                  <a:schemeClr val="accent5"/>
                </a:solidFill>
              </a:rPr>
              <a:t>at 0hr UT is</a:t>
            </a:r>
            <a:br>
              <a:rPr lang="en-US" sz="2533" dirty="0">
                <a:solidFill>
                  <a:schemeClr val="accent5"/>
                </a:solidFill>
              </a:rPr>
            </a:br>
            <a:endParaRPr lang="en-US" sz="2533" dirty="0">
              <a:solidFill>
                <a:schemeClr val="accent5"/>
              </a:solidFill>
            </a:endParaRPr>
          </a:p>
          <a:p>
            <a:pPr defTabSz="429756">
              <a:defRPr sz="2256"/>
            </a:pPr>
            <a:r>
              <a:rPr lang="en-US" sz="2533" dirty="0">
                <a:solidFill>
                  <a:schemeClr val="accent5"/>
                </a:solidFill>
              </a:rPr>
              <a:t>Greenwich </a:t>
            </a:r>
            <a:r>
              <a:rPr lang="en-US" sz="2533" dirty="0">
                <a:solidFill>
                  <a:schemeClr val="accent2"/>
                </a:solidFill>
              </a:rPr>
              <a:t>sidereal time </a:t>
            </a:r>
            <a:r>
              <a:rPr lang="en-US" sz="2533" dirty="0">
                <a:solidFill>
                  <a:schemeClr val="accent5"/>
                </a:solidFill>
              </a:rPr>
              <a:t>and that </a:t>
            </a:r>
            <a:r>
              <a:rPr lang="en-US" sz="2533" dirty="0">
                <a:solidFill>
                  <a:schemeClr val="accent2"/>
                </a:solidFill>
              </a:rPr>
              <a:t>of the observer </a:t>
            </a:r>
            <a:r>
              <a:rPr lang="en-US" sz="2533" dirty="0">
                <a:solidFill>
                  <a:schemeClr val="accent5"/>
                </a:solidFill>
              </a:rPr>
              <a:t>at observation epochs are</a:t>
            </a:r>
            <a:endParaRPr lang="en-GB" sz="2533" dirty="0">
              <a:solidFill>
                <a:schemeClr val="accent5"/>
              </a:solidFill>
            </a:endParaRPr>
          </a:p>
          <a:p>
            <a:pPr lvl="1" defTabSz="429756">
              <a:defRPr sz="2256"/>
            </a:pPr>
            <a:endParaRPr lang="en-GB" sz="2133" dirty="0">
              <a:solidFill>
                <a:srgbClr val="005493"/>
              </a:solidFill>
            </a:endParaRPr>
          </a:p>
          <a:p>
            <a:pPr lvl="1" defTabSz="429756">
              <a:defRPr sz="2256"/>
            </a:pPr>
            <a:endParaRPr lang="en-GB" sz="2133" dirty="0">
              <a:solidFill>
                <a:srgbClr val="005493"/>
              </a:solidFill>
            </a:endParaRPr>
          </a:p>
          <a:p>
            <a:pPr defTabSz="429756">
              <a:defRPr sz="2256"/>
            </a:pPr>
            <a:endParaRPr lang="en-GB" sz="2667" dirty="0">
              <a:solidFill>
                <a:srgbClr val="005493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7F573E-EA32-F54F-9653-0A04953128AC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62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pic>
        <p:nvPicPr>
          <p:cNvPr id="38" name="Screen shot 2011-03-18 at 5.38.35 PM.png" descr="Screen shot 2011-03-18 at 5.38.35 PM.png">
            <a:extLst>
              <a:ext uri="{FF2B5EF4-FFF2-40B4-BE49-F238E27FC236}">
                <a16:creationId xmlns:a16="http://schemas.microsoft.com/office/drawing/2014/main" id="{1E80EBA3-5E82-44A8-B511-591AFA65D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356" y="4949468"/>
            <a:ext cx="1341096" cy="335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Screen shot 2011-03-18 at 5.38.27 PM.png" descr="Screen shot 2011-03-18 at 5.38.27 PM.png">
            <a:extLst>
              <a:ext uri="{FF2B5EF4-FFF2-40B4-BE49-F238E27FC236}">
                <a16:creationId xmlns:a16="http://schemas.microsoft.com/office/drawing/2014/main" id="{44984E0C-5F96-4BAD-822C-E9086E363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489" y="4389107"/>
            <a:ext cx="3408831" cy="4384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18032E61-9D93-4722-8D68-8A0EF1DB4698}"/>
              </a:ext>
            </a:extLst>
          </p:cNvPr>
          <p:cNvGrpSpPr/>
          <p:nvPr/>
        </p:nvGrpSpPr>
        <p:grpSpPr>
          <a:xfrm>
            <a:off x="8592277" y="4010860"/>
            <a:ext cx="2304256" cy="2364661"/>
            <a:chOff x="6160188" y="4072178"/>
            <a:chExt cx="2580203" cy="2648853"/>
          </a:xfrm>
        </p:grpSpPr>
        <p:pic>
          <p:nvPicPr>
            <p:cNvPr id="40" name="Earth-PNG-Image.png" descr="Earth-PNG-Image.png">
              <a:extLst>
                <a:ext uri="{FF2B5EF4-FFF2-40B4-BE49-F238E27FC236}">
                  <a16:creationId xmlns:a16="http://schemas.microsoft.com/office/drawing/2014/main" id="{76256EAC-8CD9-4F4E-9998-7595B7659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60188" y="4362434"/>
              <a:ext cx="2358597" cy="235859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1" name="Omegon-Observatory-dome-3m-diameter.jpg" descr="Omegon-Observatory-dome-3m-diameter.jpg">
              <a:extLst>
                <a:ext uri="{FF2B5EF4-FFF2-40B4-BE49-F238E27FC236}">
                  <a16:creationId xmlns:a16="http://schemas.microsoft.com/office/drawing/2014/main" id="{E9C92353-3291-4F2F-8EFC-614617A7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805" t="15126" r="6805" b="12205"/>
            <a:stretch>
              <a:fillRect/>
            </a:stretch>
          </p:blipFill>
          <p:spPr>
            <a:xfrm rot="1933299">
              <a:off x="7833532" y="4399060"/>
              <a:ext cx="261199" cy="21971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2" name="Line">
              <a:extLst>
                <a:ext uri="{FF2B5EF4-FFF2-40B4-BE49-F238E27FC236}">
                  <a16:creationId xmlns:a16="http://schemas.microsoft.com/office/drawing/2014/main" id="{E90C5D47-15EE-4D50-9035-33B628195C1D}"/>
                </a:ext>
              </a:extLst>
            </p:cNvPr>
            <p:cNvSpPr/>
            <p:nvPr/>
          </p:nvSpPr>
          <p:spPr>
            <a:xfrm flipV="1">
              <a:off x="7381490" y="4636781"/>
              <a:ext cx="520851" cy="830296"/>
            </a:xfrm>
            <a:prstGeom prst="line">
              <a:avLst/>
            </a:prstGeom>
            <a:ln w="38100">
              <a:solidFill>
                <a:srgbClr val="FF2600"/>
              </a:solidFill>
              <a:miter lim="400000"/>
              <a:tailEnd type="stealth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43" name="Circle">
              <a:extLst>
                <a:ext uri="{FF2B5EF4-FFF2-40B4-BE49-F238E27FC236}">
                  <a16:creationId xmlns:a16="http://schemas.microsoft.com/office/drawing/2014/main" id="{8EBA95BA-B660-4D65-AD55-A004E4750286}"/>
                </a:ext>
              </a:extLst>
            </p:cNvPr>
            <p:cNvSpPr/>
            <p:nvPr/>
          </p:nvSpPr>
          <p:spPr>
            <a:xfrm>
              <a:off x="7282543" y="5464066"/>
              <a:ext cx="139701" cy="139701"/>
            </a:xfrm>
            <a:prstGeom prst="ellipse">
              <a:avLst/>
            </a:prstGeom>
            <a:solidFill>
              <a:srgbClr val="FF2600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pic>
          <p:nvPicPr>
            <p:cNvPr id="44" name="Image" descr="Image">
              <a:extLst>
                <a:ext uri="{FF2B5EF4-FFF2-40B4-BE49-F238E27FC236}">
                  <a16:creationId xmlns:a16="http://schemas.microsoft.com/office/drawing/2014/main" id="{A2150B8A-A784-4980-ADAD-8AFCD642B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65615" y="5034135"/>
              <a:ext cx="596901" cy="3556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5" name="Line">
              <a:extLst>
                <a:ext uri="{FF2B5EF4-FFF2-40B4-BE49-F238E27FC236}">
                  <a16:creationId xmlns:a16="http://schemas.microsoft.com/office/drawing/2014/main" id="{7930B421-B3FE-4B0E-9858-AEBE36E04379}"/>
                </a:ext>
              </a:extLst>
            </p:cNvPr>
            <p:cNvSpPr/>
            <p:nvPr/>
          </p:nvSpPr>
          <p:spPr>
            <a:xfrm flipH="1">
              <a:off x="6238880" y="5579044"/>
              <a:ext cx="1066411" cy="1066411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  <a:miter lim="400000"/>
              <a:tailEnd type="stealth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46" name="Line">
              <a:extLst>
                <a:ext uri="{FF2B5EF4-FFF2-40B4-BE49-F238E27FC236}">
                  <a16:creationId xmlns:a16="http://schemas.microsoft.com/office/drawing/2014/main" id="{44E6F001-E8A9-4DE4-B705-E3758EFABE3B}"/>
                </a:ext>
              </a:extLst>
            </p:cNvPr>
            <p:cNvSpPr/>
            <p:nvPr/>
          </p:nvSpPr>
          <p:spPr>
            <a:xfrm flipV="1">
              <a:off x="7419590" y="5540944"/>
              <a:ext cx="1320801" cy="1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  <a:miter lim="400000"/>
              <a:tailEnd type="stealth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47" name="Line">
              <a:extLst>
                <a:ext uri="{FF2B5EF4-FFF2-40B4-BE49-F238E27FC236}">
                  <a16:creationId xmlns:a16="http://schemas.microsoft.com/office/drawing/2014/main" id="{DBD443B4-FF7D-41E9-BDEC-C63571FB8C16}"/>
                </a:ext>
              </a:extLst>
            </p:cNvPr>
            <p:cNvSpPr/>
            <p:nvPr/>
          </p:nvSpPr>
          <p:spPr>
            <a:xfrm flipV="1">
              <a:off x="7356090" y="4072178"/>
              <a:ext cx="1" cy="1392567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  <a:miter lim="400000"/>
              <a:tailEnd type="stealth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CBC620C-530C-FDED-A3B0-E7DAA6DB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62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02BE0BD-A5BC-127A-5BE6-9506C1EF0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D01E98-4FE0-6ABB-A670-70BF8E11F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8053935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auss’s Method: Fa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Observer's</a:t>
            </a:r>
            <a:r>
              <a:rPr dirty="0"/>
              <a:t> </a:t>
            </a:r>
            <a:r>
              <a:rPr dirty="0" err="1"/>
              <a:t>Inertial</a:t>
            </a:r>
            <a:r>
              <a:rPr dirty="0"/>
              <a:t> Location</a:t>
            </a:r>
          </a:p>
        </p:txBody>
      </p:sp>
      <p:sp>
        <p:nvSpPr>
          <p:cNvPr id="7" name="Orbit determination is split in two phases">
            <a:extLst>
              <a:ext uri="{FF2B5EF4-FFF2-40B4-BE49-F238E27FC236}">
                <a16:creationId xmlns:a16="http://schemas.microsoft.com/office/drawing/2014/main" id="{DD83DEA5-DA9A-A040-9B22-7655ED98DE64}"/>
              </a:ext>
            </a:extLst>
          </p:cNvPr>
          <p:cNvSpPr txBox="1">
            <a:spLocks/>
          </p:cNvSpPr>
          <p:nvPr/>
        </p:nvSpPr>
        <p:spPr bwMode="auto">
          <a:xfrm>
            <a:off x="697408" y="1796819"/>
            <a:ext cx="10871200" cy="260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defTabSz="429756">
              <a:buNone/>
              <a:defRPr sz="2256"/>
            </a:pPr>
            <a:r>
              <a:rPr lang="en-US" sz="2667" dirty="0"/>
              <a:t>Compute </a:t>
            </a:r>
            <a:r>
              <a:rPr lang="en-US" sz="2667" dirty="0">
                <a:solidFill>
                  <a:schemeClr val="accent2"/>
                </a:solidFill>
              </a:rPr>
              <a:t>observer’s location </a:t>
            </a:r>
            <a:r>
              <a:rPr lang="en-US" sz="2667" dirty="0" err="1"/>
              <a:t>w.r.t.</a:t>
            </a:r>
            <a:r>
              <a:rPr lang="en-US" sz="2667" dirty="0"/>
              <a:t> Earth’s center in </a:t>
            </a:r>
            <a:r>
              <a:rPr lang="en-US" sz="2667" dirty="0">
                <a:solidFill>
                  <a:schemeClr val="accent2"/>
                </a:solidFill>
              </a:rPr>
              <a:t>inertial frame</a:t>
            </a:r>
            <a:r>
              <a:rPr lang="en-US" sz="2667" dirty="0"/>
              <a:t>:</a:t>
            </a:r>
          </a:p>
          <a:p>
            <a:pPr defTabSz="429756">
              <a:defRPr sz="2256"/>
            </a:pPr>
            <a:r>
              <a:rPr lang="en-US" sz="2533" dirty="0"/>
              <a:t>Finally the observer’s inertial position </a:t>
            </a:r>
            <a:r>
              <a:rPr lang="en-US" sz="2533" dirty="0" err="1"/>
              <a:t>wrt</a:t>
            </a:r>
            <a:r>
              <a:rPr lang="en-US" sz="2533" dirty="0"/>
              <a:t> Earth’s center is</a:t>
            </a:r>
            <a:endParaRPr lang="en-GB" sz="2533" dirty="0"/>
          </a:p>
          <a:p>
            <a:pPr marL="0" indent="0" defTabSz="429756">
              <a:buNone/>
              <a:defRPr sz="2256"/>
            </a:pPr>
            <a:endParaRPr lang="en-GB" sz="2667" dirty="0">
              <a:solidFill>
                <a:srgbClr val="005493"/>
              </a:solidFill>
            </a:endParaRPr>
          </a:p>
          <a:p>
            <a:pPr marL="0" indent="0" defTabSz="429756">
              <a:buNone/>
              <a:defRPr sz="2256"/>
            </a:pPr>
            <a:endParaRPr lang="en-GB" sz="2667" dirty="0">
              <a:solidFill>
                <a:srgbClr val="005493"/>
              </a:solidFill>
            </a:endParaRPr>
          </a:p>
          <a:p>
            <a:pPr marL="0" indent="0" defTabSz="429756">
              <a:buNone/>
              <a:defRPr sz="2256"/>
            </a:pPr>
            <a:endParaRPr lang="en-GB" sz="2667" dirty="0">
              <a:solidFill>
                <a:srgbClr val="005493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7F573E-EA32-F54F-9653-0A04953128AC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63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DB0A4F8-B1FA-49FF-9B79-97A353794C78}"/>
              </a:ext>
            </a:extLst>
          </p:cNvPr>
          <p:cNvGrpSpPr/>
          <p:nvPr/>
        </p:nvGrpSpPr>
        <p:grpSpPr>
          <a:xfrm>
            <a:off x="697409" y="2893940"/>
            <a:ext cx="10385617" cy="1014817"/>
            <a:chOff x="372066" y="2387346"/>
            <a:chExt cx="9354747" cy="987625"/>
          </a:xfrm>
        </p:grpSpPr>
        <p:pic>
          <p:nvPicPr>
            <p:cNvPr id="17" name="Screen shot 2011-03-20 at 9.05.25 PM.png" descr="Screen shot 2011-03-20 at 9.05.25 PM.png">
              <a:extLst>
                <a:ext uri="{FF2B5EF4-FFF2-40B4-BE49-F238E27FC236}">
                  <a16:creationId xmlns:a16="http://schemas.microsoft.com/office/drawing/2014/main" id="{8ECA7F4D-DC74-490D-AE27-5225DBB6B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53050"/>
            <a:stretch>
              <a:fillRect/>
            </a:stretch>
          </p:blipFill>
          <p:spPr>
            <a:xfrm>
              <a:off x="372066" y="2387346"/>
              <a:ext cx="6205863" cy="85758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Screen shot 2011-03-20 at 9.05.25 PM.png" descr="Screen shot 2011-03-20 at 9.05.25 PM.png">
              <a:extLst>
                <a:ext uri="{FF2B5EF4-FFF2-40B4-BE49-F238E27FC236}">
                  <a16:creationId xmlns:a16="http://schemas.microsoft.com/office/drawing/2014/main" id="{724D8AC1-9F8A-40A9-9DA7-B76B66935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1454" t="44868" r="3723"/>
            <a:stretch>
              <a:fillRect/>
            </a:stretch>
          </p:blipFill>
          <p:spPr>
            <a:xfrm>
              <a:off x="6433157" y="2400046"/>
              <a:ext cx="3293656" cy="97492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2A701BD-114B-FFA2-BD9B-0A890C5F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63</a:t>
            </a:fld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8FD497-6A54-37A8-119E-33AA1D61D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CF61F0-09CE-AA86-6B37-CE834F3E8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2DD18BBE-C6E7-655D-420C-78184A427144}"/>
              </a:ext>
            </a:extLst>
          </p:cNvPr>
          <p:cNvGrpSpPr/>
          <p:nvPr/>
        </p:nvGrpSpPr>
        <p:grpSpPr>
          <a:xfrm>
            <a:off x="8592277" y="4010860"/>
            <a:ext cx="2304256" cy="2364661"/>
            <a:chOff x="6160188" y="4072178"/>
            <a:chExt cx="2580203" cy="2648853"/>
          </a:xfrm>
        </p:grpSpPr>
        <p:pic>
          <p:nvPicPr>
            <p:cNvPr id="10" name="Earth-PNG-Image.png" descr="Earth-PNG-Image.png">
              <a:extLst>
                <a:ext uri="{FF2B5EF4-FFF2-40B4-BE49-F238E27FC236}">
                  <a16:creationId xmlns:a16="http://schemas.microsoft.com/office/drawing/2014/main" id="{C68C24BF-C51C-BC49-648F-259DEC9D7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0188" y="4362434"/>
              <a:ext cx="2358597" cy="235859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Omegon-Observatory-dome-3m-diameter.jpg" descr="Omegon-Observatory-dome-3m-diameter.jpg">
              <a:extLst>
                <a:ext uri="{FF2B5EF4-FFF2-40B4-BE49-F238E27FC236}">
                  <a16:creationId xmlns:a16="http://schemas.microsoft.com/office/drawing/2014/main" id="{A3C06490-837E-F44C-4577-4F831C1DF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805" t="15126" r="6805" b="12205"/>
            <a:stretch>
              <a:fillRect/>
            </a:stretch>
          </p:blipFill>
          <p:spPr>
            <a:xfrm rot="1933299">
              <a:off x="7833532" y="4399060"/>
              <a:ext cx="261199" cy="21971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Line">
              <a:extLst>
                <a:ext uri="{FF2B5EF4-FFF2-40B4-BE49-F238E27FC236}">
                  <a16:creationId xmlns:a16="http://schemas.microsoft.com/office/drawing/2014/main" id="{21CA4FB8-644C-B652-5CD5-E984CF6EB44D}"/>
                </a:ext>
              </a:extLst>
            </p:cNvPr>
            <p:cNvSpPr/>
            <p:nvPr/>
          </p:nvSpPr>
          <p:spPr>
            <a:xfrm flipV="1">
              <a:off x="7381490" y="4636781"/>
              <a:ext cx="520851" cy="830296"/>
            </a:xfrm>
            <a:prstGeom prst="line">
              <a:avLst/>
            </a:prstGeom>
            <a:ln w="38100">
              <a:solidFill>
                <a:srgbClr val="FF2600"/>
              </a:solidFill>
              <a:miter lim="400000"/>
              <a:tailEnd type="stealth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33282E74-07AB-1413-3CFA-70DBF6CD30B1}"/>
                </a:ext>
              </a:extLst>
            </p:cNvPr>
            <p:cNvSpPr/>
            <p:nvPr/>
          </p:nvSpPr>
          <p:spPr>
            <a:xfrm>
              <a:off x="7282543" y="5464066"/>
              <a:ext cx="139701" cy="139701"/>
            </a:xfrm>
            <a:prstGeom prst="ellipse">
              <a:avLst/>
            </a:prstGeom>
            <a:solidFill>
              <a:srgbClr val="FF2600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pic>
          <p:nvPicPr>
            <p:cNvPr id="14" name="Image" descr="Image">
              <a:extLst>
                <a:ext uri="{FF2B5EF4-FFF2-40B4-BE49-F238E27FC236}">
                  <a16:creationId xmlns:a16="http://schemas.microsoft.com/office/drawing/2014/main" id="{7B3CBB39-D714-89DD-5124-A3AFEED0E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5615" y="5034135"/>
              <a:ext cx="596901" cy="3556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Line">
              <a:extLst>
                <a:ext uri="{FF2B5EF4-FFF2-40B4-BE49-F238E27FC236}">
                  <a16:creationId xmlns:a16="http://schemas.microsoft.com/office/drawing/2014/main" id="{D2FF945D-A704-1195-123D-5B68410CEE30}"/>
                </a:ext>
              </a:extLst>
            </p:cNvPr>
            <p:cNvSpPr/>
            <p:nvPr/>
          </p:nvSpPr>
          <p:spPr>
            <a:xfrm flipH="1">
              <a:off x="6238880" y="5579044"/>
              <a:ext cx="1066411" cy="1066411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  <a:miter lim="400000"/>
              <a:tailEnd type="stealth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16" name="Line">
              <a:extLst>
                <a:ext uri="{FF2B5EF4-FFF2-40B4-BE49-F238E27FC236}">
                  <a16:creationId xmlns:a16="http://schemas.microsoft.com/office/drawing/2014/main" id="{83CC9D68-F135-FC4B-00A6-B60EE992DE77}"/>
                </a:ext>
              </a:extLst>
            </p:cNvPr>
            <p:cNvSpPr/>
            <p:nvPr/>
          </p:nvSpPr>
          <p:spPr>
            <a:xfrm flipV="1">
              <a:off x="7419590" y="5540944"/>
              <a:ext cx="1320801" cy="1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  <a:miter lim="400000"/>
              <a:tailEnd type="stealth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19" name="Line">
              <a:extLst>
                <a:ext uri="{FF2B5EF4-FFF2-40B4-BE49-F238E27FC236}">
                  <a16:creationId xmlns:a16="http://schemas.microsoft.com/office/drawing/2014/main" id="{6E248992-38C8-A3E9-93F2-F5129C2B63D0}"/>
                </a:ext>
              </a:extLst>
            </p:cNvPr>
            <p:cNvSpPr/>
            <p:nvPr/>
          </p:nvSpPr>
          <p:spPr>
            <a:xfrm flipV="1">
              <a:off x="7356090" y="4072178"/>
              <a:ext cx="1" cy="1392567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  <a:miter lim="400000"/>
              <a:tailEnd type="stealth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</p:grpSp>
    </p:spTree>
    <p:extLst>
      <p:ext uri="{BB962C8B-B14F-4D97-AF65-F5344CB8AC3E}">
        <p14:creationId xmlns:p14="http://schemas.microsoft.com/office/powerpoint/2010/main" val="16315077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auss’s Method: Fa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Observer's</a:t>
            </a:r>
            <a:r>
              <a:rPr dirty="0"/>
              <a:t> </a:t>
            </a:r>
            <a:r>
              <a:rPr dirty="0" err="1"/>
              <a:t>Inertial</a:t>
            </a:r>
            <a:r>
              <a:rPr dirty="0"/>
              <a:t> Location</a:t>
            </a:r>
          </a:p>
        </p:txBody>
      </p:sp>
      <p:sp>
        <p:nvSpPr>
          <p:cNvPr id="7" name="Orbit determination is split in two phases">
            <a:extLst>
              <a:ext uri="{FF2B5EF4-FFF2-40B4-BE49-F238E27FC236}">
                <a16:creationId xmlns:a16="http://schemas.microsoft.com/office/drawing/2014/main" id="{DD83DEA5-DA9A-A040-9B22-7655ED98DE64}"/>
              </a:ext>
            </a:extLst>
          </p:cNvPr>
          <p:cNvSpPr txBox="1">
            <a:spLocks/>
          </p:cNvSpPr>
          <p:nvPr/>
        </p:nvSpPr>
        <p:spPr bwMode="auto">
          <a:xfrm>
            <a:off x="697408" y="1796818"/>
            <a:ext cx="10871200" cy="36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defTabSz="429756">
              <a:buNone/>
              <a:defRPr sz="2256"/>
            </a:pPr>
            <a:r>
              <a:rPr lang="en-US" sz="2667" dirty="0"/>
              <a:t>Compute </a:t>
            </a:r>
            <a:r>
              <a:rPr lang="en-US" sz="2667" dirty="0">
                <a:solidFill>
                  <a:schemeClr val="accent2"/>
                </a:solidFill>
              </a:rPr>
              <a:t>observer’s location </a:t>
            </a:r>
            <a:r>
              <a:rPr lang="en-US" sz="2667" dirty="0" err="1"/>
              <a:t>w.r.t.</a:t>
            </a:r>
            <a:r>
              <a:rPr lang="en-US" sz="2667" dirty="0"/>
              <a:t> Earth’s center in </a:t>
            </a:r>
            <a:r>
              <a:rPr lang="en-US" sz="2667" dirty="0">
                <a:solidFill>
                  <a:schemeClr val="accent2"/>
                </a:solidFill>
              </a:rPr>
              <a:t>inertial frame</a:t>
            </a:r>
            <a:r>
              <a:rPr lang="en-US" sz="2667" dirty="0"/>
              <a:t>:</a:t>
            </a:r>
          </a:p>
          <a:p>
            <a:pPr defTabSz="429756">
              <a:defRPr sz="2256"/>
            </a:pPr>
            <a:r>
              <a:rPr lang="en-US" sz="2533" dirty="0"/>
              <a:t>Finally the observer’s inertial position </a:t>
            </a:r>
            <a:r>
              <a:rPr lang="en-US" sz="2533" dirty="0" err="1"/>
              <a:t>wrt</a:t>
            </a:r>
            <a:r>
              <a:rPr lang="en-US" sz="2533" dirty="0"/>
              <a:t> Earth’s center is</a:t>
            </a:r>
            <a:endParaRPr lang="en-GB" sz="2533" dirty="0"/>
          </a:p>
          <a:p>
            <a:pPr marL="0" indent="0" defTabSz="429756">
              <a:buNone/>
              <a:defRPr sz="2256"/>
            </a:pPr>
            <a:endParaRPr lang="en-GB" sz="2667" dirty="0">
              <a:solidFill>
                <a:srgbClr val="005493"/>
              </a:solidFill>
            </a:endParaRPr>
          </a:p>
          <a:p>
            <a:pPr marL="0" indent="0" defTabSz="429756">
              <a:buNone/>
              <a:defRPr sz="2256"/>
            </a:pPr>
            <a:endParaRPr lang="en-GB" sz="2667" dirty="0">
              <a:solidFill>
                <a:srgbClr val="005493"/>
              </a:solidFill>
            </a:endParaRPr>
          </a:p>
          <a:p>
            <a:pPr marL="0" indent="0" defTabSz="429756">
              <a:buNone/>
              <a:defRPr sz="2256"/>
            </a:pPr>
            <a:r>
              <a:rPr lang="en-US" sz="2667" dirty="0"/>
              <a:t>The unknown inertial positions of the object can be expressed as:</a:t>
            </a:r>
          </a:p>
          <a:p>
            <a:pPr marL="0" indent="0" defTabSz="429756">
              <a:buNone/>
              <a:defRPr sz="2256"/>
            </a:pPr>
            <a:endParaRPr lang="en-US" sz="1600" dirty="0"/>
          </a:p>
          <a:p>
            <a:pPr marL="0" indent="0" defTabSz="429756">
              <a:buNone/>
              <a:defRPr sz="2256"/>
            </a:pPr>
            <a:r>
              <a:rPr lang="en-US" sz="2667" dirty="0"/>
              <a:t>with</a:t>
            </a:r>
          </a:p>
          <a:p>
            <a:pPr marL="0" indent="0" defTabSz="429756">
              <a:buNone/>
              <a:defRPr sz="2256"/>
            </a:pPr>
            <a:endParaRPr lang="en-GB" sz="2667" dirty="0">
              <a:solidFill>
                <a:srgbClr val="005493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7F573E-EA32-F54F-9653-0A04953128AC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64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DB0A4F8-B1FA-49FF-9B79-97A353794C78}"/>
              </a:ext>
            </a:extLst>
          </p:cNvPr>
          <p:cNvGrpSpPr/>
          <p:nvPr/>
        </p:nvGrpSpPr>
        <p:grpSpPr>
          <a:xfrm>
            <a:off x="697409" y="2890050"/>
            <a:ext cx="10385617" cy="1014817"/>
            <a:chOff x="372066" y="2387346"/>
            <a:chExt cx="9354747" cy="987625"/>
          </a:xfrm>
        </p:grpSpPr>
        <p:pic>
          <p:nvPicPr>
            <p:cNvPr id="17" name="Screen shot 2011-03-20 at 9.05.25 PM.png" descr="Screen shot 2011-03-20 at 9.05.25 PM.png">
              <a:extLst>
                <a:ext uri="{FF2B5EF4-FFF2-40B4-BE49-F238E27FC236}">
                  <a16:creationId xmlns:a16="http://schemas.microsoft.com/office/drawing/2014/main" id="{8ECA7F4D-DC74-490D-AE27-5225DBB6B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53050"/>
            <a:stretch>
              <a:fillRect/>
            </a:stretch>
          </p:blipFill>
          <p:spPr>
            <a:xfrm>
              <a:off x="372066" y="2387346"/>
              <a:ext cx="6205863" cy="85758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Screen shot 2011-03-20 at 9.05.25 PM.png" descr="Screen shot 2011-03-20 at 9.05.25 PM.png">
              <a:extLst>
                <a:ext uri="{FF2B5EF4-FFF2-40B4-BE49-F238E27FC236}">
                  <a16:creationId xmlns:a16="http://schemas.microsoft.com/office/drawing/2014/main" id="{724D8AC1-9F8A-40A9-9DA7-B76B66935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1454" t="44868" r="3723"/>
            <a:stretch>
              <a:fillRect/>
            </a:stretch>
          </p:blipFill>
          <p:spPr>
            <a:xfrm>
              <a:off x="6433157" y="2400046"/>
              <a:ext cx="3293656" cy="97492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D6A717-AD56-8EC1-4BBD-44A8873FB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64</a:t>
            </a:fld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95BEE62-24B5-EFC8-3574-105921B30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002C2CE-D08C-611D-B7E8-5994E39C0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6EFFB41F-5BC3-7FBE-E9C4-AE5F075D1876}"/>
              </a:ext>
            </a:extLst>
          </p:cNvPr>
          <p:cNvGrpSpPr/>
          <p:nvPr/>
        </p:nvGrpSpPr>
        <p:grpSpPr>
          <a:xfrm>
            <a:off x="8592277" y="3954642"/>
            <a:ext cx="3264363" cy="2375057"/>
            <a:chOff x="6417010" y="4190968"/>
            <a:chExt cx="3344867" cy="2445793"/>
          </a:xfrm>
        </p:grpSpPr>
        <p:pic>
          <p:nvPicPr>
            <p:cNvPr id="10" name="Earth-PNG-Image.png" descr="Earth-PNG-Image.png">
              <a:extLst>
                <a:ext uri="{FF2B5EF4-FFF2-40B4-BE49-F238E27FC236}">
                  <a16:creationId xmlns:a16="http://schemas.microsoft.com/office/drawing/2014/main" id="{8CFE3250-DC55-736B-1126-E6DDF02B9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7010" y="5366856"/>
              <a:ext cx="1269905" cy="126990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Omegon-Observatory-dome-3m-diameter.jpg" descr="Omegon-Observatory-dome-3m-diameter.jpg">
              <a:extLst>
                <a:ext uri="{FF2B5EF4-FFF2-40B4-BE49-F238E27FC236}">
                  <a16:creationId xmlns:a16="http://schemas.microsoft.com/office/drawing/2014/main" id="{D12FC3B6-0629-25E7-471A-73FE24EAC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805" t="15126" r="6805" b="12205"/>
            <a:stretch>
              <a:fillRect/>
            </a:stretch>
          </p:blipFill>
          <p:spPr>
            <a:xfrm rot="1933299">
              <a:off x="7234459" y="5295289"/>
              <a:ext cx="223099" cy="18766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Line">
              <a:extLst>
                <a:ext uri="{FF2B5EF4-FFF2-40B4-BE49-F238E27FC236}">
                  <a16:creationId xmlns:a16="http://schemas.microsoft.com/office/drawing/2014/main" id="{AFAA0100-EC9B-EEE4-D771-6BE654389C3F}"/>
                </a:ext>
              </a:extLst>
            </p:cNvPr>
            <p:cNvSpPr/>
            <p:nvPr/>
          </p:nvSpPr>
          <p:spPr>
            <a:xfrm flipV="1">
              <a:off x="7062464" y="5477205"/>
              <a:ext cx="244118" cy="479498"/>
            </a:xfrm>
            <a:prstGeom prst="line">
              <a:avLst/>
            </a:prstGeom>
            <a:ln w="38100">
              <a:solidFill>
                <a:srgbClr val="FF2600"/>
              </a:solidFill>
              <a:miter lim="400000"/>
              <a:tailEnd type="stealth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2CEF54DF-79A2-A021-BF12-062AAD0E060E}"/>
                </a:ext>
              </a:extLst>
            </p:cNvPr>
            <p:cNvSpPr/>
            <p:nvPr/>
          </p:nvSpPr>
          <p:spPr>
            <a:xfrm>
              <a:off x="6982112" y="5931958"/>
              <a:ext cx="139701" cy="139701"/>
            </a:xfrm>
            <a:prstGeom prst="ellipse">
              <a:avLst/>
            </a:prstGeom>
            <a:solidFill>
              <a:srgbClr val="FF2600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pic>
          <p:nvPicPr>
            <p:cNvPr id="14" name="Image" descr="Image">
              <a:extLst>
                <a:ext uri="{FF2B5EF4-FFF2-40B4-BE49-F238E27FC236}">
                  <a16:creationId xmlns:a16="http://schemas.microsoft.com/office/drawing/2014/main" id="{79CFE6C0-0B82-8996-7991-606C01D07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05996" y="5679214"/>
              <a:ext cx="596901" cy="3556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satellite_55991.jpg" descr="satellite_55991.jpg">
              <a:extLst>
                <a:ext uri="{FF2B5EF4-FFF2-40B4-BE49-F238E27FC236}">
                  <a16:creationId xmlns:a16="http://schemas.microsoft.com/office/drawing/2014/main" id="{53EC16DE-2351-F0E2-5EC5-6C121C879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19037" y="4190968"/>
              <a:ext cx="396413" cy="28938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" name="Line">
              <a:extLst>
                <a:ext uri="{FF2B5EF4-FFF2-40B4-BE49-F238E27FC236}">
                  <a16:creationId xmlns:a16="http://schemas.microsoft.com/office/drawing/2014/main" id="{DC7AD5A9-BBAE-EB52-5E54-2D814611EB84}"/>
                </a:ext>
              </a:extLst>
            </p:cNvPr>
            <p:cNvSpPr/>
            <p:nvPr/>
          </p:nvSpPr>
          <p:spPr>
            <a:xfrm flipV="1">
              <a:off x="7416276" y="4489685"/>
              <a:ext cx="1536376" cy="823561"/>
            </a:xfrm>
            <a:prstGeom prst="line">
              <a:avLst/>
            </a:prstGeom>
            <a:ln w="38100">
              <a:solidFill>
                <a:srgbClr val="FF2600"/>
              </a:solidFill>
              <a:miter lim="400000"/>
              <a:tailEnd type="stealth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pic>
          <p:nvPicPr>
            <p:cNvPr id="29" name="Image" descr="Image">
              <a:extLst>
                <a:ext uri="{FF2B5EF4-FFF2-40B4-BE49-F238E27FC236}">
                  <a16:creationId xmlns:a16="http://schemas.microsoft.com/office/drawing/2014/main" id="{73BB30C4-6B38-E4B0-268C-6C5345451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91090" y="4660511"/>
              <a:ext cx="177801" cy="2159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1" name="Image" descr="Image">
              <a:extLst>
                <a:ext uri="{FF2B5EF4-FFF2-40B4-BE49-F238E27FC236}">
                  <a16:creationId xmlns:a16="http://schemas.microsoft.com/office/drawing/2014/main" id="{D775D8F7-4400-254A-CAF0-4180ACF59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01476" y="4609711"/>
              <a:ext cx="660401" cy="317501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32" name="Image" descr="Image">
            <a:extLst>
              <a:ext uri="{FF2B5EF4-FFF2-40B4-BE49-F238E27FC236}">
                <a16:creationId xmlns:a16="http://schemas.microsoft.com/office/drawing/2014/main" id="{DB987D77-B045-F84E-6633-2ACC4EBDF4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902" y="4276161"/>
            <a:ext cx="1902215" cy="343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Image" descr="Image">
            <a:extLst>
              <a:ext uri="{FF2B5EF4-FFF2-40B4-BE49-F238E27FC236}">
                <a16:creationId xmlns:a16="http://schemas.microsoft.com/office/drawing/2014/main" id="{FAF300DD-10E7-6394-07B6-E8B5C55806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0573" y="5168073"/>
            <a:ext cx="5166659" cy="2822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94150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auss’s Method: Fa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Observer's</a:t>
            </a:r>
            <a:r>
              <a:rPr dirty="0"/>
              <a:t> </a:t>
            </a:r>
            <a:r>
              <a:rPr dirty="0" err="1"/>
              <a:t>Inertial</a:t>
            </a:r>
            <a:r>
              <a:rPr dirty="0"/>
              <a:t> Location</a:t>
            </a:r>
          </a:p>
        </p:txBody>
      </p:sp>
      <p:sp>
        <p:nvSpPr>
          <p:cNvPr id="7" name="Orbit determination is split in two phases">
            <a:extLst>
              <a:ext uri="{FF2B5EF4-FFF2-40B4-BE49-F238E27FC236}">
                <a16:creationId xmlns:a16="http://schemas.microsoft.com/office/drawing/2014/main" id="{DD83DEA5-DA9A-A040-9B22-7655ED98DE64}"/>
              </a:ext>
            </a:extLst>
          </p:cNvPr>
          <p:cNvSpPr txBox="1">
            <a:spLocks/>
          </p:cNvSpPr>
          <p:nvPr/>
        </p:nvSpPr>
        <p:spPr bwMode="auto">
          <a:xfrm>
            <a:off x="697408" y="1796818"/>
            <a:ext cx="10871200" cy="36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defTabSz="429756">
              <a:buNone/>
              <a:defRPr sz="2256"/>
            </a:pPr>
            <a:r>
              <a:rPr lang="en-US" sz="2667" dirty="0"/>
              <a:t>Compute </a:t>
            </a:r>
            <a:r>
              <a:rPr lang="en-US" sz="2667" dirty="0">
                <a:solidFill>
                  <a:schemeClr val="accent2"/>
                </a:solidFill>
              </a:rPr>
              <a:t>observer’s location </a:t>
            </a:r>
            <a:r>
              <a:rPr lang="en-US" sz="2667" dirty="0" err="1"/>
              <a:t>w.r.t.</a:t>
            </a:r>
            <a:r>
              <a:rPr lang="en-US" sz="2667" dirty="0"/>
              <a:t> Earth’s center in </a:t>
            </a:r>
            <a:r>
              <a:rPr lang="en-US" sz="2667" dirty="0">
                <a:solidFill>
                  <a:schemeClr val="accent2"/>
                </a:solidFill>
              </a:rPr>
              <a:t>inertial frame</a:t>
            </a:r>
            <a:r>
              <a:rPr lang="en-US" sz="2667" dirty="0"/>
              <a:t>:</a:t>
            </a:r>
          </a:p>
          <a:p>
            <a:pPr defTabSz="429756">
              <a:defRPr sz="2256"/>
            </a:pPr>
            <a:r>
              <a:rPr lang="en-US" sz="2533" dirty="0"/>
              <a:t>Finally the observer’s inertial position </a:t>
            </a:r>
            <a:r>
              <a:rPr lang="en-US" sz="2533" dirty="0" err="1"/>
              <a:t>wrt</a:t>
            </a:r>
            <a:r>
              <a:rPr lang="en-US" sz="2533" dirty="0"/>
              <a:t> Earth’s center is</a:t>
            </a:r>
            <a:endParaRPr lang="en-GB" sz="2533" dirty="0"/>
          </a:p>
          <a:p>
            <a:pPr marL="0" indent="0" defTabSz="429756">
              <a:buNone/>
              <a:defRPr sz="2256"/>
            </a:pPr>
            <a:endParaRPr lang="en-GB" sz="2667" dirty="0">
              <a:solidFill>
                <a:srgbClr val="005493"/>
              </a:solidFill>
            </a:endParaRPr>
          </a:p>
          <a:p>
            <a:pPr marL="0" indent="0" defTabSz="429756">
              <a:buNone/>
              <a:defRPr sz="2256"/>
            </a:pPr>
            <a:endParaRPr lang="en-GB" sz="2667" dirty="0">
              <a:solidFill>
                <a:srgbClr val="005493"/>
              </a:solidFill>
            </a:endParaRPr>
          </a:p>
          <a:p>
            <a:pPr marL="0" indent="0" defTabSz="429756">
              <a:buNone/>
              <a:defRPr sz="2256"/>
            </a:pPr>
            <a:r>
              <a:rPr lang="en-US" sz="2667" dirty="0"/>
              <a:t>The unknown inertial positions of the object can be expressed as:</a:t>
            </a:r>
          </a:p>
          <a:p>
            <a:pPr marL="0" indent="0" defTabSz="429756">
              <a:buNone/>
              <a:defRPr sz="2256"/>
            </a:pPr>
            <a:endParaRPr lang="en-US" sz="1600" dirty="0"/>
          </a:p>
          <a:p>
            <a:pPr marL="0" indent="0" defTabSz="429756">
              <a:buNone/>
              <a:defRPr sz="2256"/>
            </a:pPr>
            <a:r>
              <a:rPr lang="en-US" sz="2667" dirty="0"/>
              <a:t>with</a:t>
            </a:r>
          </a:p>
          <a:p>
            <a:pPr marL="0" indent="0" defTabSz="429756">
              <a:buNone/>
              <a:defRPr sz="2256"/>
            </a:pPr>
            <a:endParaRPr lang="en-GB" sz="2667" dirty="0">
              <a:solidFill>
                <a:srgbClr val="005493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7F573E-EA32-F54F-9653-0A04953128AC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65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DB0A4F8-B1FA-49FF-9B79-97A353794C78}"/>
              </a:ext>
            </a:extLst>
          </p:cNvPr>
          <p:cNvGrpSpPr/>
          <p:nvPr/>
        </p:nvGrpSpPr>
        <p:grpSpPr>
          <a:xfrm>
            <a:off x="697409" y="2890050"/>
            <a:ext cx="10385617" cy="1014817"/>
            <a:chOff x="372066" y="2387346"/>
            <a:chExt cx="9354747" cy="987625"/>
          </a:xfrm>
        </p:grpSpPr>
        <p:pic>
          <p:nvPicPr>
            <p:cNvPr id="17" name="Screen shot 2011-03-20 at 9.05.25 PM.png" descr="Screen shot 2011-03-20 at 9.05.25 PM.png">
              <a:extLst>
                <a:ext uri="{FF2B5EF4-FFF2-40B4-BE49-F238E27FC236}">
                  <a16:creationId xmlns:a16="http://schemas.microsoft.com/office/drawing/2014/main" id="{8ECA7F4D-DC74-490D-AE27-5225DBB6B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53050"/>
            <a:stretch>
              <a:fillRect/>
            </a:stretch>
          </p:blipFill>
          <p:spPr>
            <a:xfrm>
              <a:off x="372066" y="2387346"/>
              <a:ext cx="6205863" cy="85758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Screen shot 2011-03-20 at 9.05.25 PM.png" descr="Screen shot 2011-03-20 at 9.05.25 PM.png">
              <a:extLst>
                <a:ext uri="{FF2B5EF4-FFF2-40B4-BE49-F238E27FC236}">
                  <a16:creationId xmlns:a16="http://schemas.microsoft.com/office/drawing/2014/main" id="{724D8AC1-9F8A-40A9-9DA7-B76B66935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1454" t="44868" r="3723"/>
            <a:stretch>
              <a:fillRect/>
            </a:stretch>
          </p:blipFill>
          <p:spPr>
            <a:xfrm>
              <a:off x="6433157" y="2400046"/>
              <a:ext cx="3293656" cy="974925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F28DF236-6FA5-4EE6-A91E-231F15E606E6}"/>
              </a:ext>
            </a:extLst>
          </p:cNvPr>
          <p:cNvGrpSpPr/>
          <p:nvPr/>
        </p:nvGrpSpPr>
        <p:grpSpPr>
          <a:xfrm>
            <a:off x="8592277" y="3954642"/>
            <a:ext cx="3264363" cy="2375057"/>
            <a:chOff x="6417010" y="4190968"/>
            <a:chExt cx="3344867" cy="2445793"/>
          </a:xfrm>
        </p:grpSpPr>
        <p:pic>
          <p:nvPicPr>
            <p:cNvPr id="19" name="Earth-PNG-Image.png" descr="Earth-PNG-Image.png">
              <a:extLst>
                <a:ext uri="{FF2B5EF4-FFF2-40B4-BE49-F238E27FC236}">
                  <a16:creationId xmlns:a16="http://schemas.microsoft.com/office/drawing/2014/main" id="{1B223E13-F023-46A3-8713-18177B78A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7010" y="5366856"/>
              <a:ext cx="1269905" cy="126990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Omegon-Observatory-dome-3m-diameter.jpg" descr="Omegon-Observatory-dome-3m-diameter.jpg">
              <a:extLst>
                <a:ext uri="{FF2B5EF4-FFF2-40B4-BE49-F238E27FC236}">
                  <a16:creationId xmlns:a16="http://schemas.microsoft.com/office/drawing/2014/main" id="{98B2AAF9-2E2E-4BEA-9E1F-26521A737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805" t="15126" r="6805" b="12205"/>
            <a:stretch>
              <a:fillRect/>
            </a:stretch>
          </p:blipFill>
          <p:spPr>
            <a:xfrm rot="1933299">
              <a:off x="7234459" y="5295289"/>
              <a:ext cx="223099" cy="18766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1" name="Line">
              <a:extLst>
                <a:ext uri="{FF2B5EF4-FFF2-40B4-BE49-F238E27FC236}">
                  <a16:creationId xmlns:a16="http://schemas.microsoft.com/office/drawing/2014/main" id="{438ED717-3891-43EC-AD5F-D76A989DF06B}"/>
                </a:ext>
              </a:extLst>
            </p:cNvPr>
            <p:cNvSpPr/>
            <p:nvPr/>
          </p:nvSpPr>
          <p:spPr>
            <a:xfrm flipV="1">
              <a:off x="7062464" y="5477205"/>
              <a:ext cx="244118" cy="479498"/>
            </a:xfrm>
            <a:prstGeom prst="line">
              <a:avLst/>
            </a:prstGeom>
            <a:ln w="38100">
              <a:solidFill>
                <a:srgbClr val="FF2600"/>
              </a:solidFill>
              <a:miter lim="400000"/>
              <a:tailEnd type="stealth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22" name="Circle">
              <a:extLst>
                <a:ext uri="{FF2B5EF4-FFF2-40B4-BE49-F238E27FC236}">
                  <a16:creationId xmlns:a16="http://schemas.microsoft.com/office/drawing/2014/main" id="{E0B23101-E277-4B9B-9494-51EF67284F01}"/>
                </a:ext>
              </a:extLst>
            </p:cNvPr>
            <p:cNvSpPr/>
            <p:nvPr/>
          </p:nvSpPr>
          <p:spPr>
            <a:xfrm>
              <a:off x="6982112" y="5931958"/>
              <a:ext cx="139701" cy="139701"/>
            </a:xfrm>
            <a:prstGeom prst="ellipse">
              <a:avLst/>
            </a:prstGeom>
            <a:solidFill>
              <a:srgbClr val="FF2600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pic>
          <p:nvPicPr>
            <p:cNvPr id="23" name="Image" descr="Image">
              <a:extLst>
                <a:ext uri="{FF2B5EF4-FFF2-40B4-BE49-F238E27FC236}">
                  <a16:creationId xmlns:a16="http://schemas.microsoft.com/office/drawing/2014/main" id="{15DAE9D4-F4BC-4DAB-9527-B51C1EC19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05996" y="5679214"/>
              <a:ext cx="596901" cy="3556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" name="satellite_55991.jpg" descr="satellite_55991.jpg">
              <a:extLst>
                <a:ext uri="{FF2B5EF4-FFF2-40B4-BE49-F238E27FC236}">
                  <a16:creationId xmlns:a16="http://schemas.microsoft.com/office/drawing/2014/main" id="{12C3F048-EE4D-465C-9A74-695603689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19037" y="4190968"/>
              <a:ext cx="396413" cy="28938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5" name="Line">
              <a:extLst>
                <a:ext uri="{FF2B5EF4-FFF2-40B4-BE49-F238E27FC236}">
                  <a16:creationId xmlns:a16="http://schemas.microsoft.com/office/drawing/2014/main" id="{95C327E9-8926-41EA-AA41-28EC066BF931}"/>
                </a:ext>
              </a:extLst>
            </p:cNvPr>
            <p:cNvSpPr/>
            <p:nvPr/>
          </p:nvSpPr>
          <p:spPr>
            <a:xfrm flipV="1">
              <a:off x="7416276" y="4489685"/>
              <a:ext cx="1536376" cy="823561"/>
            </a:xfrm>
            <a:prstGeom prst="line">
              <a:avLst/>
            </a:prstGeom>
            <a:ln w="38100">
              <a:solidFill>
                <a:srgbClr val="FF2600"/>
              </a:solidFill>
              <a:miter lim="400000"/>
              <a:tailEnd type="stealth"/>
            </a:ln>
          </p:spPr>
          <p:txBody>
            <a:bodyPr lIns="0" tIns="0" rIns="0" bIns="0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pic>
          <p:nvPicPr>
            <p:cNvPr id="26" name="Image" descr="Image">
              <a:extLst>
                <a:ext uri="{FF2B5EF4-FFF2-40B4-BE49-F238E27FC236}">
                  <a16:creationId xmlns:a16="http://schemas.microsoft.com/office/drawing/2014/main" id="{C93E372F-11B1-4DAE-86FA-82B2285C7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91090" y="4660511"/>
              <a:ext cx="177801" cy="2159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7" name="Image" descr="Image">
              <a:extLst>
                <a:ext uri="{FF2B5EF4-FFF2-40B4-BE49-F238E27FC236}">
                  <a16:creationId xmlns:a16="http://schemas.microsoft.com/office/drawing/2014/main" id="{446DA0D7-80DE-4F1F-B6D0-0F36ED28C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01476" y="4609711"/>
              <a:ext cx="660401" cy="317501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8" name="Image" descr="Image">
            <a:extLst>
              <a:ext uri="{FF2B5EF4-FFF2-40B4-BE49-F238E27FC236}">
                <a16:creationId xmlns:a16="http://schemas.microsoft.com/office/drawing/2014/main" id="{98F4A067-021E-4C3B-9618-3F6C5F2075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902" y="4276161"/>
            <a:ext cx="1902215" cy="343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" descr="Image">
            <a:extLst>
              <a:ext uri="{FF2B5EF4-FFF2-40B4-BE49-F238E27FC236}">
                <a16:creationId xmlns:a16="http://schemas.microsoft.com/office/drawing/2014/main" id="{5B07B9EB-F1C9-401F-B7F7-9869033715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0573" y="5168073"/>
            <a:ext cx="5166659" cy="2822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4BE0E222-E23F-4177-B755-6947ABCD96A5}"/>
              </a:ext>
            </a:extLst>
          </p:cNvPr>
          <p:cNvGrpSpPr/>
          <p:nvPr/>
        </p:nvGrpSpPr>
        <p:grpSpPr>
          <a:xfrm>
            <a:off x="527382" y="5610263"/>
            <a:ext cx="3719751" cy="694758"/>
            <a:chOff x="270019" y="5889607"/>
            <a:chExt cx="3615331" cy="731604"/>
          </a:xfrm>
        </p:grpSpPr>
        <p:sp>
          <p:nvSpPr>
            <p:cNvPr id="31" name="Arrow">
              <a:extLst>
                <a:ext uri="{FF2B5EF4-FFF2-40B4-BE49-F238E27FC236}">
                  <a16:creationId xmlns:a16="http://schemas.microsoft.com/office/drawing/2014/main" id="{57630C58-33F6-4302-AB9D-AE04F80115C1}"/>
                </a:ext>
              </a:extLst>
            </p:cNvPr>
            <p:cNvSpPr/>
            <p:nvPr/>
          </p:nvSpPr>
          <p:spPr>
            <a:xfrm>
              <a:off x="534873" y="6108166"/>
              <a:ext cx="385277" cy="294486"/>
            </a:xfrm>
            <a:prstGeom prst="rightArrow">
              <a:avLst>
                <a:gd name="adj1" fmla="val 73029"/>
                <a:gd name="adj2" fmla="val 61962"/>
              </a:avLst>
            </a:prstGeom>
            <a:ln w="25400">
              <a:solidFill>
                <a:srgbClr val="005493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pic>
          <p:nvPicPr>
            <p:cNvPr id="32" name="Image" descr="Image">
              <a:extLst>
                <a:ext uri="{FF2B5EF4-FFF2-40B4-BE49-F238E27FC236}">
                  <a16:creationId xmlns:a16="http://schemas.microsoft.com/office/drawing/2014/main" id="{572468A5-3F64-4CDF-8E86-D22F4F156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95476" y="6135840"/>
              <a:ext cx="172180" cy="2391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3" name="is unknown">
              <a:extLst>
                <a:ext uri="{FF2B5EF4-FFF2-40B4-BE49-F238E27FC236}">
                  <a16:creationId xmlns:a16="http://schemas.microsoft.com/office/drawing/2014/main" id="{B6810AD5-F8CD-4556-99A6-CB2EC5C5EE27}"/>
                </a:ext>
              </a:extLst>
            </p:cNvPr>
            <p:cNvSpPr txBox="1"/>
            <p:nvPr/>
          </p:nvSpPr>
          <p:spPr>
            <a:xfrm>
              <a:off x="679947" y="5941511"/>
              <a:ext cx="3205403" cy="5515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67733" tIns="67733" rIns="67733" bIns="67733" anchor="ctr">
              <a:spAutoFit/>
            </a:bodyPr>
            <a:lstStyle>
              <a:lvl1pPr algn="ctr" defTabSz="914400">
                <a:lnSpc>
                  <a:spcPct val="80000"/>
                </a:lnSpc>
                <a:spcBef>
                  <a:spcPts val="1700"/>
                </a:spcBef>
                <a:buClr>
                  <a:srgbClr val="005493"/>
                </a:buClr>
                <a:buFont typeface="Wingdings"/>
                <a:defRPr sz="23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3067" dirty="0"/>
                <a:t>is unknown</a:t>
              </a:r>
            </a:p>
          </p:txBody>
        </p:sp>
        <p:pic>
          <p:nvPicPr>
            <p:cNvPr id="34" name="Rectangle" descr="Rectangle">
              <a:extLst>
                <a:ext uri="{FF2B5EF4-FFF2-40B4-BE49-F238E27FC236}">
                  <a16:creationId xmlns:a16="http://schemas.microsoft.com/office/drawing/2014/main" id="{560F0851-D0D2-44CE-9839-6ECDE2F686F4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0019" y="5889607"/>
              <a:ext cx="2968552" cy="731604"/>
            </a:xfrm>
            <a:prstGeom prst="rect">
              <a:avLst/>
            </a:prstGeom>
          </p:spPr>
        </p:pic>
      </p:grp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707E067-9589-0982-BE5E-585EB0657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65</a:t>
            </a:fld>
            <a:endParaRPr lang="it-IT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D51A4AAC-4D59-B00E-332C-DC912ADAF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85C4477D-707C-A7E0-B764-45AFDB121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4381421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creen shot 2011-03-18 at 5.13.34 PM.png" descr="Screen shot 2011-03-18 at 5.13.34 PM.png">
            <a:extLst>
              <a:ext uri="{FF2B5EF4-FFF2-40B4-BE49-F238E27FC236}">
                <a16:creationId xmlns:a16="http://schemas.microsoft.com/office/drawing/2014/main" id="{C7C926F0-88B0-4C15-B088-793D793F3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743" y="3660525"/>
            <a:ext cx="5304493" cy="264797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Orbit determination is split in two phases">
            <a:extLst>
              <a:ext uri="{FF2B5EF4-FFF2-40B4-BE49-F238E27FC236}">
                <a16:creationId xmlns:a16="http://schemas.microsoft.com/office/drawing/2014/main" id="{DD83DEA5-DA9A-A040-9B22-7655ED98DE64}"/>
              </a:ext>
            </a:extLst>
          </p:cNvPr>
          <p:cNvSpPr txBox="1">
            <a:spLocks/>
          </p:cNvSpPr>
          <p:nvPr/>
        </p:nvSpPr>
        <p:spPr bwMode="auto">
          <a:xfrm>
            <a:off x="711200" y="1742017"/>
            <a:ext cx="10871200" cy="470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defTabSz="429756">
              <a:buNone/>
              <a:defRPr sz="2256"/>
            </a:pPr>
            <a:r>
              <a:rPr lang="en-US" sz="2667" dirty="0"/>
              <a:t>For the general case of </a:t>
            </a:r>
            <a:r>
              <a:rPr lang="en-US" sz="2667" dirty="0">
                <a:solidFill>
                  <a:schemeClr val="accent2"/>
                </a:solidFill>
              </a:rPr>
              <a:t>interplanetary</a:t>
            </a:r>
            <a:r>
              <a:rPr lang="en-US" sz="2667" dirty="0"/>
              <a:t> spacecraft:</a:t>
            </a:r>
          </a:p>
          <a:p>
            <a:pPr defTabSz="429756">
              <a:defRPr sz="2256"/>
            </a:pPr>
            <a:r>
              <a:rPr lang="en-US" sz="2533" dirty="0">
                <a:solidFill>
                  <a:schemeClr val="accent5"/>
                </a:solidFill>
              </a:rPr>
              <a:t>The inertial position vector of the observer </a:t>
            </a:r>
            <a:r>
              <a:rPr lang="en-US" sz="2533" dirty="0" err="1">
                <a:solidFill>
                  <a:schemeClr val="accent5"/>
                </a:solidFill>
              </a:rPr>
              <a:t>w.r.t.</a:t>
            </a:r>
            <a:r>
              <a:rPr lang="en-US" sz="2533" dirty="0">
                <a:solidFill>
                  <a:schemeClr val="accent5"/>
                </a:solidFill>
              </a:rPr>
              <a:t> Sun is obtained by adding the inertial position vector of the Earth’s center</a:t>
            </a:r>
          </a:p>
          <a:p>
            <a:pPr defTabSz="429756">
              <a:defRPr sz="2256"/>
            </a:pPr>
            <a:r>
              <a:rPr lang="en-US" sz="2533" dirty="0">
                <a:solidFill>
                  <a:schemeClr val="accent5"/>
                </a:solidFill>
              </a:rPr>
              <a:t>Earth’s position can be evaluated using JPL ephemeris</a:t>
            </a:r>
          </a:p>
          <a:p>
            <a:pPr defTabSz="429756">
              <a:defRPr sz="2256"/>
            </a:pPr>
            <a:r>
              <a:rPr lang="en-US" sz="2533" dirty="0">
                <a:solidFill>
                  <a:schemeClr val="accent5"/>
                </a:solidFill>
              </a:rPr>
              <a:t>The </a:t>
            </a:r>
            <a:r>
              <a:rPr lang="en-US" sz="2533" dirty="0">
                <a:solidFill>
                  <a:schemeClr val="accent2"/>
                </a:solidFill>
              </a:rPr>
              <a:t>unknown inertial positions </a:t>
            </a:r>
            <a:r>
              <a:rPr lang="en-US" sz="2533" dirty="0">
                <a:solidFill>
                  <a:schemeClr val="accent5"/>
                </a:solidFill>
              </a:rPr>
              <a:t>of the object at observation epochs are:</a:t>
            </a:r>
            <a:endParaRPr lang="en-GB" sz="2133" dirty="0">
              <a:solidFill>
                <a:srgbClr val="005493"/>
              </a:solidFill>
            </a:endParaRPr>
          </a:p>
          <a:p>
            <a:pPr lvl="1" defTabSz="429756">
              <a:defRPr sz="2256"/>
            </a:pPr>
            <a:endParaRPr lang="en-GB" sz="2133" dirty="0">
              <a:solidFill>
                <a:srgbClr val="005493"/>
              </a:solidFill>
            </a:endParaRPr>
          </a:p>
          <a:p>
            <a:pPr defTabSz="429756">
              <a:defRPr sz="2256"/>
            </a:pPr>
            <a:endParaRPr lang="en-GB" sz="2667" dirty="0">
              <a:solidFill>
                <a:srgbClr val="005493"/>
              </a:solidFill>
            </a:endParaRPr>
          </a:p>
        </p:txBody>
      </p:sp>
      <p:sp>
        <p:nvSpPr>
          <p:cNvPr id="2395" name="Gauss’s Method: Fa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Object </a:t>
            </a:r>
            <a:r>
              <a:rPr dirty="0" err="1"/>
              <a:t>Inertial</a:t>
            </a:r>
            <a:r>
              <a:rPr dirty="0"/>
              <a:t> Locations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7F573E-EA32-F54F-9653-0A04953128AC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66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pic>
        <p:nvPicPr>
          <p:cNvPr id="18" name="Screen shot 2011-03-20 at 9.06.09 PM.png" descr="Screen shot 2011-03-20 at 9.06.09 PM.png">
            <a:extLst>
              <a:ext uri="{FF2B5EF4-FFF2-40B4-BE49-F238E27FC236}">
                <a16:creationId xmlns:a16="http://schemas.microsoft.com/office/drawing/2014/main" id="{31B7CFA9-1E60-4ABD-A229-0871D3ED3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026" y="3947227"/>
            <a:ext cx="2816225" cy="1358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Screen shot 2011-03-20 at 9.11.45 PM.png" descr="Screen shot 2011-03-20 at 9.11.45 PM.png">
            <a:extLst>
              <a:ext uri="{FF2B5EF4-FFF2-40B4-BE49-F238E27FC236}">
                <a16:creationId xmlns:a16="http://schemas.microsoft.com/office/drawing/2014/main" id="{8DC1FC7D-6FBD-41D3-8CD1-56BB9688A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36" y="5144127"/>
            <a:ext cx="4656653" cy="113637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0AFE41F-0FEE-9C16-5FFC-BC84F4949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66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A7310F0-E645-605D-96BD-5BF65C568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AC487B9-20F8-C08F-39BE-9D18C4AA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1253599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creen shot 2011-03-21 at 10.10.20 AM.png" descr="Screen shot 2011-03-21 at 10.10.20 AM.png">
            <a:extLst>
              <a:ext uri="{FF2B5EF4-FFF2-40B4-BE49-F238E27FC236}">
                <a16:creationId xmlns:a16="http://schemas.microsoft.com/office/drawing/2014/main" id="{5D7BBD93-A7A7-4A58-87C0-766E49EB3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3" y="2564904"/>
            <a:ext cx="2236257" cy="527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Screen shot 2011-03-21 at 10.33.26 AM.png" descr="Screen shot 2011-03-21 at 10.33.26 AM.png">
            <a:extLst>
              <a:ext uri="{FF2B5EF4-FFF2-40B4-BE49-F238E27FC236}">
                <a16:creationId xmlns:a16="http://schemas.microsoft.com/office/drawing/2014/main" id="{2965199F-FAB0-4949-B44A-83D0DC538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216" y="2587148"/>
            <a:ext cx="2908690" cy="554036"/>
          </a:xfrm>
          <a:prstGeom prst="rect">
            <a:avLst/>
          </a:prstGeom>
          <a:ln w="12700">
            <a:miter lim="400000"/>
          </a:ln>
        </p:spPr>
      </p:pic>
      <p:sp>
        <p:nvSpPr>
          <p:cNvPr id="2395" name="Gauss’s Method: Fa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Gauss’s</a:t>
            </a:r>
            <a:r>
              <a:rPr dirty="0"/>
              <a:t> </a:t>
            </a:r>
            <a:r>
              <a:rPr dirty="0" err="1"/>
              <a:t>Algorithm</a:t>
            </a:r>
            <a:endParaRPr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7F573E-EA32-F54F-9653-0A04953128AC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67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pic>
        <p:nvPicPr>
          <p:cNvPr id="9" name="droppedImage.pdf" descr="droppedImage.pdf">
            <a:extLst>
              <a:ext uri="{FF2B5EF4-FFF2-40B4-BE49-F238E27FC236}">
                <a16:creationId xmlns:a16="http://schemas.microsoft.com/office/drawing/2014/main" id="{6DCFA343-0B1F-4F28-90B4-D54E0B803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7866" y="1923213"/>
            <a:ext cx="1774065" cy="24425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(1)">
            <a:extLst>
              <a:ext uri="{FF2B5EF4-FFF2-40B4-BE49-F238E27FC236}">
                <a16:creationId xmlns:a16="http://schemas.microsoft.com/office/drawing/2014/main" id="{AF7D5A43-B7D5-4E3A-B7B2-BDE1201ADF92}"/>
              </a:ext>
            </a:extLst>
          </p:cNvPr>
          <p:cNvSpPr txBox="1"/>
          <p:nvPr/>
        </p:nvSpPr>
        <p:spPr>
          <a:xfrm>
            <a:off x="9356396" y="1825526"/>
            <a:ext cx="1038873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1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 dirty="0"/>
              <a:t>(1)</a:t>
            </a:r>
          </a:p>
        </p:txBody>
      </p:sp>
      <p:sp>
        <p:nvSpPr>
          <p:cNvPr id="13" name="(1)">
            <a:extLst>
              <a:ext uri="{FF2B5EF4-FFF2-40B4-BE49-F238E27FC236}">
                <a16:creationId xmlns:a16="http://schemas.microsoft.com/office/drawing/2014/main" id="{C26CD155-3FB9-4B9B-93F5-C62D36A3D1C0}"/>
              </a:ext>
            </a:extLst>
          </p:cNvPr>
          <p:cNvSpPr txBox="1"/>
          <p:nvPr/>
        </p:nvSpPr>
        <p:spPr>
          <a:xfrm>
            <a:off x="9360364" y="2637824"/>
            <a:ext cx="1038873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1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 dirty="0"/>
              <a:t>(</a:t>
            </a:r>
            <a:r>
              <a:rPr lang="it-IT" sz="2400" dirty="0"/>
              <a:t>2</a:t>
            </a:r>
            <a:r>
              <a:rPr sz="2400" dirty="0"/>
              <a:t>)</a:t>
            </a:r>
          </a:p>
        </p:txBody>
      </p:sp>
      <p:pic>
        <p:nvPicPr>
          <p:cNvPr id="14" name="Screen shot 2011-03-21 at 10.10.45 AM.png" descr="Screen shot 2011-03-21 at 10.10.45 AM.png">
            <a:extLst>
              <a:ext uri="{FF2B5EF4-FFF2-40B4-BE49-F238E27FC236}">
                <a16:creationId xmlns:a16="http://schemas.microsoft.com/office/drawing/2014/main" id="{1161360E-7B3F-4689-A39E-7085DE89D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3056732"/>
            <a:ext cx="2540355" cy="60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rentesi_graffa.gif" descr="parentesi_graffa.gif">
            <a:extLst>
              <a:ext uri="{FF2B5EF4-FFF2-40B4-BE49-F238E27FC236}">
                <a16:creationId xmlns:a16="http://schemas.microsoft.com/office/drawing/2014/main" id="{4F90B0EA-149F-41CC-A3A2-5DF8A6FA36D9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543774" y="3100275"/>
            <a:ext cx="163451" cy="511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Screen shot 2011-03-21 at 10.11.48 AM.png" descr="Screen shot 2011-03-21 at 10.11.48 AM.png">
            <a:extLst>
              <a:ext uri="{FF2B5EF4-FFF2-40B4-BE49-F238E27FC236}">
                <a16:creationId xmlns:a16="http://schemas.microsoft.com/office/drawing/2014/main" id="{7854B938-0FE9-4F6B-8D54-E0A07C1A6F0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7820"/>
          <a:stretch>
            <a:fillRect/>
          </a:stretch>
        </p:blipFill>
        <p:spPr>
          <a:xfrm>
            <a:off x="1913115" y="3716817"/>
            <a:ext cx="3524862" cy="776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Screen shot 2011-03-21 at 10.12.04 AM.png" descr="Screen shot 2011-03-21 at 10.12.04 AM.png">
            <a:extLst>
              <a:ext uri="{FF2B5EF4-FFF2-40B4-BE49-F238E27FC236}">
                <a16:creationId xmlns:a16="http://schemas.microsoft.com/office/drawing/2014/main" id="{19435390-7F77-4F26-9419-FD00ECE2503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71467"/>
          <a:stretch>
            <a:fillRect/>
          </a:stretch>
        </p:blipFill>
        <p:spPr>
          <a:xfrm>
            <a:off x="5797082" y="4747715"/>
            <a:ext cx="2041153" cy="454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Screen shot 2011-03-21 at 10.12.04 AM.png" descr="Screen shot 2011-03-21 at 10.12.04 AM.png">
            <a:extLst>
              <a:ext uri="{FF2B5EF4-FFF2-40B4-BE49-F238E27FC236}">
                <a16:creationId xmlns:a16="http://schemas.microsoft.com/office/drawing/2014/main" id="{9889C245-8CE0-41D9-BDAF-E3CC98B45D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4610" r="39717"/>
          <a:stretch>
            <a:fillRect/>
          </a:stretch>
        </p:blipFill>
        <p:spPr>
          <a:xfrm>
            <a:off x="8055126" y="4742251"/>
            <a:ext cx="2037117" cy="503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Screen shot 2011-03-21 at 10.12.42 AM.png" descr="Screen shot 2011-03-21 at 10.12.42 AM.png">
            <a:extLst>
              <a:ext uri="{FF2B5EF4-FFF2-40B4-BE49-F238E27FC236}">
                <a16:creationId xmlns:a16="http://schemas.microsoft.com/office/drawing/2014/main" id="{0D008AEB-0692-42BB-940B-5907FB5BD9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0428" y="5276261"/>
            <a:ext cx="6835968" cy="96813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92F7FC7-6599-3717-384D-B4C94DFF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67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63DCD73-0B62-1560-9E77-8A100954B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4086E59-B867-A255-4A8C-97FEFA1F9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sp>
        <p:nvSpPr>
          <p:cNvPr id="7" name="Orbit determination is split in two phases">
            <a:extLst>
              <a:ext uri="{FF2B5EF4-FFF2-40B4-BE49-F238E27FC236}">
                <a16:creationId xmlns:a16="http://schemas.microsoft.com/office/drawing/2014/main" id="{DD83DEA5-DA9A-A040-9B22-7655ED98DE64}"/>
              </a:ext>
            </a:extLst>
          </p:cNvPr>
          <p:cNvSpPr txBox="1">
            <a:spLocks/>
          </p:cNvSpPr>
          <p:nvPr/>
        </p:nvSpPr>
        <p:spPr bwMode="auto">
          <a:xfrm>
            <a:off x="697408" y="1796819"/>
            <a:ext cx="10871200" cy="451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29756">
              <a:defRPr sz="2256"/>
            </a:pPr>
            <a:r>
              <a:rPr lang="en-US" sz="2400" dirty="0"/>
              <a:t>Write the </a:t>
            </a:r>
            <a:r>
              <a:rPr lang="en-US" sz="2400" dirty="0">
                <a:solidFill>
                  <a:schemeClr val="accent2"/>
                </a:solidFill>
              </a:rPr>
              <a:t>inertial position vector </a:t>
            </a:r>
            <a:r>
              <a:rPr lang="en-US" sz="2400" dirty="0"/>
              <a:t>of the objects as                </a:t>
            </a:r>
          </a:p>
          <a:p>
            <a:pPr defTabSz="429756">
              <a:defRPr sz="2256"/>
            </a:pPr>
            <a:r>
              <a:rPr lang="en-US" sz="2400" dirty="0"/>
              <a:t>As we consider two-body problem (thus </a:t>
            </a:r>
            <a:r>
              <a:rPr lang="en-US" sz="2400" dirty="0">
                <a:solidFill>
                  <a:schemeClr val="accent2"/>
                </a:solidFill>
              </a:rPr>
              <a:t>planar</a:t>
            </a:r>
            <a:r>
              <a:rPr lang="en-US" sz="2400" dirty="0"/>
              <a:t>) we can write </a:t>
            </a:r>
            <a:br>
              <a:rPr lang="en-US" sz="2400" dirty="0"/>
            </a:br>
            <a:r>
              <a:rPr lang="en-US" sz="2400" dirty="0"/>
              <a:t>                                              or </a:t>
            </a:r>
          </a:p>
          <a:p>
            <a:pPr defTabSz="429756">
              <a:defRPr sz="2256"/>
            </a:pPr>
            <a:r>
              <a:rPr lang="en-US" sz="2400" dirty="0"/>
              <a:t>Take the cross products </a:t>
            </a:r>
            <a:br>
              <a:rPr lang="en-US" sz="2400" dirty="0"/>
            </a:br>
            <a:endParaRPr lang="en-US" sz="2400" dirty="0"/>
          </a:p>
          <a:p>
            <a:pPr defTabSz="429756">
              <a:defRPr sz="2256"/>
            </a:pPr>
            <a:r>
              <a:rPr lang="en-US" sz="2400" dirty="0"/>
              <a:t>Thus </a:t>
            </a:r>
            <a:br>
              <a:rPr lang="en-US" sz="2400" dirty="0"/>
            </a:br>
            <a:endParaRPr lang="en-US" sz="2400" dirty="0"/>
          </a:p>
          <a:p>
            <a:pPr defTabSz="429756">
              <a:defRPr sz="2256"/>
            </a:pPr>
            <a:r>
              <a:rPr lang="en-US" sz="2400" dirty="0"/>
              <a:t>Use now the </a:t>
            </a:r>
            <a:r>
              <a:rPr lang="en-US" sz="2400" dirty="0" err="1"/>
              <a:t>Lagrangian</a:t>
            </a:r>
            <a:r>
              <a:rPr lang="en-US" sz="2400" dirty="0"/>
              <a:t> coefficients: </a:t>
            </a:r>
          </a:p>
          <a:p>
            <a:pPr defTabSz="429756">
              <a:defRPr sz="2256"/>
            </a:pPr>
            <a:r>
              <a:rPr lang="en-US" sz="2400" dirty="0"/>
              <a:t>Obtain: </a:t>
            </a:r>
            <a:endParaRPr lang="en-GB" sz="2133" dirty="0"/>
          </a:p>
        </p:txBody>
      </p:sp>
    </p:spTree>
    <p:extLst>
      <p:ext uri="{BB962C8B-B14F-4D97-AF65-F5344CB8AC3E}">
        <p14:creationId xmlns:p14="http://schemas.microsoft.com/office/powerpoint/2010/main" val="25165635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bit determination is split in two phases">
            <a:extLst>
              <a:ext uri="{FF2B5EF4-FFF2-40B4-BE49-F238E27FC236}">
                <a16:creationId xmlns:a16="http://schemas.microsoft.com/office/drawing/2014/main" id="{DD83DEA5-DA9A-A040-9B22-7655ED98DE64}"/>
              </a:ext>
            </a:extLst>
          </p:cNvPr>
          <p:cNvSpPr txBox="1">
            <a:spLocks/>
          </p:cNvSpPr>
          <p:nvPr/>
        </p:nvSpPr>
        <p:spPr bwMode="auto">
          <a:xfrm>
            <a:off x="697408" y="1796819"/>
            <a:ext cx="10871200" cy="451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29756">
              <a:defRPr sz="2256"/>
            </a:pPr>
            <a:r>
              <a:rPr lang="en-US" sz="2400" dirty="0"/>
              <a:t>The expression of the </a:t>
            </a:r>
            <a:r>
              <a:rPr lang="en-US" sz="2400" i="1" dirty="0">
                <a:solidFill>
                  <a:schemeClr val="accent2"/>
                </a:solidFill>
              </a:rPr>
              <a:t>c</a:t>
            </a:r>
            <a:r>
              <a:rPr lang="en-US" sz="2400" dirty="0">
                <a:solidFill>
                  <a:schemeClr val="accent2"/>
                </a:solidFill>
              </a:rPr>
              <a:t> coefficients </a:t>
            </a:r>
            <a:r>
              <a:rPr lang="en-US" sz="2400" dirty="0"/>
              <a:t>are </a:t>
            </a:r>
            <a:br>
              <a:rPr lang="en-US" sz="2400" dirty="0"/>
            </a:br>
            <a:br>
              <a:rPr lang="en-US" sz="1867" dirty="0"/>
            </a:br>
            <a:endParaRPr lang="en-US" sz="1867" dirty="0"/>
          </a:p>
          <a:p>
            <a:pPr defTabSz="429756">
              <a:defRPr sz="2256"/>
            </a:pPr>
            <a:r>
              <a:rPr lang="en-US" sz="2400" dirty="0"/>
              <a:t>In the hypothesis of sufficiently close observations </a:t>
            </a:r>
            <a:br>
              <a:rPr lang="en-US" sz="2400" dirty="0"/>
            </a:br>
            <a:endParaRPr lang="en-US" sz="1200" dirty="0"/>
          </a:p>
          <a:p>
            <a:pPr defTabSz="429756">
              <a:defRPr sz="2256"/>
            </a:pPr>
            <a:endParaRPr lang="en-US" sz="1800" dirty="0"/>
          </a:p>
          <a:p>
            <a:pPr defTabSz="429756">
              <a:defRPr sz="2256"/>
            </a:pPr>
            <a:r>
              <a:rPr lang="en-US" sz="2400" dirty="0"/>
              <a:t>Retaining terms up to the third-order in time</a:t>
            </a:r>
            <a:br>
              <a:rPr lang="en-US" sz="2400" dirty="0"/>
            </a:br>
            <a:endParaRPr lang="en-US" sz="1600" dirty="0"/>
          </a:p>
          <a:p>
            <a:pPr defTabSz="429756">
              <a:defRPr sz="2256"/>
            </a:pPr>
            <a:endParaRPr lang="en-US" sz="2400" dirty="0"/>
          </a:p>
          <a:p>
            <a:pPr defTabSz="429756">
              <a:defRPr sz="2256"/>
            </a:pPr>
            <a:endParaRPr lang="en-US" sz="2400" dirty="0"/>
          </a:p>
          <a:p>
            <a:pPr marL="0" indent="0" defTabSz="429756">
              <a:buNone/>
              <a:defRPr sz="2256"/>
            </a:pPr>
            <a:r>
              <a:rPr lang="en-US" sz="1467" dirty="0"/>
              <a:t>  </a:t>
            </a:r>
            <a:r>
              <a:rPr lang="en-US" sz="2400" dirty="0"/>
              <a:t>By substituting Eq. (1) in Eq. (2): </a:t>
            </a:r>
            <a:endParaRPr lang="en-GB" sz="2133" dirty="0"/>
          </a:p>
        </p:txBody>
      </p:sp>
      <p:pic>
        <p:nvPicPr>
          <p:cNvPr id="24" name="Screen shot 2011-03-21 at 10.15.15 AM.png" descr="Screen shot 2011-03-21 at 10.15.15 AM.png">
            <a:extLst>
              <a:ext uri="{FF2B5EF4-FFF2-40B4-BE49-F238E27FC236}">
                <a16:creationId xmlns:a16="http://schemas.microsoft.com/office/drawing/2014/main" id="{A5B32F07-A859-41BD-A262-26FED185B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9852"/>
          <a:stretch>
            <a:fillRect/>
          </a:stretch>
        </p:blipFill>
        <p:spPr>
          <a:xfrm>
            <a:off x="5470249" y="4221739"/>
            <a:ext cx="4439567" cy="1287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arentesi_graffa.gif" descr="parentesi_graffa.gif">
            <a:extLst>
              <a:ext uri="{FF2B5EF4-FFF2-40B4-BE49-F238E27FC236}">
                <a16:creationId xmlns:a16="http://schemas.microsoft.com/office/drawing/2014/main" id="{254B0C88-83EA-4C26-BA68-F692F1C8D5A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58318" y="4393526"/>
            <a:ext cx="182612" cy="1143881"/>
          </a:xfrm>
          <a:prstGeom prst="rect">
            <a:avLst/>
          </a:prstGeom>
          <a:ln w="12700">
            <a:miter lim="400000"/>
          </a:ln>
        </p:spPr>
      </p:pic>
      <p:sp>
        <p:nvSpPr>
          <p:cNvPr id="2395" name="Gauss’s Method: Fa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Gauss’s</a:t>
            </a:r>
            <a:r>
              <a:rPr dirty="0"/>
              <a:t> </a:t>
            </a:r>
            <a:r>
              <a:rPr dirty="0" err="1"/>
              <a:t>Algorithm</a:t>
            </a:r>
            <a:endParaRPr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7F573E-EA32-F54F-9653-0A04953128AC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68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10" name="(1)">
            <a:extLst>
              <a:ext uri="{FF2B5EF4-FFF2-40B4-BE49-F238E27FC236}">
                <a16:creationId xmlns:a16="http://schemas.microsoft.com/office/drawing/2014/main" id="{AF7D5A43-B7D5-4E3A-B7B2-BDE1201ADF92}"/>
              </a:ext>
            </a:extLst>
          </p:cNvPr>
          <p:cNvSpPr txBox="1"/>
          <p:nvPr/>
        </p:nvSpPr>
        <p:spPr>
          <a:xfrm>
            <a:off x="9028708" y="2382898"/>
            <a:ext cx="1038873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1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 dirty="0"/>
              <a:t>(</a:t>
            </a:r>
            <a:r>
              <a:rPr lang="it-IT" sz="2400" dirty="0"/>
              <a:t>3</a:t>
            </a:r>
            <a:r>
              <a:rPr sz="2400" dirty="0"/>
              <a:t>)</a:t>
            </a:r>
          </a:p>
        </p:txBody>
      </p:sp>
      <p:sp>
        <p:nvSpPr>
          <p:cNvPr id="13" name="(1)">
            <a:extLst>
              <a:ext uri="{FF2B5EF4-FFF2-40B4-BE49-F238E27FC236}">
                <a16:creationId xmlns:a16="http://schemas.microsoft.com/office/drawing/2014/main" id="{C26CD155-3FB9-4B9B-93F5-C62D36A3D1C0}"/>
              </a:ext>
            </a:extLst>
          </p:cNvPr>
          <p:cNvSpPr txBox="1"/>
          <p:nvPr/>
        </p:nvSpPr>
        <p:spPr>
          <a:xfrm>
            <a:off x="10314927" y="4735133"/>
            <a:ext cx="1038873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1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 dirty="0"/>
              <a:t>(</a:t>
            </a:r>
            <a:r>
              <a:rPr lang="it-IT" sz="2400" dirty="0"/>
              <a:t>4</a:t>
            </a:r>
            <a:r>
              <a:rPr sz="2400" dirty="0"/>
              <a:t>)</a:t>
            </a:r>
          </a:p>
        </p:txBody>
      </p:sp>
      <p:pic>
        <p:nvPicPr>
          <p:cNvPr id="20" name="Screen shot 2011-03-21 at 10.12.53 AM.png" descr="Screen shot 2011-03-21 at 10.12.53 AM.png">
            <a:extLst>
              <a:ext uri="{FF2B5EF4-FFF2-40B4-BE49-F238E27FC236}">
                <a16:creationId xmlns:a16="http://schemas.microsoft.com/office/drawing/2014/main" id="{3EBAACB2-DA47-4490-9B58-445A0B9745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8433"/>
          <a:stretch>
            <a:fillRect/>
          </a:stretch>
        </p:blipFill>
        <p:spPr>
          <a:xfrm>
            <a:off x="3625446" y="2202304"/>
            <a:ext cx="4609873" cy="71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Screen shot 2011-03-21 at 10.13.40 AM.png" descr="Screen shot 2011-03-21 at 10.13.40 AM.png">
            <a:extLst>
              <a:ext uri="{FF2B5EF4-FFF2-40B4-BE49-F238E27FC236}">
                <a16:creationId xmlns:a16="http://schemas.microsoft.com/office/drawing/2014/main" id="{9AE19FDE-40BE-4FC1-ACCB-A9E29CB030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6646"/>
          <a:stretch>
            <a:fillRect/>
          </a:stretch>
        </p:blipFill>
        <p:spPr>
          <a:xfrm>
            <a:off x="4104004" y="3276958"/>
            <a:ext cx="3757536" cy="711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Screen shot 2011-03-21 at 10.13.09 AM.png" descr="Screen shot 2011-03-21 at 10.13.09 AM.png">
            <a:extLst>
              <a:ext uri="{FF2B5EF4-FFF2-40B4-BE49-F238E27FC236}">
                <a16:creationId xmlns:a16="http://schemas.microsoft.com/office/drawing/2014/main" id="{1DC14518-4BA9-401E-B8B9-08A8BB9C6E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7593"/>
          <a:stretch>
            <a:fillRect/>
          </a:stretch>
        </p:blipFill>
        <p:spPr>
          <a:xfrm>
            <a:off x="2831639" y="5880723"/>
            <a:ext cx="5931362" cy="442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Screen shot 2011-03-21 at 10.14.47 AM.png" descr="Screen shot 2011-03-21 at 10.14.47 AM.png">
            <a:extLst>
              <a:ext uri="{FF2B5EF4-FFF2-40B4-BE49-F238E27FC236}">
                <a16:creationId xmlns:a16="http://schemas.microsoft.com/office/drawing/2014/main" id="{CAB9B0D2-CEEC-43F3-8639-3BAC26F683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101" y="4479338"/>
            <a:ext cx="3084903" cy="728380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Arrow">
            <a:extLst>
              <a:ext uri="{FF2B5EF4-FFF2-40B4-BE49-F238E27FC236}">
                <a16:creationId xmlns:a16="http://schemas.microsoft.com/office/drawing/2014/main" id="{3688E190-4ECE-4B34-9988-442EDBFD28BA}"/>
              </a:ext>
            </a:extLst>
          </p:cNvPr>
          <p:cNvSpPr/>
          <p:nvPr/>
        </p:nvSpPr>
        <p:spPr>
          <a:xfrm>
            <a:off x="4679463" y="4641401"/>
            <a:ext cx="398096" cy="533361"/>
          </a:xfrm>
          <a:prstGeom prst="rightArrow">
            <a:avLst>
              <a:gd name="adj1" fmla="val 73029"/>
              <a:gd name="adj2" fmla="val 47361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67CF4F-65B6-11E2-7874-CE2B50B1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68</a:t>
            </a:fld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B7F5ACB-1733-FFF0-485F-8EDD428A3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40FE788-6645-2663-11CB-296262052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6774765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bit determination is split in two phases">
            <a:extLst>
              <a:ext uri="{FF2B5EF4-FFF2-40B4-BE49-F238E27FC236}">
                <a16:creationId xmlns:a16="http://schemas.microsoft.com/office/drawing/2014/main" id="{DD83DEA5-DA9A-A040-9B22-7655ED98DE64}"/>
              </a:ext>
            </a:extLst>
          </p:cNvPr>
          <p:cNvSpPr txBox="1">
            <a:spLocks/>
          </p:cNvSpPr>
          <p:nvPr/>
        </p:nvSpPr>
        <p:spPr bwMode="auto">
          <a:xfrm>
            <a:off x="697408" y="1796819"/>
            <a:ext cx="10871200" cy="451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defTabSz="429756">
              <a:buNone/>
              <a:defRPr sz="2256"/>
            </a:pPr>
            <a:endParaRPr lang="en-US" sz="2400" dirty="0"/>
          </a:p>
          <a:p>
            <a:pPr defTabSz="429756">
              <a:defRPr sz="2256"/>
            </a:pPr>
            <a:r>
              <a:rPr lang="en-US" sz="2400" dirty="0"/>
              <a:t>Rewrite in matrix form  </a:t>
            </a:r>
            <a:br>
              <a:rPr lang="en-US" sz="2400" dirty="0"/>
            </a:br>
            <a:r>
              <a:rPr lang="en-US" sz="2400" dirty="0"/>
              <a:t>    </a:t>
            </a:r>
            <a:br>
              <a:rPr lang="en-US" sz="2400" dirty="0"/>
            </a:br>
            <a:r>
              <a:rPr lang="en-US" sz="2400" dirty="0"/>
              <a:t>    </a:t>
            </a:r>
          </a:p>
          <a:p>
            <a:pPr defTabSz="429756">
              <a:defRPr sz="2256"/>
            </a:pPr>
            <a:endParaRPr lang="en-US" sz="2400" dirty="0"/>
          </a:p>
          <a:p>
            <a:pPr defTabSz="429756">
              <a:defRPr sz="2256"/>
            </a:pPr>
            <a:r>
              <a:rPr lang="en-US" sz="2400" dirty="0"/>
              <a:t>Thus </a:t>
            </a:r>
          </a:p>
          <a:p>
            <a:pPr defTabSz="429756">
              <a:defRPr sz="2256"/>
            </a:pPr>
            <a:endParaRPr lang="en-US" sz="2400" dirty="0"/>
          </a:p>
          <a:p>
            <a:pPr defTabSz="429756">
              <a:defRPr sz="2256"/>
            </a:pPr>
            <a:r>
              <a:rPr lang="en-US" sz="2400" dirty="0"/>
              <a:t>Recalling that </a:t>
            </a:r>
            <a:r>
              <a:rPr lang="en-US" sz="2400" i="1" dirty="0"/>
              <a:t>c</a:t>
            </a:r>
            <a:r>
              <a:rPr lang="en-US" sz="2400" i="1" baseline="-25000" dirty="0"/>
              <a:t>2</a:t>
            </a:r>
            <a:r>
              <a:rPr lang="en-US" sz="2400" dirty="0"/>
              <a:t> = -1 </a:t>
            </a:r>
            <a:br>
              <a:rPr lang="en-US" sz="2400" dirty="0"/>
            </a:br>
            <a:r>
              <a:rPr lang="en-US" sz="2400" dirty="0"/>
              <a:t>    </a:t>
            </a:r>
          </a:p>
          <a:p>
            <a:pPr defTabSz="429756">
              <a:defRPr sz="2256"/>
            </a:pPr>
            <a:r>
              <a:rPr lang="en-US" sz="2400" dirty="0"/>
              <a:t>Substituting Eq. (5) in Eq. (7):</a:t>
            </a:r>
            <a:endParaRPr lang="en-GB" sz="2133" dirty="0"/>
          </a:p>
        </p:txBody>
      </p:sp>
      <p:sp>
        <p:nvSpPr>
          <p:cNvPr id="2395" name="Gauss’s Method: Fa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Gauss’s</a:t>
            </a:r>
            <a:r>
              <a:rPr dirty="0"/>
              <a:t> </a:t>
            </a:r>
            <a:r>
              <a:rPr dirty="0" err="1"/>
              <a:t>Algorithm</a:t>
            </a:r>
            <a:endParaRPr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7F573E-EA32-F54F-9653-0A04953128AC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69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10" name="(1)">
            <a:extLst>
              <a:ext uri="{FF2B5EF4-FFF2-40B4-BE49-F238E27FC236}">
                <a16:creationId xmlns:a16="http://schemas.microsoft.com/office/drawing/2014/main" id="{AF7D5A43-B7D5-4E3A-B7B2-BDE1201ADF92}"/>
              </a:ext>
            </a:extLst>
          </p:cNvPr>
          <p:cNvSpPr txBox="1"/>
          <p:nvPr/>
        </p:nvSpPr>
        <p:spPr>
          <a:xfrm>
            <a:off x="9744406" y="2953336"/>
            <a:ext cx="1038873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1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 dirty="0"/>
              <a:t>(</a:t>
            </a:r>
            <a:r>
              <a:rPr lang="it-IT" sz="2400" dirty="0"/>
              <a:t>5</a:t>
            </a:r>
            <a:r>
              <a:rPr sz="2400" dirty="0"/>
              <a:t>)</a:t>
            </a:r>
          </a:p>
        </p:txBody>
      </p:sp>
      <p:sp>
        <p:nvSpPr>
          <p:cNvPr id="13" name="(1)">
            <a:extLst>
              <a:ext uri="{FF2B5EF4-FFF2-40B4-BE49-F238E27FC236}">
                <a16:creationId xmlns:a16="http://schemas.microsoft.com/office/drawing/2014/main" id="{C26CD155-3FB9-4B9B-93F5-C62D36A3D1C0}"/>
              </a:ext>
            </a:extLst>
          </p:cNvPr>
          <p:cNvSpPr txBox="1"/>
          <p:nvPr/>
        </p:nvSpPr>
        <p:spPr>
          <a:xfrm>
            <a:off x="9756477" y="4924629"/>
            <a:ext cx="1038873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1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 dirty="0"/>
              <a:t>(</a:t>
            </a:r>
            <a:r>
              <a:rPr lang="it-IT" sz="2400" dirty="0"/>
              <a:t>7</a:t>
            </a:r>
            <a:r>
              <a:rPr sz="2400" dirty="0"/>
              <a:t>)</a:t>
            </a:r>
          </a:p>
        </p:txBody>
      </p:sp>
      <p:pic>
        <p:nvPicPr>
          <p:cNvPr id="22" name="Screen shot 2011-03-21 at 10.13.09 AM.png" descr="Screen shot 2011-03-21 at 10.13.09 AM.png">
            <a:extLst>
              <a:ext uri="{FF2B5EF4-FFF2-40B4-BE49-F238E27FC236}">
                <a16:creationId xmlns:a16="http://schemas.microsoft.com/office/drawing/2014/main" id="{1DC14518-4BA9-401E-B8B9-08A8BB9C6E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593"/>
          <a:stretch>
            <a:fillRect/>
          </a:stretch>
        </p:blipFill>
        <p:spPr>
          <a:xfrm>
            <a:off x="3069625" y="1853242"/>
            <a:ext cx="6357551" cy="474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Screen shot 2011-03-21 at 10.15.47 AM.png" descr="Screen shot 2011-03-21 at 10.15.47 AM.png">
            <a:extLst>
              <a:ext uri="{FF2B5EF4-FFF2-40B4-BE49-F238E27FC236}">
                <a16:creationId xmlns:a16="http://schemas.microsoft.com/office/drawing/2014/main" id="{CB5F16D0-7BDB-4800-BB68-A128FFF392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7606"/>
          <a:stretch>
            <a:fillRect/>
          </a:stretch>
        </p:blipFill>
        <p:spPr>
          <a:xfrm>
            <a:off x="1007435" y="2714409"/>
            <a:ext cx="3818887" cy="850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Screen shot 2011-03-21 at 10.16.30 AM.png" descr="Screen shot 2011-03-21 at 10.16.30 AM.png">
            <a:extLst>
              <a:ext uri="{FF2B5EF4-FFF2-40B4-BE49-F238E27FC236}">
                <a16:creationId xmlns:a16="http://schemas.microsoft.com/office/drawing/2014/main" id="{CF8F11D6-7316-4E36-8204-61482FDDEF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9739"/>
          <a:stretch>
            <a:fillRect/>
          </a:stretch>
        </p:blipFill>
        <p:spPr>
          <a:xfrm>
            <a:off x="6409030" y="2821406"/>
            <a:ext cx="1537796" cy="703492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with">
            <a:extLst>
              <a:ext uri="{FF2B5EF4-FFF2-40B4-BE49-F238E27FC236}">
                <a16:creationId xmlns:a16="http://schemas.microsoft.com/office/drawing/2014/main" id="{4709C438-05FF-4E1D-944B-9E7C500BCD15}"/>
              </a:ext>
            </a:extLst>
          </p:cNvPr>
          <p:cNvSpPr txBox="1"/>
          <p:nvPr/>
        </p:nvSpPr>
        <p:spPr>
          <a:xfrm>
            <a:off x="5327915" y="2936617"/>
            <a:ext cx="768085" cy="405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3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133" dirty="0"/>
              <a:t>with</a:t>
            </a:r>
          </a:p>
        </p:txBody>
      </p:sp>
      <p:pic>
        <p:nvPicPr>
          <p:cNvPr id="17" name="Screen shot 2011-03-21 at 10.16.42 AM.png" descr="Screen shot 2011-03-21 at 10.16.42 AM.png">
            <a:extLst>
              <a:ext uri="{FF2B5EF4-FFF2-40B4-BE49-F238E27FC236}">
                <a16:creationId xmlns:a16="http://schemas.microsoft.com/office/drawing/2014/main" id="{3232E5BB-F0BC-459B-88F5-9D893660F5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2557"/>
          <a:stretch>
            <a:fillRect/>
          </a:stretch>
        </p:blipFill>
        <p:spPr>
          <a:xfrm>
            <a:off x="2085325" y="3727432"/>
            <a:ext cx="2557900" cy="850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Screen shot 2011-03-21 at 10.17.11 AM.png" descr="Screen shot 2011-03-21 at 10.17.11 AM.png">
            <a:extLst>
              <a:ext uri="{FF2B5EF4-FFF2-40B4-BE49-F238E27FC236}">
                <a16:creationId xmlns:a16="http://schemas.microsoft.com/office/drawing/2014/main" id="{341E71F6-DCEC-455D-9FF0-FB1A476867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906"/>
          <a:stretch>
            <a:fillRect/>
          </a:stretch>
        </p:blipFill>
        <p:spPr>
          <a:xfrm>
            <a:off x="4958625" y="4662515"/>
            <a:ext cx="1959339" cy="859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Screen shot 2011-03-21 at 10.17.17 AM.png" descr="Screen shot 2011-03-21 at 10.17.17 AM.png">
            <a:extLst>
              <a:ext uri="{FF2B5EF4-FFF2-40B4-BE49-F238E27FC236}">
                <a16:creationId xmlns:a16="http://schemas.microsoft.com/office/drawing/2014/main" id="{115475D8-56B2-4FA0-8B03-FFE60A68C1C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4196"/>
          <a:stretch>
            <a:fillRect/>
          </a:stretch>
        </p:blipFill>
        <p:spPr>
          <a:xfrm>
            <a:off x="4958625" y="5436306"/>
            <a:ext cx="4096401" cy="847017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Arrow">
            <a:extLst>
              <a:ext uri="{FF2B5EF4-FFF2-40B4-BE49-F238E27FC236}">
                <a16:creationId xmlns:a16="http://schemas.microsoft.com/office/drawing/2014/main" id="{3ADF3155-6C5F-4F74-8BE4-26A051EE9E7C}"/>
              </a:ext>
            </a:extLst>
          </p:cNvPr>
          <p:cNvSpPr/>
          <p:nvPr/>
        </p:nvSpPr>
        <p:spPr>
          <a:xfrm>
            <a:off x="4192753" y="4924629"/>
            <a:ext cx="541656" cy="318401"/>
          </a:xfrm>
          <a:prstGeom prst="rightArrow">
            <a:avLst>
              <a:gd name="adj1" fmla="val 75941"/>
              <a:gd name="adj2" fmla="val 69863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28" name="(1)">
            <a:extLst>
              <a:ext uri="{FF2B5EF4-FFF2-40B4-BE49-F238E27FC236}">
                <a16:creationId xmlns:a16="http://schemas.microsoft.com/office/drawing/2014/main" id="{0E5E440F-ED8B-4D85-B0C4-7606456740DB}"/>
              </a:ext>
            </a:extLst>
          </p:cNvPr>
          <p:cNvSpPr txBox="1"/>
          <p:nvPr/>
        </p:nvSpPr>
        <p:spPr>
          <a:xfrm>
            <a:off x="9744404" y="4103177"/>
            <a:ext cx="1038873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1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 dirty="0"/>
              <a:t>(</a:t>
            </a:r>
            <a:r>
              <a:rPr lang="it-IT" sz="2400" dirty="0"/>
              <a:t>6</a:t>
            </a:r>
            <a:r>
              <a:rPr sz="2400" dirty="0"/>
              <a:t>)</a:t>
            </a:r>
          </a:p>
        </p:txBody>
      </p:sp>
      <p:sp>
        <p:nvSpPr>
          <p:cNvPr id="29" name="(1)">
            <a:extLst>
              <a:ext uri="{FF2B5EF4-FFF2-40B4-BE49-F238E27FC236}">
                <a16:creationId xmlns:a16="http://schemas.microsoft.com/office/drawing/2014/main" id="{662E8B4A-E66B-4353-B0A5-EBC21C72B90B}"/>
              </a:ext>
            </a:extLst>
          </p:cNvPr>
          <p:cNvSpPr txBox="1"/>
          <p:nvPr/>
        </p:nvSpPr>
        <p:spPr>
          <a:xfrm>
            <a:off x="9756477" y="5670798"/>
            <a:ext cx="1038873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1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 dirty="0"/>
              <a:t>(</a:t>
            </a:r>
            <a:r>
              <a:rPr lang="it-IT" sz="2400" dirty="0"/>
              <a:t>8</a:t>
            </a:r>
            <a:r>
              <a:rPr sz="2400" dirty="0"/>
              <a:t>)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B406C1A-8EBD-ACAA-E144-CC4EF166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69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633D6B6-FDD4-F62B-2DCD-124115BED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1B1DC34-8349-ACFC-6B96-B02A38E81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3458367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1E72EB-EB2F-FC4B-B7EC-6ADB62DE8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Orbit determination problem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C4973F-9FF4-E045-90B0-53388FE97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Orbit Determination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68909-9558-9743-B6F0-EBCB73D443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8465125-4176-4E74-A806-A4041A260A32}" type="slidenum">
              <a:rPr lang="it-IT" altLang="it-IT" smtClean="0"/>
              <a:pPr>
                <a:defRPr/>
              </a:pPr>
              <a:t>7</a:t>
            </a:fld>
            <a:endParaRPr lang="it-IT" alt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FC95B86-66A1-597E-592E-48D6D7466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14/05/2025 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70E8C71-D343-1560-7C90-789CD39E2A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3721446423"/>
      </p:ext>
    </p:extLst>
  </p:cSld>
  <p:clrMapOvr>
    <a:masterClrMapping/>
  </p:clrMapOvr>
  <p:transition spd="slow">
    <p:pull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bit determination is split in two phases">
            <a:extLst>
              <a:ext uri="{FF2B5EF4-FFF2-40B4-BE49-F238E27FC236}">
                <a16:creationId xmlns:a16="http://schemas.microsoft.com/office/drawing/2014/main" id="{DD83DEA5-DA9A-A040-9B22-7655ED98DE64}"/>
              </a:ext>
            </a:extLst>
          </p:cNvPr>
          <p:cNvSpPr txBox="1">
            <a:spLocks/>
          </p:cNvSpPr>
          <p:nvPr/>
        </p:nvSpPr>
        <p:spPr bwMode="auto">
          <a:xfrm>
            <a:off x="697408" y="1796819"/>
            <a:ext cx="10871200" cy="451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29756">
              <a:defRPr sz="2256"/>
            </a:pPr>
            <a:r>
              <a:rPr lang="en-US" sz="2400" dirty="0"/>
              <a:t>From Eq. (1) for the second observation:</a:t>
            </a:r>
          </a:p>
          <a:p>
            <a:pPr defTabSz="429756">
              <a:defRPr sz="2256"/>
            </a:pPr>
            <a:r>
              <a:rPr lang="en-US" sz="2400" dirty="0"/>
              <a:t>Substitute Eq. (8) into Eq. (9)</a:t>
            </a:r>
            <a:br>
              <a:rPr lang="en-US" sz="2400" dirty="0"/>
            </a:br>
            <a:r>
              <a:rPr lang="en-US" sz="3200" dirty="0"/>
              <a:t>   </a:t>
            </a:r>
            <a:r>
              <a:rPr lang="en-US" sz="2400" dirty="0"/>
              <a:t>   </a:t>
            </a:r>
            <a:br>
              <a:rPr lang="en-US" sz="2400" dirty="0"/>
            </a:br>
            <a:r>
              <a:rPr lang="en-US" sz="2400" dirty="0"/>
              <a:t>which is a 8</a:t>
            </a:r>
            <a:r>
              <a:rPr lang="en-US" sz="2400" baseline="30000" dirty="0"/>
              <a:t>th</a:t>
            </a:r>
            <a:r>
              <a:rPr lang="en-US" sz="2400" dirty="0"/>
              <a:t> order polynomial in r</a:t>
            </a:r>
            <a:r>
              <a:rPr lang="en-US" sz="2400" baseline="-25000" dirty="0"/>
              <a:t>2</a:t>
            </a:r>
            <a:r>
              <a:rPr lang="en-US" sz="2400" dirty="0"/>
              <a:t>  that can be solved numerically</a:t>
            </a:r>
          </a:p>
          <a:p>
            <a:pPr defTabSz="429756">
              <a:defRPr sz="2256"/>
            </a:pPr>
            <a:r>
              <a:rPr lang="en-US" sz="2400" dirty="0"/>
              <a:t>Once r</a:t>
            </a:r>
            <a:r>
              <a:rPr lang="en-US" sz="2400" baseline="-25000" dirty="0"/>
              <a:t>2</a:t>
            </a:r>
            <a:r>
              <a:rPr lang="en-US" sz="2400" dirty="0"/>
              <a:t> is computed, c</a:t>
            </a:r>
            <a:r>
              <a:rPr lang="en-US" sz="2400" baseline="-25000" dirty="0"/>
              <a:t>1</a:t>
            </a:r>
            <a:r>
              <a:rPr lang="en-US" sz="2400" dirty="0"/>
              <a:t> and c</a:t>
            </a:r>
            <a:r>
              <a:rPr lang="en-US" sz="2400" baseline="-25000" dirty="0"/>
              <a:t>3</a:t>
            </a:r>
            <a:r>
              <a:rPr lang="en-US" sz="2400" dirty="0"/>
              <a:t> are calculated from Eq (4) and </a:t>
            </a:r>
            <a:r>
              <a:rPr lang="en-US" sz="2400" dirty="0" err="1"/>
              <a:t>ρ</a:t>
            </a:r>
            <a:r>
              <a:rPr lang="en-US" sz="2400" baseline="-25000" dirty="0" err="1"/>
              <a:t>k</a:t>
            </a:r>
            <a:r>
              <a:rPr lang="en-US" sz="2400" dirty="0"/>
              <a:t> from Eq (6)</a:t>
            </a:r>
          </a:p>
          <a:p>
            <a:pPr defTabSz="429756">
              <a:defRPr sz="2256"/>
            </a:pPr>
            <a:r>
              <a:rPr lang="en-US" sz="2400" dirty="0"/>
              <a:t>Finally the velocity at t</a:t>
            </a:r>
            <a:r>
              <a:rPr lang="en-US" sz="2400" baseline="-25000" dirty="0"/>
              <a:t>2</a:t>
            </a:r>
            <a:r>
              <a:rPr lang="en-US" sz="2400" dirty="0"/>
              <a:t> is computed as   </a:t>
            </a:r>
          </a:p>
          <a:p>
            <a:pPr defTabSz="429756">
              <a:defRPr sz="2256"/>
            </a:pPr>
            <a:r>
              <a:rPr lang="en-US" sz="2400" dirty="0"/>
              <a:t>Some considerations:</a:t>
            </a:r>
          </a:p>
          <a:p>
            <a:pPr lvl="1" defTabSz="429756">
              <a:defRPr sz="2256"/>
            </a:pPr>
            <a:r>
              <a:rPr lang="en-US" sz="2000" dirty="0"/>
              <a:t>In general we have </a:t>
            </a:r>
            <a:r>
              <a:rPr lang="en-US" sz="2000" dirty="0">
                <a:solidFill>
                  <a:schemeClr val="accent2"/>
                </a:solidFill>
              </a:rPr>
              <a:t>8 solutions </a:t>
            </a:r>
            <a:r>
              <a:rPr lang="en-US" sz="2000" dirty="0"/>
              <a:t>for r</a:t>
            </a:r>
            <a:r>
              <a:rPr lang="en-US" sz="2000" baseline="-25000" dirty="0"/>
              <a:t>2</a:t>
            </a:r>
            <a:r>
              <a:rPr lang="en-US" sz="2000" dirty="0"/>
              <a:t>, but only real solutions are feasible</a:t>
            </a:r>
          </a:p>
          <a:p>
            <a:pPr lvl="1" defTabSz="429756">
              <a:defRPr sz="2256"/>
            </a:pPr>
            <a:r>
              <a:rPr lang="en-US" sz="2000" dirty="0"/>
              <a:t>The matrix </a:t>
            </a:r>
            <a:r>
              <a:rPr lang="en-US" sz="2000" dirty="0">
                <a:solidFill>
                  <a:schemeClr val="accent2"/>
                </a:solidFill>
              </a:rPr>
              <a:t>S must be invertible </a:t>
            </a:r>
            <a:r>
              <a:rPr lang="en-US" sz="2000" dirty="0"/>
              <a:t>(</a:t>
            </a:r>
            <a:r>
              <a:rPr lang="en-US" sz="2000" dirty="0" err="1"/>
              <a:t>s</a:t>
            </a:r>
            <a:r>
              <a:rPr lang="en-US" sz="2000" baseline="-25000" dirty="0" err="1"/>
              <a:t>k</a:t>
            </a:r>
            <a:r>
              <a:rPr lang="en-US" sz="2000" dirty="0"/>
              <a:t> shall not be coplanar)</a:t>
            </a:r>
          </a:p>
          <a:p>
            <a:pPr lvl="1" defTabSz="429756">
              <a:defRPr sz="2256"/>
            </a:pPr>
            <a:r>
              <a:rPr lang="en-US" sz="2000" dirty="0">
                <a:solidFill>
                  <a:schemeClr val="accent2"/>
                </a:solidFill>
              </a:rPr>
              <a:t>The solution does not </a:t>
            </a:r>
            <a:r>
              <a:rPr lang="en-US" sz="2000" dirty="0"/>
              <a:t>exactly </a:t>
            </a:r>
            <a:r>
              <a:rPr lang="en-US" sz="2000" dirty="0">
                <a:solidFill>
                  <a:schemeClr val="accent2"/>
                </a:solidFill>
              </a:rPr>
              <a:t>satisfy the observations </a:t>
            </a:r>
            <a:r>
              <a:rPr lang="en-US" sz="2000" dirty="0"/>
              <a:t>(due to truncation errors of the </a:t>
            </a:r>
            <a:r>
              <a:rPr lang="en-US" sz="2000" i="1" dirty="0"/>
              <a:t>f</a:t>
            </a:r>
            <a:r>
              <a:rPr lang="en-US" sz="2000" dirty="0"/>
              <a:t> and </a:t>
            </a:r>
            <a:r>
              <a:rPr lang="en-US" sz="2000" i="1" dirty="0"/>
              <a:t>g</a:t>
            </a:r>
            <a:r>
              <a:rPr lang="en-US" sz="2000" dirty="0"/>
              <a:t> series)</a:t>
            </a:r>
          </a:p>
          <a:p>
            <a:pPr defTabSz="429756">
              <a:defRPr sz="2256"/>
            </a:pPr>
            <a:endParaRPr lang="en-GB" sz="2133" dirty="0"/>
          </a:p>
        </p:txBody>
      </p:sp>
      <p:sp>
        <p:nvSpPr>
          <p:cNvPr id="2395" name="Gauss’s Method: Fa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Gauss’s</a:t>
            </a:r>
            <a:r>
              <a:rPr dirty="0"/>
              <a:t> </a:t>
            </a:r>
            <a:r>
              <a:rPr dirty="0" err="1"/>
              <a:t>Algorithm</a:t>
            </a:r>
            <a:endParaRPr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7F573E-EA32-F54F-9653-0A04953128AC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70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10" name="(1)">
            <a:extLst>
              <a:ext uri="{FF2B5EF4-FFF2-40B4-BE49-F238E27FC236}">
                <a16:creationId xmlns:a16="http://schemas.microsoft.com/office/drawing/2014/main" id="{AF7D5A43-B7D5-4E3A-B7B2-BDE1201ADF92}"/>
              </a:ext>
            </a:extLst>
          </p:cNvPr>
          <p:cNvSpPr txBox="1"/>
          <p:nvPr/>
        </p:nvSpPr>
        <p:spPr>
          <a:xfrm>
            <a:off x="10455720" y="1858253"/>
            <a:ext cx="1038873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1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 dirty="0"/>
              <a:t>(</a:t>
            </a:r>
            <a:r>
              <a:rPr lang="it-IT" sz="2400" dirty="0"/>
              <a:t>9</a:t>
            </a:r>
            <a:r>
              <a:rPr sz="2400" dirty="0"/>
              <a:t>)</a:t>
            </a:r>
          </a:p>
        </p:txBody>
      </p:sp>
      <p:sp>
        <p:nvSpPr>
          <p:cNvPr id="28" name="(1)">
            <a:extLst>
              <a:ext uri="{FF2B5EF4-FFF2-40B4-BE49-F238E27FC236}">
                <a16:creationId xmlns:a16="http://schemas.microsoft.com/office/drawing/2014/main" id="{0E5E440F-ED8B-4D85-B0C4-7606456740DB}"/>
              </a:ext>
            </a:extLst>
          </p:cNvPr>
          <p:cNvSpPr txBox="1"/>
          <p:nvPr/>
        </p:nvSpPr>
        <p:spPr>
          <a:xfrm>
            <a:off x="10455720" y="4167561"/>
            <a:ext cx="1038873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1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 dirty="0"/>
              <a:t>(</a:t>
            </a:r>
            <a:r>
              <a:rPr lang="it-IT" sz="2400" dirty="0"/>
              <a:t>10</a:t>
            </a:r>
            <a:r>
              <a:rPr sz="2400" dirty="0"/>
              <a:t>)</a:t>
            </a:r>
          </a:p>
        </p:txBody>
      </p:sp>
      <p:pic>
        <p:nvPicPr>
          <p:cNvPr id="20" name="Screen shot 2011-03-21 at 10.14.09 AM.png" descr="Screen shot 2011-03-21 at 10.14.09 AM.png">
            <a:extLst>
              <a:ext uri="{FF2B5EF4-FFF2-40B4-BE49-F238E27FC236}">
                <a16:creationId xmlns:a16="http://schemas.microsoft.com/office/drawing/2014/main" id="{7F60C263-7B76-458E-AB42-3D9D55B52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1" y="1806385"/>
            <a:ext cx="3229092" cy="478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Screen shot 2011-03-21 at 10.17.34 AM.png" descr="Screen shot 2011-03-21 at 10.17.34 AM.png">
            <a:extLst>
              <a:ext uri="{FF2B5EF4-FFF2-40B4-BE49-F238E27FC236}">
                <a16:creationId xmlns:a16="http://schemas.microsoft.com/office/drawing/2014/main" id="{2F731F5C-41C5-4668-AF21-BF3705588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73" r="16754" b="20573"/>
          <a:stretch/>
        </p:blipFill>
        <p:spPr>
          <a:xfrm>
            <a:off x="1981554" y="2745953"/>
            <a:ext cx="8533693" cy="431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Screen shot 2011-03-21 at 10.17.52 AM.png" descr="Screen shot 2011-03-21 at 10.17.52 AM.png">
            <a:extLst>
              <a:ext uri="{FF2B5EF4-FFF2-40B4-BE49-F238E27FC236}">
                <a16:creationId xmlns:a16="http://schemas.microsoft.com/office/drawing/2014/main" id="{7EA7AF3C-6F56-4A51-89D1-05B5261368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788"/>
          <a:stretch>
            <a:fillRect/>
          </a:stretch>
        </p:blipFill>
        <p:spPr>
          <a:xfrm>
            <a:off x="6133008" y="3980599"/>
            <a:ext cx="1877769" cy="76280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499CE45-7136-9261-066C-E065A5BE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70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1F19335-6F8B-4CAA-6F0A-8DA9CA319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8C8A166-5F5F-C4D4-FB75-8D3ECF546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9562931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bit determination is split in two phases">
            <a:extLst>
              <a:ext uri="{FF2B5EF4-FFF2-40B4-BE49-F238E27FC236}">
                <a16:creationId xmlns:a16="http://schemas.microsoft.com/office/drawing/2014/main" id="{DD83DEA5-DA9A-A040-9B22-7655ED98DE64}"/>
              </a:ext>
            </a:extLst>
          </p:cNvPr>
          <p:cNvSpPr txBox="1">
            <a:spLocks/>
          </p:cNvSpPr>
          <p:nvPr/>
        </p:nvSpPr>
        <p:spPr bwMode="auto">
          <a:xfrm>
            <a:off x="697408" y="1796819"/>
            <a:ext cx="10871200" cy="451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29756">
              <a:defRPr sz="2256"/>
            </a:pPr>
            <a:r>
              <a:rPr lang="en-US" sz="2400" dirty="0"/>
              <a:t>From Eq. (1) for the second observation:</a:t>
            </a:r>
          </a:p>
          <a:p>
            <a:pPr defTabSz="429756">
              <a:defRPr sz="2256"/>
            </a:pPr>
            <a:r>
              <a:rPr lang="en-US" sz="2400" dirty="0"/>
              <a:t>Substitute Eq. (8) into Eq. (9)</a:t>
            </a:r>
            <a:br>
              <a:rPr lang="en-US" sz="2400" dirty="0"/>
            </a:br>
            <a:r>
              <a:rPr lang="en-US" sz="3200" dirty="0"/>
              <a:t>   </a:t>
            </a:r>
            <a:r>
              <a:rPr lang="en-US" sz="2400" dirty="0"/>
              <a:t>   </a:t>
            </a:r>
            <a:br>
              <a:rPr lang="en-US" sz="2400" dirty="0"/>
            </a:br>
            <a:r>
              <a:rPr lang="en-US" sz="2400" dirty="0"/>
              <a:t>which is a 8</a:t>
            </a:r>
            <a:r>
              <a:rPr lang="en-US" sz="2400" baseline="30000" dirty="0"/>
              <a:t>th</a:t>
            </a:r>
            <a:r>
              <a:rPr lang="en-US" sz="2400" dirty="0"/>
              <a:t> order polynomial in r</a:t>
            </a:r>
            <a:r>
              <a:rPr lang="en-US" sz="2400" baseline="-25000" dirty="0"/>
              <a:t>2</a:t>
            </a:r>
            <a:r>
              <a:rPr lang="en-US" sz="2400" dirty="0"/>
              <a:t>  that can be solved numerically</a:t>
            </a:r>
          </a:p>
          <a:p>
            <a:pPr defTabSz="429756">
              <a:defRPr sz="2256"/>
            </a:pPr>
            <a:r>
              <a:rPr lang="en-US" sz="2400" dirty="0"/>
              <a:t>Once r</a:t>
            </a:r>
            <a:r>
              <a:rPr lang="en-US" sz="2400" baseline="-25000" dirty="0"/>
              <a:t>2</a:t>
            </a:r>
            <a:r>
              <a:rPr lang="en-US" sz="2400" dirty="0"/>
              <a:t> is computed, c</a:t>
            </a:r>
            <a:r>
              <a:rPr lang="en-US" sz="2400" baseline="-25000" dirty="0"/>
              <a:t>1</a:t>
            </a:r>
            <a:r>
              <a:rPr lang="en-US" sz="2400" dirty="0"/>
              <a:t> and c</a:t>
            </a:r>
            <a:r>
              <a:rPr lang="en-US" sz="2400" baseline="-25000" dirty="0"/>
              <a:t>3</a:t>
            </a:r>
            <a:r>
              <a:rPr lang="en-US" sz="2400" dirty="0"/>
              <a:t> are calculated from Eq (4) and </a:t>
            </a:r>
            <a:r>
              <a:rPr lang="en-US" sz="2400" dirty="0" err="1"/>
              <a:t>ρ</a:t>
            </a:r>
            <a:r>
              <a:rPr lang="en-US" sz="2400" baseline="-25000" dirty="0" err="1"/>
              <a:t>k</a:t>
            </a:r>
            <a:r>
              <a:rPr lang="en-US" sz="2400" dirty="0"/>
              <a:t> from Eq (6)</a:t>
            </a:r>
          </a:p>
          <a:p>
            <a:pPr defTabSz="429756">
              <a:defRPr sz="2256"/>
            </a:pPr>
            <a:r>
              <a:rPr lang="en-US" sz="2400" dirty="0"/>
              <a:t>Finally the velocity at t</a:t>
            </a:r>
            <a:r>
              <a:rPr lang="en-US" sz="2400" baseline="-25000" dirty="0"/>
              <a:t>2</a:t>
            </a:r>
            <a:r>
              <a:rPr lang="en-US" sz="2400" dirty="0"/>
              <a:t> is computed as   </a:t>
            </a:r>
          </a:p>
          <a:p>
            <a:pPr defTabSz="429756">
              <a:defRPr sz="2256"/>
            </a:pPr>
            <a:r>
              <a:rPr lang="en-US" sz="2400" dirty="0"/>
              <a:t>Some considerations:</a:t>
            </a:r>
          </a:p>
          <a:p>
            <a:pPr lvl="1" defTabSz="429756">
              <a:defRPr sz="2256"/>
            </a:pPr>
            <a:r>
              <a:rPr lang="en-US" sz="2000" dirty="0"/>
              <a:t>In general we have </a:t>
            </a:r>
            <a:r>
              <a:rPr lang="en-US" sz="2000" dirty="0">
                <a:solidFill>
                  <a:schemeClr val="accent2"/>
                </a:solidFill>
              </a:rPr>
              <a:t>8 solutions </a:t>
            </a:r>
            <a:r>
              <a:rPr lang="en-US" sz="2000" dirty="0"/>
              <a:t>for r</a:t>
            </a:r>
            <a:r>
              <a:rPr lang="en-US" sz="2000" baseline="-25000" dirty="0"/>
              <a:t>2</a:t>
            </a:r>
            <a:r>
              <a:rPr lang="en-US" sz="2000" dirty="0"/>
              <a:t>, but only real solutions are feasible</a:t>
            </a:r>
          </a:p>
          <a:p>
            <a:pPr lvl="1" defTabSz="429756">
              <a:defRPr sz="2256"/>
            </a:pPr>
            <a:r>
              <a:rPr lang="en-US" sz="2000" dirty="0"/>
              <a:t>The matrix </a:t>
            </a:r>
            <a:r>
              <a:rPr lang="en-US" sz="2000" dirty="0">
                <a:solidFill>
                  <a:schemeClr val="accent2"/>
                </a:solidFill>
              </a:rPr>
              <a:t>S must be invertible </a:t>
            </a:r>
            <a:r>
              <a:rPr lang="en-US" sz="2000" dirty="0"/>
              <a:t>(</a:t>
            </a:r>
            <a:r>
              <a:rPr lang="en-US" sz="2000" dirty="0" err="1"/>
              <a:t>s</a:t>
            </a:r>
            <a:r>
              <a:rPr lang="en-US" sz="2000" baseline="-25000" dirty="0" err="1"/>
              <a:t>k</a:t>
            </a:r>
            <a:r>
              <a:rPr lang="en-US" sz="2000" dirty="0"/>
              <a:t> shall not be coplanar)</a:t>
            </a:r>
          </a:p>
          <a:p>
            <a:pPr lvl="1" defTabSz="429756">
              <a:defRPr sz="2256"/>
            </a:pPr>
            <a:r>
              <a:rPr lang="en-US" sz="2000" dirty="0">
                <a:solidFill>
                  <a:schemeClr val="accent2"/>
                </a:solidFill>
              </a:rPr>
              <a:t>The solution does not </a:t>
            </a:r>
            <a:r>
              <a:rPr lang="en-US" sz="2000" dirty="0"/>
              <a:t>exactly </a:t>
            </a:r>
            <a:r>
              <a:rPr lang="en-US" sz="2000" dirty="0">
                <a:solidFill>
                  <a:schemeClr val="accent2"/>
                </a:solidFill>
              </a:rPr>
              <a:t>satisfy the observations </a:t>
            </a:r>
            <a:r>
              <a:rPr lang="en-US" sz="2000" dirty="0"/>
              <a:t>(due to truncation errors of the </a:t>
            </a:r>
            <a:r>
              <a:rPr lang="en-US" sz="2000" i="1" dirty="0"/>
              <a:t>f</a:t>
            </a:r>
            <a:r>
              <a:rPr lang="en-US" sz="2000" dirty="0"/>
              <a:t> and </a:t>
            </a:r>
            <a:r>
              <a:rPr lang="en-US" sz="2000" i="1" dirty="0"/>
              <a:t>g</a:t>
            </a:r>
            <a:r>
              <a:rPr lang="en-US" sz="2000" dirty="0"/>
              <a:t> series)</a:t>
            </a:r>
          </a:p>
          <a:p>
            <a:pPr defTabSz="429756">
              <a:defRPr sz="2256"/>
            </a:pPr>
            <a:endParaRPr lang="en-GB" sz="2133" dirty="0"/>
          </a:p>
        </p:txBody>
      </p:sp>
      <p:sp>
        <p:nvSpPr>
          <p:cNvPr id="2395" name="Gauss’s Method: Fa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Gauss’s</a:t>
            </a:r>
            <a:r>
              <a:rPr dirty="0"/>
              <a:t> </a:t>
            </a:r>
            <a:r>
              <a:rPr dirty="0" err="1"/>
              <a:t>Algorithm</a:t>
            </a:r>
            <a:endParaRPr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7F573E-EA32-F54F-9653-0A04953128AC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71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10" name="(1)">
            <a:extLst>
              <a:ext uri="{FF2B5EF4-FFF2-40B4-BE49-F238E27FC236}">
                <a16:creationId xmlns:a16="http://schemas.microsoft.com/office/drawing/2014/main" id="{AF7D5A43-B7D5-4E3A-B7B2-BDE1201ADF92}"/>
              </a:ext>
            </a:extLst>
          </p:cNvPr>
          <p:cNvSpPr txBox="1"/>
          <p:nvPr/>
        </p:nvSpPr>
        <p:spPr>
          <a:xfrm>
            <a:off x="10455720" y="1858253"/>
            <a:ext cx="1038873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1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 dirty="0"/>
              <a:t>(</a:t>
            </a:r>
            <a:r>
              <a:rPr lang="it-IT" sz="2400" dirty="0"/>
              <a:t>9</a:t>
            </a:r>
            <a:r>
              <a:rPr sz="2400" dirty="0"/>
              <a:t>)</a:t>
            </a:r>
          </a:p>
        </p:txBody>
      </p:sp>
      <p:sp>
        <p:nvSpPr>
          <p:cNvPr id="28" name="(1)">
            <a:extLst>
              <a:ext uri="{FF2B5EF4-FFF2-40B4-BE49-F238E27FC236}">
                <a16:creationId xmlns:a16="http://schemas.microsoft.com/office/drawing/2014/main" id="{0E5E440F-ED8B-4D85-B0C4-7606456740DB}"/>
              </a:ext>
            </a:extLst>
          </p:cNvPr>
          <p:cNvSpPr txBox="1"/>
          <p:nvPr/>
        </p:nvSpPr>
        <p:spPr>
          <a:xfrm>
            <a:off x="10455720" y="4167561"/>
            <a:ext cx="1038873" cy="439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3" tIns="67733" rIns="67733" bIns="67733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1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400" dirty="0"/>
              <a:t>(</a:t>
            </a:r>
            <a:r>
              <a:rPr lang="it-IT" sz="2400" dirty="0"/>
              <a:t>10</a:t>
            </a:r>
            <a:r>
              <a:rPr sz="2400" dirty="0"/>
              <a:t>)</a:t>
            </a:r>
          </a:p>
        </p:txBody>
      </p:sp>
      <p:pic>
        <p:nvPicPr>
          <p:cNvPr id="20" name="Screen shot 2011-03-21 at 10.14.09 AM.png" descr="Screen shot 2011-03-21 at 10.14.09 AM.png">
            <a:extLst>
              <a:ext uri="{FF2B5EF4-FFF2-40B4-BE49-F238E27FC236}">
                <a16:creationId xmlns:a16="http://schemas.microsoft.com/office/drawing/2014/main" id="{7F60C263-7B76-458E-AB42-3D9D55B52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1" y="1806385"/>
            <a:ext cx="3229092" cy="478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Screen shot 2011-03-21 at 10.17.34 AM.png" descr="Screen shot 2011-03-21 at 10.17.34 AM.png">
            <a:extLst>
              <a:ext uri="{FF2B5EF4-FFF2-40B4-BE49-F238E27FC236}">
                <a16:creationId xmlns:a16="http://schemas.microsoft.com/office/drawing/2014/main" id="{2F731F5C-41C5-4668-AF21-BF3705588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73" r="16754" b="20573"/>
          <a:stretch/>
        </p:blipFill>
        <p:spPr>
          <a:xfrm>
            <a:off x="1981554" y="2721084"/>
            <a:ext cx="8533693" cy="431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Screen shot 2011-03-21 at 10.17.52 AM.png" descr="Screen shot 2011-03-21 at 10.17.52 AM.png">
            <a:extLst>
              <a:ext uri="{FF2B5EF4-FFF2-40B4-BE49-F238E27FC236}">
                <a16:creationId xmlns:a16="http://schemas.microsoft.com/office/drawing/2014/main" id="{7EA7AF3C-6F56-4A51-89D1-05B5261368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788"/>
          <a:stretch>
            <a:fillRect/>
          </a:stretch>
        </p:blipFill>
        <p:spPr>
          <a:xfrm>
            <a:off x="5985177" y="4005974"/>
            <a:ext cx="1877769" cy="762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Rectangle" descr="Rectangle">
            <a:extLst>
              <a:ext uri="{FF2B5EF4-FFF2-40B4-BE49-F238E27FC236}">
                <a16:creationId xmlns:a16="http://schemas.microsoft.com/office/drawing/2014/main" id="{F34CF4D7-0831-42A7-B74B-4C9BFCC2B1EB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044442" y="5694789"/>
            <a:ext cx="10177131" cy="669332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1104D0A-FE46-5EAD-82C1-A58B2C923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71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2B99CA5-4A7F-28D1-FB60-E352FD797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ADA9A0-5E68-9109-2332-57F55BC4D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35975179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bit determination is split in two phases">
            <a:extLst>
              <a:ext uri="{FF2B5EF4-FFF2-40B4-BE49-F238E27FC236}">
                <a16:creationId xmlns:a16="http://schemas.microsoft.com/office/drawing/2014/main" id="{DD83DEA5-DA9A-A040-9B22-7655ED98DE64}"/>
              </a:ext>
            </a:extLst>
          </p:cNvPr>
          <p:cNvSpPr txBox="1">
            <a:spLocks/>
          </p:cNvSpPr>
          <p:nvPr/>
        </p:nvSpPr>
        <p:spPr bwMode="auto">
          <a:xfrm>
            <a:off x="697408" y="1796819"/>
            <a:ext cx="10871200" cy="451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defTabSz="429756">
              <a:buNone/>
              <a:defRPr sz="2256"/>
            </a:pPr>
            <a:r>
              <a:rPr lang="en-US" sz="2400" dirty="0"/>
              <a:t>An </a:t>
            </a:r>
            <a:r>
              <a:rPr lang="en-US" sz="2400" dirty="0">
                <a:solidFill>
                  <a:schemeClr val="accent2"/>
                </a:solidFill>
              </a:rPr>
              <a:t>iterative procedure </a:t>
            </a:r>
            <a:r>
              <a:rPr lang="en-US" sz="2400" dirty="0"/>
              <a:t>is necessary to cancel errors </a:t>
            </a:r>
            <a:r>
              <a:rPr lang="en-US" sz="2400" dirty="0" err="1"/>
              <a:t>w.r.t.</a:t>
            </a:r>
            <a:r>
              <a:rPr lang="en-US" sz="2400" dirty="0"/>
              <a:t> observations</a:t>
            </a:r>
          </a:p>
          <a:p>
            <a:pPr defTabSz="429756">
              <a:defRPr sz="2256"/>
            </a:pPr>
            <a:r>
              <a:rPr lang="en-US" sz="2133" dirty="0"/>
              <a:t>From r</a:t>
            </a:r>
            <a:r>
              <a:rPr lang="en-US" sz="2133" baseline="-25000" dirty="0"/>
              <a:t>2</a:t>
            </a:r>
            <a:r>
              <a:rPr lang="en-US" sz="2133" dirty="0"/>
              <a:t> and v</a:t>
            </a:r>
            <a:r>
              <a:rPr lang="en-US" sz="2133" baseline="-25000" dirty="0"/>
              <a:t>2</a:t>
            </a:r>
            <a:r>
              <a:rPr lang="en-US" sz="2133" dirty="0"/>
              <a:t> compute the orbital parameters of the object</a:t>
            </a:r>
          </a:p>
          <a:p>
            <a:pPr marL="0" indent="0" defTabSz="429756">
              <a:buNone/>
              <a:defRPr sz="2256"/>
            </a:pPr>
            <a:r>
              <a:rPr lang="en-US" sz="1600" dirty="0"/>
              <a:t> </a:t>
            </a:r>
          </a:p>
          <a:p>
            <a:pPr defTabSz="429756">
              <a:defRPr sz="2256"/>
            </a:pPr>
            <a:r>
              <a:rPr lang="en-US" sz="2133" dirty="0"/>
              <a:t>Compute exact </a:t>
            </a:r>
            <a:r>
              <a:rPr lang="en-US" sz="2133" i="1" dirty="0"/>
              <a:t>f</a:t>
            </a:r>
            <a:r>
              <a:rPr lang="en-US" sz="2133" dirty="0"/>
              <a:t> and </a:t>
            </a:r>
            <a:r>
              <a:rPr lang="en-US" sz="2133" i="1" dirty="0"/>
              <a:t>g</a:t>
            </a:r>
            <a:r>
              <a:rPr lang="en-US" sz="2133" dirty="0"/>
              <a:t> coefficients</a:t>
            </a:r>
          </a:p>
          <a:p>
            <a:pPr marL="0" indent="0" defTabSz="429756">
              <a:buNone/>
              <a:defRPr sz="2256"/>
            </a:pPr>
            <a:r>
              <a:rPr lang="en-US" sz="1600" dirty="0"/>
              <a:t>  </a:t>
            </a:r>
          </a:p>
          <a:p>
            <a:pPr defTabSz="429756">
              <a:defRPr sz="2256"/>
            </a:pPr>
            <a:r>
              <a:rPr lang="en-US" sz="2133" dirty="0"/>
              <a:t>Compute c</a:t>
            </a:r>
            <a:r>
              <a:rPr lang="en-US" sz="2133" baseline="-25000" dirty="0"/>
              <a:t>1</a:t>
            </a:r>
            <a:r>
              <a:rPr lang="en-US" sz="2133" dirty="0"/>
              <a:t> and c</a:t>
            </a:r>
            <a:r>
              <a:rPr lang="en-US" sz="2133" baseline="-25000" dirty="0"/>
              <a:t>3</a:t>
            </a:r>
            <a:r>
              <a:rPr lang="en-US" sz="2133" dirty="0"/>
              <a:t> from Eq (3)</a:t>
            </a:r>
          </a:p>
          <a:p>
            <a:pPr defTabSz="429756">
              <a:defRPr sz="2256"/>
            </a:pPr>
            <a:r>
              <a:rPr lang="en-US" sz="2133" dirty="0"/>
              <a:t>Compute G and Eq (5) and </a:t>
            </a:r>
            <a:r>
              <a:rPr lang="en-US" sz="2133" dirty="0" err="1"/>
              <a:t>ρ</a:t>
            </a:r>
            <a:r>
              <a:rPr lang="en-US" sz="2133" baseline="-25000" dirty="0" err="1"/>
              <a:t>k</a:t>
            </a:r>
            <a:r>
              <a:rPr lang="en-US" sz="2133" dirty="0"/>
              <a:t> with Eq (6)</a:t>
            </a:r>
          </a:p>
          <a:p>
            <a:pPr defTabSz="429756">
              <a:defRPr sz="2256"/>
            </a:pPr>
            <a:r>
              <a:rPr lang="en-US" sz="2133" dirty="0"/>
              <a:t>Obtain </a:t>
            </a:r>
            <a:r>
              <a:rPr lang="en-US" sz="2133" dirty="0" err="1"/>
              <a:t>r</a:t>
            </a:r>
            <a:r>
              <a:rPr lang="en-US" sz="2133" baseline="-25000" dirty="0" err="1"/>
              <a:t>k</a:t>
            </a:r>
            <a:r>
              <a:rPr lang="en-US" sz="2133" dirty="0"/>
              <a:t> with Eq (1) and v</a:t>
            </a:r>
            <a:r>
              <a:rPr lang="en-US" sz="2133" baseline="-25000" dirty="0"/>
              <a:t>2</a:t>
            </a:r>
            <a:r>
              <a:rPr lang="en-US" sz="2133" dirty="0"/>
              <a:t>  from Eq (10)</a:t>
            </a:r>
          </a:p>
          <a:p>
            <a:pPr defTabSz="429756">
              <a:defRPr sz="2256"/>
            </a:pPr>
            <a:r>
              <a:rPr lang="en-US" sz="2133" dirty="0"/>
              <a:t>Note:</a:t>
            </a:r>
          </a:p>
          <a:p>
            <a:pPr defTabSz="429756">
              <a:defRPr sz="2256"/>
            </a:pPr>
            <a:endParaRPr lang="en-GB" sz="2133" dirty="0"/>
          </a:p>
        </p:txBody>
      </p:sp>
      <p:sp>
        <p:nvSpPr>
          <p:cNvPr id="2395" name="Gauss’s Method: Fa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Iterative </a:t>
            </a:r>
            <a:r>
              <a:rPr dirty="0" err="1"/>
              <a:t>Correction</a:t>
            </a:r>
            <a:endParaRPr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7F573E-EA32-F54F-9653-0A04953128AC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72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pic>
        <p:nvPicPr>
          <p:cNvPr id="12" name="Screen shot 2011-03-21 at 12.34.58 PM.png" descr="Screen shot 2011-03-21 at 12.34.58 PM.png">
            <a:extLst>
              <a:ext uri="{FF2B5EF4-FFF2-40B4-BE49-F238E27FC236}">
                <a16:creationId xmlns:a16="http://schemas.microsoft.com/office/drawing/2014/main" id="{2895637A-EF1A-4120-AA9E-683C31F0F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936" y="2756925"/>
            <a:ext cx="4725213" cy="1256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rentesi_graffa.gif" descr="parentesi_graffa.gif">
            <a:extLst>
              <a:ext uri="{FF2B5EF4-FFF2-40B4-BE49-F238E27FC236}">
                <a16:creationId xmlns:a16="http://schemas.microsoft.com/office/drawing/2014/main" id="{A2E5CA06-8868-4DFD-B948-1C866CE61A6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51585" y="2798943"/>
            <a:ext cx="158852" cy="116842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B38A671-EAB9-4462-90E8-B1721186FDD8}"/>
              </a:ext>
            </a:extLst>
          </p:cNvPr>
          <p:cNvSpPr txBox="1"/>
          <p:nvPr/>
        </p:nvSpPr>
        <p:spPr>
          <a:xfrm>
            <a:off x="958752" y="5415429"/>
            <a:ext cx="11233248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429756">
              <a:buClr>
                <a:schemeClr val="accent2"/>
              </a:buClr>
              <a:buFont typeface="Wingdings" panose="05000000000000000000" pitchFamily="2" charset="2"/>
              <a:buChar char="§"/>
              <a:defRPr sz="2256"/>
            </a:pPr>
            <a:r>
              <a:rPr lang="en-US" sz="1867" dirty="0"/>
              <a:t>The </a:t>
            </a:r>
            <a:r>
              <a:rPr lang="en-US" sz="1867" dirty="0">
                <a:solidFill>
                  <a:schemeClr val="accent2"/>
                </a:solidFill>
              </a:rPr>
              <a:t>iterative procedure can diverge </a:t>
            </a:r>
            <a:r>
              <a:rPr lang="en-US" sz="1867" dirty="0"/>
              <a:t>if the observation are far in time (separation should be less than a radiant)</a:t>
            </a:r>
          </a:p>
          <a:p>
            <a:pPr marL="380990" indent="-380990" defTabSz="429756">
              <a:buClr>
                <a:schemeClr val="accent2"/>
              </a:buClr>
              <a:buFont typeface="Wingdings" panose="05000000000000000000" pitchFamily="2" charset="2"/>
              <a:buChar char="§"/>
              <a:defRPr sz="2256"/>
            </a:pPr>
            <a:r>
              <a:rPr lang="en-US" sz="1867" dirty="0"/>
              <a:t>The matrix </a:t>
            </a:r>
            <a:r>
              <a:rPr lang="en-US" sz="1867" dirty="0">
                <a:solidFill>
                  <a:schemeClr val="accent2"/>
                </a:solidFill>
              </a:rPr>
              <a:t>S must be invertible </a:t>
            </a:r>
            <a:r>
              <a:rPr lang="en-US" sz="1867" dirty="0"/>
              <a:t>(</a:t>
            </a:r>
            <a:r>
              <a:rPr lang="en-US" sz="1867" dirty="0" err="1"/>
              <a:t>s</a:t>
            </a:r>
            <a:r>
              <a:rPr lang="en-US" sz="1867" baseline="-25000" dirty="0" err="1"/>
              <a:t>k</a:t>
            </a:r>
            <a:r>
              <a:rPr lang="en-US" sz="1867" dirty="0"/>
              <a:t> shall not be coplanar)</a:t>
            </a:r>
          </a:p>
          <a:p>
            <a:pPr marL="380990" indent="-380990" defTabSz="429756">
              <a:buClr>
                <a:schemeClr val="accent2"/>
              </a:buClr>
              <a:buFont typeface="Wingdings" panose="05000000000000000000" pitchFamily="2" charset="2"/>
              <a:buChar char="§"/>
              <a:defRPr sz="2256"/>
            </a:pPr>
            <a:r>
              <a:rPr lang="en-US" sz="1867" dirty="0"/>
              <a:t>If the observations are too close </a:t>
            </a:r>
            <a:r>
              <a:rPr lang="en-US" sz="1867" dirty="0">
                <a:solidFill>
                  <a:schemeClr val="accent2"/>
                </a:solidFill>
              </a:rPr>
              <a:t>S is ill-conditioned and the algorithm becomes unreliable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B3F258D-5655-61BB-3AD2-7DA8E3E6E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72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8C4604C-9879-77B6-1E5A-65287A0EF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7804E47-0435-0560-3215-64675299C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41983525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Effect of Uncertaint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Effect of Uncertainties</a:t>
            </a:r>
          </a:p>
        </p:txBody>
      </p:sp>
      <p:sp>
        <p:nvSpPr>
          <p:cNvPr id="2593" name="When it converges the Gauss method delivers a solution that exactly fits the observations in the two-body approximation…"/>
          <p:cNvSpPr txBox="1">
            <a:spLocks noGrp="1"/>
          </p:cNvSpPr>
          <p:nvPr>
            <p:ph type="body" sz="half" idx="4294967295"/>
          </p:nvPr>
        </p:nvSpPr>
        <p:spPr>
          <a:xfrm>
            <a:off x="719403" y="1905000"/>
            <a:ext cx="10657184" cy="24841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3200" dirty="0" err="1"/>
              <a:t>When</a:t>
            </a:r>
            <a:r>
              <a:rPr sz="3200" dirty="0"/>
              <a:t> </a:t>
            </a:r>
            <a:r>
              <a:rPr sz="3200" dirty="0" err="1"/>
              <a:t>it</a:t>
            </a:r>
            <a:r>
              <a:rPr sz="3200" dirty="0"/>
              <a:t> </a:t>
            </a:r>
            <a:r>
              <a:rPr sz="3200" dirty="0" err="1"/>
              <a:t>converges</a:t>
            </a:r>
            <a:r>
              <a:rPr sz="3200" dirty="0"/>
              <a:t> the </a:t>
            </a:r>
            <a:r>
              <a:rPr sz="3200" dirty="0">
                <a:solidFill>
                  <a:srgbClr val="005493"/>
                </a:solidFill>
              </a:rPr>
              <a:t>Gauss </a:t>
            </a:r>
            <a:r>
              <a:rPr sz="3200" dirty="0" err="1">
                <a:solidFill>
                  <a:srgbClr val="005493"/>
                </a:solidFill>
              </a:rPr>
              <a:t>method</a:t>
            </a:r>
            <a:r>
              <a:rPr sz="3200" dirty="0">
                <a:solidFill>
                  <a:srgbClr val="005493"/>
                </a:solidFill>
              </a:rPr>
              <a:t> </a:t>
            </a:r>
            <a:r>
              <a:rPr sz="3200" dirty="0" err="1">
                <a:solidFill>
                  <a:srgbClr val="005493"/>
                </a:solidFill>
              </a:rPr>
              <a:t>delivers</a:t>
            </a:r>
            <a:r>
              <a:rPr sz="3200" dirty="0">
                <a:solidFill>
                  <a:srgbClr val="005493"/>
                </a:solidFill>
              </a:rPr>
              <a:t> a </a:t>
            </a:r>
            <a:r>
              <a:rPr sz="3200" dirty="0" err="1">
                <a:solidFill>
                  <a:srgbClr val="005493"/>
                </a:solidFill>
              </a:rPr>
              <a:t>solution</a:t>
            </a:r>
            <a:r>
              <a:rPr sz="3200" dirty="0"/>
              <a:t> </a:t>
            </a:r>
            <a:r>
              <a:rPr sz="3200" dirty="0" err="1"/>
              <a:t>that</a:t>
            </a:r>
            <a:r>
              <a:rPr sz="3200" dirty="0"/>
              <a:t> </a:t>
            </a:r>
            <a:r>
              <a:rPr sz="3200" dirty="0" err="1"/>
              <a:t>exactly</a:t>
            </a:r>
            <a:r>
              <a:rPr sz="3200" dirty="0"/>
              <a:t> </a:t>
            </a:r>
            <a:r>
              <a:rPr sz="3200" dirty="0" err="1"/>
              <a:t>fits</a:t>
            </a:r>
            <a:r>
              <a:rPr sz="3200" dirty="0"/>
              <a:t> the </a:t>
            </a:r>
            <a:r>
              <a:rPr sz="3200" dirty="0" err="1"/>
              <a:t>observations</a:t>
            </a:r>
            <a:r>
              <a:rPr sz="3200" dirty="0"/>
              <a:t> </a:t>
            </a:r>
            <a:r>
              <a:rPr sz="3200" dirty="0">
                <a:solidFill>
                  <a:srgbClr val="005493"/>
                </a:solidFill>
              </a:rPr>
              <a:t>in the </a:t>
            </a:r>
            <a:r>
              <a:rPr sz="3200" dirty="0" err="1">
                <a:solidFill>
                  <a:srgbClr val="005493"/>
                </a:solidFill>
              </a:rPr>
              <a:t>two</a:t>
            </a:r>
            <a:r>
              <a:rPr sz="3200" dirty="0">
                <a:solidFill>
                  <a:srgbClr val="005493"/>
                </a:solidFill>
              </a:rPr>
              <a:t>-body </a:t>
            </a:r>
            <a:r>
              <a:rPr sz="3200" dirty="0" err="1">
                <a:solidFill>
                  <a:srgbClr val="005493"/>
                </a:solidFill>
              </a:rPr>
              <a:t>approximation</a:t>
            </a:r>
            <a:r>
              <a:rPr sz="3200" dirty="0"/>
              <a:t> </a:t>
            </a:r>
            <a:endParaRPr lang="it-IT" sz="3200" dirty="0"/>
          </a:p>
          <a:p>
            <a:pPr lvl="1"/>
            <a:r>
              <a:rPr dirty="0"/>
              <a:t>The</a:t>
            </a:r>
            <a:r>
              <a:rPr dirty="0">
                <a:solidFill>
                  <a:srgbClr val="005493"/>
                </a:solidFill>
              </a:rPr>
              <a:t> </a:t>
            </a:r>
            <a:r>
              <a:rPr dirty="0" err="1">
                <a:solidFill>
                  <a:srgbClr val="005493"/>
                </a:solidFill>
              </a:rPr>
              <a:t>observations</a:t>
            </a:r>
            <a:r>
              <a:rPr dirty="0">
                <a:solidFill>
                  <a:srgbClr val="005493"/>
                </a:solidFill>
              </a:rPr>
              <a:t> are </a:t>
            </a:r>
            <a:r>
              <a:rPr dirty="0" err="1">
                <a:solidFill>
                  <a:srgbClr val="005493"/>
                </a:solidFill>
              </a:rPr>
              <a:t>not</a:t>
            </a:r>
            <a:r>
              <a:rPr dirty="0">
                <a:solidFill>
                  <a:srgbClr val="005493"/>
                </a:solidFill>
              </a:rPr>
              <a:t> </a:t>
            </a:r>
            <a:r>
              <a:rPr dirty="0" err="1">
                <a:solidFill>
                  <a:srgbClr val="005493"/>
                </a:solidFill>
              </a:rPr>
              <a:t>exact</a:t>
            </a:r>
            <a:r>
              <a:rPr dirty="0"/>
              <a:t>, </a:t>
            </a:r>
            <a:r>
              <a:rPr dirty="0" err="1"/>
              <a:t>each</a:t>
            </a:r>
            <a:r>
              <a:rPr dirty="0"/>
              <a:t> </a:t>
            </a:r>
            <a:r>
              <a:rPr dirty="0" err="1"/>
              <a:t>measurement</a:t>
            </a:r>
            <a:r>
              <a:rPr dirty="0"/>
              <a:t> </a:t>
            </a:r>
            <a:r>
              <a:rPr dirty="0" err="1"/>
              <a:t>is</a:t>
            </a:r>
            <a:r>
              <a:rPr dirty="0"/>
              <a:t> </a:t>
            </a:r>
            <a:r>
              <a:rPr dirty="0" err="1"/>
              <a:t>affected</a:t>
            </a:r>
            <a:r>
              <a:rPr dirty="0"/>
              <a:t> by </a:t>
            </a:r>
            <a:r>
              <a:rPr dirty="0" err="1"/>
              <a:t>errors</a:t>
            </a:r>
            <a:r>
              <a:rPr dirty="0"/>
              <a:t> </a:t>
            </a:r>
            <a:r>
              <a:rPr dirty="0" err="1"/>
              <a:t>usually</a:t>
            </a:r>
            <a:r>
              <a:rPr dirty="0"/>
              <a:t> </a:t>
            </a:r>
            <a:r>
              <a:rPr dirty="0" err="1"/>
              <a:t>modeled</a:t>
            </a:r>
            <a:r>
              <a:rPr dirty="0"/>
              <a:t> with </a:t>
            </a:r>
            <a:r>
              <a:rPr dirty="0" err="1"/>
              <a:t>normal</a:t>
            </a:r>
            <a:r>
              <a:rPr dirty="0"/>
              <a:t> </a:t>
            </a:r>
            <a:r>
              <a:rPr dirty="0" err="1"/>
              <a:t>distributions</a:t>
            </a:r>
            <a:endParaRPr lang="it-IT" dirty="0"/>
          </a:p>
          <a:p>
            <a:pPr lvl="1"/>
            <a:r>
              <a:rPr dirty="0" err="1"/>
              <a:t>Dynamical</a:t>
            </a:r>
            <a:r>
              <a:rPr dirty="0"/>
              <a:t> </a:t>
            </a:r>
            <a:r>
              <a:rPr dirty="0" err="1">
                <a:solidFill>
                  <a:srgbClr val="005493"/>
                </a:solidFill>
              </a:rPr>
              <a:t>perturbations</a:t>
            </a:r>
            <a:r>
              <a:rPr dirty="0">
                <a:solidFill>
                  <a:srgbClr val="005493"/>
                </a:solidFill>
              </a:rPr>
              <a:t> </a:t>
            </a:r>
            <a:r>
              <a:rPr dirty="0"/>
              <a:t>deviate the </a:t>
            </a:r>
            <a:r>
              <a:rPr dirty="0" err="1"/>
              <a:t>object’s</a:t>
            </a:r>
            <a:r>
              <a:rPr dirty="0"/>
              <a:t> </a:t>
            </a:r>
            <a:r>
              <a:rPr dirty="0" err="1"/>
              <a:t>path</a:t>
            </a:r>
            <a:r>
              <a:rPr dirty="0"/>
              <a:t> from </a:t>
            </a:r>
            <a:r>
              <a:rPr dirty="0" err="1"/>
              <a:t>two</a:t>
            </a:r>
            <a:r>
              <a:rPr dirty="0"/>
              <a:t>-body </a:t>
            </a:r>
            <a:r>
              <a:rPr dirty="0" err="1"/>
              <a:t>solution</a:t>
            </a:r>
            <a:endParaRPr dirty="0"/>
          </a:p>
        </p:txBody>
      </p:sp>
      <p:pic>
        <p:nvPicPr>
          <p:cNvPr id="2594" name="aNNXk7S.png" descr="aNNXk7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339" y="4052496"/>
            <a:ext cx="3109941" cy="2217675"/>
          </a:xfrm>
          <a:prstGeom prst="rect">
            <a:avLst/>
          </a:prstGeom>
          <a:ln w="12700">
            <a:miter lim="400000"/>
          </a:ln>
        </p:spPr>
      </p:pic>
      <p:sp>
        <p:nvSpPr>
          <p:cNvPr id="2595" name="Where is the star?"/>
          <p:cNvSpPr txBox="1"/>
          <p:nvPr/>
        </p:nvSpPr>
        <p:spPr>
          <a:xfrm>
            <a:off x="7467338" y="5079438"/>
            <a:ext cx="2653177" cy="364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160" dirty="0"/>
              <a:t>Where is the star?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A5F26-05A7-6A4D-B50D-9EB8DBE3C1A8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73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3C87317-43DB-7DB4-4D92-838D78579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73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B1AD2EF-3479-63DE-DDF2-3A46A15B9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D1F0180-6120-E828-BA13-14B909174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9473993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Effect of Uncertaint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Effect of Uncertainties</a:t>
            </a:r>
          </a:p>
        </p:txBody>
      </p:sp>
      <p:sp>
        <p:nvSpPr>
          <p:cNvPr id="2593" name="When it converges the Gauss method delivers a solution that exactly fits the observations in the two-body approximation…"/>
          <p:cNvSpPr txBox="1">
            <a:spLocks noGrp="1"/>
          </p:cNvSpPr>
          <p:nvPr>
            <p:ph type="body" sz="half" idx="4294967295"/>
          </p:nvPr>
        </p:nvSpPr>
        <p:spPr>
          <a:xfrm>
            <a:off x="719403" y="1905000"/>
            <a:ext cx="10657184" cy="24841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3200" dirty="0" err="1"/>
              <a:t>When</a:t>
            </a:r>
            <a:r>
              <a:rPr sz="3200" dirty="0"/>
              <a:t> </a:t>
            </a:r>
            <a:r>
              <a:rPr sz="3200" dirty="0" err="1"/>
              <a:t>it</a:t>
            </a:r>
            <a:r>
              <a:rPr sz="3200" dirty="0"/>
              <a:t> </a:t>
            </a:r>
            <a:r>
              <a:rPr sz="3200" dirty="0" err="1"/>
              <a:t>converges</a:t>
            </a:r>
            <a:r>
              <a:rPr sz="3200" dirty="0"/>
              <a:t> the </a:t>
            </a:r>
            <a:r>
              <a:rPr sz="3200" dirty="0">
                <a:solidFill>
                  <a:srgbClr val="005493"/>
                </a:solidFill>
              </a:rPr>
              <a:t>Gauss </a:t>
            </a:r>
            <a:r>
              <a:rPr sz="3200" dirty="0" err="1">
                <a:solidFill>
                  <a:srgbClr val="005493"/>
                </a:solidFill>
              </a:rPr>
              <a:t>method</a:t>
            </a:r>
            <a:r>
              <a:rPr sz="3200" dirty="0">
                <a:solidFill>
                  <a:srgbClr val="005493"/>
                </a:solidFill>
              </a:rPr>
              <a:t> </a:t>
            </a:r>
            <a:r>
              <a:rPr sz="3200" dirty="0" err="1">
                <a:solidFill>
                  <a:srgbClr val="005493"/>
                </a:solidFill>
              </a:rPr>
              <a:t>delivers</a:t>
            </a:r>
            <a:r>
              <a:rPr sz="3200" dirty="0">
                <a:solidFill>
                  <a:srgbClr val="005493"/>
                </a:solidFill>
              </a:rPr>
              <a:t> a </a:t>
            </a:r>
            <a:r>
              <a:rPr sz="3200" dirty="0" err="1">
                <a:solidFill>
                  <a:srgbClr val="005493"/>
                </a:solidFill>
              </a:rPr>
              <a:t>solution</a:t>
            </a:r>
            <a:r>
              <a:rPr sz="3200" dirty="0"/>
              <a:t> </a:t>
            </a:r>
            <a:r>
              <a:rPr sz="3200" dirty="0" err="1"/>
              <a:t>that</a:t>
            </a:r>
            <a:r>
              <a:rPr sz="3200" dirty="0"/>
              <a:t> </a:t>
            </a:r>
            <a:r>
              <a:rPr sz="3200" dirty="0" err="1"/>
              <a:t>exactly</a:t>
            </a:r>
            <a:r>
              <a:rPr sz="3200" dirty="0"/>
              <a:t> </a:t>
            </a:r>
            <a:r>
              <a:rPr sz="3200" dirty="0" err="1"/>
              <a:t>fits</a:t>
            </a:r>
            <a:r>
              <a:rPr sz="3200" dirty="0"/>
              <a:t> the </a:t>
            </a:r>
            <a:r>
              <a:rPr sz="3200" dirty="0" err="1"/>
              <a:t>observations</a:t>
            </a:r>
            <a:r>
              <a:rPr sz="3200" dirty="0"/>
              <a:t> </a:t>
            </a:r>
            <a:r>
              <a:rPr sz="3200" dirty="0">
                <a:solidFill>
                  <a:srgbClr val="005493"/>
                </a:solidFill>
              </a:rPr>
              <a:t>in the </a:t>
            </a:r>
            <a:r>
              <a:rPr sz="3200" dirty="0" err="1">
                <a:solidFill>
                  <a:srgbClr val="005493"/>
                </a:solidFill>
              </a:rPr>
              <a:t>two</a:t>
            </a:r>
            <a:r>
              <a:rPr sz="3200" dirty="0">
                <a:solidFill>
                  <a:srgbClr val="005493"/>
                </a:solidFill>
              </a:rPr>
              <a:t>-body </a:t>
            </a:r>
            <a:r>
              <a:rPr sz="3200" dirty="0" err="1">
                <a:solidFill>
                  <a:srgbClr val="005493"/>
                </a:solidFill>
              </a:rPr>
              <a:t>approximation</a:t>
            </a:r>
            <a:r>
              <a:rPr sz="3200" dirty="0"/>
              <a:t> </a:t>
            </a:r>
            <a:endParaRPr lang="it-IT" sz="3200" dirty="0"/>
          </a:p>
          <a:p>
            <a:pPr lvl="1"/>
            <a:r>
              <a:rPr dirty="0"/>
              <a:t>The</a:t>
            </a:r>
            <a:r>
              <a:rPr dirty="0">
                <a:solidFill>
                  <a:srgbClr val="005493"/>
                </a:solidFill>
              </a:rPr>
              <a:t> </a:t>
            </a:r>
            <a:r>
              <a:rPr dirty="0" err="1">
                <a:solidFill>
                  <a:srgbClr val="005493"/>
                </a:solidFill>
              </a:rPr>
              <a:t>observations</a:t>
            </a:r>
            <a:r>
              <a:rPr dirty="0">
                <a:solidFill>
                  <a:srgbClr val="005493"/>
                </a:solidFill>
              </a:rPr>
              <a:t> are </a:t>
            </a:r>
            <a:r>
              <a:rPr dirty="0" err="1">
                <a:solidFill>
                  <a:srgbClr val="005493"/>
                </a:solidFill>
              </a:rPr>
              <a:t>not</a:t>
            </a:r>
            <a:r>
              <a:rPr dirty="0">
                <a:solidFill>
                  <a:srgbClr val="005493"/>
                </a:solidFill>
              </a:rPr>
              <a:t> </a:t>
            </a:r>
            <a:r>
              <a:rPr dirty="0" err="1">
                <a:solidFill>
                  <a:srgbClr val="005493"/>
                </a:solidFill>
              </a:rPr>
              <a:t>exact</a:t>
            </a:r>
            <a:r>
              <a:rPr dirty="0"/>
              <a:t>, </a:t>
            </a:r>
            <a:r>
              <a:rPr dirty="0" err="1"/>
              <a:t>each</a:t>
            </a:r>
            <a:r>
              <a:rPr dirty="0"/>
              <a:t> </a:t>
            </a:r>
            <a:r>
              <a:rPr dirty="0" err="1"/>
              <a:t>measurement</a:t>
            </a:r>
            <a:r>
              <a:rPr dirty="0"/>
              <a:t> </a:t>
            </a:r>
            <a:r>
              <a:rPr dirty="0" err="1"/>
              <a:t>is</a:t>
            </a:r>
            <a:r>
              <a:rPr dirty="0"/>
              <a:t> </a:t>
            </a:r>
            <a:r>
              <a:rPr dirty="0" err="1"/>
              <a:t>affected</a:t>
            </a:r>
            <a:r>
              <a:rPr dirty="0"/>
              <a:t> by </a:t>
            </a:r>
            <a:r>
              <a:rPr dirty="0" err="1"/>
              <a:t>errors</a:t>
            </a:r>
            <a:r>
              <a:rPr dirty="0"/>
              <a:t> </a:t>
            </a:r>
            <a:r>
              <a:rPr dirty="0" err="1"/>
              <a:t>usually</a:t>
            </a:r>
            <a:r>
              <a:rPr dirty="0"/>
              <a:t> </a:t>
            </a:r>
            <a:r>
              <a:rPr dirty="0" err="1"/>
              <a:t>modeled</a:t>
            </a:r>
            <a:r>
              <a:rPr dirty="0"/>
              <a:t> with </a:t>
            </a:r>
            <a:r>
              <a:rPr dirty="0" err="1"/>
              <a:t>normal</a:t>
            </a:r>
            <a:r>
              <a:rPr dirty="0"/>
              <a:t> </a:t>
            </a:r>
            <a:r>
              <a:rPr dirty="0" err="1"/>
              <a:t>distributions</a:t>
            </a:r>
            <a:endParaRPr lang="it-IT" dirty="0"/>
          </a:p>
          <a:p>
            <a:pPr lvl="1"/>
            <a:r>
              <a:rPr dirty="0" err="1"/>
              <a:t>Dynamical</a:t>
            </a:r>
            <a:r>
              <a:rPr dirty="0"/>
              <a:t> </a:t>
            </a:r>
            <a:r>
              <a:rPr dirty="0" err="1">
                <a:solidFill>
                  <a:srgbClr val="005493"/>
                </a:solidFill>
              </a:rPr>
              <a:t>perturbations</a:t>
            </a:r>
            <a:r>
              <a:rPr dirty="0">
                <a:solidFill>
                  <a:srgbClr val="005493"/>
                </a:solidFill>
              </a:rPr>
              <a:t> </a:t>
            </a:r>
            <a:r>
              <a:rPr dirty="0"/>
              <a:t>deviate the </a:t>
            </a:r>
            <a:r>
              <a:rPr dirty="0" err="1"/>
              <a:t>object’s</a:t>
            </a:r>
            <a:r>
              <a:rPr dirty="0"/>
              <a:t> </a:t>
            </a:r>
            <a:r>
              <a:rPr dirty="0" err="1"/>
              <a:t>path</a:t>
            </a:r>
            <a:r>
              <a:rPr dirty="0"/>
              <a:t> from </a:t>
            </a:r>
            <a:r>
              <a:rPr dirty="0" err="1"/>
              <a:t>two</a:t>
            </a:r>
            <a:r>
              <a:rPr dirty="0"/>
              <a:t>-body </a:t>
            </a:r>
            <a:r>
              <a:rPr dirty="0" err="1"/>
              <a:t>solution</a:t>
            </a:r>
            <a:endParaRPr dirty="0"/>
          </a:p>
        </p:txBody>
      </p:sp>
      <p:pic>
        <p:nvPicPr>
          <p:cNvPr id="6" name="Earth-PNG-Image.png" descr="Earth-PNG-Image.png">
            <a:extLst>
              <a:ext uri="{FF2B5EF4-FFF2-40B4-BE49-F238E27FC236}">
                <a16:creationId xmlns:a16="http://schemas.microsoft.com/office/drawing/2014/main" id="{19147E05-FCE4-374A-A34C-6182DEB6CEFB}"/>
              </a:ext>
            </a:extLst>
          </p:cNvPr>
          <p:cNvPicPr>
            <a:picLocks/>
          </p:cNvPicPr>
          <p:nvPr/>
        </p:nvPicPr>
        <p:blipFill>
          <a:blip r:embed="rId2"/>
          <a:srcRect b="63617"/>
          <a:stretch>
            <a:fillRect/>
          </a:stretch>
        </p:blipFill>
        <p:spPr>
          <a:xfrm>
            <a:off x="1093379" y="5704738"/>
            <a:ext cx="9845199" cy="64724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ircle">
            <a:extLst>
              <a:ext uri="{FF2B5EF4-FFF2-40B4-BE49-F238E27FC236}">
                <a16:creationId xmlns:a16="http://schemas.microsoft.com/office/drawing/2014/main" id="{284A815A-B163-4F47-9C5C-231425013469}"/>
              </a:ext>
            </a:extLst>
          </p:cNvPr>
          <p:cNvSpPr/>
          <p:nvPr/>
        </p:nvSpPr>
        <p:spPr>
          <a:xfrm>
            <a:off x="2801109" y="5454714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E0DDDBD4-C7AE-8C48-B11F-B9C827E5F8EA}"/>
              </a:ext>
            </a:extLst>
          </p:cNvPr>
          <p:cNvSpPr/>
          <p:nvPr/>
        </p:nvSpPr>
        <p:spPr>
          <a:xfrm>
            <a:off x="9156864" y="5408204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2335DD7F-D4E3-E74E-AA98-34850D2903DF}"/>
              </a:ext>
            </a:extLst>
          </p:cNvPr>
          <p:cNvSpPr/>
          <p:nvPr/>
        </p:nvSpPr>
        <p:spPr>
          <a:xfrm flipV="1">
            <a:off x="2784359" y="5148657"/>
            <a:ext cx="781263" cy="258684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0" name="Connection Line">
            <a:extLst>
              <a:ext uri="{FF2B5EF4-FFF2-40B4-BE49-F238E27FC236}">
                <a16:creationId xmlns:a16="http://schemas.microsoft.com/office/drawing/2014/main" id="{69C6F7A1-4C38-A04B-B8B7-686D8DCA7F65}"/>
              </a:ext>
            </a:extLst>
          </p:cNvPr>
          <p:cNvSpPr/>
          <p:nvPr/>
        </p:nvSpPr>
        <p:spPr>
          <a:xfrm>
            <a:off x="2785521" y="4593007"/>
            <a:ext cx="7031623" cy="817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128" extrusionOk="0">
                <a:moveTo>
                  <a:pt x="0" y="17128"/>
                </a:moveTo>
                <a:cubicBezTo>
                  <a:pt x="6524" y="-394"/>
                  <a:pt x="13724" y="-4472"/>
                  <a:pt x="21600" y="4894"/>
                </a:cubicBezTo>
              </a:path>
            </a:pathLst>
          </a:custGeom>
          <a:ln w="25400">
            <a:solidFill>
              <a:srgbClr val="FF26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11" name="Circle">
            <a:extLst>
              <a:ext uri="{FF2B5EF4-FFF2-40B4-BE49-F238E27FC236}">
                <a16:creationId xmlns:a16="http://schemas.microsoft.com/office/drawing/2014/main" id="{87EFA3F9-ADCA-E04B-A63F-647E4D265848}"/>
              </a:ext>
            </a:extLst>
          </p:cNvPr>
          <p:cNvSpPr/>
          <p:nvPr/>
        </p:nvSpPr>
        <p:spPr>
          <a:xfrm>
            <a:off x="9790154" y="4788669"/>
            <a:ext cx="89857" cy="89857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id="{A552BAA6-665C-1F4E-B8B2-0826D1FF22FE}"/>
              </a:ext>
            </a:extLst>
          </p:cNvPr>
          <p:cNvSpPr/>
          <p:nvPr/>
        </p:nvSpPr>
        <p:spPr>
          <a:xfrm>
            <a:off x="6279673" y="4582986"/>
            <a:ext cx="89857" cy="89857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957342DB-91A4-6B47-82EF-C6998447B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531" y="4677039"/>
            <a:ext cx="800101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Circle">
            <a:extLst>
              <a:ext uri="{FF2B5EF4-FFF2-40B4-BE49-F238E27FC236}">
                <a16:creationId xmlns:a16="http://schemas.microsoft.com/office/drawing/2014/main" id="{78F69F3A-2F9A-9243-9AA1-E60A41A63849}"/>
              </a:ext>
            </a:extLst>
          </p:cNvPr>
          <p:cNvSpPr/>
          <p:nvPr/>
        </p:nvSpPr>
        <p:spPr>
          <a:xfrm>
            <a:off x="6062502" y="4971434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5" name="exact">
            <a:extLst>
              <a:ext uri="{FF2B5EF4-FFF2-40B4-BE49-F238E27FC236}">
                <a16:creationId xmlns:a16="http://schemas.microsoft.com/office/drawing/2014/main" id="{66A0E6D1-8275-4C46-ABAB-F4B7F38483BE}"/>
              </a:ext>
            </a:extLst>
          </p:cNvPr>
          <p:cNvSpPr txBox="1"/>
          <p:nvPr/>
        </p:nvSpPr>
        <p:spPr>
          <a:xfrm>
            <a:off x="2761894" y="5419009"/>
            <a:ext cx="979377" cy="319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exact</a:t>
            </a:r>
          </a:p>
        </p:txBody>
      </p:sp>
      <p:sp>
        <p:nvSpPr>
          <p:cNvPr id="16" name="estimated">
            <a:extLst>
              <a:ext uri="{FF2B5EF4-FFF2-40B4-BE49-F238E27FC236}">
                <a16:creationId xmlns:a16="http://schemas.microsoft.com/office/drawing/2014/main" id="{926D1670-EC6F-1744-8C19-A673F7F86B47}"/>
              </a:ext>
            </a:extLst>
          </p:cNvPr>
          <p:cNvSpPr txBox="1"/>
          <p:nvPr/>
        </p:nvSpPr>
        <p:spPr>
          <a:xfrm>
            <a:off x="1609253" y="5211422"/>
            <a:ext cx="1102529" cy="319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estimated</a:t>
            </a:r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C2866C10-B7E9-3643-815F-47C27F3EE206}"/>
              </a:ext>
            </a:extLst>
          </p:cNvPr>
          <p:cNvSpPr/>
          <p:nvPr/>
        </p:nvSpPr>
        <p:spPr>
          <a:xfrm flipV="1">
            <a:off x="6122903" y="4676887"/>
            <a:ext cx="171752" cy="286052"/>
          </a:xfrm>
          <a:prstGeom prst="line">
            <a:avLst/>
          </a:prstGeom>
          <a:ln w="25400">
            <a:solidFill>
              <a:srgbClr val="0433FF"/>
            </a:solidFill>
            <a:miter lim="400000"/>
            <a:headEnd type="stealth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D2D43B97-5692-A440-867A-438625D9D9F0}"/>
              </a:ext>
            </a:extLst>
          </p:cNvPr>
          <p:cNvSpPr/>
          <p:nvPr/>
        </p:nvSpPr>
        <p:spPr>
          <a:xfrm flipV="1">
            <a:off x="9254102" y="4891719"/>
            <a:ext cx="525349" cy="525349"/>
          </a:xfrm>
          <a:prstGeom prst="line">
            <a:avLst/>
          </a:prstGeom>
          <a:ln w="25400">
            <a:solidFill>
              <a:srgbClr val="0433FF"/>
            </a:solidFill>
            <a:miter lim="400000"/>
            <a:headEnd type="stealth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43C5AAF5-7009-714D-A31E-02213490DAE5}"/>
              </a:ext>
            </a:extLst>
          </p:cNvPr>
          <p:cNvSpPr/>
          <p:nvPr/>
        </p:nvSpPr>
        <p:spPr>
          <a:xfrm>
            <a:off x="2713513" y="5371656"/>
            <a:ext cx="89857" cy="89857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6BA34B3-1178-884F-ABAD-65DA5D5B654A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74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6A6DA77-E6CC-07FF-4934-CF726BE79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74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F4D52DC-4E19-A19B-8880-D1208D160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9255FBB-6E79-7CF0-8E19-54BED8FE4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6614640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Effect of Uncertaint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Effect of Uncertainties</a:t>
            </a:r>
          </a:p>
        </p:txBody>
      </p:sp>
      <p:sp>
        <p:nvSpPr>
          <p:cNvPr id="2615" name="Example: Apophis encounter with Earth in April 2029"/>
          <p:cNvSpPr txBox="1">
            <a:spLocks noGrp="1"/>
          </p:cNvSpPr>
          <p:nvPr>
            <p:ph type="body" sz="quarter" idx="4294967295"/>
          </p:nvPr>
        </p:nvSpPr>
        <p:spPr>
          <a:xfrm>
            <a:off x="768549" y="2016547"/>
            <a:ext cx="8684684" cy="431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dirty="0" err="1">
                <a:solidFill>
                  <a:srgbClr val="004479"/>
                </a:solidFill>
              </a:rPr>
              <a:t>Example</a:t>
            </a:r>
            <a:r>
              <a:rPr dirty="0"/>
              <a:t>: </a:t>
            </a:r>
            <a:r>
              <a:rPr dirty="0" err="1"/>
              <a:t>Apophis</a:t>
            </a:r>
            <a:r>
              <a:rPr dirty="0"/>
              <a:t> </a:t>
            </a:r>
            <a:r>
              <a:rPr dirty="0" err="1"/>
              <a:t>encounter</a:t>
            </a:r>
            <a:r>
              <a:rPr dirty="0"/>
              <a:t> with Earth in April 2029</a:t>
            </a:r>
          </a:p>
        </p:txBody>
      </p:sp>
      <p:pic>
        <p:nvPicPr>
          <p:cNvPr id="2616" name="FlyByNewToolTraj.pdf" descr="FlyByNewToolTraj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717" y="2852937"/>
            <a:ext cx="4915775" cy="34147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24" name="Group"/>
          <p:cNvGrpSpPr/>
          <p:nvPr/>
        </p:nvGrpSpPr>
        <p:grpSpPr>
          <a:xfrm>
            <a:off x="1871531" y="3483401"/>
            <a:ext cx="2951003" cy="2241411"/>
            <a:chOff x="0" y="0"/>
            <a:chExt cx="3278890" cy="2490454"/>
          </a:xfrm>
        </p:grpSpPr>
        <p:pic>
          <p:nvPicPr>
            <p:cNvPr id="2617" name="droppedImage.pdf" descr="dropped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2553029" y="463049"/>
              <a:ext cx="725862" cy="725862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pic>
          <p:nvPicPr>
            <p:cNvPr id="2618" name="Earth-Day.png" descr="Earth-Day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2732" y="475564"/>
              <a:ext cx="456311" cy="375446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pic>
          <p:nvPicPr>
            <p:cNvPr id="2619" name="sun_clipart_2.gif" descr="sun_clipart_2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079" y="0"/>
              <a:ext cx="500595" cy="500594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2620" name="Circle"/>
            <p:cNvSpPr/>
            <p:nvPr/>
          </p:nvSpPr>
          <p:spPr>
            <a:xfrm>
              <a:off x="1886854" y="25029"/>
              <a:ext cx="1278799" cy="1276516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2939">
                <a:spcBef>
                  <a:spcPts val="360"/>
                </a:spcBef>
                <a:defRPr sz="20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sp>
          <p:nvSpPr>
            <p:cNvPr id="2621" name="Line"/>
            <p:cNvSpPr/>
            <p:nvPr/>
          </p:nvSpPr>
          <p:spPr>
            <a:xfrm flipH="1">
              <a:off x="1251484" y="913583"/>
              <a:ext cx="625744" cy="2377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2400"/>
            </a:p>
          </p:txBody>
        </p:sp>
        <p:sp>
          <p:nvSpPr>
            <p:cNvPr id="2622" name="Earth’s SoI"/>
            <p:cNvSpPr/>
            <p:nvPr/>
          </p:nvSpPr>
          <p:spPr>
            <a:xfrm>
              <a:off x="0" y="1013702"/>
              <a:ext cx="1249868" cy="4540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1" tIns="34291" rIns="34291" bIns="34291" numCol="1" anchor="ctr">
              <a:noAutofit/>
            </a:bodyPr>
            <a:lstStyle>
              <a:lvl1pPr>
                <a:lnSpc>
                  <a:spcPct val="110000"/>
                </a:lnSpc>
                <a:spcBef>
                  <a:spcPts val="900"/>
                </a:spcBef>
                <a:buClr>
                  <a:srgbClr val="004479"/>
                </a:buClr>
                <a:buFont typeface="Lucida Grande"/>
                <a:defRPr sz="1800"/>
              </a:lvl1pPr>
            </a:lstStyle>
            <a:p>
              <a:r>
                <a:rPr sz="1620"/>
                <a:t>Earth’s SoI</a:t>
              </a:r>
            </a:p>
          </p:txBody>
        </p:sp>
        <p:sp>
          <p:nvSpPr>
            <p:cNvPr id="2623" name="Line"/>
            <p:cNvSpPr/>
            <p:nvPr/>
          </p:nvSpPr>
          <p:spPr>
            <a:xfrm>
              <a:off x="1001187" y="0"/>
              <a:ext cx="1976652" cy="2490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0" h="21600" extrusionOk="0">
                  <a:moveTo>
                    <a:pt x="20258" y="0"/>
                  </a:moveTo>
                  <a:cubicBezTo>
                    <a:pt x="20258" y="0"/>
                    <a:pt x="21600" y="2931"/>
                    <a:pt x="21063" y="6187"/>
                  </a:cubicBezTo>
                  <a:cubicBezTo>
                    <a:pt x="20503" y="9584"/>
                    <a:pt x="18917" y="11614"/>
                    <a:pt x="17709" y="12699"/>
                  </a:cubicBezTo>
                  <a:cubicBezTo>
                    <a:pt x="16355" y="13917"/>
                    <a:pt x="15160" y="15305"/>
                    <a:pt x="12745" y="16933"/>
                  </a:cubicBezTo>
                  <a:cubicBezTo>
                    <a:pt x="10827" y="18226"/>
                    <a:pt x="6976" y="19755"/>
                    <a:pt x="4696" y="20406"/>
                  </a:cubicBezTo>
                  <a:cubicBezTo>
                    <a:pt x="3349" y="20791"/>
                    <a:pt x="0" y="21600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round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ctr" defTabSz="525767"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 sz="3780"/>
            </a:p>
          </p:txBody>
        </p:sp>
      </p:grpSp>
      <p:sp>
        <p:nvSpPr>
          <p:cNvPr id="2625" name="Line"/>
          <p:cNvSpPr/>
          <p:nvPr/>
        </p:nvSpPr>
        <p:spPr>
          <a:xfrm flipH="1" flipV="1">
            <a:off x="8065075" y="4245009"/>
            <a:ext cx="534501" cy="400472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26" name="Earth"/>
          <p:cNvSpPr txBox="1"/>
          <p:nvPr/>
        </p:nvSpPr>
        <p:spPr>
          <a:xfrm>
            <a:off x="8464221" y="4534679"/>
            <a:ext cx="1102529" cy="319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Earth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A8CF38C-713F-974D-B434-64739B541209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75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A609CDC-426A-7C01-BC8B-D7ED9C483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75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2A772B4-52DD-58A7-B248-817BD0131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FAB27BB-04B2-2B0A-EF20-CF50A19E0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1211886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">
            <a:extLst>
              <a:ext uri="{FF2B5EF4-FFF2-40B4-BE49-F238E27FC236}">
                <a16:creationId xmlns:a16="http://schemas.microsoft.com/office/drawing/2014/main" id="{E0CD9615-9E97-9A49-84C3-6ED73E64FEDD}"/>
              </a:ext>
            </a:extLst>
          </p:cNvPr>
          <p:cNvGrpSpPr/>
          <p:nvPr/>
        </p:nvGrpSpPr>
        <p:grpSpPr>
          <a:xfrm>
            <a:off x="6096000" y="2475691"/>
            <a:ext cx="4935513" cy="3958329"/>
            <a:chOff x="0" y="0"/>
            <a:chExt cx="5483902" cy="4398143"/>
          </a:xfrm>
        </p:grpSpPr>
        <p:pic>
          <p:nvPicPr>
            <p:cNvPr id="19" name="neodyn-12000.pdf" descr="neodyn-12000.pdf">
              <a:extLst>
                <a:ext uri="{FF2B5EF4-FFF2-40B4-BE49-F238E27FC236}">
                  <a16:creationId xmlns:a16="http://schemas.microsoft.com/office/drawing/2014/main" id="{EF542A02-005B-8743-ACD4-A928B6240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1319" t="8517" r="13227" b="29834"/>
            <a:stretch>
              <a:fillRect/>
            </a:stretch>
          </p:blipFill>
          <p:spPr>
            <a:xfrm>
              <a:off x="3173069" y="2168558"/>
              <a:ext cx="2191868" cy="2205795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pic>
          <p:nvPicPr>
            <p:cNvPr id="16" name="neodyn-10550.pdf" descr="neodyn-10550.pdf">
              <a:extLst>
                <a:ext uri="{FF2B5EF4-FFF2-40B4-BE49-F238E27FC236}">
                  <a16:creationId xmlns:a16="http://schemas.microsoft.com/office/drawing/2014/main" id="{2D0B97A8-9BB9-6D49-AF3C-02F237D15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0337" t="15244" r="17252" b="34221"/>
            <a:stretch>
              <a:fillRect/>
            </a:stretch>
          </p:blipFill>
          <p:spPr>
            <a:xfrm>
              <a:off x="595061" y="81756"/>
              <a:ext cx="2095642" cy="1820078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pic>
          <p:nvPicPr>
            <p:cNvPr id="17" name="neodyn-10850.pdf" descr="neodyn-10850.pdf">
              <a:extLst>
                <a:ext uri="{FF2B5EF4-FFF2-40B4-BE49-F238E27FC236}">
                  <a16:creationId xmlns:a16="http://schemas.microsoft.com/office/drawing/2014/main" id="{29D59116-5383-B548-961C-47C6D2E41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9354" t="15638" r="11094" b="31242"/>
            <a:stretch>
              <a:fillRect/>
            </a:stretch>
          </p:blipFill>
          <p:spPr>
            <a:xfrm>
              <a:off x="3054205" y="0"/>
              <a:ext cx="2429697" cy="1983528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pic>
          <p:nvPicPr>
            <p:cNvPr id="18" name="neodyn-11050.pdf" descr="neodyn-11050.pdf">
              <a:extLst>
                <a:ext uri="{FF2B5EF4-FFF2-40B4-BE49-F238E27FC236}">
                  <a16:creationId xmlns:a16="http://schemas.microsoft.com/office/drawing/2014/main" id="{29BF9B23-A1E9-0149-BE4B-856B320C4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2038" t="8443" r="12143" b="30666"/>
            <a:stretch>
              <a:fillRect/>
            </a:stretch>
          </p:blipFill>
          <p:spPr>
            <a:xfrm>
              <a:off x="646124" y="2192257"/>
              <a:ext cx="2193918" cy="2205886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20" name="18 Nov 2028">
              <a:extLst>
                <a:ext uri="{FF2B5EF4-FFF2-40B4-BE49-F238E27FC236}">
                  <a16:creationId xmlns:a16="http://schemas.microsoft.com/office/drawing/2014/main" id="{C83091AB-A759-2343-9DCB-9D3ADA113750}"/>
                </a:ext>
              </a:extLst>
            </p:cNvPr>
            <p:cNvSpPr txBox="1"/>
            <p:nvPr/>
          </p:nvSpPr>
          <p:spPr>
            <a:xfrm>
              <a:off x="0" y="1154782"/>
              <a:ext cx="1265660" cy="3488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20" tIns="45720" rIns="45720" bIns="45720" numCol="1" anchor="ctr">
              <a:spAutoFit/>
            </a:bodyPr>
            <a:lstStyle>
              <a:lvl1pPr>
                <a:spcBef>
                  <a:spcPts val="1800"/>
                </a:spcBef>
                <a:defRPr sz="1600" i="1"/>
              </a:lvl1pPr>
            </a:lstStyle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440">
                  <a:latin typeface="Helvetica"/>
                  <a:ea typeface="Helvetica"/>
                  <a:cs typeface="Helvetica"/>
                  <a:sym typeface="Helvetica"/>
                </a:rPr>
                <a:t>18 Nov 2028</a:t>
              </a:r>
            </a:p>
          </p:txBody>
        </p:sp>
        <p:sp>
          <p:nvSpPr>
            <p:cNvPr id="21" name="15 Sept 2029">
              <a:extLst>
                <a:ext uri="{FF2B5EF4-FFF2-40B4-BE49-F238E27FC236}">
                  <a16:creationId xmlns:a16="http://schemas.microsoft.com/office/drawing/2014/main" id="{C0FF2985-3E4F-2445-983E-30580D054E4C}"/>
                </a:ext>
              </a:extLst>
            </p:cNvPr>
            <p:cNvSpPr txBox="1"/>
            <p:nvPr/>
          </p:nvSpPr>
          <p:spPr>
            <a:xfrm>
              <a:off x="2617175" y="1163913"/>
              <a:ext cx="1322655" cy="3488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20" tIns="45720" rIns="45720" bIns="45720" numCol="1" anchor="ctr">
              <a:spAutoFit/>
            </a:bodyPr>
            <a:lstStyle>
              <a:lvl1pPr>
                <a:spcBef>
                  <a:spcPts val="1800"/>
                </a:spcBef>
                <a:defRPr sz="1600" i="1"/>
              </a:lvl1pPr>
            </a:lstStyle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440">
                  <a:latin typeface="Helvetica"/>
                  <a:ea typeface="Helvetica"/>
                  <a:cs typeface="Helvetica"/>
                  <a:sym typeface="Helvetica"/>
                </a:rPr>
                <a:t>15 Sept 2029</a:t>
              </a:r>
            </a:p>
          </p:txBody>
        </p:sp>
        <p:sp>
          <p:nvSpPr>
            <p:cNvPr id="22" name="3 Apr 2030">
              <a:extLst>
                <a:ext uri="{FF2B5EF4-FFF2-40B4-BE49-F238E27FC236}">
                  <a16:creationId xmlns:a16="http://schemas.microsoft.com/office/drawing/2014/main" id="{18C488E4-08BB-8042-9933-783E24B8AF70}"/>
                </a:ext>
              </a:extLst>
            </p:cNvPr>
            <p:cNvSpPr txBox="1"/>
            <p:nvPr/>
          </p:nvSpPr>
          <p:spPr>
            <a:xfrm>
              <a:off x="0" y="3431321"/>
              <a:ext cx="1097736" cy="3488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20" tIns="45720" rIns="45720" bIns="45720" numCol="1" anchor="ctr">
              <a:spAutoFit/>
            </a:bodyPr>
            <a:lstStyle>
              <a:lvl1pPr>
                <a:spcBef>
                  <a:spcPts val="1800"/>
                </a:spcBef>
                <a:defRPr sz="1600" i="1"/>
              </a:lvl1pPr>
            </a:lstStyle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440">
                  <a:latin typeface="Helvetica"/>
                  <a:ea typeface="Helvetica"/>
                  <a:cs typeface="Helvetica"/>
                  <a:sym typeface="Helvetica"/>
                </a:rPr>
                <a:t>3 Apr 2030</a:t>
              </a:r>
            </a:p>
          </p:txBody>
        </p:sp>
        <p:sp>
          <p:nvSpPr>
            <p:cNvPr id="23" name="8 Apr 2032">
              <a:extLst>
                <a:ext uri="{FF2B5EF4-FFF2-40B4-BE49-F238E27FC236}">
                  <a16:creationId xmlns:a16="http://schemas.microsoft.com/office/drawing/2014/main" id="{76C7EFCE-FBB3-C248-AD46-3631324550CB}"/>
                </a:ext>
              </a:extLst>
            </p:cNvPr>
            <p:cNvSpPr txBox="1"/>
            <p:nvPr/>
          </p:nvSpPr>
          <p:spPr>
            <a:xfrm>
              <a:off x="2730135" y="3431321"/>
              <a:ext cx="1097736" cy="3488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20" tIns="45720" rIns="45720" bIns="45720" numCol="1" anchor="ctr">
              <a:spAutoFit/>
            </a:bodyPr>
            <a:lstStyle>
              <a:lvl1pPr>
                <a:spcBef>
                  <a:spcPts val="1800"/>
                </a:spcBef>
                <a:defRPr sz="1600" i="1"/>
              </a:lvl1pPr>
            </a:lstStyle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440">
                  <a:latin typeface="Helvetica"/>
                  <a:ea typeface="Helvetica"/>
                  <a:cs typeface="Helvetica"/>
                  <a:sym typeface="Helvetica"/>
                </a:rPr>
                <a:t>8 Apr 2032</a:t>
              </a:r>
            </a:p>
          </p:txBody>
        </p:sp>
      </p:grpSp>
      <p:sp>
        <p:nvSpPr>
          <p:cNvPr id="2627" name="Effect of Uncertaint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Effect of Uncertainties</a:t>
            </a:r>
          </a:p>
        </p:txBody>
      </p:sp>
      <p:sp>
        <p:nvSpPr>
          <p:cNvPr id="2615" name="Example: Apophis encounter with Earth in April 2029"/>
          <p:cNvSpPr txBox="1">
            <a:spLocks noGrp="1"/>
          </p:cNvSpPr>
          <p:nvPr>
            <p:ph type="body" sz="quarter" idx="4294967295"/>
          </p:nvPr>
        </p:nvSpPr>
        <p:spPr>
          <a:xfrm>
            <a:off x="768549" y="2016547"/>
            <a:ext cx="8684684" cy="431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dirty="0" err="1">
                <a:solidFill>
                  <a:srgbClr val="004479"/>
                </a:solidFill>
              </a:rPr>
              <a:t>Example</a:t>
            </a:r>
            <a:r>
              <a:rPr dirty="0"/>
              <a:t>: </a:t>
            </a:r>
            <a:r>
              <a:rPr dirty="0" err="1"/>
              <a:t>Apophis</a:t>
            </a:r>
            <a:r>
              <a:rPr dirty="0"/>
              <a:t> </a:t>
            </a:r>
            <a:r>
              <a:rPr dirty="0" err="1"/>
              <a:t>encounter</a:t>
            </a:r>
            <a:r>
              <a:rPr dirty="0"/>
              <a:t> with Earth in April 2029</a:t>
            </a:r>
          </a:p>
        </p:txBody>
      </p:sp>
      <p:grpSp>
        <p:nvGrpSpPr>
          <p:cNvPr id="2624" name="Group"/>
          <p:cNvGrpSpPr/>
          <p:nvPr/>
        </p:nvGrpSpPr>
        <p:grpSpPr>
          <a:xfrm>
            <a:off x="1871531" y="3483401"/>
            <a:ext cx="2951003" cy="2241411"/>
            <a:chOff x="0" y="0"/>
            <a:chExt cx="3278890" cy="2490454"/>
          </a:xfrm>
        </p:grpSpPr>
        <p:pic>
          <p:nvPicPr>
            <p:cNvPr id="2617" name="droppedImage.pdf" descr="droppedImage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2553029" y="463049"/>
              <a:ext cx="725862" cy="725862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pic>
          <p:nvPicPr>
            <p:cNvPr id="2618" name="Earth-Day.png" descr="Earth-Day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02732" y="475564"/>
              <a:ext cx="456311" cy="375446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pic>
          <p:nvPicPr>
            <p:cNvPr id="2619" name="sun_clipart_2.gif" descr="sun_clipart_2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8079" y="0"/>
              <a:ext cx="500595" cy="500594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2620" name="Circle"/>
            <p:cNvSpPr/>
            <p:nvPr/>
          </p:nvSpPr>
          <p:spPr>
            <a:xfrm>
              <a:off x="1886854" y="25029"/>
              <a:ext cx="1278799" cy="1276516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2939">
                <a:spcBef>
                  <a:spcPts val="360"/>
                </a:spcBef>
                <a:defRPr sz="20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sp>
          <p:nvSpPr>
            <p:cNvPr id="2621" name="Line"/>
            <p:cNvSpPr/>
            <p:nvPr/>
          </p:nvSpPr>
          <p:spPr>
            <a:xfrm flipH="1">
              <a:off x="1251484" y="913583"/>
              <a:ext cx="625744" cy="2377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endParaRPr sz="2400"/>
            </a:p>
          </p:txBody>
        </p:sp>
        <p:sp>
          <p:nvSpPr>
            <p:cNvPr id="2622" name="Earth’s SoI"/>
            <p:cNvSpPr/>
            <p:nvPr/>
          </p:nvSpPr>
          <p:spPr>
            <a:xfrm>
              <a:off x="0" y="1013702"/>
              <a:ext cx="1249868" cy="4540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1" tIns="34291" rIns="34291" bIns="34291" numCol="1" anchor="ctr">
              <a:noAutofit/>
            </a:bodyPr>
            <a:lstStyle>
              <a:lvl1pPr>
                <a:lnSpc>
                  <a:spcPct val="110000"/>
                </a:lnSpc>
                <a:spcBef>
                  <a:spcPts val="900"/>
                </a:spcBef>
                <a:buClr>
                  <a:srgbClr val="004479"/>
                </a:buClr>
                <a:buFont typeface="Lucida Grande"/>
                <a:defRPr sz="1800"/>
              </a:lvl1pPr>
            </a:lstStyle>
            <a:p>
              <a:r>
                <a:rPr sz="1620"/>
                <a:t>Earth’s SoI</a:t>
              </a:r>
            </a:p>
          </p:txBody>
        </p:sp>
        <p:sp>
          <p:nvSpPr>
            <p:cNvPr id="2623" name="Line"/>
            <p:cNvSpPr/>
            <p:nvPr/>
          </p:nvSpPr>
          <p:spPr>
            <a:xfrm>
              <a:off x="1001187" y="0"/>
              <a:ext cx="1976652" cy="2490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0" h="21600" extrusionOk="0">
                  <a:moveTo>
                    <a:pt x="20258" y="0"/>
                  </a:moveTo>
                  <a:cubicBezTo>
                    <a:pt x="20258" y="0"/>
                    <a:pt x="21600" y="2931"/>
                    <a:pt x="21063" y="6187"/>
                  </a:cubicBezTo>
                  <a:cubicBezTo>
                    <a:pt x="20503" y="9584"/>
                    <a:pt x="18917" y="11614"/>
                    <a:pt x="17709" y="12699"/>
                  </a:cubicBezTo>
                  <a:cubicBezTo>
                    <a:pt x="16355" y="13917"/>
                    <a:pt x="15160" y="15305"/>
                    <a:pt x="12745" y="16933"/>
                  </a:cubicBezTo>
                  <a:cubicBezTo>
                    <a:pt x="10827" y="18226"/>
                    <a:pt x="6976" y="19755"/>
                    <a:pt x="4696" y="20406"/>
                  </a:cubicBezTo>
                  <a:cubicBezTo>
                    <a:pt x="3349" y="20791"/>
                    <a:pt x="0" y="21600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round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ctr" defTabSz="525767"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 sz="3780"/>
            </a:p>
          </p:txBody>
        </p:sp>
      </p:grp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2E5AC5B-650D-814F-8B0B-42358FC3AFB5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76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0CD848E-085D-8D68-B8A4-8CBA45D44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76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DF4AEA5-7C66-4BF8-57D0-4632D19E8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2E8463A-92D1-D4CB-DEA7-C69EC5BF8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3515749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4E1A53-FD17-504E-A982-061DF304EA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Precise </a:t>
            </a:r>
            <a:r>
              <a:rPr lang="en-IT" dirty="0"/>
              <a:t>Orbit Determinatio</a:t>
            </a:r>
            <a:r>
              <a:rPr lang="it-IT" dirty="0"/>
              <a:t>n</a:t>
            </a:r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09E206-C2F1-FF4A-A558-80D93FFE1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Orbit Determination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0D17F-93FF-CE48-BACC-26D22D2D2D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8465125-4176-4E74-A806-A4041A260A32}" type="slidenum">
              <a:rPr lang="it-IT" altLang="it-IT" smtClean="0"/>
              <a:pPr>
                <a:defRPr/>
              </a:pPr>
              <a:t>77</a:t>
            </a:fld>
            <a:endParaRPr lang="it-IT" alt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D2D1E01-EC59-115D-4158-88991BCF5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14/05/2025 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0AB031-DA22-6229-655B-77AF4D82E3C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832786167"/>
      </p:ext>
    </p:extLst>
  </p:cSld>
  <p:clrMapOvr>
    <a:masterClrMapping/>
  </p:clrMapOvr>
  <p:transition spd="slow">
    <p:pull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Orbit Determination Refin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Precise </a:t>
            </a:r>
            <a:r>
              <a:rPr dirty="0" err="1"/>
              <a:t>Orbit</a:t>
            </a:r>
            <a:r>
              <a:rPr dirty="0"/>
              <a:t> </a:t>
            </a:r>
            <a:r>
              <a:rPr dirty="0" err="1"/>
              <a:t>Determination</a:t>
            </a:r>
            <a:endParaRPr dirty="0"/>
          </a:p>
        </p:txBody>
      </p:sp>
      <p:pic>
        <p:nvPicPr>
          <p:cNvPr id="2650" name="Earth-PNG-Image.png" descr="Earth-PNG-Image.png"/>
          <p:cNvPicPr>
            <a:picLocks/>
          </p:cNvPicPr>
          <p:nvPr/>
        </p:nvPicPr>
        <p:blipFill>
          <a:blip r:embed="rId2"/>
          <a:srcRect b="63617"/>
          <a:stretch>
            <a:fillRect/>
          </a:stretch>
        </p:blipFill>
        <p:spPr>
          <a:xfrm>
            <a:off x="1093379" y="5704737"/>
            <a:ext cx="9845199" cy="647245"/>
          </a:xfrm>
          <a:prstGeom prst="rect">
            <a:avLst/>
          </a:prstGeom>
          <a:ln w="12700">
            <a:miter lim="400000"/>
          </a:ln>
        </p:spPr>
      </p:pic>
      <p:sp>
        <p:nvSpPr>
          <p:cNvPr id="2651" name="Circle"/>
          <p:cNvSpPr/>
          <p:nvPr/>
        </p:nvSpPr>
        <p:spPr>
          <a:xfrm>
            <a:off x="2494960" y="5104414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52" name="Circle"/>
          <p:cNvSpPr/>
          <p:nvPr/>
        </p:nvSpPr>
        <p:spPr>
          <a:xfrm>
            <a:off x="7926328" y="4661996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53" name="Circle"/>
          <p:cNvSpPr/>
          <p:nvPr/>
        </p:nvSpPr>
        <p:spPr>
          <a:xfrm>
            <a:off x="6062502" y="4760644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54" name="As the time passes several measurements become available ( &gt; 6 )"/>
          <p:cNvSpPr txBox="1"/>
          <p:nvPr/>
        </p:nvSpPr>
        <p:spPr>
          <a:xfrm>
            <a:off x="1746149" y="2981671"/>
            <a:ext cx="8722561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10595" indent="-210595" defTabSz="822939">
              <a:spcBef>
                <a:spcPts val="540"/>
              </a:spcBef>
              <a:buClr>
                <a:srgbClr val="005493"/>
              </a:buClr>
              <a:buSzPct val="100000"/>
              <a:buChar char="▪"/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 sz="2160" dirty="0"/>
          </a:p>
        </p:txBody>
      </p:sp>
      <p:sp>
        <p:nvSpPr>
          <p:cNvPr id="2655" name="Circle"/>
          <p:cNvSpPr/>
          <p:nvPr/>
        </p:nvSpPr>
        <p:spPr>
          <a:xfrm>
            <a:off x="3866560" y="5104414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56" name="Circle"/>
          <p:cNvSpPr/>
          <p:nvPr/>
        </p:nvSpPr>
        <p:spPr>
          <a:xfrm>
            <a:off x="5009560" y="4532914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57" name="Circle"/>
          <p:cNvSpPr/>
          <p:nvPr/>
        </p:nvSpPr>
        <p:spPr>
          <a:xfrm>
            <a:off x="7066960" y="4304314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58" name="Circle"/>
          <p:cNvSpPr/>
          <p:nvPr/>
        </p:nvSpPr>
        <p:spPr>
          <a:xfrm>
            <a:off x="8964444" y="4760644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59" name="Circle"/>
          <p:cNvSpPr/>
          <p:nvPr/>
        </p:nvSpPr>
        <p:spPr>
          <a:xfrm>
            <a:off x="9790154" y="4577936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266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401" y="4652054"/>
            <a:ext cx="83439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443" y="5278631"/>
            <a:ext cx="83439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2072" y="4907553"/>
            <a:ext cx="777241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Example: Apophis encounter with Earth in April 2029">
            <a:extLst>
              <a:ext uri="{FF2B5EF4-FFF2-40B4-BE49-F238E27FC236}">
                <a16:creationId xmlns:a16="http://schemas.microsoft.com/office/drawing/2014/main" id="{FF7428AF-87C1-F141-BB2F-84400E1DC2E9}"/>
              </a:ext>
            </a:extLst>
          </p:cNvPr>
          <p:cNvSpPr txBox="1">
            <a:spLocks/>
          </p:cNvSpPr>
          <p:nvPr/>
        </p:nvSpPr>
        <p:spPr bwMode="auto">
          <a:xfrm>
            <a:off x="712145" y="1929136"/>
            <a:ext cx="868468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3867" dirty="0"/>
              <a:t>As time goes on, several measurements become available ( &gt; 6 )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0475392-A1AC-2D43-8828-0CA2FC52A9A7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78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CE0F40C-28DE-43ED-3FD3-635D775E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78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E8339E7-6F92-CA61-1115-82890A2DF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087DD1C-A5E3-7D4C-0A04-78FEF4A55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416756369"/>
      </p:ext>
    </p:extLst>
  </p:cSld>
  <p:clrMapOvr>
    <a:masterClrMapping/>
  </p:clrMapOvr>
  <p:transition spd="med">
    <p:pull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Orbit Determination Refin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Precise </a:t>
            </a:r>
            <a:r>
              <a:rPr dirty="0" err="1"/>
              <a:t>Orbit</a:t>
            </a:r>
            <a:r>
              <a:rPr dirty="0"/>
              <a:t> </a:t>
            </a:r>
            <a:r>
              <a:rPr dirty="0" err="1"/>
              <a:t>Determination</a:t>
            </a:r>
            <a:endParaRPr dirty="0"/>
          </a:p>
        </p:txBody>
      </p:sp>
      <p:sp>
        <p:nvSpPr>
          <p:cNvPr id="2651" name="Circle"/>
          <p:cNvSpPr/>
          <p:nvPr/>
        </p:nvSpPr>
        <p:spPr>
          <a:xfrm>
            <a:off x="2494960" y="5104414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52" name="Circle"/>
          <p:cNvSpPr/>
          <p:nvPr/>
        </p:nvSpPr>
        <p:spPr>
          <a:xfrm>
            <a:off x="7926328" y="4661996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53" name="Circle"/>
          <p:cNvSpPr/>
          <p:nvPr/>
        </p:nvSpPr>
        <p:spPr>
          <a:xfrm>
            <a:off x="6062502" y="4760644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54" name="As the time passes several measurements become available ( &gt; 6 )"/>
          <p:cNvSpPr txBox="1"/>
          <p:nvPr/>
        </p:nvSpPr>
        <p:spPr>
          <a:xfrm>
            <a:off x="1746149" y="2981671"/>
            <a:ext cx="8722561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10595" indent="-210595" defTabSz="822939">
              <a:spcBef>
                <a:spcPts val="540"/>
              </a:spcBef>
              <a:buClr>
                <a:srgbClr val="005493"/>
              </a:buClr>
              <a:buSzPct val="100000"/>
              <a:buChar char="▪"/>
              <a:defRPr sz="2400">
                <a:latin typeface="+mn-lt"/>
                <a:ea typeface="+mn-ea"/>
                <a:cs typeface="+mn-cs"/>
                <a:sym typeface="Arial"/>
              </a:defRPr>
            </a:pPr>
            <a:endParaRPr sz="2160" dirty="0"/>
          </a:p>
        </p:txBody>
      </p:sp>
      <p:sp>
        <p:nvSpPr>
          <p:cNvPr id="2655" name="Circle"/>
          <p:cNvSpPr/>
          <p:nvPr/>
        </p:nvSpPr>
        <p:spPr>
          <a:xfrm>
            <a:off x="3866560" y="5104414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56" name="Circle"/>
          <p:cNvSpPr/>
          <p:nvPr/>
        </p:nvSpPr>
        <p:spPr>
          <a:xfrm>
            <a:off x="5009560" y="4532914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57" name="Circle"/>
          <p:cNvSpPr/>
          <p:nvPr/>
        </p:nvSpPr>
        <p:spPr>
          <a:xfrm>
            <a:off x="7066960" y="4304314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58" name="Circle"/>
          <p:cNvSpPr/>
          <p:nvPr/>
        </p:nvSpPr>
        <p:spPr>
          <a:xfrm>
            <a:off x="8964444" y="4760644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59" name="Circle"/>
          <p:cNvSpPr/>
          <p:nvPr/>
        </p:nvSpPr>
        <p:spPr>
          <a:xfrm>
            <a:off x="9790154" y="4577936"/>
            <a:ext cx="89857" cy="898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266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401" y="4652054"/>
            <a:ext cx="83439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443" y="5278631"/>
            <a:ext cx="83439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072" y="4907553"/>
            <a:ext cx="777241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Example: Apophis encounter with Earth in April 2029">
            <a:extLst>
              <a:ext uri="{FF2B5EF4-FFF2-40B4-BE49-F238E27FC236}">
                <a16:creationId xmlns:a16="http://schemas.microsoft.com/office/drawing/2014/main" id="{FF7428AF-87C1-F141-BB2F-84400E1DC2E9}"/>
              </a:ext>
            </a:extLst>
          </p:cNvPr>
          <p:cNvSpPr txBox="1">
            <a:spLocks/>
          </p:cNvSpPr>
          <p:nvPr/>
        </p:nvSpPr>
        <p:spPr bwMode="auto">
          <a:xfrm>
            <a:off x="712145" y="1929136"/>
            <a:ext cx="868468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3867" dirty="0"/>
              <a:t>As time goes on, several measurements become available ( &gt; 6 )</a:t>
            </a:r>
          </a:p>
        </p:txBody>
      </p:sp>
      <p:sp>
        <p:nvSpPr>
          <p:cNvPr id="17" name="Arrow">
            <a:extLst>
              <a:ext uri="{FF2B5EF4-FFF2-40B4-BE49-F238E27FC236}">
                <a16:creationId xmlns:a16="http://schemas.microsoft.com/office/drawing/2014/main" id="{83F98919-12CD-D645-A012-3392ECF2D6DF}"/>
              </a:ext>
            </a:extLst>
          </p:cNvPr>
          <p:cNvSpPr/>
          <p:nvPr/>
        </p:nvSpPr>
        <p:spPr>
          <a:xfrm>
            <a:off x="1230935" y="2561904"/>
            <a:ext cx="346749" cy="471467"/>
          </a:xfrm>
          <a:prstGeom prst="rightArrow">
            <a:avLst>
              <a:gd name="adj1" fmla="val 73029"/>
              <a:gd name="adj2" fmla="val 47361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8" name="The spacecraft state is found by fitting the measurements by solving a least-square problem">
            <a:extLst>
              <a:ext uri="{FF2B5EF4-FFF2-40B4-BE49-F238E27FC236}">
                <a16:creationId xmlns:a16="http://schemas.microsoft.com/office/drawing/2014/main" id="{BB9A0C18-ED7F-FE4C-9103-1E8FC5220E8A}"/>
              </a:ext>
            </a:extLst>
          </p:cNvPr>
          <p:cNvSpPr txBox="1"/>
          <p:nvPr/>
        </p:nvSpPr>
        <p:spPr>
          <a:xfrm>
            <a:off x="1746149" y="2641499"/>
            <a:ext cx="9237775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822939">
              <a:spcBef>
                <a:spcPts val="54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pPr>
            <a:r>
              <a:rPr sz="1980" dirty="0"/>
              <a:t>The spacecraft state is found by fitting the measurements by solving a </a:t>
            </a:r>
            <a:r>
              <a:rPr sz="1980" dirty="0">
                <a:solidFill>
                  <a:srgbClr val="004479"/>
                </a:solidFill>
              </a:rPr>
              <a:t>least-square problem</a:t>
            </a:r>
          </a:p>
        </p:txBody>
      </p:sp>
      <p:sp>
        <p:nvSpPr>
          <p:cNvPr id="19" name="Connection Line">
            <a:extLst>
              <a:ext uri="{FF2B5EF4-FFF2-40B4-BE49-F238E27FC236}">
                <a16:creationId xmlns:a16="http://schemas.microsoft.com/office/drawing/2014/main" id="{A13C78D8-E46F-B242-97A0-49B41CF837A1}"/>
              </a:ext>
            </a:extLst>
          </p:cNvPr>
          <p:cNvSpPr/>
          <p:nvPr/>
        </p:nvSpPr>
        <p:spPr>
          <a:xfrm>
            <a:off x="2101317" y="4581128"/>
            <a:ext cx="7853073" cy="910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531" extrusionOk="0">
                <a:moveTo>
                  <a:pt x="0" y="17531"/>
                </a:moveTo>
                <a:cubicBezTo>
                  <a:pt x="6524" y="596"/>
                  <a:pt x="13724" y="-4069"/>
                  <a:pt x="21600" y="3535"/>
                </a:cubicBezTo>
              </a:path>
            </a:pathLst>
          </a:custGeom>
          <a:ln w="25400">
            <a:solidFill>
              <a:srgbClr val="FF26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74DDC374-AAAA-1F4A-A7BC-74DEC8246FE9}"/>
              </a:ext>
            </a:extLst>
          </p:cNvPr>
          <p:cNvSpPr/>
          <p:nvPr/>
        </p:nvSpPr>
        <p:spPr>
          <a:xfrm flipV="1">
            <a:off x="2106230" y="5216202"/>
            <a:ext cx="781263" cy="258684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1B49DE4F-2013-7E43-8B31-0A52BA762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742" y="5420318"/>
            <a:ext cx="800101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Circle">
            <a:extLst>
              <a:ext uri="{FF2B5EF4-FFF2-40B4-BE49-F238E27FC236}">
                <a16:creationId xmlns:a16="http://schemas.microsoft.com/office/drawing/2014/main" id="{A6271CB9-4AA2-3841-AF1C-EAFD6F53F9E2}"/>
              </a:ext>
            </a:extLst>
          </p:cNvPr>
          <p:cNvSpPr/>
          <p:nvPr/>
        </p:nvSpPr>
        <p:spPr>
          <a:xfrm>
            <a:off x="2072050" y="5451378"/>
            <a:ext cx="89857" cy="89857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301C28A6-0BA4-1C4D-AE92-77DDFCD85FAC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79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04B22A2-33C4-E181-0FC0-7AAACD644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79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9538FFB-B8CB-CFC8-CD31-8AFB207F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F8BE0C5-6810-051D-B734-89910049F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pic>
        <p:nvPicPr>
          <p:cNvPr id="5" name="Earth-PNG-Image.png" descr="Earth-PNG-Image.png">
            <a:extLst>
              <a:ext uri="{FF2B5EF4-FFF2-40B4-BE49-F238E27FC236}">
                <a16:creationId xmlns:a16="http://schemas.microsoft.com/office/drawing/2014/main" id="{6A1341F6-98BF-8FA9-40AA-1E632ABDFD96}"/>
              </a:ext>
            </a:extLst>
          </p:cNvPr>
          <p:cNvPicPr>
            <a:picLocks/>
          </p:cNvPicPr>
          <p:nvPr/>
        </p:nvPicPr>
        <p:blipFill>
          <a:blip r:embed="rId6"/>
          <a:srcRect b="63617"/>
          <a:stretch>
            <a:fillRect/>
          </a:stretch>
        </p:blipFill>
        <p:spPr>
          <a:xfrm>
            <a:off x="1093379" y="5704737"/>
            <a:ext cx="9845199" cy="6472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58227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Orbit Determination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Orbit Determination Problem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02D67A8-2AE8-0842-9F88-5D97013456F3}"/>
              </a:ext>
            </a:extLst>
          </p:cNvPr>
          <p:cNvSpPr txBox="1">
            <a:spLocks/>
          </p:cNvSpPr>
          <p:nvPr/>
        </p:nvSpPr>
        <p:spPr>
          <a:xfrm>
            <a:off x="660400" y="1988841"/>
            <a:ext cx="10871200" cy="2304256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>
                <a:solidFill>
                  <a:srgbClr val="0070C0"/>
                </a:solidFill>
              </a:rPr>
              <a:t>Orbit determination </a:t>
            </a:r>
            <a:r>
              <a:rPr lang="en-GB" sz="2667" dirty="0"/>
              <a:t>consists in computing the </a:t>
            </a:r>
            <a:r>
              <a:rPr lang="en-GB" sz="2667" dirty="0">
                <a:solidFill>
                  <a:srgbClr val="0070C0"/>
                </a:solidFill>
              </a:rPr>
              <a:t>state of an orbiting object </a:t>
            </a:r>
            <a:r>
              <a:rPr lang="en-GB" sz="2667" dirty="0"/>
              <a:t>at a given epoch starting from a set of measurements</a:t>
            </a:r>
          </a:p>
          <a:p>
            <a:pPr lvl="1"/>
            <a:r>
              <a:rPr lang="en-GB" sz="2267" dirty="0"/>
              <a:t>Compute the orbit of an </a:t>
            </a:r>
            <a:r>
              <a:rPr lang="en-GB" sz="2267" dirty="0">
                <a:solidFill>
                  <a:srgbClr val="0070C0"/>
                </a:solidFill>
              </a:rPr>
              <a:t>newly discovered asteroid </a:t>
            </a:r>
            <a:r>
              <a:rPr lang="en-GB" sz="2267" dirty="0"/>
              <a:t>observed with a telescope</a:t>
            </a:r>
          </a:p>
          <a:p>
            <a:pPr lvl="1"/>
            <a:r>
              <a:rPr lang="en-GB" sz="2267" dirty="0"/>
              <a:t>Compute the position and velocity of a </a:t>
            </a:r>
            <a:r>
              <a:rPr lang="en-GB" sz="2267" dirty="0">
                <a:solidFill>
                  <a:srgbClr val="0070C0"/>
                </a:solidFill>
              </a:rPr>
              <a:t>spacecraft</a:t>
            </a:r>
            <a:r>
              <a:rPr lang="en-GB" sz="2267" dirty="0"/>
              <a:t> using measurements obtained by Earth-based systems or on-board sensors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1130C43-40F9-B44B-948C-B68913BCD884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8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1535327-1A25-70E5-F506-2BE85AB802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AC824DB6-78DA-468A-90D3-D9326CF85910}" type="slidenum">
              <a:rPr lang="it-IT" altLang="it-IT" smtClean="0"/>
              <a:pPr>
                <a:defRPr/>
              </a:pPr>
              <a:t>8</a:t>
            </a:fld>
            <a:endParaRPr lang="it-IT" alt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A18B750-FF8C-3D0C-2F23-95B1C30353E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A10779-0FB3-9C73-7782-503FF801E0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225547010"/>
      </p:ext>
    </p:extLst>
  </p:cSld>
  <p:clrMapOvr>
    <a:masterClrMapping/>
  </p:clrMapOvr>
  <p:transition spd="slow">
    <p:pull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6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Least-square Problem</a:t>
            </a:r>
          </a:p>
        </p:txBody>
      </p:sp>
      <p:pic>
        <p:nvPicPr>
          <p:cNvPr id="2688" name="Screen Shot 2017-11-19 at 11.36.36.png" descr="Screen Shot 2017-11-19 at 11.36.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080" y="2496874"/>
            <a:ext cx="1550947" cy="35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9" name="Screen Shot 2017-11-19 at 11.36.43.png" descr="Screen Shot 2017-11-19 at 11.36.4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71" y="3791063"/>
            <a:ext cx="4293908" cy="394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590" y="2569821"/>
            <a:ext cx="137160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029" y="1892830"/>
            <a:ext cx="1417321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2692" name="Line"/>
          <p:cNvSpPr/>
          <p:nvPr/>
        </p:nvSpPr>
        <p:spPr>
          <a:xfrm flipV="1">
            <a:off x="3062950" y="2998877"/>
            <a:ext cx="238892" cy="238892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93" name="dynamics"/>
          <p:cNvSpPr txBox="1"/>
          <p:nvPr/>
        </p:nvSpPr>
        <p:spPr>
          <a:xfrm>
            <a:off x="2489313" y="3213732"/>
            <a:ext cx="1102529" cy="319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 dirty="0"/>
              <a:t>dynamics</a:t>
            </a:r>
          </a:p>
        </p:txBody>
      </p:sp>
      <p:sp>
        <p:nvSpPr>
          <p:cNvPr id="2694" name="Line"/>
          <p:cNvSpPr/>
          <p:nvPr/>
        </p:nvSpPr>
        <p:spPr>
          <a:xfrm flipV="1">
            <a:off x="5712259" y="2897614"/>
            <a:ext cx="238892" cy="238892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95" name="unknown"/>
          <p:cNvSpPr txBox="1"/>
          <p:nvPr/>
        </p:nvSpPr>
        <p:spPr>
          <a:xfrm>
            <a:off x="5138621" y="3112468"/>
            <a:ext cx="1102529" cy="319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unknown</a:t>
            </a:r>
          </a:p>
        </p:txBody>
      </p:sp>
      <p:sp>
        <p:nvSpPr>
          <p:cNvPr id="2698" name="Line"/>
          <p:cNvSpPr/>
          <p:nvPr/>
        </p:nvSpPr>
        <p:spPr>
          <a:xfrm flipV="1">
            <a:off x="3613233" y="4168569"/>
            <a:ext cx="238892" cy="238892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99" name="real measurements"/>
          <p:cNvSpPr txBox="1"/>
          <p:nvPr/>
        </p:nvSpPr>
        <p:spPr>
          <a:xfrm>
            <a:off x="2157478" y="4409372"/>
            <a:ext cx="2088319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/>
          <a:p>
            <a:pPr algn="ctr" defTabSz="822939">
              <a:lnSpc>
                <a:spcPct val="80000"/>
              </a:lnSpc>
              <a:spcBef>
                <a:spcPts val="1531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pPr>
            <a:r>
              <a:t>real</a:t>
            </a:r>
            <a:br>
              <a:rPr/>
            </a:br>
            <a:r>
              <a:t>measurements</a:t>
            </a:r>
          </a:p>
        </p:txBody>
      </p:sp>
      <p:sp>
        <p:nvSpPr>
          <p:cNvPr id="2700" name="measurement model"/>
          <p:cNvSpPr txBox="1"/>
          <p:nvPr/>
        </p:nvSpPr>
        <p:spPr>
          <a:xfrm>
            <a:off x="4075925" y="5020242"/>
            <a:ext cx="2088319" cy="319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measurement model</a:t>
            </a:r>
          </a:p>
        </p:txBody>
      </p:sp>
      <p:sp>
        <p:nvSpPr>
          <p:cNvPr id="2701" name="Line"/>
          <p:cNvSpPr/>
          <p:nvPr/>
        </p:nvSpPr>
        <p:spPr>
          <a:xfrm flipH="1" flipV="1">
            <a:off x="4944143" y="4157138"/>
            <a:ext cx="274184" cy="666231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702" name="errors"/>
          <p:cNvSpPr txBox="1"/>
          <p:nvPr/>
        </p:nvSpPr>
        <p:spPr>
          <a:xfrm>
            <a:off x="6311939" y="4662878"/>
            <a:ext cx="2088317" cy="319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errors</a:t>
            </a:r>
          </a:p>
        </p:txBody>
      </p:sp>
      <p:sp>
        <p:nvSpPr>
          <p:cNvPr id="2703" name="Line"/>
          <p:cNvSpPr/>
          <p:nvPr/>
        </p:nvSpPr>
        <p:spPr>
          <a:xfrm flipH="1" flipV="1">
            <a:off x="5849549" y="4207980"/>
            <a:ext cx="699529" cy="331757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0" name="Example: Apophis encounter with Earth in April 2029">
            <a:extLst>
              <a:ext uri="{FF2B5EF4-FFF2-40B4-BE49-F238E27FC236}">
                <a16:creationId xmlns:a16="http://schemas.microsoft.com/office/drawing/2014/main" id="{20567E30-39E9-6943-9B4F-850B9A8D1259}"/>
              </a:ext>
            </a:extLst>
          </p:cNvPr>
          <p:cNvSpPr txBox="1">
            <a:spLocks/>
          </p:cNvSpPr>
          <p:nvPr/>
        </p:nvSpPr>
        <p:spPr bwMode="auto">
          <a:xfrm>
            <a:off x="747677" y="1760197"/>
            <a:ext cx="416944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>
                <a:solidFill>
                  <a:srgbClr val="0070C0"/>
                </a:solidFill>
              </a:rPr>
              <a:t>Problem statement</a:t>
            </a:r>
            <a:r>
              <a:rPr lang="en-GB" sz="2667" dirty="0"/>
              <a:t>: given</a:t>
            </a:r>
          </a:p>
        </p:txBody>
      </p:sp>
      <p:sp>
        <p:nvSpPr>
          <p:cNvPr id="21" name="Example: Apophis encounter with Earth in April 2029">
            <a:extLst>
              <a:ext uri="{FF2B5EF4-FFF2-40B4-BE49-F238E27FC236}">
                <a16:creationId xmlns:a16="http://schemas.microsoft.com/office/drawing/2014/main" id="{B9563BDD-A06A-8B41-9D15-BE913A56868E}"/>
              </a:ext>
            </a:extLst>
          </p:cNvPr>
          <p:cNvSpPr txBox="1">
            <a:spLocks/>
          </p:cNvSpPr>
          <p:nvPr/>
        </p:nvSpPr>
        <p:spPr bwMode="auto">
          <a:xfrm>
            <a:off x="723174" y="2425481"/>
            <a:ext cx="225039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2267" dirty="0"/>
              <a:t>Dynamics:</a:t>
            </a:r>
          </a:p>
        </p:txBody>
      </p:sp>
      <p:sp>
        <p:nvSpPr>
          <p:cNvPr id="22" name="Example: Apophis encounter with Earth in April 2029">
            <a:extLst>
              <a:ext uri="{FF2B5EF4-FFF2-40B4-BE49-F238E27FC236}">
                <a16:creationId xmlns:a16="http://schemas.microsoft.com/office/drawing/2014/main" id="{76A70409-680C-8A48-92E4-D3C8CC61EF2B}"/>
              </a:ext>
            </a:extLst>
          </p:cNvPr>
          <p:cNvSpPr txBox="1">
            <a:spLocks/>
          </p:cNvSpPr>
          <p:nvPr/>
        </p:nvSpPr>
        <p:spPr bwMode="auto">
          <a:xfrm>
            <a:off x="723174" y="3736768"/>
            <a:ext cx="303316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2267" dirty="0"/>
              <a:t>Measurements: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0B8377B7-E797-B54E-BA72-56B0B0B2CDEB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80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0604630-4126-B9E1-74E2-101971E6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80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2F762DC-B879-4AC1-64F4-EA046847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40017E-5741-48A4-4D9B-A9BCFAC96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33095524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6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Least-square Problem</a:t>
            </a:r>
          </a:p>
        </p:txBody>
      </p:sp>
      <p:pic>
        <p:nvPicPr>
          <p:cNvPr id="2688" name="Screen Shot 2017-11-19 at 11.36.36.png" descr="Screen Shot 2017-11-19 at 11.36.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080" y="2496874"/>
            <a:ext cx="1550947" cy="35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9" name="Screen Shot 2017-11-19 at 11.36.43.png" descr="Screen Shot 2017-11-19 at 11.36.4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71" y="3791063"/>
            <a:ext cx="4293908" cy="394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590" y="2569821"/>
            <a:ext cx="137160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029" y="1892830"/>
            <a:ext cx="1417321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2692" name="Line"/>
          <p:cNvSpPr/>
          <p:nvPr/>
        </p:nvSpPr>
        <p:spPr>
          <a:xfrm flipV="1">
            <a:off x="3062950" y="2998877"/>
            <a:ext cx="238892" cy="238892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93" name="dynamics"/>
          <p:cNvSpPr txBox="1"/>
          <p:nvPr/>
        </p:nvSpPr>
        <p:spPr>
          <a:xfrm>
            <a:off x="2489313" y="3213732"/>
            <a:ext cx="1102529" cy="319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 dirty="0"/>
              <a:t>dynamics</a:t>
            </a:r>
          </a:p>
        </p:txBody>
      </p:sp>
      <p:sp>
        <p:nvSpPr>
          <p:cNvPr id="2694" name="Line"/>
          <p:cNvSpPr/>
          <p:nvPr/>
        </p:nvSpPr>
        <p:spPr>
          <a:xfrm flipV="1">
            <a:off x="5712259" y="2897614"/>
            <a:ext cx="238892" cy="238892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95" name="unknown"/>
          <p:cNvSpPr txBox="1"/>
          <p:nvPr/>
        </p:nvSpPr>
        <p:spPr>
          <a:xfrm>
            <a:off x="5138621" y="3112468"/>
            <a:ext cx="1102529" cy="319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unknown</a:t>
            </a:r>
          </a:p>
        </p:txBody>
      </p:sp>
      <p:sp>
        <p:nvSpPr>
          <p:cNvPr id="2698" name="Line"/>
          <p:cNvSpPr/>
          <p:nvPr/>
        </p:nvSpPr>
        <p:spPr>
          <a:xfrm flipV="1">
            <a:off x="3613233" y="4168569"/>
            <a:ext cx="238892" cy="238892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99" name="real measurements"/>
          <p:cNvSpPr txBox="1"/>
          <p:nvPr/>
        </p:nvSpPr>
        <p:spPr>
          <a:xfrm>
            <a:off x="2157478" y="4409372"/>
            <a:ext cx="2088319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/>
          <a:p>
            <a:pPr algn="ctr" defTabSz="822939">
              <a:lnSpc>
                <a:spcPct val="80000"/>
              </a:lnSpc>
              <a:spcBef>
                <a:spcPts val="1531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pPr>
            <a:r>
              <a:t>real</a:t>
            </a:r>
            <a:br>
              <a:rPr/>
            </a:br>
            <a:r>
              <a:t>measurements</a:t>
            </a:r>
          </a:p>
        </p:txBody>
      </p:sp>
      <p:sp>
        <p:nvSpPr>
          <p:cNvPr id="2700" name="measurement model"/>
          <p:cNvSpPr txBox="1"/>
          <p:nvPr/>
        </p:nvSpPr>
        <p:spPr>
          <a:xfrm>
            <a:off x="4075925" y="5020242"/>
            <a:ext cx="2088319" cy="319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measurement model</a:t>
            </a:r>
          </a:p>
        </p:txBody>
      </p:sp>
      <p:sp>
        <p:nvSpPr>
          <p:cNvPr id="2701" name="Line"/>
          <p:cNvSpPr/>
          <p:nvPr/>
        </p:nvSpPr>
        <p:spPr>
          <a:xfrm flipH="1" flipV="1">
            <a:off x="4944143" y="4157138"/>
            <a:ext cx="274184" cy="666231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702" name="errors"/>
          <p:cNvSpPr txBox="1"/>
          <p:nvPr/>
        </p:nvSpPr>
        <p:spPr>
          <a:xfrm>
            <a:off x="6311939" y="4662878"/>
            <a:ext cx="2088317" cy="319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errors</a:t>
            </a:r>
          </a:p>
        </p:txBody>
      </p:sp>
      <p:sp>
        <p:nvSpPr>
          <p:cNvPr id="2703" name="Line"/>
          <p:cNvSpPr/>
          <p:nvPr/>
        </p:nvSpPr>
        <p:spPr>
          <a:xfrm flipH="1" flipV="1">
            <a:off x="5849549" y="4207980"/>
            <a:ext cx="699529" cy="331757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0" name="Example: Apophis encounter with Earth in April 2029">
            <a:extLst>
              <a:ext uri="{FF2B5EF4-FFF2-40B4-BE49-F238E27FC236}">
                <a16:creationId xmlns:a16="http://schemas.microsoft.com/office/drawing/2014/main" id="{20567E30-39E9-6943-9B4F-850B9A8D1259}"/>
              </a:ext>
            </a:extLst>
          </p:cNvPr>
          <p:cNvSpPr txBox="1">
            <a:spLocks/>
          </p:cNvSpPr>
          <p:nvPr/>
        </p:nvSpPr>
        <p:spPr bwMode="auto">
          <a:xfrm>
            <a:off x="747677" y="1760197"/>
            <a:ext cx="416944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>
                <a:solidFill>
                  <a:srgbClr val="0070C0"/>
                </a:solidFill>
              </a:rPr>
              <a:t>Problem statement</a:t>
            </a:r>
            <a:r>
              <a:rPr lang="en-GB" sz="2667" dirty="0"/>
              <a:t>: given</a:t>
            </a:r>
          </a:p>
        </p:txBody>
      </p:sp>
      <p:sp>
        <p:nvSpPr>
          <p:cNvPr id="21" name="Example: Apophis encounter with Earth in April 2029">
            <a:extLst>
              <a:ext uri="{FF2B5EF4-FFF2-40B4-BE49-F238E27FC236}">
                <a16:creationId xmlns:a16="http://schemas.microsoft.com/office/drawing/2014/main" id="{B9563BDD-A06A-8B41-9D15-BE913A56868E}"/>
              </a:ext>
            </a:extLst>
          </p:cNvPr>
          <p:cNvSpPr txBox="1">
            <a:spLocks/>
          </p:cNvSpPr>
          <p:nvPr/>
        </p:nvSpPr>
        <p:spPr bwMode="auto">
          <a:xfrm>
            <a:off x="723174" y="2425481"/>
            <a:ext cx="225039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2267" dirty="0"/>
              <a:t>Dynamics:</a:t>
            </a:r>
          </a:p>
        </p:txBody>
      </p:sp>
      <p:sp>
        <p:nvSpPr>
          <p:cNvPr id="22" name="Example: Apophis encounter with Earth in April 2029">
            <a:extLst>
              <a:ext uri="{FF2B5EF4-FFF2-40B4-BE49-F238E27FC236}">
                <a16:creationId xmlns:a16="http://schemas.microsoft.com/office/drawing/2014/main" id="{76A70409-680C-8A48-92E4-D3C8CC61EF2B}"/>
              </a:ext>
            </a:extLst>
          </p:cNvPr>
          <p:cNvSpPr txBox="1">
            <a:spLocks/>
          </p:cNvSpPr>
          <p:nvPr/>
        </p:nvSpPr>
        <p:spPr bwMode="auto">
          <a:xfrm>
            <a:off x="723174" y="3736768"/>
            <a:ext cx="303316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2267" dirty="0"/>
              <a:t>Measurements:</a:t>
            </a:r>
          </a:p>
        </p:txBody>
      </p:sp>
      <p:sp>
        <p:nvSpPr>
          <p:cNvPr id="23" name="Arrow">
            <a:extLst>
              <a:ext uri="{FF2B5EF4-FFF2-40B4-BE49-F238E27FC236}">
                <a16:creationId xmlns:a16="http://schemas.microsoft.com/office/drawing/2014/main" id="{091AC211-3FCE-7744-9D84-E83FB281DB1A}"/>
              </a:ext>
            </a:extLst>
          </p:cNvPr>
          <p:cNvSpPr/>
          <p:nvPr/>
        </p:nvSpPr>
        <p:spPr>
          <a:xfrm>
            <a:off x="1332567" y="5496395"/>
            <a:ext cx="763103" cy="693780"/>
          </a:xfrm>
          <a:prstGeom prst="rightArrow">
            <a:avLst>
              <a:gd name="adj1" fmla="val 78813"/>
              <a:gd name="adj2" fmla="val 50708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4" name="Find         that minimises">
            <a:extLst>
              <a:ext uri="{FF2B5EF4-FFF2-40B4-BE49-F238E27FC236}">
                <a16:creationId xmlns:a16="http://schemas.microsoft.com/office/drawing/2014/main" id="{E62734DA-31C3-544A-9267-C78F519CE491}"/>
              </a:ext>
            </a:extLst>
          </p:cNvPr>
          <p:cNvSpPr txBox="1"/>
          <p:nvPr/>
        </p:nvSpPr>
        <p:spPr>
          <a:xfrm>
            <a:off x="2437741" y="5658170"/>
            <a:ext cx="3759608" cy="342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>
            <a:lvl1pPr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980" dirty="0"/>
              <a:t>Find         that </a:t>
            </a:r>
            <a:r>
              <a:rPr sz="1980" dirty="0" err="1"/>
              <a:t>minimises</a:t>
            </a:r>
            <a:endParaRPr sz="1980" dirty="0"/>
          </a:p>
        </p:txBody>
      </p:sp>
      <p:pic>
        <p:nvPicPr>
          <p:cNvPr id="25" name="Image" descr="Image">
            <a:extLst>
              <a:ext uri="{FF2B5EF4-FFF2-40B4-BE49-F238E27FC236}">
                <a16:creationId xmlns:a16="http://schemas.microsoft.com/office/drawing/2014/main" id="{805D1285-B5FD-DB46-A490-4028631A4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3659" y="5670438"/>
            <a:ext cx="342901" cy="24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Screen Shot 2017-11-19 at 11.53.57.png" descr="Screen Shot 2017-11-19 at 11.53.57.png">
            <a:extLst>
              <a:ext uri="{FF2B5EF4-FFF2-40B4-BE49-F238E27FC236}">
                <a16:creationId xmlns:a16="http://schemas.microsoft.com/office/drawing/2014/main" id="{A53EB0C0-0FBA-5549-9BEB-45D35782B4E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84389"/>
          <a:stretch>
            <a:fillRect/>
          </a:stretch>
        </p:blipFill>
        <p:spPr>
          <a:xfrm>
            <a:off x="4943873" y="5430414"/>
            <a:ext cx="324737" cy="674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Screen Shot 2017-11-19 at 11.53.57.png" descr="Screen Shot 2017-11-19 at 11.53.57.png">
            <a:extLst>
              <a:ext uri="{FF2B5EF4-FFF2-40B4-BE49-F238E27FC236}">
                <a16:creationId xmlns:a16="http://schemas.microsoft.com/office/drawing/2014/main" id="{AEEE89FF-1784-2241-8B52-C32B258532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7106"/>
          <a:stretch>
            <a:fillRect/>
          </a:stretch>
        </p:blipFill>
        <p:spPr>
          <a:xfrm>
            <a:off x="5360293" y="5441845"/>
            <a:ext cx="1308339" cy="674371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Line">
            <a:extLst>
              <a:ext uri="{FF2B5EF4-FFF2-40B4-BE49-F238E27FC236}">
                <a16:creationId xmlns:a16="http://schemas.microsoft.com/office/drawing/2014/main" id="{2D9C5799-F45E-094E-9BCD-35B50B8A9963}"/>
              </a:ext>
            </a:extLst>
          </p:cNvPr>
          <p:cNvSpPr/>
          <p:nvPr/>
        </p:nvSpPr>
        <p:spPr>
          <a:xfrm flipH="1" flipV="1">
            <a:off x="6610739" y="5994024"/>
            <a:ext cx="497123" cy="111215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9" name="vector of all errors">
            <a:extLst>
              <a:ext uri="{FF2B5EF4-FFF2-40B4-BE49-F238E27FC236}">
                <a16:creationId xmlns:a16="http://schemas.microsoft.com/office/drawing/2014/main" id="{7DB20576-F060-7541-B389-154F81CB5E23}"/>
              </a:ext>
            </a:extLst>
          </p:cNvPr>
          <p:cNvSpPr txBox="1"/>
          <p:nvPr/>
        </p:nvSpPr>
        <p:spPr>
          <a:xfrm>
            <a:off x="7141829" y="5953061"/>
            <a:ext cx="2088319" cy="319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vector of all errors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EC0DC3B-2D9B-B949-BE88-BFFB910C0E14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81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8E2C722-5734-52BB-3825-FA221A026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81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1630E2E-77EA-5CCD-6838-EE0A81ECC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A8292C-6175-46F1-EFFE-7539AE02E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34483116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6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Least-square Problem</a:t>
            </a:r>
          </a:p>
        </p:txBody>
      </p:sp>
      <p:pic>
        <p:nvPicPr>
          <p:cNvPr id="2688" name="Screen Shot 2017-11-19 at 11.36.36.png" descr="Screen Shot 2017-11-19 at 11.36.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080" y="2496874"/>
            <a:ext cx="1550947" cy="35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9" name="Screen Shot 2017-11-19 at 11.36.43.png" descr="Screen Shot 2017-11-19 at 11.36.4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71" y="3034157"/>
            <a:ext cx="4293908" cy="394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590" y="2569821"/>
            <a:ext cx="137160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029" y="1892830"/>
            <a:ext cx="1417321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Example: Apophis encounter with Earth in April 2029">
            <a:extLst>
              <a:ext uri="{FF2B5EF4-FFF2-40B4-BE49-F238E27FC236}">
                <a16:creationId xmlns:a16="http://schemas.microsoft.com/office/drawing/2014/main" id="{20567E30-39E9-6943-9B4F-850B9A8D1259}"/>
              </a:ext>
            </a:extLst>
          </p:cNvPr>
          <p:cNvSpPr txBox="1">
            <a:spLocks/>
          </p:cNvSpPr>
          <p:nvPr/>
        </p:nvSpPr>
        <p:spPr bwMode="auto">
          <a:xfrm>
            <a:off x="747677" y="1760197"/>
            <a:ext cx="416944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>
                <a:solidFill>
                  <a:srgbClr val="0070C0"/>
                </a:solidFill>
              </a:rPr>
              <a:t>Problem statement</a:t>
            </a:r>
            <a:r>
              <a:rPr lang="en-GB" sz="2667" dirty="0"/>
              <a:t>: given</a:t>
            </a:r>
          </a:p>
        </p:txBody>
      </p:sp>
      <p:sp>
        <p:nvSpPr>
          <p:cNvPr id="21" name="Example: Apophis encounter with Earth in April 2029">
            <a:extLst>
              <a:ext uri="{FF2B5EF4-FFF2-40B4-BE49-F238E27FC236}">
                <a16:creationId xmlns:a16="http://schemas.microsoft.com/office/drawing/2014/main" id="{B9563BDD-A06A-8B41-9D15-BE913A56868E}"/>
              </a:ext>
            </a:extLst>
          </p:cNvPr>
          <p:cNvSpPr txBox="1">
            <a:spLocks/>
          </p:cNvSpPr>
          <p:nvPr/>
        </p:nvSpPr>
        <p:spPr bwMode="auto">
          <a:xfrm>
            <a:off x="723174" y="2425481"/>
            <a:ext cx="225039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2267" dirty="0"/>
              <a:t>Dynamics:</a:t>
            </a:r>
          </a:p>
        </p:txBody>
      </p:sp>
      <p:sp>
        <p:nvSpPr>
          <p:cNvPr id="22" name="Example: Apophis encounter with Earth in April 2029">
            <a:extLst>
              <a:ext uri="{FF2B5EF4-FFF2-40B4-BE49-F238E27FC236}">
                <a16:creationId xmlns:a16="http://schemas.microsoft.com/office/drawing/2014/main" id="{76A70409-680C-8A48-92E4-D3C8CC61EF2B}"/>
              </a:ext>
            </a:extLst>
          </p:cNvPr>
          <p:cNvSpPr txBox="1">
            <a:spLocks/>
          </p:cNvSpPr>
          <p:nvPr/>
        </p:nvSpPr>
        <p:spPr bwMode="auto">
          <a:xfrm>
            <a:off x="723174" y="2979863"/>
            <a:ext cx="303316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2267" dirty="0"/>
              <a:t>Measurements:</a:t>
            </a:r>
          </a:p>
        </p:txBody>
      </p:sp>
      <p:sp>
        <p:nvSpPr>
          <p:cNvPr id="30" name="Example: Apophis encounter with Earth in April 2029">
            <a:extLst>
              <a:ext uri="{FF2B5EF4-FFF2-40B4-BE49-F238E27FC236}">
                <a16:creationId xmlns:a16="http://schemas.microsoft.com/office/drawing/2014/main" id="{14E77DA0-D0B5-0943-ABD4-85775EF641DC}"/>
              </a:ext>
            </a:extLst>
          </p:cNvPr>
          <p:cNvSpPr txBox="1">
            <a:spLocks/>
          </p:cNvSpPr>
          <p:nvPr/>
        </p:nvSpPr>
        <p:spPr bwMode="auto">
          <a:xfrm>
            <a:off x="645974" y="3661152"/>
            <a:ext cx="416944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>
                <a:solidFill>
                  <a:srgbClr val="0070C0"/>
                </a:solidFill>
              </a:rPr>
              <a:t>Example</a:t>
            </a:r>
            <a:r>
              <a:rPr lang="en-GB" sz="2667" dirty="0"/>
              <a:t>:</a:t>
            </a:r>
          </a:p>
        </p:txBody>
      </p:sp>
      <p:sp>
        <p:nvSpPr>
          <p:cNvPr id="31" name="Example: Apophis encounter with Earth in April 2029">
            <a:extLst>
              <a:ext uri="{FF2B5EF4-FFF2-40B4-BE49-F238E27FC236}">
                <a16:creationId xmlns:a16="http://schemas.microsoft.com/office/drawing/2014/main" id="{CF4A54E9-B8D7-4F45-A153-203D5BC586DE}"/>
              </a:ext>
            </a:extLst>
          </p:cNvPr>
          <p:cNvSpPr txBox="1">
            <a:spLocks/>
          </p:cNvSpPr>
          <p:nvPr/>
        </p:nvSpPr>
        <p:spPr bwMode="auto">
          <a:xfrm>
            <a:off x="621471" y="4326436"/>
            <a:ext cx="225039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2267" dirty="0"/>
              <a:t>Dynamics:</a:t>
            </a:r>
          </a:p>
        </p:txBody>
      </p:sp>
      <p:sp>
        <p:nvSpPr>
          <p:cNvPr id="32" name="Example: Apophis encounter with Earth in April 2029">
            <a:extLst>
              <a:ext uri="{FF2B5EF4-FFF2-40B4-BE49-F238E27FC236}">
                <a16:creationId xmlns:a16="http://schemas.microsoft.com/office/drawing/2014/main" id="{65E33A24-30C3-9A4B-91A6-BB79F114E981}"/>
              </a:ext>
            </a:extLst>
          </p:cNvPr>
          <p:cNvSpPr txBox="1">
            <a:spLocks/>
          </p:cNvSpPr>
          <p:nvPr/>
        </p:nvSpPr>
        <p:spPr bwMode="auto">
          <a:xfrm>
            <a:off x="621471" y="4880817"/>
            <a:ext cx="303316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2267" dirty="0"/>
              <a:t>Measurements:</a:t>
            </a:r>
          </a:p>
        </p:txBody>
      </p:sp>
      <p:pic>
        <p:nvPicPr>
          <p:cNvPr id="33" name="Screen Shot 2017-11-19 at 11.47.46.png" descr="Screen Shot 2017-11-19 at 11.47.46.png">
            <a:extLst>
              <a:ext uri="{FF2B5EF4-FFF2-40B4-BE49-F238E27FC236}">
                <a16:creationId xmlns:a16="http://schemas.microsoft.com/office/drawing/2014/main" id="{9A69CB7A-B89A-FA48-B9AA-CBCA8FC71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550" y="4199260"/>
            <a:ext cx="1485901" cy="7772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" name="Group">
            <a:extLst>
              <a:ext uri="{FF2B5EF4-FFF2-40B4-BE49-F238E27FC236}">
                <a16:creationId xmlns:a16="http://schemas.microsoft.com/office/drawing/2014/main" id="{3AC9D968-8C52-4E45-A343-950D05A9EA4D}"/>
              </a:ext>
            </a:extLst>
          </p:cNvPr>
          <p:cNvGrpSpPr/>
          <p:nvPr/>
        </p:nvGrpSpPr>
        <p:grpSpPr>
          <a:xfrm>
            <a:off x="1487489" y="5419848"/>
            <a:ext cx="4950484" cy="756361"/>
            <a:chOff x="0" y="0"/>
            <a:chExt cx="5500537" cy="840399"/>
          </a:xfrm>
        </p:grpSpPr>
        <p:pic>
          <p:nvPicPr>
            <p:cNvPr id="35" name="Screen Shot 2017-11-19 at 11.49.30.png" descr="Screen Shot 2017-11-19 at 11.49.30.png">
              <a:extLst>
                <a:ext uri="{FF2B5EF4-FFF2-40B4-BE49-F238E27FC236}">
                  <a16:creationId xmlns:a16="http://schemas.microsoft.com/office/drawing/2014/main" id="{1D7927E2-76CF-4B40-A370-31BB5A56B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4054931" cy="840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" name="Screen Shot 2017-11-19 at 11.36.43.png" descr="Screen Shot 2017-11-19 at 11.36.43.png">
              <a:extLst>
                <a:ext uri="{FF2B5EF4-FFF2-40B4-BE49-F238E27FC236}">
                  <a16:creationId xmlns:a16="http://schemas.microsoft.com/office/drawing/2014/main" id="{31F97C5F-FFCC-2E4C-B5CA-9E7875896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351" r="58077"/>
            <a:stretch>
              <a:fillRect/>
            </a:stretch>
          </p:blipFill>
          <p:spPr>
            <a:xfrm>
              <a:off x="4041995" y="280185"/>
              <a:ext cx="1458543" cy="4387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7" name="Screen Shot 2017-11-19 at 11.48.24.png" descr="Screen Shot 2017-11-19 at 11.48.24.png">
            <a:extLst>
              <a:ext uri="{FF2B5EF4-FFF2-40B4-BE49-F238E27FC236}">
                <a16:creationId xmlns:a16="http://schemas.microsoft.com/office/drawing/2014/main" id="{C578BDCE-BA1E-AA43-968B-A2ED4A7569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3890" y="3687980"/>
            <a:ext cx="2980655" cy="2448896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3E825D3-0C99-BE43-B2DF-02D2B5D2F6E8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82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86B0A3A-F558-7ADC-9B2A-A7EB2872E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82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0CE8013-18ED-E858-D4E0-0A218F18E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1A4B2DA-4CE6-C97E-9FFB-89499D66F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9984424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xample: Apophis encounter with Earth in April 2029">
            <a:extLst>
              <a:ext uri="{FF2B5EF4-FFF2-40B4-BE49-F238E27FC236}">
                <a16:creationId xmlns:a16="http://schemas.microsoft.com/office/drawing/2014/main" id="{B4B4B13A-4A19-EA4F-9A13-59CC97C6E3A1}"/>
              </a:ext>
            </a:extLst>
          </p:cNvPr>
          <p:cNvSpPr txBox="1">
            <a:spLocks/>
          </p:cNvSpPr>
          <p:nvPr/>
        </p:nvSpPr>
        <p:spPr bwMode="auto">
          <a:xfrm>
            <a:off x="719403" y="4965171"/>
            <a:ext cx="769652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2267" dirty="0"/>
              <a:t>Manipulate the dynamics to relate       equations to       : </a:t>
            </a:r>
          </a:p>
        </p:txBody>
      </p:sp>
      <p:sp>
        <p:nvSpPr>
          <p:cNvPr id="2767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Least-square Problem</a:t>
            </a:r>
          </a:p>
        </p:txBody>
      </p:sp>
      <p:pic>
        <p:nvPicPr>
          <p:cNvPr id="2770" name="Screen Shot 2017-11-19 at 11.57.13.png" descr="Screen Shot 2017-11-19 at 11.57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656" y="2252744"/>
            <a:ext cx="5028648" cy="371963"/>
          </a:xfrm>
          <a:prstGeom prst="rect">
            <a:avLst/>
          </a:prstGeom>
          <a:ln w="12700">
            <a:miter lim="400000"/>
          </a:ln>
        </p:spPr>
      </p:pic>
      <p:sp>
        <p:nvSpPr>
          <p:cNvPr id="2771" name="Arrow"/>
          <p:cNvSpPr/>
          <p:nvPr/>
        </p:nvSpPr>
        <p:spPr>
          <a:xfrm>
            <a:off x="1775521" y="3015805"/>
            <a:ext cx="717908" cy="609476"/>
          </a:xfrm>
          <a:prstGeom prst="rightArrow">
            <a:avLst>
              <a:gd name="adj1" fmla="val 78813"/>
              <a:gd name="adj2" fmla="val 54303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2772" name="Screen Shot 2017-11-19 at 11.58.28.png" descr="Screen Shot 2017-11-19 at 11.58.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413" y="2903668"/>
            <a:ext cx="3729537" cy="787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3" name="Screen Shot 2017-11-19 at 11.58.33.png" descr="Screen Shot 2017-11-19 at 11.58.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29" y="3909053"/>
            <a:ext cx="4104281" cy="857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4" name="parentesi_graffa.gif" descr="parentesi_graffa.gi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21439" y="2905768"/>
            <a:ext cx="159059" cy="811265"/>
          </a:xfrm>
          <a:prstGeom prst="rect">
            <a:avLst/>
          </a:prstGeom>
          <a:ln w="12700">
            <a:miter lim="400000"/>
          </a:ln>
        </p:spPr>
      </p:pic>
      <p:sp>
        <p:nvSpPr>
          <p:cNvPr id="2775" name="with"/>
          <p:cNvSpPr txBox="1"/>
          <p:nvPr/>
        </p:nvSpPr>
        <p:spPr>
          <a:xfrm>
            <a:off x="1516491" y="4205342"/>
            <a:ext cx="3503736" cy="30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980"/>
              <a:t>with</a:t>
            </a:r>
          </a:p>
        </p:txBody>
      </p:sp>
      <p:pic>
        <p:nvPicPr>
          <p:cNvPr id="277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5529" y="2924753"/>
            <a:ext cx="123444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2241" y="5154684"/>
            <a:ext cx="262891" cy="171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9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2484" y="5146920"/>
            <a:ext cx="240031" cy="17145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Example: Apophis encounter with Earth in April 2029">
            <a:extLst>
              <a:ext uri="{FF2B5EF4-FFF2-40B4-BE49-F238E27FC236}">
                <a16:creationId xmlns:a16="http://schemas.microsoft.com/office/drawing/2014/main" id="{F0F01570-F6D9-F947-AFCD-CC9667E11BE4}"/>
              </a:ext>
            </a:extLst>
          </p:cNvPr>
          <p:cNvSpPr txBox="1">
            <a:spLocks/>
          </p:cNvSpPr>
          <p:nvPr/>
        </p:nvSpPr>
        <p:spPr bwMode="auto">
          <a:xfrm>
            <a:off x="747677" y="1760197"/>
            <a:ext cx="416944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>
                <a:solidFill>
                  <a:srgbClr val="0070C0"/>
                </a:solidFill>
              </a:rPr>
              <a:t>Linearize</a:t>
            </a:r>
            <a:r>
              <a:rPr lang="en-GB" sz="2667" dirty="0"/>
              <a:t> the equations</a:t>
            </a:r>
          </a:p>
        </p:txBody>
      </p:sp>
      <p:sp>
        <p:nvSpPr>
          <p:cNvPr id="20" name="Example: Apophis encounter with Earth in April 2029">
            <a:extLst>
              <a:ext uri="{FF2B5EF4-FFF2-40B4-BE49-F238E27FC236}">
                <a16:creationId xmlns:a16="http://schemas.microsoft.com/office/drawing/2014/main" id="{EA616EBF-2DD0-3F47-B4DF-F42095AAE82F}"/>
              </a:ext>
            </a:extLst>
          </p:cNvPr>
          <p:cNvSpPr txBox="1">
            <a:spLocks/>
          </p:cNvSpPr>
          <p:nvPr/>
        </p:nvSpPr>
        <p:spPr bwMode="auto">
          <a:xfrm>
            <a:off x="747676" y="2211961"/>
            <a:ext cx="416944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2267" dirty="0"/>
              <a:t>Define the displacements: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DA0CD8E-2ED8-1D4C-81CB-E3D5C981F738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83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35961A8-1E57-0738-6B74-2D70475C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83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6DB8634-86E9-9F5E-CD26-83295B62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382607F-089B-50E2-EFF1-F711D6CFC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12EBE2C-A738-6957-D978-1A1203ED36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3259" y="5701840"/>
            <a:ext cx="1990821" cy="3110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459058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xample: Apophis encounter with Earth in April 2029">
            <a:extLst>
              <a:ext uri="{FF2B5EF4-FFF2-40B4-BE49-F238E27FC236}">
                <a16:creationId xmlns:a16="http://schemas.microsoft.com/office/drawing/2014/main" id="{B4B4B13A-4A19-EA4F-9A13-59CC97C6E3A1}"/>
              </a:ext>
            </a:extLst>
          </p:cNvPr>
          <p:cNvSpPr txBox="1">
            <a:spLocks/>
          </p:cNvSpPr>
          <p:nvPr/>
        </p:nvSpPr>
        <p:spPr bwMode="auto">
          <a:xfrm>
            <a:off x="719403" y="4965171"/>
            <a:ext cx="769652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2267" dirty="0"/>
              <a:t>Manipulate the dynamics to relate       equations to       : </a:t>
            </a:r>
          </a:p>
        </p:txBody>
      </p:sp>
      <p:sp>
        <p:nvSpPr>
          <p:cNvPr id="2767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Least-square Problem</a:t>
            </a:r>
          </a:p>
        </p:txBody>
      </p:sp>
      <p:pic>
        <p:nvPicPr>
          <p:cNvPr id="2770" name="Screen Shot 2017-11-19 at 11.57.13.png" descr="Screen Shot 2017-11-19 at 11.57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656" y="2252744"/>
            <a:ext cx="5028648" cy="371963"/>
          </a:xfrm>
          <a:prstGeom prst="rect">
            <a:avLst/>
          </a:prstGeom>
          <a:ln w="12700">
            <a:miter lim="400000"/>
          </a:ln>
        </p:spPr>
      </p:pic>
      <p:sp>
        <p:nvSpPr>
          <p:cNvPr id="2771" name="Arrow"/>
          <p:cNvSpPr/>
          <p:nvPr/>
        </p:nvSpPr>
        <p:spPr>
          <a:xfrm>
            <a:off x="1775521" y="3015805"/>
            <a:ext cx="717908" cy="609476"/>
          </a:xfrm>
          <a:prstGeom prst="rightArrow">
            <a:avLst>
              <a:gd name="adj1" fmla="val 78813"/>
              <a:gd name="adj2" fmla="val 54303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2772" name="Screen Shot 2017-11-19 at 11.58.28.png" descr="Screen Shot 2017-11-19 at 11.58.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413" y="2903668"/>
            <a:ext cx="3729537" cy="787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3" name="Screen Shot 2017-11-19 at 11.58.33.png" descr="Screen Shot 2017-11-19 at 11.58.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29" y="3909053"/>
            <a:ext cx="4104281" cy="857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4" name="parentesi_graffa.gif" descr="parentesi_graffa.gi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21439" y="2905768"/>
            <a:ext cx="159059" cy="811265"/>
          </a:xfrm>
          <a:prstGeom prst="rect">
            <a:avLst/>
          </a:prstGeom>
          <a:ln w="12700">
            <a:miter lim="400000"/>
          </a:ln>
        </p:spPr>
      </p:pic>
      <p:sp>
        <p:nvSpPr>
          <p:cNvPr id="2775" name="with"/>
          <p:cNvSpPr txBox="1"/>
          <p:nvPr/>
        </p:nvSpPr>
        <p:spPr>
          <a:xfrm>
            <a:off x="1516491" y="4205342"/>
            <a:ext cx="3503736" cy="30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980"/>
              <a:t>with</a:t>
            </a:r>
          </a:p>
        </p:txBody>
      </p:sp>
      <p:pic>
        <p:nvPicPr>
          <p:cNvPr id="277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5529" y="2924753"/>
            <a:ext cx="123444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0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3259" y="5549438"/>
            <a:ext cx="1990821" cy="311067"/>
          </a:xfrm>
          <a:prstGeom prst="rect">
            <a:avLst/>
          </a:prstGeom>
          <a:ln w="12700">
            <a:miter lim="400000"/>
          </a:ln>
        </p:spPr>
      </p:pic>
      <p:sp>
        <p:nvSpPr>
          <p:cNvPr id="2781" name="Rectangle"/>
          <p:cNvSpPr/>
          <p:nvPr/>
        </p:nvSpPr>
        <p:spPr>
          <a:xfrm>
            <a:off x="5245593" y="5473584"/>
            <a:ext cx="1120140" cy="462777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782" name="State Transition Matrix"/>
          <p:cNvSpPr txBox="1"/>
          <p:nvPr/>
        </p:nvSpPr>
        <p:spPr>
          <a:xfrm>
            <a:off x="4509309" y="6088966"/>
            <a:ext cx="2509380" cy="319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>
            <a:lvl1pPr algn="ctr" defTabSz="914400">
              <a:lnSpc>
                <a:spcPct val="80000"/>
              </a:lnSpc>
              <a:spcBef>
                <a:spcPts val="1700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800"/>
              <a:t>State Transition Matrix</a:t>
            </a:r>
          </a:p>
        </p:txBody>
      </p:sp>
      <p:sp>
        <p:nvSpPr>
          <p:cNvPr id="19" name="Example: Apophis encounter with Earth in April 2029">
            <a:extLst>
              <a:ext uri="{FF2B5EF4-FFF2-40B4-BE49-F238E27FC236}">
                <a16:creationId xmlns:a16="http://schemas.microsoft.com/office/drawing/2014/main" id="{F0F01570-F6D9-F947-AFCD-CC9667E11BE4}"/>
              </a:ext>
            </a:extLst>
          </p:cNvPr>
          <p:cNvSpPr txBox="1">
            <a:spLocks/>
          </p:cNvSpPr>
          <p:nvPr/>
        </p:nvSpPr>
        <p:spPr bwMode="auto">
          <a:xfrm>
            <a:off x="747677" y="1760197"/>
            <a:ext cx="416944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>
                <a:solidFill>
                  <a:srgbClr val="0070C0"/>
                </a:solidFill>
              </a:rPr>
              <a:t>Linearize</a:t>
            </a:r>
            <a:r>
              <a:rPr lang="en-GB" sz="2667" dirty="0"/>
              <a:t> the equations</a:t>
            </a:r>
          </a:p>
        </p:txBody>
      </p:sp>
      <p:sp>
        <p:nvSpPr>
          <p:cNvPr id="20" name="Example: Apophis encounter with Earth in April 2029">
            <a:extLst>
              <a:ext uri="{FF2B5EF4-FFF2-40B4-BE49-F238E27FC236}">
                <a16:creationId xmlns:a16="http://schemas.microsoft.com/office/drawing/2014/main" id="{EA616EBF-2DD0-3F47-B4DF-F42095AAE82F}"/>
              </a:ext>
            </a:extLst>
          </p:cNvPr>
          <p:cNvSpPr txBox="1">
            <a:spLocks/>
          </p:cNvSpPr>
          <p:nvPr/>
        </p:nvSpPr>
        <p:spPr bwMode="auto">
          <a:xfrm>
            <a:off x="747676" y="2211961"/>
            <a:ext cx="416944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2267" dirty="0"/>
              <a:t>Define the displacements: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582F705-FF70-4B4F-87CF-C8B83A810FCB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84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2268ABE-9212-1BCB-7FFB-F12209C7C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84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C03FCA8-0AC9-C205-67D2-A5D488D32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BB81AEB-6EBB-69CE-32C1-3C032371B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7E58481-F6BF-1D5C-7774-2A86A8317B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2241" y="5154684"/>
            <a:ext cx="262891" cy="171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882FCF2B-4201-FAE9-3EF2-327AFCA195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2484" y="5146920"/>
            <a:ext cx="240031" cy="1714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49301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Least-square Problem</a:t>
            </a:r>
          </a:p>
        </p:txBody>
      </p:sp>
      <p:sp>
        <p:nvSpPr>
          <p:cNvPr id="19" name="Example: Apophis encounter with Earth in April 2029">
            <a:extLst>
              <a:ext uri="{FF2B5EF4-FFF2-40B4-BE49-F238E27FC236}">
                <a16:creationId xmlns:a16="http://schemas.microsoft.com/office/drawing/2014/main" id="{F0F01570-F6D9-F947-AFCD-CC9667E11BE4}"/>
              </a:ext>
            </a:extLst>
          </p:cNvPr>
          <p:cNvSpPr txBox="1">
            <a:spLocks/>
          </p:cNvSpPr>
          <p:nvPr/>
        </p:nvSpPr>
        <p:spPr bwMode="auto">
          <a:xfrm>
            <a:off x="747677" y="1760197"/>
            <a:ext cx="10724921" cy="454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>
                <a:solidFill>
                  <a:srgbClr val="0070C0"/>
                </a:solidFill>
              </a:rPr>
              <a:t>State transition matrix </a:t>
            </a:r>
            <a:r>
              <a:rPr lang="en-GB" sz="2667" dirty="0"/>
              <a:t>computation</a:t>
            </a:r>
          </a:p>
          <a:p>
            <a:endParaRPr lang="en-GB" sz="3733" dirty="0"/>
          </a:p>
          <a:p>
            <a:pPr lvl="1"/>
            <a:r>
              <a:rPr lang="en-GB" sz="2267" dirty="0"/>
              <a:t>Differentiate:</a:t>
            </a:r>
          </a:p>
          <a:p>
            <a:pPr lvl="1"/>
            <a:r>
              <a:rPr lang="en-GB" sz="2267" dirty="0"/>
              <a:t>Replace in </a:t>
            </a:r>
          </a:p>
          <a:p>
            <a:pPr lvl="1"/>
            <a:r>
              <a:rPr lang="en-GB" sz="2267" dirty="0"/>
              <a:t>Obtain the matrix equation:</a:t>
            </a:r>
          </a:p>
          <a:p>
            <a:pPr lvl="1"/>
            <a:endParaRPr lang="en-GB" sz="2267" dirty="0"/>
          </a:p>
          <a:p>
            <a:pPr lvl="1"/>
            <a:endParaRPr lang="en-GB" sz="2267" dirty="0"/>
          </a:p>
          <a:p>
            <a:pPr lvl="1"/>
            <a:r>
              <a:rPr lang="en-GB" sz="2267" dirty="0"/>
              <a:t>Integrate to obtain: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582F705-FF70-4B4F-87CF-C8B83A810FCB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85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821C4E48-A81D-4E70-B5C8-52AAEE0F6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7" y="2468894"/>
            <a:ext cx="2079396" cy="30223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Note:">
            <a:extLst>
              <a:ext uri="{FF2B5EF4-FFF2-40B4-BE49-F238E27FC236}">
                <a16:creationId xmlns:a16="http://schemas.microsoft.com/office/drawing/2014/main" id="{5E93B286-1466-4535-B661-E7306E7B99F3}"/>
              </a:ext>
            </a:extLst>
          </p:cNvPr>
          <p:cNvSpPr txBox="1"/>
          <p:nvPr/>
        </p:nvSpPr>
        <p:spPr>
          <a:xfrm>
            <a:off x="6276067" y="2396282"/>
            <a:ext cx="2529365" cy="473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3" tIns="67733" rIns="67733" bIns="67733" anchor="ctr">
            <a:spAutoFit/>
          </a:bodyPr>
          <a:lstStyle/>
          <a:p>
            <a:pPr algn="ctr" defTabSz="1219170">
              <a:lnSpc>
                <a:spcPct val="80000"/>
              </a:lnSpc>
              <a:spcBef>
                <a:spcPts val="2267"/>
              </a:spcBef>
              <a:buClr>
                <a:srgbClr val="005493"/>
              </a:buClr>
              <a:buFont typeface="Wingdings"/>
              <a:defRPr sz="2000" i="1">
                <a:latin typeface="+mn-lt"/>
                <a:ea typeface="+mn-ea"/>
                <a:cs typeface="+mn-cs"/>
                <a:sym typeface="Arial"/>
              </a:defRPr>
            </a:pPr>
            <a:r>
              <a:rPr sz="2667">
                <a:solidFill>
                  <a:srgbClr val="004479"/>
                </a:solidFill>
              </a:rPr>
              <a:t>Note</a:t>
            </a:r>
            <a:r>
              <a:rPr sz="2667"/>
              <a:t>: </a:t>
            </a:r>
          </a:p>
        </p:txBody>
      </p:sp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CDA5BA34-9050-432B-BB6F-701DB9FF9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829" y="2525722"/>
            <a:ext cx="1559548" cy="302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Rectangle" descr="Rectangle">
            <a:extLst>
              <a:ext uri="{FF2B5EF4-FFF2-40B4-BE49-F238E27FC236}">
                <a16:creationId xmlns:a16="http://schemas.microsoft.com/office/drawing/2014/main" id="{2A8530F0-15E6-47A5-B05F-050516C555F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086785" y="2275958"/>
            <a:ext cx="2624171" cy="705756"/>
          </a:xfrm>
          <a:prstGeom prst="rect">
            <a:avLst/>
          </a:prstGeom>
        </p:spPr>
      </p:pic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2BD81882-55AC-4D6C-B1E2-A69F6C47F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610" y="3000138"/>
            <a:ext cx="2106804" cy="355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Screen Shot 2017-11-19 at 11.58.28.png" descr="Screen Shot 2017-11-19 at 11.58.28.png">
            <a:extLst>
              <a:ext uri="{FF2B5EF4-FFF2-40B4-BE49-F238E27FC236}">
                <a16:creationId xmlns:a16="http://schemas.microsoft.com/office/drawing/2014/main" id="{93E0070A-23A0-427C-AB17-9A2002E777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0759" b="54333"/>
          <a:stretch>
            <a:fillRect/>
          </a:stretch>
        </p:blipFill>
        <p:spPr>
          <a:xfrm>
            <a:off x="3023659" y="3447727"/>
            <a:ext cx="2113335" cy="414016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Arrow">
            <a:extLst>
              <a:ext uri="{FF2B5EF4-FFF2-40B4-BE49-F238E27FC236}">
                <a16:creationId xmlns:a16="http://schemas.microsoft.com/office/drawing/2014/main" id="{2F53E720-726C-4F45-89D8-70243130B706}"/>
              </a:ext>
            </a:extLst>
          </p:cNvPr>
          <p:cNvSpPr/>
          <p:nvPr/>
        </p:nvSpPr>
        <p:spPr>
          <a:xfrm>
            <a:off x="5334282" y="3524984"/>
            <a:ext cx="438132" cy="274065"/>
          </a:xfrm>
          <a:prstGeom prst="rightArrow">
            <a:avLst>
              <a:gd name="adj1" fmla="val 65315"/>
              <a:gd name="adj2" fmla="val 64683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29" name="Image" descr="Image">
            <a:extLst>
              <a:ext uri="{FF2B5EF4-FFF2-40B4-BE49-F238E27FC236}">
                <a16:creationId xmlns:a16="http://schemas.microsoft.com/office/drawing/2014/main" id="{1695B5C1-8A8E-405D-B0BD-4260FB164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7927" y="3469312"/>
            <a:ext cx="3606148" cy="370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" descr="Image">
            <a:extLst>
              <a:ext uri="{FF2B5EF4-FFF2-40B4-BE49-F238E27FC236}">
                <a16:creationId xmlns:a16="http://schemas.microsoft.com/office/drawing/2014/main" id="{B6F357AE-0E22-4A1D-AFEF-21366B3887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3639" y="4420067"/>
            <a:ext cx="2824300" cy="360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" descr="Image">
            <a:extLst>
              <a:ext uri="{FF2B5EF4-FFF2-40B4-BE49-F238E27FC236}">
                <a16:creationId xmlns:a16="http://schemas.microsoft.com/office/drawing/2014/main" id="{75651B3B-3223-49B1-B2C2-B4DF6CD9D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956" y="4480247"/>
            <a:ext cx="1605000" cy="311047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with">
            <a:extLst>
              <a:ext uri="{FF2B5EF4-FFF2-40B4-BE49-F238E27FC236}">
                <a16:creationId xmlns:a16="http://schemas.microsoft.com/office/drawing/2014/main" id="{7972691A-D1A6-4B9F-AB70-C60CDEEEDB8F}"/>
              </a:ext>
            </a:extLst>
          </p:cNvPr>
          <p:cNvSpPr txBox="1"/>
          <p:nvPr/>
        </p:nvSpPr>
        <p:spPr>
          <a:xfrm>
            <a:off x="6046155" y="4369535"/>
            <a:ext cx="3813908" cy="451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2933" dirty="0"/>
              <a:t>with</a:t>
            </a:r>
          </a:p>
        </p:txBody>
      </p:sp>
      <p:pic>
        <p:nvPicPr>
          <p:cNvPr id="33" name="Image" descr="Image">
            <a:extLst>
              <a:ext uri="{FF2B5EF4-FFF2-40B4-BE49-F238E27FC236}">
                <a16:creationId xmlns:a16="http://schemas.microsoft.com/office/drawing/2014/main" id="{8711DB60-2E82-43E6-929E-B27D70E4D99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1304" r="14894"/>
          <a:stretch>
            <a:fillRect/>
          </a:stretch>
        </p:blipFill>
        <p:spPr>
          <a:xfrm>
            <a:off x="4080326" y="5339206"/>
            <a:ext cx="1050916" cy="305209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Note: can be found analytically in specific cases">
            <a:extLst>
              <a:ext uri="{FF2B5EF4-FFF2-40B4-BE49-F238E27FC236}">
                <a16:creationId xmlns:a16="http://schemas.microsoft.com/office/drawing/2014/main" id="{1F6C5469-DAC2-43E1-BFC5-541F34EF6B98}"/>
              </a:ext>
            </a:extLst>
          </p:cNvPr>
          <p:cNvSpPr txBox="1"/>
          <p:nvPr/>
        </p:nvSpPr>
        <p:spPr>
          <a:xfrm>
            <a:off x="5624643" y="5366321"/>
            <a:ext cx="5655704" cy="902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338658" defTabSz="1219170">
              <a:spcBef>
                <a:spcPts val="8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pPr>
            <a:r>
              <a:rPr sz="2933" dirty="0">
                <a:solidFill>
                  <a:srgbClr val="004479"/>
                </a:solidFill>
              </a:rPr>
              <a:t>Note</a:t>
            </a:r>
            <a:r>
              <a:rPr sz="2933" dirty="0"/>
              <a:t>: can be found analytically in </a:t>
            </a:r>
            <a:br>
              <a:rPr lang="en-US" sz="2933" dirty="0"/>
            </a:br>
            <a:r>
              <a:rPr lang="en-US" sz="2933" dirty="0"/>
              <a:t>    </a:t>
            </a:r>
            <a:r>
              <a:rPr sz="2933" dirty="0"/>
              <a:t>specific cases</a:t>
            </a:r>
          </a:p>
        </p:txBody>
      </p:sp>
      <p:pic>
        <p:nvPicPr>
          <p:cNvPr id="35" name="Rectangle" descr="Rectangle">
            <a:extLst>
              <a:ext uri="{FF2B5EF4-FFF2-40B4-BE49-F238E27FC236}">
                <a16:creationId xmlns:a16="http://schemas.microsoft.com/office/drawing/2014/main" id="{8610BAD2-E7ED-4491-922F-04CEE4DA39B8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5696670" y="5187775"/>
            <a:ext cx="5404400" cy="1121545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08E579A-E185-5E2A-2C4E-B24001886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85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145888C-578C-0CB4-19E8-6A923CBAF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2811EF4-A617-6AFA-0CF9-C1C973591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8157966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7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Least-square Problem</a:t>
            </a:r>
          </a:p>
        </p:txBody>
      </p:sp>
      <p:pic>
        <p:nvPicPr>
          <p:cNvPr id="2809" name="Screen Shot 2017-11-19 at 11.58.28.png" descr="Screen Shot 2017-11-19 at 11.58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462" y="2492896"/>
            <a:ext cx="3729537" cy="787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0" name="parentesi_graffa.gif" descr="parentesi_graffa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12488" y="2481180"/>
            <a:ext cx="159059" cy="811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390" y="2544713"/>
            <a:ext cx="1234441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Example: Apophis encounter with Earth in April 2029">
            <a:extLst>
              <a:ext uri="{FF2B5EF4-FFF2-40B4-BE49-F238E27FC236}">
                <a16:creationId xmlns:a16="http://schemas.microsoft.com/office/drawing/2014/main" id="{7CB8FBAA-33CA-904E-8A0F-4C18A56F3BEA}"/>
              </a:ext>
            </a:extLst>
          </p:cNvPr>
          <p:cNvSpPr txBox="1">
            <a:spLocks/>
          </p:cNvSpPr>
          <p:nvPr/>
        </p:nvSpPr>
        <p:spPr bwMode="auto">
          <a:xfrm>
            <a:off x="747676" y="1760197"/>
            <a:ext cx="612514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Let’s go back to the original problem:</a:t>
            </a:r>
          </a:p>
          <a:p>
            <a:endParaRPr lang="en-GB" sz="2667" dirty="0">
              <a:solidFill>
                <a:srgbClr val="0070C0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6E2536B-2FC6-AC45-84EA-DD00CCEE098E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86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C789E57-B2DC-0527-6B83-BE5715615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86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717C128-139F-1F12-D8BC-4D7E98AF0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9255101-C5C9-04D6-89EE-392212459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38010919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7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Least-square Problem</a:t>
            </a:r>
          </a:p>
        </p:txBody>
      </p:sp>
      <p:pic>
        <p:nvPicPr>
          <p:cNvPr id="2809" name="Screen Shot 2017-11-19 at 11.58.28.png" descr="Screen Shot 2017-11-19 at 11.58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462" y="2492896"/>
            <a:ext cx="3729537" cy="787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0" name="parentesi_graffa.gif" descr="parentesi_graffa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12488" y="2481180"/>
            <a:ext cx="159059" cy="811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390" y="2544713"/>
            <a:ext cx="1234441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Example: Apophis encounter with Earth in April 2029">
            <a:extLst>
              <a:ext uri="{FF2B5EF4-FFF2-40B4-BE49-F238E27FC236}">
                <a16:creationId xmlns:a16="http://schemas.microsoft.com/office/drawing/2014/main" id="{7CB8FBAA-33CA-904E-8A0F-4C18A56F3BEA}"/>
              </a:ext>
            </a:extLst>
          </p:cNvPr>
          <p:cNvSpPr txBox="1">
            <a:spLocks/>
          </p:cNvSpPr>
          <p:nvPr/>
        </p:nvSpPr>
        <p:spPr bwMode="auto">
          <a:xfrm>
            <a:off x="747676" y="1760197"/>
            <a:ext cx="612514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Let’s go back to the original problem:</a:t>
            </a:r>
          </a:p>
          <a:p>
            <a:endParaRPr lang="en-GB" sz="2667" dirty="0">
              <a:solidFill>
                <a:srgbClr val="0070C0"/>
              </a:solidFill>
            </a:endParaRPr>
          </a:p>
        </p:txBody>
      </p:sp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47169BE5-F41C-164C-B719-36C623361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9703" y="2511280"/>
            <a:ext cx="1990821" cy="311067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Arrow">
            <a:extLst>
              <a:ext uri="{FF2B5EF4-FFF2-40B4-BE49-F238E27FC236}">
                <a16:creationId xmlns:a16="http://schemas.microsoft.com/office/drawing/2014/main" id="{491C36B7-5312-8045-A024-9B77AD8B4EF1}"/>
              </a:ext>
            </a:extLst>
          </p:cNvPr>
          <p:cNvSpPr/>
          <p:nvPr/>
        </p:nvSpPr>
        <p:spPr>
          <a:xfrm>
            <a:off x="5233270" y="2549186"/>
            <a:ext cx="480053" cy="264921"/>
          </a:xfrm>
          <a:prstGeom prst="rightArrow">
            <a:avLst>
              <a:gd name="adj1" fmla="val 78813"/>
              <a:gd name="adj2" fmla="val 54303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77245954-2961-0C4E-AFF5-C85409515FA1}"/>
              </a:ext>
            </a:extLst>
          </p:cNvPr>
          <p:cNvSpPr/>
          <p:nvPr/>
        </p:nvSpPr>
        <p:spPr>
          <a:xfrm>
            <a:off x="6771793" y="2084852"/>
            <a:ext cx="192000" cy="1868233"/>
          </a:xfrm>
          <a:prstGeom prst="rightBrace">
            <a:avLst>
              <a:gd name="adj1" fmla="val 8333"/>
              <a:gd name="adj2" fmla="val 50673"/>
            </a:avLst>
          </a:prstGeom>
          <a:noFill/>
          <a:ln w="15875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 sz="240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B7A5224-9772-5749-A9E1-2958CB88BA2D}"/>
              </a:ext>
            </a:extLst>
          </p:cNvPr>
          <p:cNvCxnSpPr>
            <a:cxnSpLocks/>
          </p:cNvCxnSpPr>
          <p:nvPr/>
        </p:nvCxnSpPr>
        <p:spPr>
          <a:xfrm flipH="1">
            <a:off x="5233271" y="3140968"/>
            <a:ext cx="1639549" cy="0"/>
          </a:xfrm>
          <a:prstGeom prst="straightConnector1">
            <a:avLst/>
          </a:prstGeom>
          <a:ln w="158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F59F2CC-81C7-7242-A94D-24F59D805056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87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2CCD61E-6C6E-C4BD-5B56-5304FD12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87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1CDC83-DEB7-3EDC-B7E5-74D813168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CF30CE-13ED-C0EB-C6BD-0FC780538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6409995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7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Least-square Problem</a:t>
            </a:r>
          </a:p>
        </p:txBody>
      </p:sp>
      <p:pic>
        <p:nvPicPr>
          <p:cNvPr id="2809" name="Screen Shot 2017-11-19 at 11.58.28.png" descr="Screen Shot 2017-11-19 at 11.58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462" y="2296951"/>
            <a:ext cx="3729537" cy="787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0" name="parentesi_graffa.gif" descr="parentesi_graffa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12488" y="2285235"/>
            <a:ext cx="159059" cy="811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390" y="2348768"/>
            <a:ext cx="1234441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Example: Apophis encounter with Earth in April 2029">
            <a:extLst>
              <a:ext uri="{FF2B5EF4-FFF2-40B4-BE49-F238E27FC236}">
                <a16:creationId xmlns:a16="http://schemas.microsoft.com/office/drawing/2014/main" id="{7CB8FBAA-33CA-904E-8A0F-4C18A56F3BEA}"/>
              </a:ext>
            </a:extLst>
          </p:cNvPr>
          <p:cNvSpPr txBox="1">
            <a:spLocks/>
          </p:cNvSpPr>
          <p:nvPr/>
        </p:nvSpPr>
        <p:spPr bwMode="auto">
          <a:xfrm>
            <a:off x="747676" y="1760197"/>
            <a:ext cx="612514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Let’s go back to the original problem:</a:t>
            </a:r>
          </a:p>
          <a:p>
            <a:endParaRPr lang="en-GB" sz="2667" dirty="0">
              <a:solidFill>
                <a:srgbClr val="0070C0"/>
              </a:solidFill>
            </a:endParaRPr>
          </a:p>
        </p:txBody>
      </p:sp>
      <p:sp>
        <p:nvSpPr>
          <p:cNvPr id="21" name="Example: Apophis encounter with Earth in April 2029">
            <a:extLst>
              <a:ext uri="{FF2B5EF4-FFF2-40B4-BE49-F238E27FC236}">
                <a16:creationId xmlns:a16="http://schemas.microsoft.com/office/drawing/2014/main" id="{66BAA170-5D0D-8549-A8CF-13F76CE1C903}"/>
              </a:ext>
            </a:extLst>
          </p:cNvPr>
          <p:cNvSpPr txBox="1">
            <a:spLocks/>
          </p:cNvSpPr>
          <p:nvPr/>
        </p:nvSpPr>
        <p:spPr bwMode="auto">
          <a:xfrm>
            <a:off x="713565" y="3165024"/>
            <a:ext cx="612514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Measurements equations are now:</a:t>
            </a:r>
          </a:p>
        </p:txBody>
      </p:sp>
      <p:sp>
        <p:nvSpPr>
          <p:cNvPr id="22" name="Example: Apophis encounter with Earth in April 2029">
            <a:extLst>
              <a:ext uri="{FF2B5EF4-FFF2-40B4-BE49-F238E27FC236}">
                <a16:creationId xmlns:a16="http://schemas.microsoft.com/office/drawing/2014/main" id="{90BDB466-DC0C-EC49-A03C-715924B89232}"/>
              </a:ext>
            </a:extLst>
          </p:cNvPr>
          <p:cNvSpPr txBox="1">
            <a:spLocks/>
          </p:cNvSpPr>
          <p:nvPr/>
        </p:nvSpPr>
        <p:spPr bwMode="auto">
          <a:xfrm>
            <a:off x="747676" y="4821590"/>
            <a:ext cx="612514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Define: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8C7775-73FA-EE47-8E86-9CCEF728FCE8}"/>
              </a:ext>
            </a:extLst>
          </p:cNvPr>
          <p:cNvGrpSpPr/>
          <p:nvPr/>
        </p:nvGrpSpPr>
        <p:grpSpPr>
          <a:xfrm>
            <a:off x="6334103" y="3143901"/>
            <a:ext cx="2950936" cy="1688844"/>
            <a:chOff x="4464827" y="2610535"/>
            <a:chExt cx="2213202" cy="1266633"/>
          </a:xfrm>
        </p:grpSpPr>
        <p:pic>
          <p:nvPicPr>
            <p:cNvPr id="2813" name="Screen Shot 2017-11-19 at 12.27.30.png" descr="Screen Shot 2017-11-19 at 12.27.30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64827" y="2610535"/>
              <a:ext cx="2213202" cy="12666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D6B0D5-84E9-EA49-9201-0A0309CF7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86000" y="2736000"/>
              <a:ext cx="144000" cy="16094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B6783EC-89A5-DD44-9685-01E369EAA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86000" y="3003798"/>
              <a:ext cx="144000" cy="16094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BAB4DF8-2E4C-2642-B06F-FA45D6A4F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8144" y="3651193"/>
              <a:ext cx="144000" cy="16094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7F0B164-A60D-3744-A3A1-4994E89B6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21647" y="2787774"/>
              <a:ext cx="65454" cy="90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A1A8E88-E44C-8045-94E1-80F726F34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34738" y="3075806"/>
              <a:ext cx="65454" cy="90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6EE01B6-E4FA-9D47-AD95-5AA8EA154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94154" y="3711335"/>
              <a:ext cx="73311" cy="100800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FD23BBA-AF2C-7D48-A190-F945B9D97788}"/>
              </a:ext>
            </a:extLst>
          </p:cNvPr>
          <p:cNvGrpSpPr/>
          <p:nvPr/>
        </p:nvGrpSpPr>
        <p:grpSpPr>
          <a:xfrm>
            <a:off x="2447595" y="5146698"/>
            <a:ext cx="5623224" cy="1180877"/>
            <a:chOff x="1835696" y="4055966"/>
            <a:chExt cx="4217418" cy="885658"/>
          </a:xfrm>
        </p:grpSpPr>
        <p:pic>
          <p:nvPicPr>
            <p:cNvPr id="2822" name="Screen Shot 2017-11-19 at 12.32.15.png" descr="Screen Shot 2017-11-19 at 12.32.15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35696" y="4055966"/>
              <a:ext cx="4217418" cy="8856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281340F-37A4-0442-BC3B-366239A14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8000" y="4153841"/>
              <a:ext cx="144000" cy="16094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C7DBF78-DB02-8E44-A84A-B7548A22F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8000" y="4731990"/>
              <a:ext cx="144000" cy="160942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47169BE5-F41C-164C-B719-36C623361A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9703" y="2315335"/>
            <a:ext cx="1990821" cy="311067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Arrow">
            <a:extLst>
              <a:ext uri="{FF2B5EF4-FFF2-40B4-BE49-F238E27FC236}">
                <a16:creationId xmlns:a16="http://schemas.microsoft.com/office/drawing/2014/main" id="{491C36B7-5312-8045-A024-9B77AD8B4EF1}"/>
              </a:ext>
            </a:extLst>
          </p:cNvPr>
          <p:cNvSpPr/>
          <p:nvPr/>
        </p:nvSpPr>
        <p:spPr>
          <a:xfrm>
            <a:off x="5233270" y="2353241"/>
            <a:ext cx="480053" cy="264921"/>
          </a:xfrm>
          <a:prstGeom prst="rightArrow">
            <a:avLst>
              <a:gd name="adj1" fmla="val 78813"/>
              <a:gd name="adj2" fmla="val 54303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8276647C-41E1-D241-B19F-756C7F1BBA19}"/>
              </a:ext>
            </a:extLst>
          </p:cNvPr>
          <p:cNvSpPr/>
          <p:nvPr/>
        </p:nvSpPr>
        <p:spPr>
          <a:xfrm>
            <a:off x="6771793" y="1888907"/>
            <a:ext cx="192000" cy="1868233"/>
          </a:xfrm>
          <a:prstGeom prst="rightBrace">
            <a:avLst>
              <a:gd name="adj1" fmla="val 8333"/>
              <a:gd name="adj2" fmla="val 50673"/>
            </a:avLst>
          </a:prstGeom>
          <a:noFill/>
          <a:ln w="15875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 sz="240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91414A3-84A2-684E-8DE8-E3EEE878625D}"/>
              </a:ext>
            </a:extLst>
          </p:cNvPr>
          <p:cNvCxnSpPr>
            <a:cxnSpLocks/>
          </p:cNvCxnSpPr>
          <p:nvPr/>
        </p:nvCxnSpPr>
        <p:spPr>
          <a:xfrm flipH="1">
            <a:off x="5233271" y="2945023"/>
            <a:ext cx="1639549" cy="0"/>
          </a:xfrm>
          <a:prstGeom prst="straightConnector1">
            <a:avLst/>
          </a:prstGeom>
          <a:ln w="158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48B68E6-FF48-C24B-8CB7-7ED0EC9FE333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88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73846E6-2424-2FE8-E67D-819FA642F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88</a:t>
            </a:fld>
            <a:endParaRPr lang="it-IT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D5E2EFF-5EB3-2B72-8C79-078EA829A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4DE012E-3E56-F08F-13B3-324B3EF97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7816375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xample: Apophis encounter with Earth in April 2029">
            <a:extLst>
              <a:ext uri="{FF2B5EF4-FFF2-40B4-BE49-F238E27FC236}">
                <a16:creationId xmlns:a16="http://schemas.microsoft.com/office/drawing/2014/main" id="{B6515637-403D-8148-AC61-E8514D988B59}"/>
              </a:ext>
            </a:extLst>
          </p:cNvPr>
          <p:cNvSpPr txBox="1">
            <a:spLocks/>
          </p:cNvSpPr>
          <p:nvPr/>
        </p:nvSpPr>
        <p:spPr bwMode="auto">
          <a:xfrm>
            <a:off x="740074" y="2864325"/>
            <a:ext cx="765258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We can now find       that </a:t>
            </a:r>
            <a:r>
              <a:rPr lang="en-GB" sz="2667" dirty="0">
                <a:solidFill>
                  <a:srgbClr val="0070C0"/>
                </a:solidFill>
              </a:rPr>
              <a:t>minimizes</a:t>
            </a:r>
          </a:p>
        </p:txBody>
      </p:sp>
      <p:sp>
        <p:nvSpPr>
          <p:cNvPr id="2826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Least-square Problem</a:t>
            </a:r>
          </a:p>
        </p:txBody>
      </p:sp>
      <p:pic>
        <p:nvPicPr>
          <p:cNvPr id="282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66" y="2451339"/>
            <a:ext cx="1577341" cy="251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331" y="3072995"/>
            <a:ext cx="262891" cy="171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716" y="2852936"/>
            <a:ext cx="163449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833" name="(1)"/>
          <p:cNvSpPr txBox="1"/>
          <p:nvPr/>
        </p:nvSpPr>
        <p:spPr>
          <a:xfrm>
            <a:off x="6596681" y="2405116"/>
            <a:ext cx="928584" cy="30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980" dirty="0"/>
              <a:t>(1)</a:t>
            </a:r>
          </a:p>
        </p:txBody>
      </p:sp>
      <p:pic>
        <p:nvPicPr>
          <p:cNvPr id="283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777" y="3730610"/>
            <a:ext cx="1554481" cy="251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6881" y="4576532"/>
            <a:ext cx="397764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7" name="Rectangle" descr="Rectangl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927648" y="4485118"/>
            <a:ext cx="4196104" cy="754332"/>
          </a:xfrm>
          <a:prstGeom prst="rect">
            <a:avLst/>
          </a:prstGeom>
        </p:spPr>
      </p:pic>
      <p:sp>
        <p:nvSpPr>
          <p:cNvPr id="2839" name="Arrow"/>
          <p:cNvSpPr/>
          <p:nvPr/>
        </p:nvSpPr>
        <p:spPr>
          <a:xfrm>
            <a:off x="1434635" y="5583921"/>
            <a:ext cx="717908" cy="609476"/>
          </a:xfrm>
          <a:prstGeom prst="rightArrow">
            <a:avLst>
              <a:gd name="adj1" fmla="val 78813"/>
              <a:gd name="adj2" fmla="val 54303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2840" name="Screen Shot 2017-11-19 at 12.58.34.png" descr="Screen Shot 2017-11-19 at 12.58.3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0572" y="5502086"/>
            <a:ext cx="1074421" cy="788671"/>
          </a:xfrm>
          <a:prstGeom prst="rect">
            <a:avLst/>
          </a:prstGeom>
          <a:ln w="12700">
            <a:miter lim="400000"/>
          </a:ln>
        </p:spPr>
      </p:pic>
      <p:sp>
        <p:nvSpPr>
          <p:cNvPr id="2841" name="and"/>
          <p:cNvSpPr txBox="1"/>
          <p:nvPr/>
        </p:nvSpPr>
        <p:spPr>
          <a:xfrm>
            <a:off x="3737959" y="5744181"/>
            <a:ext cx="928584" cy="30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980"/>
              <a:t>and </a:t>
            </a:r>
          </a:p>
        </p:txBody>
      </p:sp>
      <p:pic>
        <p:nvPicPr>
          <p:cNvPr id="284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5186" y="5604957"/>
            <a:ext cx="468631" cy="685801"/>
          </a:xfrm>
          <a:prstGeom prst="rect">
            <a:avLst/>
          </a:prstGeom>
          <a:ln w="12700">
            <a:miter lim="400000"/>
          </a:ln>
        </p:spPr>
      </p:pic>
      <p:sp>
        <p:nvSpPr>
          <p:cNvPr id="2843" name="positive definite"/>
          <p:cNvSpPr txBox="1"/>
          <p:nvPr/>
        </p:nvSpPr>
        <p:spPr>
          <a:xfrm>
            <a:off x="5452459" y="5744180"/>
            <a:ext cx="2474376" cy="30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980"/>
              <a:t>positive definite</a:t>
            </a:r>
          </a:p>
        </p:txBody>
      </p:sp>
      <p:sp>
        <p:nvSpPr>
          <p:cNvPr id="19" name="Example: Apophis encounter with Earth in April 2029">
            <a:extLst>
              <a:ext uri="{FF2B5EF4-FFF2-40B4-BE49-F238E27FC236}">
                <a16:creationId xmlns:a16="http://schemas.microsoft.com/office/drawing/2014/main" id="{02685A9B-E6BB-8548-8F92-2E5B1F4FB780}"/>
              </a:ext>
            </a:extLst>
          </p:cNvPr>
          <p:cNvSpPr txBox="1">
            <a:spLocks/>
          </p:cNvSpPr>
          <p:nvPr/>
        </p:nvSpPr>
        <p:spPr bwMode="auto">
          <a:xfrm>
            <a:off x="747675" y="1760197"/>
            <a:ext cx="765258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Rewrite measurements equations in matrix form:</a:t>
            </a:r>
          </a:p>
        </p:txBody>
      </p:sp>
      <p:sp>
        <p:nvSpPr>
          <p:cNvPr id="21" name="Example: Apophis encounter with Earth in April 2029">
            <a:extLst>
              <a:ext uri="{FF2B5EF4-FFF2-40B4-BE49-F238E27FC236}">
                <a16:creationId xmlns:a16="http://schemas.microsoft.com/office/drawing/2014/main" id="{8A4FD569-FDC1-0344-AD47-9A5A2D4BE51D}"/>
              </a:ext>
            </a:extLst>
          </p:cNvPr>
          <p:cNvSpPr txBox="1">
            <a:spLocks/>
          </p:cNvSpPr>
          <p:nvPr/>
        </p:nvSpPr>
        <p:spPr bwMode="auto">
          <a:xfrm>
            <a:off x="740073" y="3573264"/>
            <a:ext cx="765258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From (1) we have</a:t>
            </a:r>
          </a:p>
        </p:txBody>
      </p:sp>
      <p:sp>
        <p:nvSpPr>
          <p:cNvPr id="22" name="Example: Apophis encounter with Earth in April 2029">
            <a:extLst>
              <a:ext uri="{FF2B5EF4-FFF2-40B4-BE49-F238E27FC236}">
                <a16:creationId xmlns:a16="http://schemas.microsoft.com/office/drawing/2014/main" id="{BB90DB65-D2AA-0B42-AF06-E189D0D60BC7}"/>
              </a:ext>
            </a:extLst>
          </p:cNvPr>
          <p:cNvSpPr txBox="1">
            <a:spLocks/>
          </p:cNvSpPr>
          <p:nvPr/>
        </p:nvSpPr>
        <p:spPr bwMode="auto">
          <a:xfrm>
            <a:off x="740071" y="4586436"/>
            <a:ext cx="765258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2267" dirty="0"/>
              <a:t>Minimize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688B391-CC19-654B-B9C3-FD8591206C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3659" y="6309320"/>
            <a:ext cx="87272" cy="12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FAAA8AD9-BA6C-924C-AC2B-E8CFD23A97FC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89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E1B0C6E-0742-373F-9FFC-FA541E0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89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730246F-576F-0E3E-B1D1-EEB304F64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E8F6CE1-E193-40BE-63A3-CE4AA9332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179261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Orbit Determination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Orbit Determination Problem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02D67A8-2AE8-0842-9F88-5D97013456F3}"/>
              </a:ext>
            </a:extLst>
          </p:cNvPr>
          <p:cNvSpPr txBox="1">
            <a:spLocks/>
          </p:cNvSpPr>
          <p:nvPr/>
        </p:nvSpPr>
        <p:spPr>
          <a:xfrm>
            <a:off x="660400" y="1988841"/>
            <a:ext cx="10871200" cy="2304256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>
                <a:solidFill>
                  <a:srgbClr val="0070C0"/>
                </a:solidFill>
              </a:rPr>
              <a:t>Orbit determination </a:t>
            </a:r>
            <a:r>
              <a:rPr lang="en-GB" sz="2667" dirty="0"/>
              <a:t>consists in computing the </a:t>
            </a:r>
            <a:r>
              <a:rPr lang="en-GB" sz="2667" dirty="0">
                <a:solidFill>
                  <a:srgbClr val="0070C0"/>
                </a:solidFill>
              </a:rPr>
              <a:t>state of an orbiting object </a:t>
            </a:r>
            <a:r>
              <a:rPr lang="en-GB" sz="2667" dirty="0"/>
              <a:t>at a given epoch starting from a set of measurements</a:t>
            </a:r>
          </a:p>
          <a:p>
            <a:pPr lvl="1"/>
            <a:r>
              <a:rPr lang="en-GB" sz="2267" dirty="0"/>
              <a:t>Compute the orbit of an </a:t>
            </a:r>
            <a:r>
              <a:rPr lang="en-GB" sz="2267" dirty="0">
                <a:solidFill>
                  <a:srgbClr val="0070C0"/>
                </a:solidFill>
              </a:rPr>
              <a:t>newly discovered asteroid </a:t>
            </a:r>
            <a:r>
              <a:rPr lang="en-GB" sz="2267" dirty="0"/>
              <a:t>observed with a telescope</a:t>
            </a:r>
          </a:p>
          <a:p>
            <a:pPr lvl="1"/>
            <a:r>
              <a:rPr lang="en-GB" sz="2267" dirty="0"/>
              <a:t>Compute the position and velocity of a </a:t>
            </a:r>
            <a:r>
              <a:rPr lang="en-GB" sz="2267" dirty="0">
                <a:solidFill>
                  <a:srgbClr val="0070C0"/>
                </a:solidFill>
              </a:rPr>
              <a:t>spacecraft</a:t>
            </a:r>
            <a:r>
              <a:rPr lang="en-GB" sz="2267" dirty="0"/>
              <a:t> using measurements obtained by Earth-based systems or on-board sensors</a:t>
            </a:r>
          </a:p>
        </p:txBody>
      </p:sp>
      <p:pic>
        <p:nvPicPr>
          <p:cNvPr id="5" name="All missions require spacecraft navigation and orbit determination" descr="All missions require spacecraft navigation and orbit determination">
            <a:extLst>
              <a:ext uri="{FF2B5EF4-FFF2-40B4-BE49-F238E27FC236}">
                <a16:creationId xmlns:a16="http://schemas.microsoft.com/office/drawing/2014/main" id="{561A4FB2-7450-DD42-9D83-7FA271D79E4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02177" y="5055621"/>
            <a:ext cx="5063567" cy="869656"/>
          </a:xfrm>
          <a:prstGeom prst="rect">
            <a:avLst/>
          </a:prstGeom>
          <a:effectLst/>
        </p:spPr>
      </p:pic>
      <p:sp>
        <p:nvSpPr>
          <p:cNvPr id="6" name="Arrow">
            <a:extLst>
              <a:ext uri="{FF2B5EF4-FFF2-40B4-BE49-F238E27FC236}">
                <a16:creationId xmlns:a16="http://schemas.microsoft.com/office/drawing/2014/main" id="{79884B0F-76B1-1C4E-B807-E903F1C8A732}"/>
              </a:ext>
            </a:extLst>
          </p:cNvPr>
          <p:cNvSpPr/>
          <p:nvPr/>
        </p:nvSpPr>
        <p:spPr>
          <a:xfrm rot="5400000">
            <a:off x="5749635" y="4092016"/>
            <a:ext cx="418837" cy="943429"/>
          </a:xfrm>
          <a:prstGeom prst="rightArrow">
            <a:avLst>
              <a:gd name="adj1" fmla="val 59125"/>
              <a:gd name="adj2" fmla="val 45237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7" name="All missions require spacecraft navigation and orbit determination">
            <a:extLst>
              <a:ext uri="{FF2B5EF4-FFF2-40B4-BE49-F238E27FC236}">
                <a16:creationId xmlns:a16="http://schemas.microsoft.com/office/drawing/2014/main" id="{4DE7CA48-4DBA-F04E-B98E-4FDE19D3A42D}"/>
              </a:ext>
            </a:extLst>
          </p:cNvPr>
          <p:cNvSpPr txBox="1"/>
          <p:nvPr/>
        </p:nvSpPr>
        <p:spPr>
          <a:xfrm>
            <a:off x="3502176" y="5111884"/>
            <a:ext cx="5045899" cy="75713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20" tIns="45720" rIns="45720" bIns="45720" numCol="1" anchor="ctr">
            <a:spAutoFit/>
          </a:bodyPr>
          <a:lstStyle/>
          <a:p>
            <a:pPr algn="ctr"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rPr sz="2160" dirty="0">
                <a:solidFill>
                  <a:srgbClr val="005493"/>
                </a:solidFill>
              </a:rPr>
              <a:t>All missions</a:t>
            </a:r>
            <a:r>
              <a:rPr sz="2160" dirty="0"/>
              <a:t> require spacecraft navigation and orbit determination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F208182-CAA9-6B45-8D65-2E760D78BB36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9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89A4F46-42CD-8CD8-0ABA-FAD06C7A0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9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8995EDA-6599-F226-4D0E-3234C132C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D4225D5-1882-AF61-E7E5-E65436A6B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5659235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xample: Apophis encounter with Earth in April 2029">
            <a:extLst>
              <a:ext uri="{FF2B5EF4-FFF2-40B4-BE49-F238E27FC236}">
                <a16:creationId xmlns:a16="http://schemas.microsoft.com/office/drawing/2014/main" id="{8D8313F1-86A9-9442-9B9D-BEE3FCEC5F73}"/>
              </a:ext>
            </a:extLst>
          </p:cNvPr>
          <p:cNvSpPr txBox="1">
            <a:spLocks/>
          </p:cNvSpPr>
          <p:nvPr/>
        </p:nvSpPr>
        <p:spPr bwMode="auto">
          <a:xfrm>
            <a:off x="716101" y="2951925"/>
            <a:ext cx="765258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Thus, the best estimate of       is:</a:t>
            </a:r>
          </a:p>
        </p:txBody>
      </p:sp>
      <p:sp>
        <p:nvSpPr>
          <p:cNvPr id="2845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Least-square Problem</a:t>
            </a:r>
          </a:p>
        </p:txBody>
      </p:sp>
      <p:sp>
        <p:nvSpPr>
          <p:cNvPr id="2846" name="Arrow"/>
          <p:cNvSpPr/>
          <p:nvPr/>
        </p:nvSpPr>
        <p:spPr>
          <a:xfrm>
            <a:off x="3026837" y="2229818"/>
            <a:ext cx="464232" cy="306717"/>
          </a:xfrm>
          <a:prstGeom prst="rightArrow">
            <a:avLst>
              <a:gd name="adj1" fmla="val 78047"/>
              <a:gd name="adj2" fmla="val 76086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2847" name="Screen Shot 2017-11-19 at 12.58.34.png" descr="Screen Shot 2017-11-19 at 12.58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10" y="1988841"/>
            <a:ext cx="1074421" cy="788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433" y="2223156"/>
            <a:ext cx="4800601" cy="320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805" y="3171221"/>
            <a:ext cx="262891" cy="171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2" name="Screen Shot 2017-11-19 at 13.08.00.png" descr="Screen Shot 2017-11-19 at 13.08.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598" y="2862889"/>
            <a:ext cx="2708911" cy="582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4774BF-7778-BB4F-97B0-4830109B1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9563" y="2660915"/>
            <a:ext cx="87272" cy="1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033259-D86D-904B-BAA5-B0A79D683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739" y="3236979"/>
            <a:ext cx="87272" cy="1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53" name="Rectangle" descr="Rectangl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742985" y="2852936"/>
            <a:ext cx="2869367" cy="674323"/>
          </a:xfrm>
          <a:prstGeom prst="rect">
            <a:avLst/>
          </a:prstGeom>
        </p:spPr>
      </p:pic>
      <p:pic>
        <p:nvPicPr>
          <p:cNvPr id="21" name="Earth-PNG-Image.png" descr="Earth-PNG-Image.png">
            <a:extLst>
              <a:ext uri="{FF2B5EF4-FFF2-40B4-BE49-F238E27FC236}">
                <a16:creationId xmlns:a16="http://schemas.microsoft.com/office/drawing/2014/main" id="{C0D72BF2-EDFE-924D-AFAB-3B74D3873E29}"/>
              </a:ext>
            </a:extLst>
          </p:cNvPr>
          <p:cNvPicPr>
            <a:picLocks/>
          </p:cNvPicPr>
          <p:nvPr/>
        </p:nvPicPr>
        <p:blipFill>
          <a:blip r:embed="rId8"/>
          <a:srcRect b="63617"/>
          <a:stretch>
            <a:fillRect/>
          </a:stretch>
        </p:blipFill>
        <p:spPr>
          <a:xfrm>
            <a:off x="1834954" y="5958002"/>
            <a:ext cx="5827219" cy="383095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Circle">
            <a:extLst>
              <a:ext uri="{FF2B5EF4-FFF2-40B4-BE49-F238E27FC236}">
                <a16:creationId xmlns:a16="http://schemas.microsoft.com/office/drawing/2014/main" id="{54CFC970-F879-904C-B71F-1EE4A464BC15}"/>
              </a:ext>
            </a:extLst>
          </p:cNvPr>
          <p:cNvSpPr/>
          <p:nvPr/>
        </p:nvSpPr>
        <p:spPr>
          <a:xfrm>
            <a:off x="2435927" y="5518558"/>
            <a:ext cx="53184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3" name="Circle">
            <a:extLst>
              <a:ext uri="{FF2B5EF4-FFF2-40B4-BE49-F238E27FC236}">
                <a16:creationId xmlns:a16="http://schemas.microsoft.com/office/drawing/2014/main" id="{F9F42757-E5E5-0249-8801-49CB492FF54B}"/>
              </a:ext>
            </a:extLst>
          </p:cNvPr>
          <p:cNvSpPr/>
          <p:nvPr/>
        </p:nvSpPr>
        <p:spPr>
          <a:xfrm>
            <a:off x="5650671" y="5256697"/>
            <a:ext cx="53185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4" name="Circle">
            <a:extLst>
              <a:ext uri="{FF2B5EF4-FFF2-40B4-BE49-F238E27FC236}">
                <a16:creationId xmlns:a16="http://schemas.microsoft.com/office/drawing/2014/main" id="{FBE736FC-D491-5D46-AB50-4650E41E78DE}"/>
              </a:ext>
            </a:extLst>
          </p:cNvPr>
          <p:cNvSpPr/>
          <p:nvPr/>
        </p:nvSpPr>
        <p:spPr>
          <a:xfrm>
            <a:off x="4547500" y="5315085"/>
            <a:ext cx="53185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5" name="Circle">
            <a:extLst>
              <a:ext uri="{FF2B5EF4-FFF2-40B4-BE49-F238E27FC236}">
                <a16:creationId xmlns:a16="http://schemas.microsoft.com/office/drawing/2014/main" id="{2D13BC98-8937-0D46-9F20-0452227992FE}"/>
              </a:ext>
            </a:extLst>
          </p:cNvPr>
          <p:cNvSpPr/>
          <p:nvPr/>
        </p:nvSpPr>
        <p:spPr>
          <a:xfrm>
            <a:off x="3247756" y="5518558"/>
            <a:ext cx="53185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" name="Circle">
            <a:extLst>
              <a:ext uri="{FF2B5EF4-FFF2-40B4-BE49-F238E27FC236}">
                <a16:creationId xmlns:a16="http://schemas.microsoft.com/office/drawing/2014/main" id="{6E9A61A7-CAFF-A340-A53A-745AA588FFE9}"/>
              </a:ext>
            </a:extLst>
          </p:cNvPr>
          <p:cNvSpPr/>
          <p:nvPr/>
        </p:nvSpPr>
        <p:spPr>
          <a:xfrm>
            <a:off x="3924280" y="5180296"/>
            <a:ext cx="53185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7" name="Circle">
            <a:extLst>
              <a:ext uri="{FF2B5EF4-FFF2-40B4-BE49-F238E27FC236}">
                <a16:creationId xmlns:a16="http://schemas.microsoft.com/office/drawing/2014/main" id="{74CAC1DF-1252-114F-864A-6D0B9DA52910}"/>
              </a:ext>
            </a:extLst>
          </p:cNvPr>
          <p:cNvSpPr/>
          <p:nvPr/>
        </p:nvSpPr>
        <p:spPr>
          <a:xfrm>
            <a:off x="5142024" y="5044992"/>
            <a:ext cx="53185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8" name="Circle">
            <a:extLst>
              <a:ext uri="{FF2B5EF4-FFF2-40B4-BE49-F238E27FC236}">
                <a16:creationId xmlns:a16="http://schemas.microsoft.com/office/drawing/2014/main" id="{AF78A56E-0785-7642-9814-4AACA9BDE20F}"/>
              </a:ext>
            </a:extLst>
          </p:cNvPr>
          <p:cNvSpPr/>
          <p:nvPr/>
        </p:nvSpPr>
        <p:spPr>
          <a:xfrm>
            <a:off x="6265114" y="5315085"/>
            <a:ext cx="53185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9" name="Circle">
            <a:extLst>
              <a:ext uri="{FF2B5EF4-FFF2-40B4-BE49-F238E27FC236}">
                <a16:creationId xmlns:a16="http://schemas.microsoft.com/office/drawing/2014/main" id="{0A8AAAC1-81FA-4646-A915-A9E653F1E222}"/>
              </a:ext>
            </a:extLst>
          </p:cNvPr>
          <p:cNvSpPr/>
          <p:nvPr/>
        </p:nvSpPr>
        <p:spPr>
          <a:xfrm>
            <a:off x="6753839" y="5206942"/>
            <a:ext cx="53185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0" name="Connection Line">
            <a:extLst>
              <a:ext uri="{FF2B5EF4-FFF2-40B4-BE49-F238E27FC236}">
                <a16:creationId xmlns:a16="http://schemas.microsoft.com/office/drawing/2014/main" id="{60E327DB-BEF1-6B49-8CF0-64B1C7BCF173}"/>
              </a:ext>
            </a:extLst>
          </p:cNvPr>
          <p:cNvSpPr/>
          <p:nvPr/>
        </p:nvSpPr>
        <p:spPr>
          <a:xfrm>
            <a:off x="2202936" y="5213338"/>
            <a:ext cx="4648111" cy="539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531" extrusionOk="0">
                <a:moveTo>
                  <a:pt x="0" y="17531"/>
                </a:moveTo>
                <a:cubicBezTo>
                  <a:pt x="6524" y="596"/>
                  <a:pt x="13724" y="-4069"/>
                  <a:pt x="21600" y="3535"/>
                </a:cubicBezTo>
              </a:path>
            </a:pathLst>
          </a:custGeom>
          <a:ln w="25400">
            <a:solidFill>
              <a:srgbClr val="FF26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2BA53F0C-4A8C-7947-A877-EFFF6497D051}"/>
              </a:ext>
            </a:extLst>
          </p:cNvPr>
          <p:cNvSpPr/>
          <p:nvPr/>
        </p:nvSpPr>
        <p:spPr>
          <a:xfrm flipV="1">
            <a:off x="2233967" y="5421453"/>
            <a:ext cx="794185" cy="334833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37" name="Image" descr="Image">
            <a:extLst>
              <a:ext uri="{FF2B5EF4-FFF2-40B4-BE49-F238E27FC236}">
                <a16:creationId xmlns:a16="http://schemas.microsoft.com/office/drawing/2014/main" id="{C4837B6E-4F23-9A46-B579-B046C39286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3687" y="5669022"/>
            <a:ext cx="1463041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5BCD7FF-67E2-5945-B48C-B15C858077BF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90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0C319C6-4DA4-970B-8634-F0AF90366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15540" y="6430138"/>
            <a:ext cx="2743200" cy="365125"/>
          </a:xfrm>
        </p:spPr>
        <p:txBody>
          <a:bodyPr/>
          <a:lstStyle/>
          <a:p>
            <a:fld id="{9B13B172-409A-48BF-92CD-9E808051E234}" type="slidenum">
              <a:rPr lang="it-IT" smtClean="0"/>
              <a:t>90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4D1120C-BA1E-9F57-618E-DE806676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F62B96D-CB3E-3805-3906-474879D7B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32631783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xample: Apophis encounter with Earth in April 2029">
            <a:extLst>
              <a:ext uri="{FF2B5EF4-FFF2-40B4-BE49-F238E27FC236}">
                <a16:creationId xmlns:a16="http://schemas.microsoft.com/office/drawing/2014/main" id="{8D8313F1-86A9-9442-9B9D-BEE3FCEC5F73}"/>
              </a:ext>
            </a:extLst>
          </p:cNvPr>
          <p:cNvSpPr txBox="1">
            <a:spLocks/>
          </p:cNvSpPr>
          <p:nvPr/>
        </p:nvSpPr>
        <p:spPr bwMode="auto">
          <a:xfrm>
            <a:off x="716101" y="2951925"/>
            <a:ext cx="765258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Thus, the best estimate of       is:</a:t>
            </a:r>
          </a:p>
        </p:txBody>
      </p:sp>
      <p:sp>
        <p:nvSpPr>
          <p:cNvPr id="2845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Least-square Problem</a:t>
            </a:r>
          </a:p>
        </p:txBody>
      </p:sp>
      <p:sp>
        <p:nvSpPr>
          <p:cNvPr id="2846" name="Arrow"/>
          <p:cNvSpPr/>
          <p:nvPr/>
        </p:nvSpPr>
        <p:spPr>
          <a:xfrm>
            <a:off x="3026837" y="2229818"/>
            <a:ext cx="464232" cy="306717"/>
          </a:xfrm>
          <a:prstGeom prst="rightArrow">
            <a:avLst>
              <a:gd name="adj1" fmla="val 78047"/>
              <a:gd name="adj2" fmla="val 76086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2847" name="Screen Shot 2017-11-19 at 12.58.34.png" descr="Screen Shot 2017-11-19 at 12.58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10" y="1988841"/>
            <a:ext cx="1074421" cy="788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433" y="2223156"/>
            <a:ext cx="4800601" cy="320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805" y="3171221"/>
            <a:ext cx="262891" cy="171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2" name="Screen Shot 2017-11-19 at 13.08.00.png" descr="Screen Shot 2017-11-19 at 13.08.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598" y="2862889"/>
            <a:ext cx="2708911" cy="582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4774BF-7778-BB4F-97B0-4830109B1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9563" y="2660915"/>
            <a:ext cx="87272" cy="1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033259-D86D-904B-BAA5-B0A79D683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739" y="3236979"/>
            <a:ext cx="87272" cy="1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53" name="Rectangle" descr="Rectangl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742985" y="2852936"/>
            <a:ext cx="2869367" cy="674323"/>
          </a:xfrm>
          <a:prstGeom prst="rect">
            <a:avLst/>
          </a:prstGeom>
        </p:spPr>
      </p:pic>
      <p:sp>
        <p:nvSpPr>
          <p:cNvPr id="12" name="NOTE: the same procedure applies if we want to obtain the estimate at any measurement epoch">
            <a:extLst>
              <a:ext uri="{FF2B5EF4-FFF2-40B4-BE49-F238E27FC236}">
                <a16:creationId xmlns:a16="http://schemas.microsoft.com/office/drawing/2014/main" id="{693BF018-1C79-6E46-BA56-C03BA4F6AAB6}"/>
              </a:ext>
            </a:extLst>
          </p:cNvPr>
          <p:cNvSpPr txBox="1"/>
          <p:nvPr/>
        </p:nvSpPr>
        <p:spPr>
          <a:xfrm>
            <a:off x="1357317" y="3768677"/>
            <a:ext cx="9827249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822939">
              <a:spcBef>
                <a:spcPts val="540"/>
              </a:spcBef>
              <a:buClr>
                <a:srgbClr val="005493"/>
              </a:buClr>
              <a:buSzPct val="100000"/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rPr sz="2160" dirty="0">
                <a:solidFill>
                  <a:srgbClr val="004479"/>
                </a:solidFill>
              </a:rPr>
              <a:t>NOTE</a:t>
            </a:r>
            <a:r>
              <a:rPr lang="en-US" sz="2160" dirty="0">
                <a:solidFill>
                  <a:srgbClr val="004479"/>
                </a:solidFill>
              </a:rPr>
              <a:t> 1</a:t>
            </a:r>
            <a:r>
              <a:rPr sz="2160" dirty="0"/>
              <a:t>: </a:t>
            </a:r>
            <a:r>
              <a:rPr lang="en-US" sz="2160" dirty="0"/>
              <a:t>An estimate of the uncertainty        associated to        can also be computed</a:t>
            </a:r>
            <a:endParaRPr sz="2160" dirty="0"/>
          </a:p>
        </p:txBody>
      </p:sp>
      <p:pic>
        <p:nvPicPr>
          <p:cNvPr id="14" name="Earth-PNG-Image.png" descr="Earth-PNG-Image.png">
            <a:extLst>
              <a:ext uri="{FF2B5EF4-FFF2-40B4-BE49-F238E27FC236}">
                <a16:creationId xmlns:a16="http://schemas.microsoft.com/office/drawing/2014/main" id="{E481D299-7FDE-7C48-A785-0418E9D5CA81}"/>
              </a:ext>
            </a:extLst>
          </p:cNvPr>
          <p:cNvPicPr>
            <a:picLocks/>
          </p:cNvPicPr>
          <p:nvPr/>
        </p:nvPicPr>
        <p:blipFill>
          <a:blip r:embed="rId8"/>
          <a:srcRect b="63617"/>
          <a:stretch>
            <a:fillRect/>
          </a:stretch>
        </p:blipFill>
        <p:spPr>
          <a:xfrm>
            <a:off x="1834963" y="5958004"/>
            <a:ext cx="5827219" cy="383095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Circle">
            <a:extLst>
              <a:ext uri="{FF2B5EF4-FFF2-40B4-BE49-F238E27FC236}">
                <a16:creationId xmlns:a16="http://schemas.microsoft.com/office/drawing/2014/main" id="{888B01BD-8D4A-B040-951D-B58BE4BCA549}"/>
              </a:ext>
            </a:extLst>
          </p:cNvPr>
          <p:cNvSpPr/>
          <p:nvPr/>
        </p:nvSpPr>
        <p:spPr>
          <a:xfrm>
            <a:off x="2435936" y="5518560"/>
            <a:ext cx="53184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6" name="Circle">
            <a:extLst>
              <a:ext uri="{FF2B5EF4-FFF2-40B4-BE49-F238E27FC236}">
                <a16:creationId xmlns:a16="http://schemas.microsoft.com/office/drawing/2014/main" id="{2B08E3C4-912B-B748-A056-B24F6EF35614}"/>
              </a:ext>
            </a:extLst>
          </p:cNvPr>
          <p:cNvSpPr/>
          <p:nvPr/>
        </p:nvSpPr>
        <p:spPr>
          <a:xfrm>
            <a:off x="5650680" y="5256699"/>
            <a:ext cx="53185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A19F7075-4066-6647-982B-7E9245A72532}"/>
              </a:ext>
            </a:extLst>
          </p:cNvPr>
          <p:cNvSpPr/>
          <p:nvPr/>
        </p:nvSpPr>
        <p:spPr>
          <a:xfrm>
            <a:off x="4547509" y="5315087"/>
            <a:ext cx="53185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1" name="Circle">
            <a:extLst>
              <a:ext uri="{FF2B5EF4-FFF2-40B4-BE49-F238E27FC236}">
                <a16:creationId xmlns:a16="http://schemas.microsoft.com/office/drawing/2014/main" id="{62080371-FC67-E34E-A1AC-62BAF8325D06}"/>
              </a:ext>
            </a:extLst>
          </p:cNvPr>
          <p:cNvSpPr/>
          <p:nvPr/>
        </p:nvSpPr>
        <p:spPr>
          <a:xfrm>
            <a:off x="3247765" y="5518560"/>
            <a:ext cx="53185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2" name="Circle">
            <a:extLst>
              <a:ext uri="{FF2B5EF4-FFF2-40B4-BE49-F238E27FC236}">
                <a16:creationId xmlns:a16="http://schemas.microsoft.com/office/drawing/2014/main" id="{CC91CFB1-BE38-D34B-B0B9-5F8EB3BBA575}"/>
              </a:ext>
            </a:extLst>
          </p:cNvPr>
          <p:cNvSpPr/>
          <p:nvPr/>
        </p:nvSpPr>
        <p:spPr>
          <a:xfrm>
            <a:off x="3924289" y="5180298"/>
            <a:ext cx="53185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3" name="Circle">
            <a:extLst>
              <a:ext uri="{FF2B5EF4-FFF2-40B4-BE49-F238E27FC236}">
                <a16:creationId xmlns:a16="http://schemas.microsoft.com/office/drawing/2014/main" id="{F1A3C491-5B83-1B46-A456-413D9CE3369B}"/>
              </a:ext>
            </a:extLst>
          </p:cNvPr>
          <p:cNvSpPr/>
          <p:nvPr/>
        </p:nvSpPr>
        <p:spPr>
          <a:xfrm>
            <a:off x="5142033" y="5044994"/>
            <a:ext cx="53185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4" name="Circle">
            <a:extLst>
              <a:ext uri="{FF2B5EF4-FFF2-40B4-BE49-F238E27FC236}">
                <a16:creationId xmlns:a16="http://schemas.microsoft.com/office/drawing/2014/main" id="{98805224-0027-3243-B4E8-6DEFC9B5D1B1}"/>
              </a:ext>
            </a:extLst>
          </p:cNvPr>
          <p:cNvSpPr/>
          <p:nvPr/>
        </p:nvSpPr>
        <p:spPr>
          <a:xfrm>
            <a:off x="6265123" y="5315087"/>
            <a:ext cx="53185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5" name="Circle">
            <a:extLst>
              <a:ext uri="{FF2B5EF4-FFF2-40B4-BE49-F238E27FC236}">
                <a16:creationId xmlns:a16="http://schemas.microsoft.com/office/drawing/2014/main" id="{8174ED3C-038C-5E4F-B66A-86AF0B7959DC}"/>
              </a:ext>
            </a:extLst>
          </p:cNvPr>
          <p:cNvSpPr/>
          <p:nvPr/>
        </p:nvSpPr>
        <p:spPr>
          <a:xfrm>
            <a:off x="6753848" y="5206944"/>
            <a:ext cx="53185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" name="Connection Line">
            <a:extLst>
              <a:ext uri="{FF2B5EF4-FFF2-40B4-BE49-F238E27FC236}">
                <a16:creationId xmlns:a16="http://schemas.microsoft.com/office/drawing/2014/main" id="{43C0BA8D-3B81-B74E-A807-FBCE376704F1}"/>
              </a:ext>
            </a:extLst>
          </p:cNvPr>
          <p:cNvSpPr/>
          <p:nvPr/>
        </p:nvSpPr>
        <p:spPr>
          <a:xfrm>
            <a:off x="2202945" y="5213340"/>
            <a:ext cx="4648111" cy="539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531" extrusionOk="0">
                <a:moveTo>
                  <a:pt x="0" y="17531"/>
                </a:moveTo>
                <a:cubicBezTo>
                  <a:pt x="6524" y="596"/>
                  <a:pt x="13724" y="-4069"/>
                  <a:pt x="21600" y="3535"/>
                </a:cubicBezTo>
              </a:path>
            </a:pathLst>
          </a:custGeom>
          <a:ln w="25400">
            <a:solidFill>
              <a:srgbClr val="FF26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17A82416-D355-334E-92A2-C6D9AF0872E3}"/>
              </a:ext>
            </a:extLst>
          </p:cNvPr>
          <p:cNvSpPr/>
          <p:nvPr/>
        </p:nvSpPr>
        <p:spPr>
          <a:xfrm flipV="1">
            <a:off x="2233976" y="5421455"/>
            <a:ext cx="794185" cy="334833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35" name="Oval">
            <a:extLst>
              <a:ext uri="{FF2B5EF4-FFF2-40B4-BE49-F238E27FC236}">
                <a16:creationId xmlns:a16="http://schemas.microsoft.com/office/drawing/2014/main" id="{F95E5F2B-E952-8D4B-ABD0-323907D1C0CE}"/>
              </a:ext>
            </a:extLst>
          </p:cNvPr>
          <p:cNvSpPr/>
          <p:nvPr/>
        </p:nvSpPr>
        <p:spPr>
          <a:xfrm rot="19931254">
            <a:off x="1992013" y="5405546"/>
            <a:ext cx="459708" cy="733501"/>
          </a:xfrm>
          <a:prstGeom prst="ellipse">
            <a:avLst/>
          </a:prstGeom>
          <a:solidFill>
            <a:srgbClr val="FF2600">
              <a:alpha val="15539"/>
            </a:srgbClr>
          </a:solidFill>
          <a:ln w="25400">
            <a:solidFill>
              <a:srgbClr val="FF2600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36" name="Image" descr="Image">
            <a:extLst>
              <a:ext uri="{FF2B5EF4-FFF2-40B4-BE49-F238E27FC236}">
                <a16:creationId xmlns:a16="http://schemas.microsoft.com/office/drawing/2014/main" id="{C9FCF01F-B1E3-8841-AA0A-0D36F44BA5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1563" y="5103660"/>
            <a:ext cx="274321" cy="24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Image" descr="Image">
            <a:extLst>
              <a:ext uri="{FF2B5EF4-FFF2-40B4-BE49-F238E27FC236}">
                <a16:creationId xmlns:a16="http://schemas.microsoft.com/office/drawing/2014/main" id="{808D48E1-2CDB-4542-B446-643829755C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3696" y="5669024"/>
            <a:ext cx="1463041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mage" descr="Image">
            <a:extLst>
              <a:ext uri="{FF2B5EF4-FFF2-40B4-BE49-F238E27FC236}">
                <a16:creationId xmlns:a16="http://schemas.microsoft.com/office/drawing/2014/main" id="{02240C44-F417-FB4D-8231-96FDCFB3F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92" y="3901907"/>
            <a:ext cx="262891" cy="171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8BCB76-05D4-8D4D-949D-F923F48964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4731" y="3799174"/>
            <a:ext cx="309035" cy="280940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A0C05F8B-BA7F-4A47-912B-7864DDF71A48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91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FABB519-5538-AD98-3F73-D5D6FF583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33260" y="6430138"/>
            <a:ext cx="2743200" cy="365125"/>
          </a:xfrm>
        </p:spPr>
        <p:txBody>
          <a:bodyPr/>
          <a:lstStyle/>
          <a:p>
            <a:fld id="{9B13B172-409A-48BF-92CD-9E808051E234}" type="slidenum">
              <a:rPr lang="it-IT" smtClean="0"/>
              <a:t>91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B41402-6C7A-78CE-0764-C84B3A478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AD7B64-5A13-76BA-61E5-A030B90DD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8217666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xample: Apophis encounter with Earth in April 2029">
            <a:extLst>
              <a:ext uri="{FF2B5EF4-FFF2-40B4-BE49-F238E27FC236}">
                <a16:creationId xmlns:a16="http://schemas.microsoft.com/office/drawing/2014/main" id="{8D8313F1-86A9-9442-9B9D-BEE3FCEC5F73}"/>
              </a:ext>
            </a:extLst>
          </p:cNvPr>
          <p:cNvSpPr txBox="1">
            <a:spLocks/>
          </p:cNvSpPr>
          <p:nvPr/>
        </p:nvSpPr>
        <p:spPr bwMode="auto">
          <a:xfrm>
            <a:off x="716101" y="2951925"/>
            <a:ext cx="765258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Thus, the best estimate of       is:</a:t>
            </a:r>
          </a:p>
        </p:txBody>
      </p:sp>
      <p:sp>
        <p:nvSpPr>
          <p:cNvPr id="2845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Least-square Problem</a:t>
            </a:r>
          </a:p>
        </p:txBody>
      </p:sp>
      <p:sp>
        <p:nvSpPr>
          <p:cNvPr id="2846" name="Arrow"/>
          <p:cNvSpPr/>
          <p:nvPr/>
        </p:nvSpPr>
        <p:spPr>
          <a:xfrm>
            <a:off x="3026837" y="2229818"/>
            <a:ext cx="464232" cy="306717"/>
          </a:xfrm>
          <a:prstGeom prst="rightArrow">
            <a:avLst>
              <a:gd name="adj1" fmla="val 78047"/>
              <a:gd name="adj2" fmla="val 76086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2847" name="Screen Shot 2017-11-19 at 12.58.34.png" descr="Screen Shot 2017-11-19 at 12.58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10" y="1988841"/>
            <a:ext cx="1074421" cy="788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433" y="2223156"/>
            <a:ext cx="4800601" cy="320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805" y="3171221"/>
            <a:ext cx="262891" cy="171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2" name="Screen Shot 2017-11-19 at 13.08.00.png" descr="Screen Shot 2017-11-19 at 13.08.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598" y="2862889"/>
            <a:ext cx="2708911" cy="582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4774BF-7778-BB4F-97B0-4830109B1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9563" y="2660915"/>
            <a:ext cx="87272" cy="1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033259-D86D-904B-BAA5-B0A79D683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739" y="3236979"/>
            <a:ext cx="87272" cy="1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53" name="Rectangle" descr="Rectangl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742985" y="2852936"/>
            <a:ext cx="2869367" cy="674323"/>
          </a:xfrm>
          <a:prstGeom prst="rect">
            <a:avLst/>
          </a:prstGeom>
        </p:spPr>
      </p:pic>
      <p:sp>
        <p:nvSpPr>
          <p:cNvPr id="12" name="NOTE: the same procedure applies if we want to obtain the estimate at any measurement epoch">
            <a:extLst>
              <a:ext uri="{FF2B5EF4-FFF2-40B4-BE49-F238E27FC236}">
                <a16:creationId xmlns:a16="http://schemas.microsoft.com/office/drawing/2014/main" id="{693BF018-1C79-6E46-BA56-C03BA4F6AAB6}"/>
              </a:ext>
            </a:extLst>
          </p:cNvPr>
          <p:cNvSpPr txBox="1"/>
          <p:nvPr/>
        </p:nvSpPr>
        <p:spPr>
          <a:xfrm>
            <a:off x="1357317" y="3768677"/>
            <a:ext cx="9827249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822939">
              <a:spcBef>
                <a:spcPts val="540"/>
              </a:spcBef>
              <a:buClr>
                <a:srgbClr val="005493"/>
              </a:buClr>
              <a:buSzPct val="100000"/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rPr sz="2160" dirty="0">
                <a:solidFill>
                  <a:srgbClr val="004479"/>
                </a:solidFill>
              </a:rPr>
              <a:t>NOTE</a:t>
            </a:r>
            <a:r>
              <a:rPr lang="en-US" sz="2160" dirty="0">
                <a:solidFill>
                  <a:srgbClr val="004479"/>
                </a:solidFill>
              </a:rPr>
              <a:t> 1</a:t>
            </a:r>
            <a:r>
              <a:rPr sz="2160" dirty="0"/>
              <a:t>: </a:t>
            </a:r>
            <a:r>
              <a:rPr lang="en-US" sz="2160" dirty="0"/>
              <a:t>An estimate of the uncertainty        associated to        can also be computed</a:t>
            </a:r>
            <a:endParaRPr sz="2160" dirty="0"/>
          </a:p>
        </p:txBody>
      </p:sp>
      <p:pic>
        <p:nvPicPr>
          <p:cNvPr id="14" name="Earth-PNG-Image.png" descr="Earth-PNG-Image.png">
            <a:extLst>
              <a:ext uri="{FF2B5EF4-FFF2-40B4-BE49-F238E27FC236}">
                <a16:creationId xmlns:a16="http://schemas.microsoft.com/office/drawing/2014/main" id="{E481D299-7FDE-7C48-A785-0418E9D5CA81}"/>
              </a:ext>
            </a:extLst>
          </p:cNvPr>
          <p:cNvPicPr>
            <a:picLocks/>
          </p:cNvPicPr>
          <p:nvPr/>
        </p:nvPicPr>
        <p:blipFill>
          <a:blip r:embed="rId8"/>
          <a:srcRect b="63617"/>
          <a:stretch>
            <a:fillRect/>
          </a:stretch>
        </p:blipFill>
        <p:spPr>
          <a:xfrm>
            <a:off x="1834960" y="5958002"/>
            <a:ext cx="5827219" cy="383095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Circle">
            <a:extLst>
              <a:ext uri="{FF2B5EF4-FFF2-40B4-BE49-F238E27FC236}">
                <a16:creationId xmlns:a16="http://schemas.microsoft.com/office/drawing/2014/main" id="{888B01BD-8D4A-B040-951D-B58BE4BCA549}"/>
              </a:ext>
            </a:extLst>
          </p:cNvPr>
          <p:cNvSpPr/>
          <p:nvPr/>
        </p:nvSpPr>
        <p:spPr>
          <a:xfrm>
            <a:off x="2435933" y="5660073"/>
            <a:ext cx="53184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6" name="Circle">
            <a:extLst>
              <a:ext uri="{FF2B5EF4-FFF2-40B4-BE49-F238E27FC236}">
                <a16:creationId xmlns:a16="http://schemas.microsoft.com/office/drawing/2014/main" id="{2B08E3C4-912B-B748-A056-B24F6EF35614}"/>
              </a:ext>
            </a:extLst>
          </p:cNvPr>
          <p:cNvSpPr/>
          <p:nvPr/>
        </p:nvSpPr>
        <p:spPr>
          <a:xfrm>
            <a:off x="5650677" y="5398212"/>
            <a:ext cx="53185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A19F7075-4066-6647-982B-7E9245A72532}"/>
              </a:ext>
            </a:extLst>
          </p:cNvPr>
          <p:cNvSpPr/>
          <p:nvPr/>
        </p:nvSpPr>
        <p:spPr>
          <a:xfrm>
            <a:off x="4547506" y="5456600"/>
            <a:ext cx="53185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1" name="Circle">
            <a:extLst>
              <a:ext uri="{FF2B5EF4-FFF2-40B4-BE49-F238E27FC236}">
                <a16:creationId xmlns:a16="http://schemas.microsoft.com/office/drawing/2014/main" id="{62080371-FC67-E34E-A1AC-62BAF8325D06}"/>
              </a:ext>
            </a:extLst>
          </p:cNvPr>
          <p:cNvSpPr/>
          <p:nvPr/>
        </p:nvSpPr>
        <p:spPr>
          <a:xfrm>
            <a:off x="3247762" y="5660073"/>
            <a:ext cx="53185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2" name="Circle">
            <a:extLst>
              <a:ext uri="{FF2B5EF4-FFF2-40B4-BE49-F238E27FC236}">
                <a16:creationId xmlns:a16="http://schemas.microsoft.com/office/drawing/2014/main" id="{CC91CFB1-BE38-D34B-B0B9-5F8EB3BBA575}"/>
              </a:ext>
            </a:extLst>
          </p:cNvPr>
          <p:cNvSpPr/>
          <p:nvPr/>
        </p:nvSpPr>
        <p:spPr>
          <a:xfrm>
            <a:off x="3924286" y="5321811"/>
            <a:ext cx="53185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3" name="Circle">
            <a:extLst>
              <a:ext uri="{FF2B5EF4-FFF2-40B4-BE49-F238E27FC236}">
                <a16:creationId xmlns:a16="http://schemas.microsoft.com/office/drawing/2014/main" id="{F1A3C491-5B83-1B46-A456-413D9CE3369B}"/>
              </a:ext>
            </a:extLst>
          </p:cNvPr>
          <p:cNvSpPr/>
          <p:nvPr/>
        </p:nvSpPr>
        <p:spPr>
          <a:xfrm>
            <a:off x="5142030" y="5186507"/>
            <a:ext cx="53185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4" name="Circle">
            <a:extLst>
              <a:ext uri="{FF2B5EF4-FFF2-40B4-BE49-F238E27FC236}">
                <a16:creationId xmlns:a16="http://schemas.microsoft.com/office/drawing/2014/main" id="{98805224-0027-3243-B4E8-6DEFC9B5D1B1}"/>
              </a:ext>
            </a:extLst>
          </p:cNvPr>
          <p:cNvSpPr/>
          <p:nvPr/>
        </p:nvSpPr>
        <p:spPr>
          <a:xfrm>
            <a:off x="6265120" y="5456600"/>
            <a:ext cx="53185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5" name="Circle">
            <a:extLst>
              <a:ext uri="{FF2B5EF4-FFF2-40B4-BE49-F238E27FC236}">
                <a16:creationId xmlns:a16="http://schemas.microsoft.com/office/drawing/2014/main" id="{8174ED3C-038C-5E4F-B66A-86AF0B7959DC}"/>
              </a:ext>
            </a:extLst>
          </p:cNvPr>
          <p:cNvSpPr/>
          <p:nvPr/>
        </p:nvSpPr>
        <p:spPr>
          <a:xfrm>
            <a:off x="6753845" y="5348457"/>
            <a:ext cx="53185" cy="5318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26" name="Connection Line">
            <a:extLst>
              <a:ext uri="{FF2B5EF4-FFF2-40B4-BE49-F238E27FC236}">
                <a16:creationId xmlns:a16="http://schemas.microsoft.com/office/drawing/2014/main" id="{43C0BA8D-3B81-B74E-A807-FBCE376704F1}"/>
              </a:ext>
            </a:extLst>
          </p:cNvPr>
          <p:cNvSpPr/>
          <p:nvPr/>
        </p:nvSpPr>
        <p:spPr>
          <a:xfrm>
            <a:off x="2202942" y="5354853"/>
            <a:ext cx="4648111" cy="539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531" extrusionOk="0">
                <a:moveTo>
                  <a:pt x="0" y="17531"/>
                </a:moveTo>
                <a:cubicBezTo>
                  <a:pt x="6524" y="596"/>
                  <a:pt x="13724" y="-4069"/>
                  <a:pt x="21600" y="3535"/>
                </a:cubicBezTo>
              </a:path>
            </a:pathLst>
          </a:custGeom>
          <a:ln w="25400">
            <a:solidFill>
              <a:srgbClr val="FF2600"/>
            </a:solidFill>
            <a:prstDash val="sysDot"/>
            <a:miter lim="400000"/>
          </a:ln>
        </p:spPr>
        <p:txBody>
          <a:bodyPr/>
          <a:lstStyle/>
          <a:p>
            <a:endParaRPr sz="2400"/>
          </a:p>
        </p:txBody>
      </p:sp>
      <p:pic>
        <p:nvPicPr>
          <p:cNvPr id="38" name="Image" descr="Image">
            <a:extLst>
              <a:ext uri="{FF2B5EF4-FFF2-40B4-BE49-F238E27FC236}">
                <a16:creationId xmlns:a16="http://schemas.microsoft.com/office/drawing/2014/main" id="{02240C44-F417-FB4D-8231-96FDCFB3F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92" y="3901907"/>
            <a:ext cx="262891" cy="171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8BCB76-05D4-8D4D-949D-F923F48964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4731" y="3799174"/>
            <a:ext cx="309035" cy="280940"/>
          </a:xfrm>
          <a:prstGeom prst="rect">
            <a:avLst/>
          </a:prstGeom>
        </p:spPr>
      </p:pic>
      <p:sp>
        <p:nvSpPr>
          <p:cNvPr id="29" name="NOTE: the same procedure applies if we want to obtain the estimate at any measurement epoch">
            <a:extLst>
              <a:ext uri="{FF2B5EF4-FFF2-40B4-BE49-F238E27FC236}">
                <a16:creationId xmlns:a16="http://schemas.microsoft.com/office/drawing/2014/main" id="{6C98D6FB-81B3-824C-8AF1-BB8A4342AE98}"/>
              </a:ext>
            </a:extLst>
          </p:cNvPr>
          <p:cNvSpPr txBox="1"/>
          <p:nvPr/>
        </p:nvSpPr>
        <p:spPr>
          <a:xfrm>
            <a:off x="1357317" y="4251105"/>
            <a:ext cx="8722561" cy="66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822939">
              <a:spcBef>
                <a:spcPts val="540"/>
              </a:spcBef>
              <a:buClr>
                <a:srgbClr val="005493"/>
              </a:buClr>
              <a:buSzPct val="100000"/>
              <a:defRPr sz="2400">
                <a:latin typeface="+mn-lt"/>
                <a:ea typeface="+mn-ea"/>
                <a:cs typeface="+mn-cs"/>
                <a:sym typeface="Arial"/>
              </a:defRPr>
            </a:pPr>
            <a:r>
              <a:rPr sz="2160" dirty="0">
                <a:solidFill>
                  <a:srgbClr val="004479"/>
                </a:solidFill>
              </a:rPr>
              <a:t>NOTE</a:t>
            </a:r>
            <a:r>
              <a:rPr lang="en-US" sz="2160" dirty="0">
                <a:solidFill>
                  <a:srgbClr val="004479"/>
                </a:solidFill>
              </a:rPr>
              <a:t> 2 </a:t>
            </a:r>
            <a:r>
              <a:rPr sz="2160" dirty="0"/>
              <a:t>: </a:t>
            </a:r>
            <a:r>
              <a:rPr lang="en-US" sz="2160" dirty="0"/>
              <a:t>T</a:t>
            </a:r>
            <a:r>
              <a:rPr sz="2160" dirty="0"/>
              <a:t>he same procedure applies if we want to obtain the estimate at any measurement epoch  </a:t>
            </a:r>
          </a:p>
        </p:txBody>
      </p:sp>
      <p:pic>
        <p:nvPicPr>
          <p:cNvPr id="30" name="Image" descr="Image">
            <a:extLst>
              <a:ext uri="{FF2B5EF4-FFF2-40B4-BE49-F238E27FC236}">
                <a16:creationId xmlns:a16="http://schemas.microsoft.com/office/drawing/2014/main" id="{F4C69A90-7CAC-0B43-997A-8C18E68B00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6471" y="4676152"/>
            <a:ext cx="205741" cy="21717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Line">
            <a:extLst>
              <a:ext uri="{FF2B5EF4-FFF2-40B4-BE49-F238E27FC236}">
                <a16:creationId xmlns:a16="http://schemas.microsoft.com/office/drawing/2014/main" id="{780AB3BC-4DD9-7946-AD32-3FB6B4A6E016}"/>
              </a:ext>
            </a:extLst>
          </p:cNvPr>
          <p:cNvSpPr/>
          <p:nvPr/>
        </p:nvSpPr>
        <p:spPr>
          <a:xfrm flipV="1">
            <a:off x="4548872" y="5347952"/>
            <a:ext cx="496475" cy="45721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stealth"/>
          </a:ln>
        </p:spPr>
        <p:txBody>
          <a:bodyPr lIns="0" tIns="0" rIns="0" bIns="0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32" name="Image" descr="Image">
            <a:extLst>
              <a:ext uri="{FF2B5EF4-FFF2-40B4-BE49-F238E27FC236}">
                <a16:creationId xmlns:a16="http://schemas.microsoft.com/office/drawing/2014/main" id="{9133AE4B-2075-2E42-A3E7-5C4FFBC560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8569" y="4903790"/>
            <a:ext cx="739659" cy="260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Screen Shot 2017-11-19 at 13.08.00.png" descr="Screen Shot 2017-11-19 at 13.08.00.png">
            <a:extLst>
              <a:ext uri="{FF2B5EF4-FFF2-40B4-BE49-F238E27FC236}">
                <a16:creationId xmlns:a16="http://schemas.microsoft.com/office/drawing/2014/main" id="{5D49A85D-D045-6A44-85D4-017D3196D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031" y="5310979"/>
            <a:ext cx="2708911" cy="58293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k">
            <a:extLst>
              <a:ext uri="{FF2B5EF4-FFF2-40B4-BE49-F238E27FC236}">
                <a16:creationId xmlns:a16="http://schemas.microsoft.com/office/drawing/2014/main" id="{9071F77E-2F1E-8944-96CA-E5DA95DE7161}"/>
              </a:ext>
            </a:extLst>
          </p:cNvPr>
          <p:cNvSpPr txBox="1"/>
          <p:nvPr/>
        </p:nvSpPr>
        <p:spPr>
          <a:xfrm>
            <a:off x="7675647" y="5618515"/>
            <a:ext cx="145503" cy="2015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170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531" dirty="0"/>
              <a:t>k</a:t>
            </a:r>
          </a:p>
        </p:txBody>
      </p:sp>
      <p:sp>
        <p:nvSpPr>
          <p:cNvPr id="40" name="Oval">
            <a:extLst>
              <a:ext uri="{FF2B5EF4-FFF2-40B4-BE49-F238E27FC236}">
                <a16:creationId xmlns:a16="http://schemas.microsoft.com/office/drawing/2014/main" id="{A5D755C3-7FA7-4947-8697-FB44B35E4450}"/>
              </a:ext>
            </a:extLst>
          </p:cNvPr>
          <p:cNvSpPr/>
          <p:nvPr/>
        </p:nvSpPr>
        <p:spPr>
          <a:xfrm rot="19931254">
            <a:off x="4263402" y="5009198"/>
            <a:ext cx="459708" cy="733501"/>
          </a:xfrm>
          <a:prstGeom prst="ellipse">
            <a:avLst/>
          </a:prstGeom>
          <a:solidFill>
            <a:srgbClr val="FF2600">
              <a:alpha val="15539"/>
            </a:srgbClr>
          </a:solidFill>
          <a:ln w="25400">
            <a:solidFill>
              <a:srgbClr val="FF2600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E759BD75-AB74-BD40-AB13-FFA1C37FF6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6734" y="4754420"/>
            <a:ext cx="285751" cy="240031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E43BAA17-CB22-6B46-A6CC-EE9331D0A4CE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92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6B5BF04-202A-6086-25AA-4638F7967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05400" y="6027365"/>
            <a:ext cx="2743200" cy="365125"/>
          </a:xfrm>
        </p:spPr>
        <p:txBody>
          <a:bodyPr/>
          <a:lstStyle/>
          <a:p>
            <a:fld id="{9B13B172-409A-48BF-92CD-9E808051E234}" type="slidenum">
              <a:rPr lang="it-IT" smtClean="0"/>
              <a:t>92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91CFAE-AFFA-3365-ECDA-0642EFFE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7FD337-CCED-1157-A495-803EBACD2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1004586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9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Least-square Problem</a:t>
            </a:r>
          </a:p>
        </p:txBody>
      </p:sp>
      <p:sp>
        <p:nvSpPr>
          <p:cNvPr id="5" name="Example: Apophis encounter with Earth in April 2029">
            <a:extLst>
              <a:ext uri="{FF2B5EF4-FFF2-40B4-BE49-F238E27FC236}">
                <a16:creationId xmlns:a16="http://schemas.microsoft.com/office/drawing/2014/main" id="{89195566-628F-E44A-B692-E23E69CA115B}"/>
              </a:ext>
            </a:extLst>
          </p:cNvPr>
          <p:cNvSpPr txBox="1">
            <a:spLocks/>
          </p:cNvSpPr>
          <p:nvPr/>
        </p:nvSpPr>
        <p:spPr bwMode="auto">
          <a:xfrm>
            <a:off x="719403" y="1857307"/>
            <a:ext cx="10753195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The previous procedure relies on the </a:t>
            </a:r>
            <a:r>
              <a:rPr lang="en-GB" sz="2667" dirty="0" err="1">
                <a:solidFill>
                  <a:srgbClr val="0070C0"/>
                </a:solidFill>
              </a:rPr>
              <a:t>linearisation</a:t>
            </a:r>
            <a:r>
              <a:rPr lang="en-GB" sz="2667" dirty="0"/>
              <a:t> of the dynamics and of the measurements equation</a:t>
            </a:r>
          </a:p>
          <a:p>
            <a:pPr lvl="1"/>
            <a:r>
              <a:rPr lang="en-GB" sz="2400" dirty="0"/>
              <a:t>What if the system is nonlinear?	</a:t>
            </a:r>
            <a:endParaRPr lang="en-GB" sz="2267" dirty="0"/>
          </a:p>
          <a:p>
            <a:endParaRPr lang="en-GB" sz="2667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A3DC5A-C4D4-5441-965D-1F7965404785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93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C62D55A-0FC8-B3DE-20D3-5517E7F36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93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783F047-D7C2-5409-1C99-2DE916DF8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4AEF25D-7673-3F48-4D8E-57F80BA1C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5874737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ctangle" descr="Rectangle">
            <a:extLst>
              <a:ext uri="{FF2B5EF4-FFF2-40B4-BE49-F238E27FC236}">
                <a16:creationId xmlns:a16="http://schemas.microsoft.com/office/drawing/2014/main" id="{E2032205-F640-3A49-A220-66ECA7C685C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2756926"/>
            <a:ext cx="978235" cy="514561"/>
          </a:xfrm>
          <a:prstGeom prst="rect">
            <a:avLst/>
          </a:prstGeom>
        </p:spPr>
      </p:pic>
      <p:sp>
        <p:nvSpPr>
          <p:cNvPr id="2899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Least-square Problem</a:t>
            </a:r>
          </a:p>
        </p:txBody>
      </p:sp>
      <p:sp>
        <p:nvSpPr>
          <p:cNvPr id="5" name="Example: Apophis encounter with Earth in April 2029">
            <a:extLst>
              <a:ext uri="{FF2B5EF4-FFF2-40B4-BE49-F238E27FC236}">
                <a16:creationId xmlns:a16="http://schemas.microsoft.com/office/drawing/2014/main" id="{89195566-628F-E44A-B692-E23E69CA115B}"/>
              </a:ext>
            </a:extLst>
          </p:cNvPr>
          <p:cNvSpPr txBox="1">
            <a:spLocks/>
          </p:cNvSpPr>
          <p:nvPr/>
        </p:nvSpPr>
        <p:spPr bwMode="auto">
          <a:xfrm>
            <a:off x="719403" y="1857307"/>
            <a:ext cx="10753195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The previous procedure relies on the </a:t>
            </a:r>
            <a:r>
              <a:rPr lang="en-GB" sz="2667" dirty="0" err="1">
                <a:solidFill>
                  <a:srgbClr val="0070C0"/>
                </a:solidFill>
              </a:rPr>
              <a:t>linearisation</a:t>
            </a:r>
            <a:r>
              <a:rPr lang="en-GB" sz="2667" dirty="0"/>
              <a:t> of the dynamics and of the measurements equation</a:t>
            </a:r>
          </a:p>
          <a:p>
            <a:pPr lvl="1"/>
            <a:r>
              <a:rPr lang="en-GB" sz="2400" dirty="0"/>
              <a:t>What if the system is nonlinear?	</a:t>
            </a:r>
            <a:endParaRPr lang="en-GB" sz="2267" dirty="0"/>
          </a:p>
          <a:p>
            <a:endParaRPr lang="en-GB" sz="2667" dirty="0"/>
          </a:p>
        </p:txBody>
      </p:sp>
      <p:sp>
        <p:nvSpPr>
          <p:cNvPr id="4" name="Arrow">
            <a:extLst>
              <a:ext uri="{FF2B5EF4-FFF2-40B4-BE49-F238E27FC236}">
                <a16:creationId xmlns:a16="http://schemas.microsoft.com/office/drawing/2014/main" id="{2937729B-34EB-2748-82EF-3F9D5C457919}"/>
              </a:ext>
            </a:extLst>
          </p:cNvPr>
          <p:cNvSpPr/>
          <p:nvPr/>
        </p:nvSpPr>
        <p:spPr>
          <a:xfrm>
            <a:off x="5779991" y="2860847"/>
            <a:ext cx="464232" cy="306717"/>
          </a:xfrm>
          <a:prstGeom prst="rightArrow">
            <a:avLst>
              <a:gd name="adj1" fmla="val 78047"/>
              <a:gd name="adj2" fmla="val 76086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6" name="iterate">
            <a:extLst>
              <a:ext uri="{FF2B5EF4-FFF2-40B4-BE49-F238E27FC236}">
                <a16:creationId xmlns:a16="http://schemas.microsoft.com/office/drawing/2014/main" id="{70DB3653-A164-A54E-B38F-AF2F90697D4E}"/>
              </a:ext>
            </a:extLst>
          </p:cNvPr>
          <p:cNvSpPr txBox="1"/>
          <p:nvPr/>
        </p:nvSpPr>
        <p:spPr>
          <a:xfrm>
            <a:off x="6241416" y="2869729"/>
            <a:ext cx="1390755" cy="30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980" dirty="0"/>
              <a:t>iterate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D7E3D9B8-C936-F047-BEA6-A143639B0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066" y="3044958"/>
            <a:ext cx="8103871" cy="331470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362643-5C0E-F342-B741-70F96DE33546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94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10" name="iterate">
            <a:extLst>
              <a:ext uri="{FF2B5EF4-FFF2-40B4-BE49-F238E27FC236}">
                <a16:creationId xmlns:a16="http://schemas.microsoft.com/office/drawing/2014/main" id="{47128A6F-20B6-AF44-9C82-6122CD896903}"/>
              </a:ext>
            </a:extLst>
          </p:cNvPr>
          <p:cNvSpPr txBox="1"/>
          <p:nvPr/>
        </p:nvSpPr>
        <p:spPr>
          <a:xfrm>
            <a:off x="9456373" y="6359659"/>
            <a:ext cx="302365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z="1600" dirty="0"/>
              <a:t>Credits: Brandon A. Jones</a:t>
            </a:r>
            <a:endParaRPr sz="16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ECD69A1-806B-50FB-9BED-FE54A96A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94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27BDD99-903F-C7E7-182C-3FDC2F417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1760A1C5-CDFE-BE33-C104-E763AB523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9721801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ctangle" descr="Rectangle">
            <a:extLst>
              <a:ext uri="{FF2B5EF4-FFF2-40B4-BE49-F238E27FC236}">
                <a16:creationId xmlns:a16="http://schemas.microsoft.com/office/drawing/2014/main" id="{E2032205-F640-3A49-A220-66ECA7C685C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2756926"/>
            <a:ext cx="978235" cy="514561"/>
          </a:xfrm>
          <a:prstGeom prst="rect">
            <a:avLst/>
          </a:prstGeom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ECED2AC0-5A4A-7648-B87F-FFC52B13D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066" y="2609527"/>
            <a:ext cx="8103871" cy="370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73B5553F-A729-0547-A260-7CB04FEF3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066" y="2620957"/>
            <a:ext cx="8103871" cy="3314701"/>
          </a:xfrm>
          <a:prstGeom prst="rect">
            <a:avLst/>
          </a:prstGeom>
          <a:ln w="12700">
            <a:miter lim="400000"/>
          </a:ln>
        </p:spPr>
      </p:pic>
      <p:sp>
        <p:nvSpPr>
          <p:cNvPr id="2899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Least-square Problem</a:t>
            </a:r>
          </a:p>
        </p:txBody>
      </p:sp>
      <p:sp>
        <p:nvSpPr>
          <p:cNvPr id="5" name="Example: Apophis encounter with Earth in April 2029">
            <a:extLst>
              <a:ext uri="{FF2B5EF4-FFF2-40B4-BE49-F238E27FC236}">
                <a16:creationId xmlns:a16="http://schemas.microsoft.com/office/drawing/2014/main" id="{89195566-628F-E44A-B692-E23E69CA115B}"/>
              </a:ext>
            </a:extLst>
          </p:cNvPr>
          <p:cNvSpPr txBox="1">
            <a:spLocks/>
          </p:cNvSpPr>
          <p:nvPr/>
        </p:nvSpPr>
        <p:spPr bwMode="auto">
          <a:xfrm>
            <a:off x="719403" y="1857307"/>
            <a:ext cx="10753195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The previous procedure relies on the </a:t>
            </a:r>
            <a:r>
              <a:rPr lang="en-GB" sz="2667" dirty="0" err="1">
                <a:solidFill>
                  <a:srgbClr val="0070C0"/>
                </a:solidFill>
              </a:rPr>
              <a:t>linearisation</a:t>
            </a:r>
            <a:r>
              <a:rPr lang="en-GB" sz="2667" dirty="0"/>
              <a:t> of the dynamics and of the measurements equation</a:t>
            </a:r>
          </a:p>
          <a:p>
            <a:pPr lvl="1"/>
            <a:r>
              <a:rPr lang="en-GB" sz="2400" dirty="0"/>
              <a:t>What if the system is nonlinear?	</a:t>
            </a:r>
            <a:endParaRPr lang="en-GB" sz="2267" dirty="0"/>
          </a:p>
          <a:p>
            <a:endParaRPr lang="en-GB" sz="2667" dirty="0"/>
          </a:p>
        </p:txBody>
      </p:sp>
      <p:sp>
        <p:nvSpPr>
          <p:cNvPr id="4" name="Arrow">
            <a:extLst>
              <a:ext uri="{FF2B5EF4-FFF2-40B4-BE49-F238E27FC236}">
                <a16:creationId xmlns:a16="http://schemas.microsoft.com/office/drawing/2014/main" id="{2937729B-34EB-2748-82EF-3F9D5C457919}"/>
              </a:ext>
            </a:extLst>
          </p:cNvPr>
          <p:cNvSpPr/>
          <p:nvPr/>
        </p:nvSpPr>
        <p:spPr>
          <a:xfrm>
            <a:off x="5779991" y="2860847"/>
            <a:ext cx="464232" cy="306717"/>
          </a:xfrm>
          <a:prstGeom prst="rightArrow">
            <a:avLst>
              <a:gd name="adj1" fmla="val 78047"/>
              <a:gd name="adj2" fmla="val 76086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sp>
        <p:nvSpPr>
          <p:cNvPr id="6" name="iterate">
            <a:extLst>
              <a:ext uri="{FF2B5EF4-FFF2-40B4-BE49-F238E27FC236}">
                <a16:creationId xmlns:a16="http://schemas.microsoft.com/office/drawing/2014/main" id="{70DB3653-A164-A54E-B38F-AF2F90697D4E}"/>
              </a:ext>
            </a:extLst>
          </p:cNvPr>
          <p:cNvSpPr txBox="1"/>
          <p:nvPr/>
        </p:nvSpPr>
        <p:spPr>
          <a:xfrm>
            <a:off x="6241416" y="2869729"/>
            <a:ext cx="1390755" cy="30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980" dirty="0"/>
              <a:t>iterate</a:t>
            </a:r>
          </a:p>
        </p:txBody>
      </p:sp>
      <p:sp>
        <p:nvSpPr>
          <p:cNvPr id="11" name="measurements">
            <a:extLst>
              <a:ext uri="{FF2B5EF4-FFF2-40B4-BE49-F238E27FC236}">
                <a16:creationId xmlns:a16="http://schemas.microsoft.com/office/drawing/2014/main" id="{5750E548-9B38-8641-B3D9-DB7C7F7457BF}"/>
              </a:ext>
            </a:extLst>
          </p:cNvPr>
          <p:cNvSpPr txBox="1"/>
          <p:nvPr/>
        </p:nvSpPr>
        <p:spPr>
          <a:xfrm>
            <a:off x="6674208" y="5872769"/>
            <a:ext cx="2342688" cy="30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980" dirty="0"/>
              <a:t>measurements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D30499B-BC56-8D4B-B674-0A502A91A9C5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95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13" name="iterate">
            <a:extLst>
              <a:ext uri="{FF2B5EF4-FFF2-40B4-BE49-F238E27FC236}">
                <a16:creationId xmlns:a16="http://schemas.microsoft.com/office/drawing/2014/main" id="{3ECE5D29-8597-AD43-A9A9-8AEEDEF8C08F}"/>
              </a:ext>
            </a:extLst>
          </p:cNvPr>
          <p:cNvSpPr txBox="1"/>
          <p:nvPr/>
        </p:nvSpPr>
        <p:spPr>
          <a:xfrm>
            <a:off x="9456373" y="5924228"/>
            <a:ext cx="302365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z="1600" dirty="0"/>
              <a:t>Credits: Brandon A. Jones</a:t>
            </a:r>
            <a:endParaRPr sz="16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628856C-228D-BAB9-FDAA-218015D98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5994707"/>
            <a:ext cx="2743200" cy="365125"/>
          </a:xfrm>
        </p:spPr>
        <p:txBody>
          <a:bodyPr/>
          <a:lstStyle/>
          <a:p>
            <a:fld id="{9B13B172-409A-48BF-92CD-9E808051E234}" type="slidenum">
              <a:rPr lang="it-IT" smtClean="0"/>
              <a:t>95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613EDA0-97B5-8D2E-E040-B03FDE7F8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AB22CFA-B4E6-536F-3265-11868878F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24356402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F84BBC4E-1DD3-DB4F-99C0-EFF256D37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065" y="2620414"/>
            <a:ext cx="8103871" cy="3703321"/>
          </a:xfrm>
          <a:prstGeom prst="rect">
            <a:avLst/>
          </a:prstGeom>
          <a:ln w="12700">
            <a:miter lim="400000"/>
          </a:ln>
        </p:spPr>
      </p:pic>
      <p:sp>
        <p:nvSpPr>
          <p:cNvPr id="2899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Least-square Problem</a:t>
            </a:r>
          </a:p>
        </p:txBody>
      </p:sp>
      <p:sp>
        <p:nvSpPr>
          <p:cNvPr id="5" name="Example: Apophis encounter with Earth in April 2029">
            <a:extLst>
              <a:ext uri="{FF2B5EF4-FFF2-40B4-BE49-F238E27FC236}">
                <a16:creationId xmlns:a16="http://schemas.microsoft.com/office/drawing/2014/main" id="{89195566-628F-E44A-B692-E23E69CA115B}"/>
              </a:ext>
            </a:extLst>
          </p:cNvPr>
          <p:cNvSpPr txBox="1">
            <a:spLocks/>
          </p:cNvSpPr>
          <p:nvPr/>
        </p:nvSpPr>
        <p:spPr bwMode="auto">
          <a:xfrm>
            <a:off x="719403" y="1857307"/>
            <a:ext cx="10753195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The previous procedure relies on the </a:t>
            </a:r>
            <a:r>
              <a:rPr lang="en-GB" sz="2667" dirty="0" err="1">
                <a:solidFill>
                  <a:srgbClr val="0070C0"/>
                </a:solidFill>
              </a:rPr>
              <a:t>linearisation</a:t>
            </a:r>
            <a:r>
              <a:rPr lang="en-GB" sz="2667" dirty="0"/>
              <a:t> of the dynamics and of the measurements equation</a:t>
            </a:r>
          </a:p>
          <a:p>
            <a:pPr lvl="1"/>
            <a:r>
              <a:rPr lang="en-GB" sz="2400" dirty="0"/>
              <a:t>What if the system is nonlinear?	</a:t>
            </a:r>
            <a:endParaRPr lang="en-GB" sz="2267" dirty="0"/>
          </a:p>
          <a:p>
            <a:endParaRPr lang="en-GB" sz="2667" dirty="0"/>
          </a:p>
        </p:txBody>
      </p:sp>
      <p:sp>
        <p:nvSpPr>
          <p:cNvPr id="13" name="predicted measurements">
            <a:extLst>
              <a:ext uri="{FF2B5EF4-FFF2-40B4-BE49-F238E27FC236}">
                <a16:creationId xmlns:a16="http://schemas.microsoft.com/office/drawing/2014/main" id="{64A2A72D-4248-5342-B602-3CB8CE319DDD}"/>
              </a:ext>
            </a:extLst>
          </p:cNvPr>
          <p:cNvSpPr txBox="1"/>
          <p:nvPr/>
        </p:nvSpPr>
        <p:spPr>
          <a:xfrm>
            <a:off x="6768075" y="5828760"/>
            <a:ext cx="3402952" cy="30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28594" defTabSz="822939">
              <a:spcBef>
                <a:spcPts val="540"/>
              </a:spcBef>
              <a:buClr>
                <a:srgbClr val="005493"/>
              </a:buClr>
              <a:buFont typeface="Wingdings"/>
              <a:defRPr sz="2200">
                <a:solidFill>
                  <a:schemeClr val="accent5">
                    <a:lumOff val="-29866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980" dirty="0"/>
              <a:t>predicted measurements</a:t>
            </a:r>
          </a:p>
        </p:txBody>
      </p:sp>
      <p:sp>
        <p:nvSpPr>
          <p:cNvPr id="15" name="Arrow">
            <a:extLst>
              <a:ext uri="{FF2B5EF4-FFF2-40B4-BE49-F238E27FC236}">
                <a16:creationId xmlns:a16="http://schemas.microsoft.com/office/drawing/2014/main" id="{F3671378-0859-8E40-B747-3CAC7993EC80}"/>
              </a:ext>
            </a:extLst>
          </p:cNvPr>
          <p:cNvSpPr/>
          <p:nvPr/>
        </p:nvSpPr>
        <p:spPr>
          <a:xfrm>
            <a:off x="5779991" y="2860847"/>
            <a:ext cx="464232" cy="306717"/>
          </a:xfrm>
          <a:prstGeom prst="rightArrow">
            <a:avLst>
              <a:gd name="adj1" fmla="val 78047"/>
              <a:gd name="adj2" fmla="val 76086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16" name="Rectangle" descr="Rectangle">
            <a:extLst>
              <a:ext uri="{FF2B5EF4-FFF2-40B4-BE49-F238E27FC236}">
                <a16:creationId xmlns:a16="http://schemas.microsoft.com/office/drawing/2014/main" id="{A84EE297-3BC5-AD4D-81B8-906FCF9CA52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2756926"/>
            <a:ext cx="978235" cy="514561"/>
          </a:xfrm>
          <a:prstGeom prst="rect">
            <a:avLst/>
          </a:prstGeom>
        </p:spPr>
      </p:pic>
      <p:sp>
        <p:nvSpPr>
          <p:cNvPr id="17" name="iterate">
            <a:extLst>
              <a:ext uri="{FF2B5EF4-FFF2-40B4-BE49-F238E27FC236}">
                <a16:creationId xmlns:a16="http://schemas.microsoft.com/office/drawing/2014/main" id="{CAC763E0-092D-EC42-A315-13A3F5627B50}"/>
              </a:ext>
            </a:extLst>
          </p:cNvPr>
          <p:cNvSpPr txBox="1"/>
          <p:nvPr/>
        </p:nvSpPr>
        <p:spPr>
          <a:xfrm>
            <a:off x="6241416" y="2869729"/>
            <a:ext cx="1390755" cy="30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980" dirty="0"/>
              <a:t>iterate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BD1C51-8FBD-2948-80DC-269D7F4B6005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96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10" name="iterate">
            <a:extLst>
              <a:ext uri="{FF2B5EF4-FFF2-40B4-BE49-F238E27FC236}">
                <a16:creationId xmlns:a16="http://schemas.microsoft.com/office/drawing/2014/main" id="{F1B9BBE3-7132-7648-B874-F475F39421EC}"/>
              </a:ext>
            </a:extLst>
          </p:cNvPr>
          <p:cNvSpPr txBox="1"/>
          <p:nvPr/>
        </p:nvSpPr>
        <p:spPr>
          <a:xfrm>
            <a:off x="9456373" y="5935115"/>
            <a:ext cx="302365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z="1600" dirty="0"/>
              <a:t>Credits: Brandon A. Jones</a:t>
            </a:r>
            <a:endParaRPr sz="16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FFA2CDC-CF5C-BC74-4EA8-525DABC23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97480"/>
            <a:ext cx="2743200" cy="365125"/>
          </a:xfrm>
        </p:spPr>
        <p:txBody>
          <a:bodyPr/>
          <a:lstStyle/>
          <a:p>
            <a:fld id="{9B13B172-409A-48BF-92CD-9E808051E234}" type="slidenum">
              <a:rPr lang="it-IT" smtClean="0"/>
              <a:t>96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2F5F254-3995-6811-B8D3-CE89F8243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DC539E-33B6-B58B-AC4E-E8351F868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416824261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9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Least-square Problem</a:t>
            </a:r>
          </a:p>
        </p:txBody>
      </p:sp>
      <p:sp>
        <p:nvSpPr>
          <p:cNvPr id="5" name="Example: Apophis encounter with Earth in April 2029">
            <a:extLst>
              <a:ext uri="{FF2B5EF4-FFF2-40B4-BE49-F238E27FC236}">
                <a16:creationId xmlns:a16="http://schemas.microsoft.com/office/drawing/2014/main" id="{89195566-628F-E44A-B692-E23E69CA115B}"/>
              </a:ext>
            </a:extLst>
          </p:cNvPr>
          <p:cNvSpPr txBox="1">
            <a:spLocks/>
          </p:cNvSpPr>
          <p:nvPr/>
        </p:nvSpPr>
        <p:spPr bwMode="auto">
          <a:xfrm>
            <a:off x="719403" y="1857307"/>
            <a:ext cx="10753195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The previous procedure relies on the </a:t>
            </a:r>
            <a:r>
              <a:rPr lang="en-GB" sz="2667" dirty="0" err="1">
                <a:solidFill>
                  <a:srgbClr val="0070C0"/>
                </a:solidFill>
              </a:rPr>
              <a:t>linearisation</a:t>
            </a:r>
            <a:r>
              <a:rPr lang="en-GB" sz="2667" dirty="0"/>
              <a:t> of the dynamics and of the measurements equation</a:t>
            </a:r>
          </a:p>
          <a:p>
            <a:pPr lvl="1"/>
            <a:r>
              <a:rPr lang="en-GB" sz="2400" dirty="0"/>
              <a:t>What if the system is nonlinear?	</a:t>
            </a:r>
            <a:endParaRPr lang="en-GB" sz="2267" dirty="0"/>
          </a:p>
          <a:p>
            <a:endParaRPr lang="en-GB" sz="2667" dirty="0"/>
          </a:p>
        </p:txBody>
      </p:sp>
      <p:sp>
        <p:nvSpPr>
          <p:cNvPr id="15" name="Arrow">
            <a:extLst>
              <a:ext uri="{FF2B5EF4-FFF2-40B4-BE49-F238E27FC236}">
                <a16:creationId xmlns:a16="http://schemas.microsoft.com/office/drawing/2014/main" id="{F3671378-0859-8E40-B747-3CAC7993EC80}"/>
              </a:ext>
            </a:extLst>
          </p:cNvPr>
          <p:cNvSpPr/>
          <p:nvPr/>
        </p:nvSpPr>
        <p:spPr>
          <a:xfrm>
            <a:off x="5779991" y="2860847"/>
            <a:ext cx="464232" cy="306717"/>
          </a:xfrm>
          <a:prstGeom prst="rightArrow">
            <a:avLst>
              <a:gd name="adj1" fmla="val 78047"/>
              <a:gd name="adj2" fmla="val 76086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16" name="Rectangle" descr="Rectangle">
            <a:extLst>
              <a:ext uri="{FF2B5EF4-FFF2-40B4-BE49-F238E27FC236}">
                <a16:creationId xmlns:a16="http://schemas.microsoft.com/office/drawing/2014/main" id="{A84EE297-3BC5-AD4D-81B8-906FCF9CA52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2756926"/>
            <a:ext cx="978235" cy="514561"/>
          </a:xfrm>
          <a:prstGeom prst="rect">
            <a:avLst/>
          </a:prstGeom>
        </p:spPr>
      </p:pic>
      <p:sp>
        <p:nvSpPr>
          <p:cNvPr id="17" name="iterate">
            <a:extLst>
              <a:ext uri="{FF2B5EF4-FFF2-40B4-BE49-F238E27FC236}">
                <a16:creationId xmlns:a16="http://schemas.microsoft.com/office/drawing/2014/main" id="{CAC763E0-092D-EC42-A315-13A3F5627B50}"/>
              </a:ext>
            </a:extLst>
          </p:cNvPr>
          <p:cNvSpPr txBox="1"/>
          <p:nvPr/>
        </p:nvSpPr>
        <p:spPr>
          <a:xfrm>
            <a:off x="6241416" y="2869729"/>
            <a:ext cx="1390755" cy="30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980" dirty="0"/>
              <a:t>iterate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60C45381-C5A9-224B-9DF9-23300C16A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065" y="2619100"/>
            <a:ext cx="8103871" cy="370332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0485E7-C2AC-0C4B-9FA9-77047A7F4532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97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10" name="iterate">
            <a:extLst>
              <a:ext uri="{FF2B5EF4-FFF2-40B4-BE49-F238E27FC236}">
                <a16:creationId xmlns:a16="http://schemas.microsoft.com/office/drawing/2014/main" id="{7D5853AA-55D3-3848-A421-97782E6CF332}"/>
              </a:ext>
            </a:extLst>
          </p:cNvPr>
          <p:cNvSpPr txBox="1"/>
          <p:nvPr/>
        </p:nvSpPr>
        <p:spPr>
          <a:xfrm>
            <a:off x="9456373" y="5945998"/>
            <a:ext cx="302365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z="1600" dirty="0"/>
              <a:t>Credits: Brandon A. Jones</a:t>
            </a:r>
            <a:endParaRPr sz="16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0F53829-4413-9A54-4FDC-2848FB33A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97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55083E1-EE3B-38E4-12C3-584FC070C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5D76F03-A356-D2B6-5EB8-E9E3F6713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39680527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9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Least-square Problem</a:t>
            </a:r>
          </a:p>
        </p:txBody>
      </p:sp>
      <p:sp>
        <p:nvSpPr>
          <p:cNvPr id="5" name="Example: Apophis encounter with Earth in April 2029">
            <a:extLst>
              <a:ext uri="{FF2B5EF4-FFF2-40B4-BE49-F238E27FC236}">
                <a16:creationId xmlns:a16="http://schemas.microsoft.com/office/drawing/2014/main" id="{89195566-628F-E44A-B692-E23E69CA115B}"/>
              </a:ext>
            </a:extLst>
          </p:cNvPr>
          <p:cNvSpPr txBox="1">
            <a:spLocks/>
          </p:cNvSpPr>
          <p:nvPr/>
        </p:nvSpPr>
        <p:spPr bwMode="auto">
          <a:xfrm>
            <a:off x="719403" y="1857307"/>
            <a:ext cx="10753195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The previous procedure relies on the </a:t>
            </a:r>
            <a:r>
              <a:rPr lang="en-GB" sz="2667" dirty="0" err="1">
                <a:solidFill>
                  <a:srgbClr val="0070C0"/>
                </a:solidFill>
              </a:rPr>
              <a:t>linearisation</a:t>
            </a:r>
            <a:r>
              <a:rPr lang="en-GB" sz="2667" dirty="0"/>
              <a:t> of the dynamics and of the measurements equation</a:t>
            </a:r>
          </a:p>
          <a:p>
            <a:pPr lvl="1"/>
            <a:r>
              <a:rPr lang="en-GB" sz="2400" dirty="0"/>
              <a:t>What if the system is nonlinear?	</a:t>
            </a:r>
            <a:endParaRPr lang="en-GB" sz="2267" dirty="0"/>
          </a:p>
          <a:p>
            <a:endParaRPr lang="en-GB" sz="2667" dirty="0"/>
          </a:p>
        </p:txBody>
      </p:sp>
      <p:sp>
        <p:nvSpPr>
          <p:cNvPr id="15" name="Arrow">
            <a:extLst>
              <a:ext uri="{FF2B5EF4-FFF2-40B4-BE49-F238E27FC236}">
                <a16:creationId xmlns:a16="http://schemas.microsoft.com/office/drawing/2014/main" id="{F3671378-0859-8E40-B747-3CAC7993EC80}"/>
              </a:ext>
            </a:extLst>
          </p:cNvPr>
          <p:cNvSpPr/>
          <p:nvPr/>
        </p:nvSpPr>
        <p:spPr>
          <a:xfrm>
            <a:off x="5779991" y="2860847"/>
            <a:ext cx="464232" cy="306717"/>
          </a:xfrm>
          <a:prstGeom prst="rightArrow">
            <a:avLst>
              <a:gd name="adj1" fmla="val 78047"/>
              <a:gd name="adj2" fmla="val 76086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16" name="Rectangle" descr="Rectangle">
            <a:extLst>
              <a:ext uri="{FF2B5EF4-FFF2-40B4-BE49-F238E27FC236}">
                <a16:creationId xmlns:a16="http://schemas.microsoft.com/office/drawing/2014/main" id="{A84EE297-3BC5-AD4D-81B8-906FCF9CA52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2756926"/>
            <a:ext cx="978235" cy="514561"/>
          </a:xfrm>
          <a:prstGeom prst="rect">
            <a:avLst/>
          </a:prstGeom>
        </p:spPr>
      </p:pic>
      <p:sp>
        <p:nvSpPr>
          <p:cNvPr id="17" name="iterate">
            <a:extLst>
              <a:ext uri="{FF2B5EF4-FFF2-40B4-BE49-F238E27FC236}">
                <a16:creationId xmlns:a16="http://schemas.microsoft.com/office/drawing/2014/main" id="{CAC763E0-092D-EC42-A315-13A3F5627B50}"/>
              </a:ext>
            </a:extLst>
          </p:cNvPr>
          <p:cNvSpPr txBox="1"/>
          <p:nvPr/>
        </p:nvSpPr>
        <p:spPr>
          <a:xfrm>
            <a:off x="6241416" y="2869729"/>
            <a:ext cx="1390755" cy="30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980" dirty="0"/>
              <a:t>iterate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D4E67FAD-7C55-6148-8D2D-57B8285C4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066" y="2620415"/>
            <a:ext cx="8103871" cy="370332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7C4FD5B-B1F1-6A49-99AB-88F951F13CD7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98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10" name="iterate">
            <a:extLst>
              <a:ext uri="{FF2B5EF4-FFF2-40B4-BE49-F238E27FC236}">
                <a16:creationId xmlns:a16="http://schemas.microsoft.com/office/drawing/2014/main" id="{1B6DED19-2F6B-034D-9D0D-0AE51D2C13E2}"/>
              </a:ext>
            </a:extLst>
          </p:cNvPr>
          <p:cNvSpPr txBox="1"/>
          <p:nvPr/>
        </p:nvSpPr>
        <p:spPr>
          <a:xfrm>
            <a:off x="9456373" y="5935116"/>
            <a:ext cx="302365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z="1600" dirty="0"/>
              <a:t>Credits: Brandon A. Jones</a:t>
            </a:r>
            <a:endParaRPr sz="16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60A8893-6322-E573-A558-33601D19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98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5C4C3B9-BC05-2702-9B5A-DE5B73D17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37DE3D3-CE56-8F90-8E85-2A3CB6121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335192947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9" name="Least-squa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Least-square Problem</a:t>
            </a:r>
          </a:p>
        </p:txBody>
      </p:sp>
      <p:sp>
        <p:nvSpPr>
          <p:cNvPr id="5" name="Example: Apophis encounter with Earth in April 2029">
            <a:extLst>
              <a:ext uri="{FF2B5EF4-FFF2-40B4-BE49-F238E27FC236}">
                <a16:creationId xmlns:a16="http://schemas.microsoft.com/office/drawing/2014/main" id="{89195566-628F-E44A-B692-E23E69CA115B}"/>
              </a:ext>
            </a:extLst>
          </p:cNvPr>
          <p:cNvSpPr txBox="1">
            <a:spLocks/>
          </p:cNvSpPr>
          <p:nvPr/>
        </p:nvSpPr>
        <p:spPr bwMode="auto">
          <a:xfrm>
            <a:off x="719403" y="1857307"/>
            <a:ext cx="10753195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lang="it-IT"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lang="it-IT"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lang="it-IT"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7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5A5"/>
              </a:buClr>
              <a:buSzPct val="65000"/>
              <a:buFont typeface="Wingdings" panose="05000000000000000000" pitchFamily="2" charset="2"/>
              <a:buChar char=""/>
              <a:defRPr lang="it-IT"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lang="it-IT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2667" dirty="0"/>
              <a:t>The previous procedure relies on the </a:t>
            </a:r>
            <a:r>
              <a:rPr lang="en-GB" sz="2667" dirty="0" err="1">
                <a:solidFill>
                  <a:srgbClr val="0070C0"/>
                </a:solidFill>
              </a:rPr>
              <a:t>linearisation</a:t>
            </a:r>
            <a:r>
              <a:rPr lang="en-GB" sz="2667" dirty="0"/>
              <a:t> of the dynamics and of the measurements equation</a:t>
            </a:r>
          </a:p>
          <a:p>
            <a:pPr lvl="1"/>
            <a:r>
              <a:rPr lang="en-GB" sz="2400" dirty="0"/>
              <a:t>What if the system is nonlinear?	</a:t>
            </a:r>
            <a:endParaRPr lang="en-GB" sz="2267" dirty="0"/>
          </a:p>
          <a:p>
            <a:endParaRPr lang="en-GB" sz="2667" dirty="0"/>
          </a:p>
        </p:txBody>
      </p:sp>
      <p:sp>
        <p:nvSpPr>
          <p:cNvPr id="15" name="Arrow">
            <a:extLst>
              <a:ext uri="{FF2B5EF4-FFF2-40B4-BE49-F238E27FC236}">
                <a16:creationId xmlns:a16="http://schemas.microsoft.com/office/drawing/2014/main" id="{F3671378-0859-8E40-B747-3CAC7993EC80}"/>
              </a:ext>
            </a:extLst>
          </p:cNvPr>
          <p:cNvSpPr/>
          <p:nvPr/>
        </p:nvSpPr>
        <p:spPr>
          <a:xfrm>
            <a:off x="5779991" y="2860847"/>
            <a:ext cx="464232" cy="306717"/>
          </a:xfrm>
          <a:prstGeom prst="rightArrow">
            <a:avLst>
              <a:gd name="adj1" fmla="val 78047"/>
              <a:gd name="adj2" fmla="val 76086"/>
            </a:avLst>
          </a:prstGeom>
          <a:ln w="25400">
            <a:solidFill>
              <a:srgbClr val="005493"/>
            </a:solidFill>
            <a:miter lim="400000"/>
          </a:ln>
        </p:spPr>
        <p:txBody>
          <a:bodyPr lIns="34291" tIns="34291" rIns="34291" bIns="34291" anchor="ctr"/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700"/>
          </a:p>
        </p:txBody>
      </p:sp>
      <p:pic>
        <p:nvPicPr>
          <p:cNvPr id="16" name="Rectangle" descr="Rectangle">
            <a:extLst>
              <a:ext uri="{FF2B5EF4-FFF2-40B4-BE49-F238E27FC236}">
                <a16:creationId xmlns:a16="http://schemas.microsoft.com/office/drawing/2014/main" id="{A84EE297-3BC5-AD4D-81B8-906FCF9CA52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2756926"/>
            <a:ext cx="978235" cy="514561"/>
          </a:xfrm>
          <a:prstGeom prst="rect">
            <a:avLst/>
          </a:prstGeom>
        </p:spPr>
      </p:pic>
      <p:sp>
        <p:nvSpPr>
          <p:cNvPr id="17" name="iterate">
            <a:extLst>
              <a:ext uri="{FF2B5EF4-FFF2-40B4-BE49-F238E27FC236}">
                <a16:creationId xmlns:a16="http://schemas.microsoft.com/office/drawing/2014/main" id="{CAC763E0-092D-EC42-A315-13A3F5627B50}"/>
              </a:ext>
            </a:extLst>
          </p:cNvPr>
          <p:cNvSpPr txBox="1"/>
          <p:nvPr/>
        </p:nvSpPr>
        <p:spPr>
          <a:xfrm>
            <a:off x="6241416" y="2869729"/>
            <a:ext cx="1390755" cy="30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980" dirty="0"/>
              <a:t>iterate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AC86B05A-6EF6-5741-B01D-A8EFA213D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920" y="2628853"/>
            <a:ext cx="8138160" cy="370332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DF01508-9B0E-044B-8440-D761C5D8112F}"/>
              </a:ext>
            </a:extLst>
          </p:cNvPr>
          <p:cNvSpPr txBox="1">
            <a:spLocks/>
          </p:cNvSpPr>
          <p:nvPr/>
        </p:nvSpPr>
        <p:spPr>
          <a:xfrm>
            <a:off x="0" y="1498601"/>
            <a:ext cx="711200" cy="243417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fld id="{AC824DB6-78DA-468A-90D3-D9326CF85910}" type="slidenum"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pPr algn="ctr">
                <a:defRPr/>
              </a:pPr>
              <a:t>99</a:t>
            </a:fld>
            <a:endParaRPr lang="it-IT" altLang="it-IT" sz="1600" b="1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10" name="iterate">
            <a:extLst>
              <a:ext uri="{FF2B5EF4-FFF2-40B4-BE49-F238E27FC236}">
                <a16:creationId xmlns:a16="http://schemas.microsoft.com/office/drawing/2014/main" id="{B5D5E3DF-FE52-1449-951E-535DCA2619F4}"/>
              </a:ext>
            </a:extLst>
          </p:cNvPr>
          <p:cNvSpPr txBox="1"/>
          <p:nvPr/>
        </p:nvSpPr>
        <p:spPr>
          <a:xfrm>
            <a:off x="9456373" y="5902459"/>
            <a:ext cx="302365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254000" defTabSz="914400">
              <a:spcBef>
                <a:spcPts val="600"/>
              </a:spcBef>
              <a:buClr>
                <a:srgbClr val="005493"/>
              </a:buClr>
              <a:buFont typeface="Wingdings"/>
              <a:defRPr sz="2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z="1600" dirty="0"/>
              <a:t>Credits: Brandon A. Jones</a:t>
            </a:r>
            <a:endParaRPr sz="16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C107AB4-1037-ED74-490C-64791F5AA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99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79B439B-E9A6-E559-F095-71D31EA6B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14/05/2025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ECD6F22-39BE-C80D-234F-EC539D8CE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Mauro Massari</a:t>
            </a:r>
          </a:p>
        </p:txBody>
      </p:sp>
    </p:spTree>
    <p:extLst>
      <p:ext uri="{BB962C8B-B14F-4D97-AF65-F5344CB8AC3E}">
        <p14:creationId xmlns:p14="http://schemas.microsoft.com/office/powerpoint/2010/main" val="12725855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7A26F539967D4F98503910BA4FFFD8" ma:contentTypeVersion="15" ma:contentTypeDescription="Creare un nuovo documento." ma:contentTypeScope="" ma:versionID="63b9c261a55c251c9d1e50215d3749c4">
  <xsd:schema xmlns:xsd="http://www.w3.org/2001/XMLSchema" xmlns:xs="http://www.w3.org/2001/XMLSchema" xmlns:p="http://schemas.microsoft.com/office/2006/metadata/properties" xmlns:ns2="33de9cbb-7065-497c-aaf6-21859a933a93" xmlns:ns3="a398c2fc-ef96-41f5-a6be-4e19eee013d8" targetNamespace="http://schemas.microsoft.com/office/2006/metadata/properties" ma:root="true" ma:fieldsID="a66aada771cda6968eaf211002d80a89" ns2:_="" ns3:_="">
    <xsd:import namespace="33de9cbb-7065-497c-aaf6-21859a933a93"/>
    <xsd:import namespace="a398c2fc-ef96-41f5-a6be-4e19eee013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e9cbb-7065-497c-aaf6-21859a933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6d165d17-9b79-46c3-82b9-c927e733c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8c2fc-ef96-41f5-a6be-4e19eee013d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b5f323-8b4a-4b41-bb8e-fb1b53a1f540}" ma:internalName="TaxCatchAll" ma:showField="CatchAllData" ma:web="a398c2fc-ef96-41f5-a6be-4e19eee013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98c2fc-ef96-41f5-a6be-4e19eee013d8" xsi:nil="true"/>
    <lcf76f155ced4ddcb4097134ff3c332f xmlns="33de9cbb-7065-497c-aaf6-21859a933a9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F8A19A0-51A2-4533-A590-3477DED3B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e9cbb-7065-497c-aaf6-21859a933a93"/>
    <ds:schemaRef ds:uri="a398c2fc-ef96-41f5-a6be-4e19eee013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467FBC-AEAE-4EC2-BF36-9EF027E22BDD}">
  <ds:schemaRefs>
    <ds:schemaRef ds:uri="33de9cbb-7065-497c-aaf6-21859a933a93"/>
    <ds:schemaRef ds:uri="a398c2fc-ef96-41f5-a6be-4e19eee013d8"/>
    <ds:schemaRef ds:uri="d2b3df68-07b5-4773-aba1-bd9b51ecb5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630</TotalTime>
  <Words>5399</Words>
  <Application>Microsoft Office PowerPoint</Application>
  <PresentationFormat>Widescreen</PresentationFormat>
  <Paragraphs>1227</Paragraphs>
  <Slides>124</Slides>
  <Notes>0</Notes>
  <HiddenSlides>23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124</vt:i4>
      </vt:variant>
    </vt:vector>
  </HeadingPairs>
  <TitlesOfParts>
    <vt:vector size="132" baseType="lpstr">
      <vt:lpstr>Arial</vt:lpstr>
      <vt:lpstr>Calibri</vt:lpstr>
      <vt:lpstr>Helvetica</vt:lpstr>
      <vt:lpstr>Titillium</vt:lpstr>
      <vt:lpstr>Titillium Bd</vt:lpstr>
      <vt:lpstr>Tw Cen MT</vt:lpstr>
      <vt:lpstr>Wingdings</vt:lpstr>
      <vt:lpstr>Tema di Office</vt:lpstr>
      <vt:lpstr>Orbit determination techniques for Resident Space Object catalog maintenance</vt:lpstr>
      <vt:lpstr>Outline</vt:lpstr>
      <vt:lpstr>Resident Space Objects Catalogs</vt:lpstr>
      <vt:lpstr>Resident Space Objects Catalogs</vt:lpstr>
      <vt:lpstr>Resident Space Objects Catalogs Maintenance</vt:lpstr>
      <vt:lpstr>Resident Space Objects Catalogs Maintenance</vt:lpstr>
      <vt:lpstr>Orbit Determination</vt:lpstr>
      <vt:lpstr>Orbit Determination Problem</vt:lpstr>
      <vt:lpstr>Orbit Determination Problem</vt:lpstr>
      <vt:lpstr>Orbit Determination Problem</vt:lpstr>
      <vt:lpstr>Orbit Determination Problem</vt:lpstr>
      <vt:lpstr>Orbit Determination Problem</vt:lpstr>
      <vt:lpstr>Orbit Determination Problem</vt:lpstr>
      <vt:lpstr>Orbit Determination Problem</vt:lpstr>
      <vt:lpstr>Orbit Determination Problem</vt:lpstr>
      <vt:lpstr>Orbit Determination Problem</vt:lpstr>
      <vt:lpstr>Orbit Determination</vt:lpstr>
      <vt:lpstr>Typical Measurements</vt:lpstr>
      <vt:lpstr>Typical Measurements</vt:lpstr>
      <vt:lpstr>Typical Measurements</vt:lpstr>
      <vt:lpstr>Typical Measurements</vt:lpstr>
      <vt:lpstr>Typical Measurements</vt:lpstr>
      <vt:lpstr>Typical Measurements</vt:lpstr>
      <vt:lpstr>Typical Measurements</vt:lpstr>
      <vt:lpstr>Typical Measurements</vt:lpstr>
      <vt:lpstr>Typical Measurements</vt:lpstr>
      <vt:lpstr>Typical Measurements</vt:lpstr>
      <vt:lpstr>Typical Measurements</vt:lpstr>
      <vt:lpstr>Typical Measurements</vt:lpstr>
      <vt:lpstr>Typical Measurements</vt:lpstr>
      <vt:lpstr>Typical Measurements</vt:lpstr>
      <vt:lpstr>Typical Measurements</vt:lpstr>
      <vt:lpstr>Typical Measurements</vt:lpstr>
      <vt:lpstr>Typical Measurements</vt:lpstr>
      <vt:lpstr>Typical Measurements</vt:lpstr>
      <vt:lpstr>Typical Measurements</vt:lpstr>
      <vt:lpstr>Orbit Determination</vt:lpstr>
      <vt:lpstr>Minimum Set of Measurements</vt:lpstr>
      <vt:lpstr>Minimum Set of Measurements</vt:lpstr>
      <vt:lpstr>Minimum Set of Measurements</vt:lpstr>
      <vt:lpstr>Minimum Set of Measurements</vt:lpstr>
      <vt:lpstr>Minimum Set of Measurements</vt:lpstr>
      <vt:lpstr>Minimum Set of Measurements</vt:lpstr>
      <vt:lpstr>Measurements </vt:lpstr>
      <vt:lpstr>Measurements </vt:lpstr>
      <vt:lpstr>Orbit Determination Sequence</vt:lpstr>
      <vt:lpstr>Orbit Determination Sequence</vt:lpstr>
      <vt:lpstr>Orbit Determination</vt:lpstr>
      <vt:lpstr>Initial Orbit Determination</vt:lpstr>
      <vt:lpstr>Initial Orbit Determination</vt:lpstr>
      <vt:lpstr>Initial Orbit Determination</vt:lpstr>
      <vt:lpstr>Initial Orbit Determination</vt:lpstr>
      <vt:lpstr>Initial Orbit Determination</vt:lpstr>
      <vt:lpstr>Initial Orbit Determination</vt:lpstr>
      <vt:lpstr>Initial Orbit Determination</vt:lpstr>
      <vt:lpstr>Dynamical Model</vt:lpstr>
      <vt:lpstr>Dynamical Model</vt:lpstr>
      <vt:lpstr>Gauss’s Method: Some History</vt:lpstr>
      <vt:lpstr>Gauss’s Method: Facts</vt:lpstr>
      <vt:lpstr>Lagrange Coefficient</vt:lpstr>
      <vt:lpstr>Lagrange Coefficient</vt:lpstr>
      <vt:lpstr>Observer's Inertial Location</vt:lpstr>
      <vt:lpstr>Observer's Inertial Location</vt:lpstr>
      <vt:lpstr>Observer's Inertial Location</vt:lpstr>
      <vt:lpstr>Observer's Inertial Location</vt:lpstr>
      <vt:lpstr>Object Inertial Locations</vt:lpstr>
      <vt:lpstr>Gauss’s Algorithm</vt:lpstr>
      <vt:lpstr>Gauss’s Algorithm</vt:lpstr>
      <vt:lpstr>Gauss’s Algorithm</vt:lpstr>
      <vt:lpstr>Gauss’s Algorithm</vt:lpstr>
      <vt:lpstr>Gauss’s Algorithm</vt:lpstr>
      <vt:lpstr>Iterative Correction</vt:lpstr>
      <vt:lpstr>Effect of Uncertainties</vt:lpstr>
      <vt:lpstr>Effect of Uncertainties</vt:lpstr>
      <vt:lpstr>Effect of Uncertainties</vt:lpstr>
      <vt:lpstr>Effect of Uncertainties</vt:lpstr>
      <vt:lpstr>Orbit Determination</vt:lpstr>
      <vt:lpstr>Precise Orbit Determination</vt:lpstr>
      <vt:lpstr>Precise Orbit Determination</vt:lpstr>
      <vt:lpstr>Least-square Problem</vt:lpstr>
      <vt:lpstr>Least-square Problem</vt:lpstr>
      <vt:lpstr>Least-square Problem</vt:lpstr>
      <vt:lpstr>Least-square Problem</vt:lpstr>
      <vt:lpstr>Least-square Problem</vt:lpstr>
      <vt:lpstr>Least-square Problem</vt:lpstr>
      <vt:lpstr>Least-square Problem</vt:lpstr>
      <vt:lpstr>Least-square Problem</vt:lpstr>
      <vt:lpstr>Least-square Problem</vt:lpstr>
      <vt:lpstr>Least-square Problem</vt:lpstr>
      <vt:lpstr>Least-square Problem</vt:lpstr>
      <vt:lpstr>Least-square Problem</vt:lpstr>
      <vt:lpstr>Least-square Problem</vt:lpstr>
      <vt:lpstr>Least-square Problem</vt:lpstr>
      <vt:lpstr>Least-square Problem</vt:lpstr>
      <vt:lpstr>Least-square Problem</vt:lpstr>
      <vt:lpstr>Least-square Problem</vt:lpstr>
      <vt:lpstr>Least-square Problem</vt:lpstr>
      <vt:lpstr>Least-square Problem</vt:lpstr>
      <vt:lpstr>Least-square Problem</vt:lpstr>
      <vt:lpstr>Least-square Problem</vt:lpstr>
      <vt:lpstr>Least-square Problem</vt:lpstr>
      <vt:lpstr>Least-square Problem</vt:lpstr>
      <vt:lpstr>Least-square Problem</vt:lpstr>
      <vt:lpstr>Least-square Problem</vt:lpstr>
      <vt:lpstr>Kalman Filter</vt:lpstr>
      <vt:lpstr>Kalman Filter</vt:lpstr>
      <vt:lpstr>Kalman Filter</vt:lpstr>
      <vt:lpstr>Kalman Filter</vt:lpstr>
      <vt:lpstr>Kalman Filter</vt:lpstr>
      <vt:lpstr>Kalman Filter</vt:lpstr>
      <vt:lpstr>Kalman Filter</vt:lpstr>
      <vt:lpstr>Kalman Filter</vt:lpstr>
      <vt:lpstr>Kalman Filter</vt:lpstr>
      <vt:lpstr>Kalman Filter</vt:lpstr>
      <vt:lpstr>Kalman Filter</vt:lpstr>
      <vt:lpstr>Kalman Filter</vt:lpstr>
      <vt:lpstr>Kalman Filter</vt:lpstr>
      <vt:lpstr>Kalman Filter</vt:lpstr>
      <vt:lpstr>Orbit Determination</vt:lpstr>
      <vt:lpstr>Conclusions</vt:lpstr>
      <vt:lpstr>Conclusions</vt:lpstr>
      <vt:lpstr>Conclusions</vt:lpstr>
      <vt:lpstr>Orbit Determination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Mauro Massari</cp:lastModifiedBy>
  <cp:revision>4</cp:revision>
  <dcterms:created xsi:type="dcterms:W3CDTF">2022-10-26T09:11:02Z</dcterms:created>
  <dcterms:modified xsi:type="dcterms:W3CDTF">2025-05-13T12:48:55Z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